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90" r:id="rId2"/>
    <p:sldMasterId id="2147483717" r:id="rId3"/>
    <p:sldMasterId id="2147483729" r:id="rId4"/>
  </p:sldMasterIdLst>
  <p:notesMasterIdLst>
    <p:notesMasterId r:id="rId32"/>
  </p:notesMasterIdLst>
  <p:sldIdLst>
    <p:sldId id="256" r:id="rId5"/>
    <p:sldId id="264" r:id="rId6"/>
    <p:sldId id="289" r:id="rId7"/>
    <p:sldId id="293" r:id="rId8"/>
    <p:sldId id="294" r:id="rId9"/>
    <p:sldId id="295" r:id="rId10"/>
    <p:sldId id="297" r:id="rId11"/>
    <p:sldId id="296" r:id="rId12"/>
    <p:sldId id="298" r:id="rId13"/>
    <p:sldId id="299" r:id="rId14"/>
    <p:sldId id="300" r:id="rId15"/>
    <p:sldId id="301" r:id="rId16"/>
    <p:sldId id="302" r:id="rId17"/>
    <p:sldId id="346" r:id="rId18"/>
    <p:sldId id="308" r:id="rId19"/>
    <p:sldId id="309" r:id="rId20"/>
    <p:sldId id="260" r:id="rId21"/>
    <p:sldId id="310" r:id="rId22"/>
    <p:sldId id="347" r:id="rId23"/>
    <p:sldId id="348" r:id="rId24"/>
    <p:sldId id="349" r:id="rId25"/>
    <p:sldId id="350" r:id="rId26"/>
    <p:sldId id="351" r:id="rId27"/>
    <p:sldId id="261" r:id="rId28"/>
    <p:sldId id="303" r:id="rId29"/>
    <p:sldId id="304" r:id="rId30"/>
    <p:sldId id="305" r:id="rId31"/>
  </p:sldIdLst>
  <p:sldSz cx="9144000" cy="5143500" type="screen16x9"/>
  <p:notesSz cx="6858000" cy="9144000"/>
  <p:embeddedFontLst>
    <p:embeddedFont>
      <p:font typeface="Calibri Light" panose="020F0302020204030204" pitchFamily="34" charset="0"/>
      <p:regular r:id="rId33"/>
      <p:italic r:id="rId34"/>
    </p:embeddedFont>
    <p:embeddedFont>
      <p:font typeface="Calibri" panose="020F0502020204030204" pitchFamily="34" charset="0"/>
      <p:regular r:id="rId35"/>
      <p:bold r:id="rId36"/>
      <p:italic r:id="rId37"/>
      <p:boldItalic r:id="rId38"/>
    </p:embeddedFont>
    <p:embeddedFont>
      <p:font typeface="Merriweather" panose="020B0604020202020204" charset="0"/>
      <p:regular r:id="rId39"/>
      <p:bold r:id="rId40"/>
      <p:italic r:id="rId41"/>
      <p:boldItalic r:id="rId42"/>
    </p:embeddedFont>
    <p:embeddedFont>
      <p:font typeface="Barlow" panose="020B0604020202020204" charset="0"/>
      <p:regular r:id="rId43"/>
      <p:bold r:id="rId44"/>
      <p:italic r:id="rId45"/>
      <p:boldItalic r:id="rId46"/>
    </p:embeddedFont>
    <p:embeddedFont>
      <p:font typeface="Fira Sans Extra Condensed" panose="020B0604020202020204" charset="0"/>
      <p:regular r:id="rId47"/>
      <p:bold r:id="rId48"/>
    </p:embeddedFont>
    <p:embeddedFont>
      <p:font typeface="SimSun" panose="02010600030101010101" pitchFamily="2" charset="-122"/>
      <p:regular r:id="rId49"/>
    </p:embeddedFont>
    <p:embeddedFont>
      <p:font typeface="ABeeZee" panose="020B0604020202020204" charset="0"/>
      <p:regular r:id="rId50"/>
      <p:italic r:id="rId51"/>
    </p:embeddedFont>
    <p:embeddedFont>
      <p:font typeface="Segoe UI" panose="020B0502040204020203"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7B"/>
    <a:srgbClr val="AF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84F2C6-C37B-4ECC-AD24-2D2EA032E7EC}">
  <a:tblStyle styleId="{0484F2C6-C37B-4ECC-AD24-2D2EA032E7E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p:cViewPr varScale="1">
        <p:scale>
          <a:sx n="104" d="100"/>
          <a:sy n="104" d="100"/>
        </p:scale>
        <p:origin x="360"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52" Type="http://schemas.openxmlformats.org/officeDocument/2006/relationships/font" Target="fonts/font20.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9.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7"/>
        <p:cNvGrpSpPr/>
        <p:nvPr/>
      </p:nvGrpSpPr>
      <p:grpSpPr>
        <a:xfrm>
          <a:off x="0" y="0"/>
          <a:ext cx="0" cy="0"/>
          <a:chOff x="0" y="0"/>
          <a:chExt cx="0" cy="0"/>
        </a:xfrm>
      </p:grpSpPr>
      <p:sp>
        <p:nvSpPr>
          <p:cNvPr id="3298" name="Google Shape;32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9" name="Google Shape;32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0"/>
        <p:cNvGrpSpPr/>
        <p:nvPr/>
      </p:nvGrpSpPr>
      <p:grpSpPr>
        <a:xfrm>
          <a:off x="0" y="0"/>
          <a:ext cx="0" cy="0"/>
          <a:chOff x="0" y="0"/>
          <a:chExt cx="0" cy="0"/>
        </a:xfrm>
      </p:grpSpPr>
      <p:sp>
        <p:nvSpPr>
          <p:cNvPr id="3451" name="Google Shape;3451;g119749cd0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2" name="Google Shape;3452;g119749cd0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155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0"/>
        <p:cNvGrpSpPr/>
        <p:nvPr/>
      </p:nvGrpSpPr>
      <p:grpSpPr>
        <a:xfrm>
          <a:off x="0" y="0"/>
          <a:ext cx="0" cy="0"/>
          <a:chOff x="0" y="0"/>
          <a:chExt cx="0" cy="0"/>
        </a:xfrm>
      </p:grpSpPr>
      <p:sp>
        <p:nvSpPr>
          <p:cNvPr id="4751" name="Google Shape;4751;g99f2f57a71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2" name="Google Shape;4752;g99f2f57a71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032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0"/>
        <p:cNvGrpSpPr/>
        <p:nvPr/>
      </p:nvGrpSpPr>
      <p:grpSpPr>
        <a:xfrm>
          <a:off x="0" y="0"/>
          <a:ext cx="0" cy="0"/>
          <a:chOff x="0" y="0"/>
          <a:chExt cx="0" cy="0"/>
        </a:xfrm>
      </p:grpSpPr>
      <p:sp>
        <p:nvSpPr>
          <p:cNvPr id="4751" name="Google Shape;4751;g99f2f57a71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2" name="Google Shape;4752;g99f2f57a71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509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0"/>
        <p:cNvGrpSpPr/>
        <p:nvPr/>
      </p:nvGrpSpPr>
      <p:grpSpPr>
        <a:xfrm>
          <a:off x="0" y="0"/>
          <a:ext cx="0" cy="0"/>
          <a:chOff x="0" y="0"/>
          <a:chExt cx="0" cy="0"/>
        </a:xfrm>
      </p:grpSpPr>
      <p:sp>
        <p:nvSpPr>
          <p:cNvPr id="3451" name="Google Shape;3451;g119749cd0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2" name="Google Shape;3452;g119749cd0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1571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0"/>
        <p:cNvGrpSpPr/>
        <p:nvPr/>
      </p:nvGrpSpPr>
      <p:grpSpPr>
        <a:xfrm>
          <a:off x="0" y="0"/>
          <a:ext cx="0" cy="0"/>
          <a:chOff x="0" y="0"/>
          <a:chExt cx="0" cy="0"/>
        </a:xfrm>
      </p:grpSpPr>
      <p:sp>
        <p:nvSpPr>
          <p:cNvPr id="3451" name="Google Shape;3451;g119749cd0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2" name="Google Shape;3452;g119749cd0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139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5"/>
        <p:cNvGrpSpPr/>
        <p:nvPr/>
      </p:nvGrpSpPr>
      <p:grpSpPr>
        <a:xfrm>
          <a:off x="0" y="0"/>
          <a:ext cx="0" cy="0"/>
          <a:chOff x="0" y="0"/>
          <a:chExt cx="0" cy="0"/>
        </a:xfrm>
      </p:grpSpPr>
      <p:sp>
        <p:nvSpPr>
          <p:cNvPr id="3596" name="Google Shape;3596;g19907bd0902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7" name="Google Shape;3597;g19907bd0902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0"/>
        <p:cNvGrpSpPr/>
        <p:nvPr/>
      </p:nvGrpSpPr>
      <p:grpSpPr>
        <a:xfrm>
          <a:off x="0" y="0"/>
          <a:ext cx="0" cy="0"/>
          <a:chOff x="0" y="0"/>
          <a:chExt cx="0" cy="0"/>
        </a:xfrm>
      </p:grpSpPr>
      <p:sp>
        <p:nvSpPr>
          <p:cNvPr id="3451" name="Google Shape;3451;g119749cd0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2" name="Google Shape;3452;g119749cd0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4442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13db4fe1da8_0_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13db4fe1da8_0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13db4fe1da8_0_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13db4fe1da8_0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246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0"/>
        <p:cNvGrpSpPr/>
        <p:nvPr/>
      </p:nvGrpSpPr>
      <p:grpSpPr>
        <a:xfrm>
          <a:off x="0" y="0"/>
          <a:ext cx="0" cy="0"/>
          <a:chOff x="0" y="0"/>
          <a:chExt cx="0" cy="0"/>
        </a:xfrm>
      </p:grpSpPr>
      <p:sp>
        <p:nvSpPr>
          <p:cNvPr id="3451" name="Google Shape;3451;g119749cd0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2" name="Google Shape;3452;g119749cd0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235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0"/>
        <p:cNvGrpSpPr/>
        <p:nvPr/>
      </p:nvGrpSpPr>
      <p:grpSpPr>
        <a:xfrm>
          <a:off x="0" y="0"/>
          <a:ext cx="0" cy="0"/>
          <a:chOff x="0" y="0"/>
          <a:chExt cx="0" cy="0"/>
        </a:xfrm>
      </p:grpSpPr>
      <p:sp>
        <p:nvSpPr>
          <p:cNvPr id="3451" name="Google Shape;3451;g119749cd0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2" name="Google Shape;3452;g119749cd0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514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0"/>
        <p:cNvGrpSpPr/>
        <p:nvPr/>
      </p:nvGrpSpPr>
      <p:grpSpPr>
        <a:xfrm>
          <a:off x="0" y="0"/>
          <a:ext cx="0" cy="0"/>
          <a:chOff x="0" y="0"/>
          <a:chExt cx="0" cy="0"/>
        </a:xfrm>
      </p:grpSpPr>
      <p:sp>
        <p:nvSpPr>
          <p:cNvPr id="3451" name="Google Shape;3451;g119749cd0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2" name="Google Shape;3452;g119749cd0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79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6"/>
        <p:cNvGrpSpPr/>
        <p:nvPr/>
      </p:nvGrpSpPr>
      <p:grpSpPr>
        <a:xfrm>
          <a:off x="0" y="0"/>
          <a:ext cx="0" cy="0"/>
          <a:chOff x="0" y="0"/>
          <a:chExt cx="0" cy="0"/>
        </a:xfrm>
      </p:grpSpPr>
      <p:sp>
        <p:nvSpPr>
          <p:cNvPr id="3477" name="Google Shape;3477;g18f1f2a3089_0_1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8" name="Google Shape;3478;g18f1f2a3089_0_1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513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37750" y="-623975"/>
            <a:ext cx="9819600" cy="6391500"/>
          </a:xfrm>
          <a:prstGeom prst="ellipse">
            <a:avLst/>
          </a:pr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4151813" y="54783"/>
            <a:ext cx="840467" cy="822335"/>
            <a:chOff x="4118763" y="209958"/>
            <a:chExt cx="840467" cy="822335"/>
          </a:xfrm>
        </p:grpSpPr>
        <p:sp>
          <p:nvSpPr>
            <p:cNvPr id="11" name="Google Shape;11;p2"/>
            <p:cNvSpPr/>
            <p:nvPr/>
          </p:nvSpPr>
          <p:spPr>
            <a:xfrm>
              <a:off x="4118763" y="209958"/>
              <a:ext cx="840467" cy="822335"/>
            </a:xfrm>
            <a:custGeom>
              <a:avLst/>
              <a:gdLst/>
              <a:ahLst/>
              <a:cxnLst/>
              <a:rect l="l" t="t" r="r" b="b"/>
              <a:pathLst>
                <a:path w="3186" h="3117" extrusionOk="0">
                  <a:moveTo>
                    <a:pt x="1586" y="0"/>
                  </a:moveTo>
                  <a:cubicBezTo>
                    <a:pt x="758" y="0"/>
                    <a:pt x="71" y="657"/>
                    <a:pt x="36" y="1491"/>
                  </a:cubicBezTo>
                  <a:cubicBezTo>
                    <a:pt x="1" y="2357"/>
                    <a:pt x="670" y="3079"/>
                    <a:pt x="1526" y="3115"/>
                  </a:cubicBezTo>
                  <a:cubicBezTo>
                    <a:pt x="1548" y="3116"/>
                    <a:pt x="1570" y="3116"/>
                    <a:pt x="1592" y="3116"/>
                  </a:cubicBezTo>
                  <a:cubicBezTo>
                    <a:pt x="2428" y="3116"/>
                    <a:pt x="3115" y="2459"/>
                    <a:pt x="3150" y="1616"/>
                  </a:cubicBezTo>
                  <a:cubicBezTo>
                    <a:pt x="3186" y="760"/>
                    <a:pt x="2516" y="37"/>
                    <a:pt x="1651" y="1"/>
                  </a:cubicBezTo>
                  <a:cubicBezTo>
                    <a:pt x="1629" y="1"/>
                    <a:pt x="1607" y="0"/>
                    <a:pt x="1586"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238790" y="327617"/>
              <a:ext cx="600409" cy="586741"/>
            </a:xfrm>
            <a:custGeom>
              <a:avLst/>
              <a:gdLst/>
              <a:ahLst/>
              <a:cxnLst/>
              <a:rect l="l" t="t" r="r" b="b"/>
              <a:pathLst>
                <a:path w="2276" h="2224" extrusionOk="0">
                  <a:moveTo>
                    <a:pt x="1130" y="0"/>
                  </a:moveTo>
                  <a:cubicBezTo>
                    <a:pt x="545" y="0"/>
                    <a:pt x="54" y="473"/>
                    <a:pt x="27" y="1063"/>
                  </a:cubicBezTo>
                  <a:cubicBezTo>
                    <a:pt x="1" y="1679"/>
                    <a:pt x="482" y="2196"/>
                    <a:pt x="1089" y="2223"/>
                  </a:cubicBezTo>
                  <a:cubicBezTo>
                    <a:pt x="1100" y="2223"/>
                    <a:pt x="1112" y="2223"/>
                    <a:pt x="1123" y="2223"/>
                  </a:cubicBezTo>
                  <a:cubicBezTo>
                    <a:pt x="1723" y="2223"/>
                    <a:pt x="2223" y="1757"/>
                    <a:pt x="2249" y="1152"/>
                  </a:cubicBezTo>
                  <a:cubicBezTo>
                    <a:pt x="2276" y="546"/>
                    <a:pt x="1794" y="28"/>
                    <a:pt x="1178" y="2"/>
                  </a:cubicBezTo>
                  <a:cubicBezTo>
                    <a:pt x="1162" y="1"/>
                    <a:pt x="1146" y="0"/>
                    <a:pt x="1130"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394166" y="478516"/>
              <a:ext cx="289652" cy="285192"/>
            </a:xfrm>
            <a:custGeom>
              <a:avLst/>
              <a:gdLst/>
              <a:ahLst/>
              <a:cxnLst/>
              <a:rect l="l" t="t" r="r" b="b"/>
              <a:pathLst>
                <a:path w="1098" h="1081" extrusionOk="0">
                  <a:moveTo>
                    <a:pt x="554" y="0"/>
                  </a:moveTo>
                  <a:cubicBezTo>
                    <a:pt x="267" y="0"/>
                    <a:pt x="18" y="220"/>
                    <a:pt x="9" y="518"/>
                  </a:cubicBezTo>
                  <a:cubicBezTo>
                    <a:pt x="1" y="812"/>
                    <a:pt x="232" y="1062"/>
                    <a:pt x="527" y="1080"/>
                  </a:cubicBezTo>
                  <a:cubicBezTo>
                    <a:pt x="532" y="1080"/>
                    <a:pt x="538" y="1080"/>
                    <a:pt x="543" y="1080"/>
                  </a:cubicBezTo>
                  <a:cubicBezTo>
                    <a:pt x="830" y="1080"/>
                    <a:pt x="1071" y="851"/>
                    <a:pt x="1089" y="562"/>
                  </a:cubicBezTo>
                  <a:cubicBezTo>
                    <a:pt x="1098" y="259"/>
                    <a:pt x="866" y="9"/>
                    <a:pt x="571" y="0"/>
                  </a:cubicBezTo>
                  <a:cubicBezTo>
                    <a:pt x="566" y="0"/>
                    <a:pt x="560" y="0"/>
                    <a:pt x="554" y="0"/>
                  </a:cubicBezTo>
                  <a:close/>
                </a:path>
              </a:pathLst>
            </a:cu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803349" y="3224236"/>
            <a:ext cx="8490054" cy="3221329"/>
            <a:chOff x="-803349" y="3224236"/>
            <a:chExt cx="8490054" cy="3221329"/>
          </a:xfrm>
        </p:grpSpPr>
        <p:grpSp>
          <p:nvGrpSpPr>
            <p:cNvPr id="15" name="Google Shape;15;p2"/>
            <p:cNvGrpSpPr/>
            <p:nvPr/>
          </p:nvGrpSpPr>
          <p:grpSpPr>
            <a:xfrm rot="4161106">
              <a:off x="4466548" y="4035258"/>
              <a:ext cx="1600055" cy="2235038"/>
              <a:chOff x="3996441" y="87120"/>
              <a:chExt cx="849227" cy="1186243"/>
            </a:xfrm>
          </p:grpSpPr>
          <p:sp>
            <p:nvSpPr>
              <p:cNvPr id="16" name="Google Shape;16;p2"/>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rot="-2848678">
              <a:off x="3133182" y="3655791"/>
              <a:ext cx="1600012" cy="2234977"/>
              <a:chOff x="3996441" y="87120"/>
              <a:chExt cx="849227" cy="1186243"/>
            </a:xfrm>
          </p:grpSpPr>
          <p:sp>
            <p:nvSpPr>
              <p:cNvPr id="28" name="Google Shape;28;p2"/>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rot="4161106">
              <a:off x="5337398" y="4035258"/>
              <a:ext cx="1600055" cy="2235038"/>
              <a:chOff x="3996441" y="87120"/>
              <a:chExt cx="849227" cy="1186243"/>
            </a:xfrm>
          </p:grpSpPr>
          <p:sp>
            <p:nvSpPr>
              <p:cNvPr id="40" name="Google Shape;40;p2"/>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rot="-3689794">
              <a:off x="-753077" y="4071157"/>
              <a:ext cx="2605749" cy="1664564"/>
              <a:chOff x="5669385" y="-152150"/>
              <a:chExt cx="1383042" cy="883494"/>
            </a:xfrm>
          </p:grpSpPr>
          <p:sp>
            <p:nvSpPr>
              <p:cNvPr id="52" name="Google Shape;52;p2"/>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1800282">
              <a:off x="5713094" y="3409631"/>
              <a:ext cx="1428408" cy="2563355"/>
              <a:chOff x="8268108" y="675218"/>
              <a:chExt cx="422841" cy="758842"/>
            </a:xfrm>
          </p:grpSpPr>
          <p:sp>
            <p:nvSpPr>
              <p:cNvPr id="60" name="Google Shape;60;p2"/>
              <p:cNvSpPr/>
              <p:nvPr/>
            </p:nvSpPr>
            <p:spPr>
              <a:xfrm>
                <a:off x="8268108" y="675218"/>
                <a:ext cx="272983" cy="432785"/>
              </a:xfrm>
              <a:custGeom>
                <a:avLst/>
                <a:gdLst/>
                <a:ahLst/>
                <a:cxnLst/>
                <a:rect l="l" t="t" r="r" b="b"/>
                <a:pathLst>
                  <a:path w="2696" h="4274" extrusionOk="0">
                    <a:moveTo>
                      <a:pt x="1" y="0"/>
                    </a:moveTo>
                    <a:cubicBezTo>
                      <a:pt x="28" y="1196"/>
                      <a:pt x="509" y="2382"/>
                      <a:pt x="1286" y="3301"/>
                    </a:cubicBezTo>
                    <a:cubicBezTo>
                      <a:pt x="1660" y="3738"/>
                      <a:pt x="2133" y="4140"/>
                      <a:pt x="2695" y="4273"/>
                    </a:cubicBezTo>
                    <a:cubicBezTo>
                      <a:pt x="2633" y="3390"/>
                      <a:pt x="2374" y="2489"/>
                      <a:pt x="1928" y="1722"/>
                    </a:cubicBezTo>
                    <a:cubicBezTo>
                      <a:pt x="1482" y="964"/>
                      <a:pt x="813" y="35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268108" y="675218"/>
                <a:ext cx="268427" cy="431874"/>
              </a:xfrm>
              <a:custGeom>
                <a:avLst/>
                <a:gdLst/>
                <a:ahLst/>
                <a:cxnLst/>
                <a:rect l="l" t="t" r="r" b="b"/>
                <a:pathLst>
                  <a:path w="2651" h="4265" extrusionOk="0">
                    <a:moveTo>
                      <a:pt x="1" y="0"/>
                    </a:moveTo>
                    <a:cubicBezTo>
                      <a:pt x="28" y="1196"/>
                      <a:pt x="509" y="2382"/>
                      <a:pt x="1286" y="3301"/>
                    </a:cubicBezTo>
                    <a:cubicBezTo>
                      <a:pt x="1651" y="3729"/>
                      <a:pt x="2106" y="4113"/>
                      <a:pt x="2651" y="4265"/>
                    </a:cubicBezTo>
                    <a:cubicBezTo>
                      <a:pt x="2356" y="3845"/>
                      <a:pt x="2160" y="3346"/>
                      <a:pt x="1910" y="2891"/>
                    </a:cubicBezTo>
                    <a:cubicBezTo>
                      <a:pt x="1794" y="2677"/>
                      <a:pt x="1660" y="2471"/>
                      <a:pt x="1535" y="2266"/>
                    </a:cubicBezTo>
                    <a:cubicBezTo>
                      <a:pt x="1054" y="1508"/>
                      <a:pt x="554" y="759"/>
                      <a:pt x="37" y="9"/>
                    </a:cubicBezTo>
                    <a:cubicBezTo>
                      <a:pt x="28" y="9"/>
                      <a:pt x="19" y="0"/>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285321" y="697799"/>
                <a:ext cx="234000" cy="388535"/>
              </a:xfrm>
              <a:custGeom>
                <a:avLst/>
                <a:gdLst/>
                <a:ahLst/>
                <a:cxnLst/>
                <a:rect l="l" t="t" r="r" b="b"/>
                <a:pathLst>
                  <a:path w="2311" h="3837" extrusionOk="0">
                    <a:moveTo>
                      <a:pt x="0" y="0"/>
                    </a:moveTo>
                    <a:cubicBezTo>
                      <a:pt x="14" y="13"/>
                      <a:pt x="28" y="27"/>
                      <a:pt x="42" y="40"/>
                    </a:cubicBezTo>
                    <a:lnTo>
                      <a:pt x="42" y="40"/>
                    </a:lnTo>
                    <a:cubicBezTo>
                      <a:pt x="29" y="26"/>
                      <a:pt x="16" y="12"/>
                      <a:pt x="0" y="0"/>
                    </a:cubicBezTo>
                    <a:close/>
                    <a:moveTo>
                      <a:pt x="42" y="40"/>
                    </a:moveTo>
                    <a:lnTo>
                      <a:pt x="42" y="40"/>
                    </a:lnTo>
                    <a:cubicBezTo>
                      <a:pt x="105" y="111"/>
                      <a:pt x="143" y="206"/>
                      <a:pt x="188" y="295"/>
                    </a:cubicBezTo>
                    <a:cubicBezTo>
                      <a:pt x="268" y="464"/>
                      <a:pt x="366" y="616"/>
                      <a:pt x="482" y="759"/>
                    </a:cubicBezTo>
                    <a:cubicBezTo>
                      <a:pt x="322" y="634"/>
                      <a:pt x="179" y="491"/>
                      <a:pt x="45" y="339"/>
                    </a:cubicBezTo>
                    <a:lnTo>
                      <a:pt x="45" y="339"/>
                    </a:lnTo>
                    <a:cubicBezTo>
                      <a:pt x="206" y="616"/>
                      <a:pt x="384" y="884"/>
                      <a:pt x="634" y="1071"/>
                    </a:cubicBezTo>
                    <a:cubicBezTo>
                      <a:pt x="482" y="1000"/>
                      <a:pt x="339" y="910"/>
                      <a:pt x="215" y="794"/>
                    </a:cubicBezTo>
                    <a:lnTo>
                      <a:pt x="215" y="794"/>
                    </a:lnTo>
                    <a:cubicBezTo>
                      <a:pt x="384" y="1026"/>
                      <a:pt x="580" y="1240"/>
                      <a:pt x="830" y="1383"/>
                    </a:cubicBezTo>
                    <a:cubicBezTo>
                      <a:pt x="661" y="1347"/>
                      <a:pt x="500" y="1258"/>
                      <a:pt x="375" y="1142"/>
                    </a:cubicBezTo>
                    <a:lnTo>
                      <a:pt x="375" y="1142"/>
                    </a:lnTo>
                    <a:cubicBezTo>
                      <a:pt x="536" y="1330"/>
                      <a:pt x="714" y="1499"/>
                      <a:pt x="919" y="1642"/>
                    </a:cubicBezTo>
                    <a:cubicBezTo>
                      <a:pt x="678" y="1544"/>
                      <a:pt x="464" y="1401"/>
                      <a:pt x="277" y="1223"/>
                    </a:cubicBezTo>
                    <a:lnTo>
                      <a:pt x="277" y="1223"/>
                    </a:lnTo>
                    <a:cubicBezTo>
                      <a:pt x="464" y="1544"/>
                      <a:pt x="777" y="1767"/>
                      <a:pt x="1080" y="1981"/>
                    </a:cubicBezTo>
                    <a:cubicBezTo>
                      <a:pt x="919" y="1918"/>
                      <a:pt x="768" y="1847"/>
                      <a:pt x="616" y="1758"/>
                    </a:cubicBezTo>
                    <a:lnTo>
                      <a:pt x="616" y="1758"/>
                    </a:lnTo>
                    <a:cubicBezTo>
                      <a:pt x="839" y="1936"/>
                      <a:pt x="1071" y="2097"/>
                      <a:pt x="1312" y="2257"/>
                    </a:cubicBezTo>
                    <a:cubicBezTo>
                      <a:pt x="1062" y="2186"/>
                      <a:pt x="812" y="2079"/>
                      <a:pt x="598" y="1927"/>
                    </a:cubicBezTo>
                    <a:lnTo>
                      <a:pt x="598" y="1927"/>
                    </a:lnTo>
                    <a:cubicBezTo>
                      <a:pt x="723" y="2132"/>
                      <a:pt x="964" y="2222"/>
                      <a:pt x="1178" y="2338"/>
                    </a:cubicBezTo>
                    <a:cubicBezTo>
                      <a:pt x="1303" y="2409"/>
                      <a:pt x="1428" y="2489"/>
                      <a:pt x="1535" y="2579"/>
                    </a:cubicBezTo>
                    <a:cubicBezTo>
                      <a:pt x="1365" y="2507"/>
                      <a:pt x="1187" y="2480"/>
                      <a:pt x="1009" y="2454"/>
                    </a:cubicBezTo>
                    <a:lnTo>
                      <a:pt x="1009" y="2454"/>
                    </a:lnTo>
                    <a:cubicBezTo>
                      <a:pt x="1240" y="2579"/>
                      <a:pt x="1472" y="2703"/>
                      <a:pt x="1704" y="2837"/>
                    </a:cubicBezTo>
                    <a:cubicBezTo>
                      <a:pt x="1464" y="2802"/>
                      <a:pt x="1223" y="2748"/>
                      <a:pt x="1000" y="2650"/>
                    </a:cubicBezTo>
                    <a:lnTo>
                      <a:pt x="1000" y="2650"/>
                    </a:lnTo>
                    <a:cubicBezTo>
                      <a:pt x="1285" y="2819"/>
                      <a:pt x="1571" y="2980"/>
                      <a:pt x="1856" y="3149"/>
                    </a:cubicBezTo>
                    <a:cubicBezTo>
                      <a:pt x="1731" y="3114"/>
                      <a:pt x="1597" y="3078"/>
                      <a:pt x="1472" y="3042"/>
                    </a:cubicBezTo>
                    <a:lnTo>
                      <a:pt x="1472" y="3042"/>
                    </a:lnTo>
                    <a:cubicBezTo>
                      <a:pt x="1642" y="3158"/>
                      <a:pt x="1820" y="3283"/>
                      <a:pt x="1990" y="3399"/>
                    </a:cubicBezTo>
                    <a:cubicBezTo>
                      <a:pt x="1767" y="3301"/>
                      <a:pt x="1553" y="3203"/>
                      <a:pt x="1330" y="3105"/>
                    </a:cubicBezTo>
                    <a:lnTo>
                      <a:pt x="1330" y="3105"/>
                    </a:lnTo>
                    <a:cubicBezTo>
                      <a:pt x="1588" y="3292"/>
                      <a:pt x="1856" y="3462"/>
                      <a:pt x="2133" y="3622"/>
                    </a:cubicBezTo>
                    <a:cubicBezTo>
                      <a:pt x="1972" y="3587"/>
                      <a:pt x="1811" y="3533"/>
                      <a:pt x="1669" y="3453"/>
                    </a:cubicBezTo>
                    <a:lnTo>
                      <a:pt x="1669" y="3453"/>
                    </a:lnTo>
                    <a:cubicBezTo>
                      <a:pt x="1847" y="3622"/>
                      <a:pt x="2070" y="3756"/>
                      <a:pt x="2302" y="3836"/>
                    </a:cubicBezTo>
                    <a:cubicBezTo>
                      <a:pt x="2302" y="3827"/>
                      <a:pt x="2284" y="3792"/>
                      <a:pt x="2293" y="3792"/>
                    </a:cubicBezTo>
                    <a:cubicBezTo>
                      <a:pt x="2302" y="3792"/>
                      <a:pt x="2311" y="3783"/>
                      <a:pt x="2311" y="3774"/>
                    </a:cubicBezTo>
                    <a:cubicBezTo>
                      <a:pt x="2311" y="3542"/>
                      <a:pt x="2311" y="3301"/>
                      <a:pt x="2266" y="3078"/>
                    </a:cubicBezTo>
                    <a:cubicBezTo>
                      <a:pt x="2266" y="3185"/>
                      <a:pt x="2257" y="3301"/>
                      <a:pt x="2257" y="3417"/>
                    </a:cubicBezTo>
                    <a:cubicBezTo>
                      <a:pt x="2204" y="3149"/>
                      <a:pt x="2142" y="2882"/>
                      <a:pt x="2088" y="2614"/>
                    </a:cubicBezTo>
                    <a:lnTo>
                      <a:pt x="2070" y="3087"/>
                    </a:lnTo>
                    <a:cubicBezTo>
                      <a:pt x="2061" y="2775"/>
                      <a:pt x="2026" y="2463"/>
                      <a:pt x="1936" y="2159"/>
                    </a:cubicBezTo>
                    <a:cubicBezTo>
                      <a:pt x="1927" y="2338"/>
                      <a:pt x="1918" y="2516"/>
                      <a:pt x="1927" y="2694"/>
                    </a:cubicBezTo>
                    <a:cubicBezTo>
                      <a:pt x="1910" y="2409"/>
                      <a:pt x="1892" y="2124"/>
                      <a:pt x="1785" y="1865"/>
                    </a:cubicBezTo>
                    <a:cubicBezTo>
                      <a:pt x="1758" y="2070"/>
                      <a:pt x="1731" y="2266"/>
                      <a:pt x="1713" y="2471"/>
                    </a:cubicBezTo>
                    <a:cubicBezTo>
                      <a:pt x="1695" y="2150"/>
                      <a:pt x="1687" y="1829"/>
                      <a:pt x="1579" y="1526"/>
                    </a:cubicBezTo>
                    <a:cubicBezTo>
                      <a:pt x="1553" y="1740"/>
                      <a:pt x="1526" y="1954"/>
                      <a:pt x="1490" y="2159"/>
                    </a:cubicBezTo>
                    <a:cubicBezTo>
                      <a:pt x="1517" y="1883"/>
                      <a:pt x="1517" y="1588"/>
                      <a:pt x="1410" y="1330"/>
                    </a:cubicBezTo>
                    <a:cubicBezTo>
                      <a:pt x="1374" y="1508"/>
                      <a:pt x="1339" y="1686"/>
                      <a:pt x="1303" y="1865"/>
                    </a:cubicBezTo>
                    <a:cubicBezTo>
                      <a:pt x="1321" y="1624"/>
                      <a:pt x="1339" y="1374"/>
                      <a:pt x="1285" y="1124"/>
                    </a:cubicBezTo>
                    <a:cubicBezTo>
                      <a:pt x="1240" y="1276"/>
                      <a:pt x="1205" y="1437"/>
                      <a:pt x="1169" y="1588"/>
                    </a:cubicBezTo>
                    <a:cubicBezTo>
                      <a:pt x="1196" y="1365"/>
                      <a:pt x="1160" y="1142"/>
                      <a:pt x="1089" y="928"/>
                    </a:cubicBezTo>
                    <a:cubicBezTo>
                      <a:pt x="1089" y="1062"/>
                      <a:pt x="1053" y="1178"/>
                      <a:pt x="1000" y="1294"/>
                    </a:cubicBezTo>
                    <a:cubicBezTo>
                      <a:pt x="964" y="991"/>
                      <a:pt x="866" y="678"/>
                      <a:pt x="714" y="402"/>
                    </a:cubicBezTo>
                    <a:lnTo>
                      <a:pt x="714" y="402"/>
                    </a:lnTo>
                    <a:cubicBezTo>
                      <a:pt x="768" y="625"/>
                      <a:pt x="786" y="848"/>
                      <a:pt x="768" y="1071"/>
                    </a:cubicBezTo>
                    <a:cubicBezTo>
                      <a:pt x="687" y="812"/>
                      <a:pt x="598" y="553"/>
                      <a:pt x="429" y="339"/>
                    </a:cubicBezTo>
                    <a:lnTo>
                      <a:pt x="429" y="339"/>
                    </a:lnTo>
                    <a:cubicBezTo>
                      <a:pt x="518" y="518"/>
                      <a:pt x="580" y="696"/>
                      <a:pt x="634" y="884"/>
                    </a:cubicBezTo>
                    <a:cubicBezTo>
                      <a:pt x="490" y="571"/>
                      <a:pt x="290" y="282"/>
                      <a:pt x="42" y="4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287144" y="698710"/>
                <a:ext cx="403805" cy="735350"/>
              </a:xfrm>
              <a:custGeom>
                <a:avLst/>
                <a:gdLst/>
                <a:ahLst/>
                <a:cxnLst/>
                <a:rect l="l" t="t" r="r" b="b"/>
                <a:pathLst>
                  <a:path w="3988" h="7262" extrusionOk="0">
                    <a:moveTo>
                      <a:pt x="0" y="0"/>
                    </a:moveTo>
                    <a:lnTo>
                      <a:pt x="0" y="0"/>
                    </a:lnTo>
                    <a:cubicBezTo>
                      <a:pt x="1410" y="2132"/>
                      <a:pt x="2641" y="4434"/>
                      <a:pt x="3649" y="6780"/>
                    </a:cubicBezTo>
                    <a:cubicBezTo>
                      <a:pt x="3729" y="6968"/>
                      <a:pt x="3819" y="7155"/>
                      <a:pt x="3979" y="7262"/>
                    </a:cubicBezTo>
                    <a:cubicBezTo>
                      <a:pt x="3988" y="7208"/>
                      <a:pt x="3899" y="7155"/>
                      <a:pt x="3881" y="7110"/>
                    </a:cubicBezTo>
                    <a:cubicBezTo>
                      <a:pt x="2953" y="4568"/>
                      <a:pt x="1633" y="215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2853493" y="4173925"/>
              <a:ext cx="1277621" cy="1459061"/>
              <a:chOff x="7040587" y="1131380"/>
              <a:chExt cx="470735" cy="537586"/>
            </a:xfrm>
          </p:grpSpPr>
          <p:sp>
            <p:nvSpPr>
              <p:cNvPr id="65" name="Google Shape;65;p2"/>
              <p:cNvSpPr/>
              <p:nvPr/>
            </p:nvSpPr>
            <p:spPr>
              <a:xfrm>
                <a:off x="7051421" y="1131380"/>
                <a:ext cx="459900" cy="477137"/>
              </a:xfrm>
              <a:custGeom>
                <a:avLst/>
                <a:gdLst/>
                <a:ahLst/>
                <a:cxnLst/>
                <a:rect l="l" t="t" r="r" b="b"/>
                <a:pathLst>
                  <a:path w="4542" h="4712" extrusionOk="0">
                    <a:moveTo>
                      <a:pt x="4541" y="0"/>
                    </a:moveTo>
                    <a:cubicBezTo>
                      <a:pt x="3988" y="429"/>
                      <a:pt x="3310" y="723"/>
                      <a:pt x="2686" y="1053"/>
                    </a:cubicBezTo>
                    <a:cubicBezTo>
                      <a:pt x="2070" y="1374"/>
                      <a:pt x="1446" y="1722"/>
                      <a:pt x="937" y="2213"/>
                    </a:cubicBezTo>
                    <a:cubicBezTo>
                      <a:pt x="429" y="2703"/>
                      <a:pt x="45" y="3355"/>
                      <a:pt x="9" y="4051"/>
                    </a:cubicBezTo>
                    <a:cubicBezTo>
                      <a:pt x="0" y="4167"/>
                      <a:pt x="0" y="4283"/>
                      <a:pt x="45" y="4381"/>
                    </a:cubicBezTo>
                    <a:cubicBezTo>
                      <a:pt x="125" y="4586"/>
                      <a:pt x="348" y="4702"/>
                      <a:pt x="562" y="4711"/>
                    </a:cubicBezTo>
                    <a:cubicBezTo>
                      <a:pt x="568" y="4711"/>
                      <a:pt x="573" y="4711"/>
                      <a:pt x="579" y="4711"/>
                    </a:cubicBezTo>
                    <a:cubicBezTo>
                      <a:pt x="782" y="4711"/>
                      <a:pt x="898" y="4548"/>
                      <a:pt x="1098" y="4479"/>
                    </a:cubicBezTo>
                    <a:cubicBezTo>
                      <a:pt x="2097" y="4122"/>
                      <a:pt x="2962" y="3381"/>
                      <a:pt x="3471" y="2436"/>
                    </a:cubicBezTo>
                    <a:cubicBezTo>
                      <a:pt x="3506" y="2382"/>
                      <a:pt x="3533" y="2311"/>
                      <a:pt x="3515" y="2240"/>
                    </a:cubicBezTo>
                    <a:cubicBezTo>
                      <a:pt x="3506" y="2195"/>
                      <a:pt x="3471" y="2159"/>
                      <a:pt x="3435" y="2124"/>
                    </a:cubicBezTo>
                    <a:lnTo>
                      <a:pt x="3132" y="1820"/>
                    </a:lnTo>
                    <a:lnTo>
                      <a:pt x="3132" y="1820"/>
                    </a:lnTo>
                    <a:cubicBezTo>
                      <a:pt x="3283" y="1865"/>
                      <a:pt x="3444" y="1918"/>
                      <a:pt x="3595" y="1963"/>
                    </a:cubicBezTo>
                    <a:cubicBezTo>
                      <a:pt x="3836" y="1276"/>
                      <a:pt x="4149" y="616"/>
                      <a:pt x="4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095670" y="1192843"/>
                <a:ext cx="359557" cy="403825"/>
              </a:xfrm>
              <a:custGeom>
                <a:avLst/>
                <a:gdLst/>
                <a:ahLst/>
                <a:cxnLst/>
                <a:rect l="l" t="t" r="r" b="b"/>
                <a:pathLst>
                  <a:path w="3551" h="3988" extrusionOk="0">
                    <a:moveTo>
                      <a:pt x="3551" y="0"/>
                    </a:moveTo>
                    <a:cubicBezTo>
                      <a:pt x="3078" y="125"/>
                      <a:pt x="2686" y="437"/>
                      <a:pt x="2302" y="741"/>
                    </a:cubicBezTo>
                    <a:cubicBezTo>
                      <a:pt x="2329" y="660"/>
                      <a:pt x="2320" y="607"/>
                      <a:pt x="2347" y="526"/>
                    </a:cubicBezTo>
                    <a:lnTo>
                      <a:pt x="2347" y="526"/>
                    </a:lnTo>
                    <a:cubicBezTo>
                      <a:pt x="2204" y="714"/>
                      <a:pt x="2088" y="919"/>
                      <a:pt x="2008" y="1142"/>
                    </a:cubicBezTo>
                    <a:cubicBezTo>
                      <a:pt x="1990" y="1008"/>
                      <a:pt x="2026" y="865"/>
                      <a:pt x="2052" y="732"/>
                    </a:cubicBezTo>
                    <a:lnTo>
                      <a:pt x="2052" y="732"/>
                    </a:lnTo>
                    <a:cubicBezTo>
                      <a:pt x="1927" y="937"/>
                      <a:pt x="1820" y="1151"/>
                      <a:pt x="1722" y="1365"/>
                    </a:cubicBezTo>
                    <a:cubicBezTo>
                      <a:pt x="1722" y="1240"/>
                      <a:pt x="1740" y="1115"/>
                      <a:pt x="1776" y="999"/>
                    </a:cubicBezTo>
                    <a:lnTo>
                      <a:pt x="1776" y="999"/>
                    </a:lnTo>
                    <a:cubicBezTo>
                      <a:pt x="1678" y="1178"/>
                      <a:pt x="1597" y="1374"/>
                      <a:pt x="1544" y="1570"/>
                    </a:cubicBezTo>
                    <a:cubicBezTo>
                      <a:pt x="1535" y="1427"/>
                      <a:pt x="1535" y="1294"/>
                      <a:pt x="1562" y="1160"/>
                    </a:cubicBezTo>
                    <a:lnTo>
                      <a:pt x="1562" y="1160"/>
                    </a:lnTo>
                    <a:cubicBezTo>
                      <a:pt x="1437" y="1401"/>
                      <a:pt x="1348" y="1659"/>
                      <a:pt x="1285" y="1927"/>
                    </a:cubicBezTo>
                    <a:cubicBezTo>
                      <a:pt x="1303" y="1740"/>
                      <a:pt x="1294" y="1552"/>
                      <a:pt x="1276" y="1365"/>
                    </a:cubicBezTo>
                    <a:cubicBezTo>
                      <a:pt x="1151" y="1704"/>
                      <a:pt x="1026" y="2034"/>
                      <a:pt x="910" y="2373"/>
                    </a:cubicBezTo>
                    <a:cubicBezTo>
                      <a:pt x="875" y="2168"/>
                      <a:pt x="884" y="1954"/>
                      <a:pt x="937" y="1749"/>
                    </a:cubicBezTo>
                    <a:lnTo>
                      <a:pt x="937" y="1749"/>
                    </a:lnTo>
                    <a:cubicBezTo>
                      <a:pt x="812" y="2088"/>
                      <a:pt x="687" y="2435"/>
                      <a:pt x="571" y="2783"/>
                    </a:cubicBezTo>
                    <a:cubicBezTo>
                      <a:pt x="580" y="2462"/>
                      <a:pt x="625" y="2150"/>
                      <a:pt x="687" y="1838"/>
                    </a:cubicBezTo>
                    <a:lnTo>
                      <a:pt x="687" y="1838"/>
                    </a:lnTo>
                    <a:cubicBezTo>
                      <a:pt x="571" y="2221"/>
                      <a:pt x="464" y="2596"/>
                      <a:pt x="357" y="2980"/>
                    </a:cubicBezTo>
                    <a:cubicBezTo>
                      <a:pt x="384" y="2757"/>
                      <a:pt x="411" y="2525"/>
                      <a:pt x="438" y="2302"/>
                    </a:cubicBezTo>
                    <a:lnTo>
                      <a:pt x="438" y="2302"/>
                    </a:lnTo>
                    <a:cubicBezTo>
                      <a:pt x="232" y="2846"/>
                      <a:pt x="116" y="3417"/>
                      <a:pt x="0" y="3988"/>
                    </a:cubicBezTo>
                    <a:cubicBezTo>
                      <a:pt x="384" y="3756"/>
                      <a:pt x="768" y="3542"/>
                      <a:pt x="1169" y="3354"/>
                    </a:cubicBezTo>
                    <a:lnTo>
                      <a:pt x="1169" y="3354"/>
                    </a:lnTo>
                    <a:cubicBezTo>
                      <a:pt x="955" y="3408"/>
                      <a:pt x="732" y="3435"/>
                      <a:pt x="518" y="3444"/>
                    </a:cubicBezTo>
                    <a:cubicBezTo>
                      <a:pt x="884" y="3212"/>
                      <a:pt x="1276" y="2998"/>
                      <a:pt x="1669" y="2819"/>
                    </a:cubicBezTo>
                    <a:cubicBezTo>
                      <a:pt x="1374" y="2819"/>
                      <a:pt x="1089" y="2873"/>
                      <a:pt x="812" y="2989"/>
                    </a:cubicBezTo>
                    <a:cubicBezTo>
                      <a:pt x="1240" y="2712"/>
                      <a:pt x="1713" y="2543"/>
                      <a:pt x="2186" y="2373"/>
                    </a:cubicBezTo>
                    <a:cubicBezTo>
                      <a:pt x="2088" y="2351"/>
                      <a:pt x="1987" y="2340"/>
                      <a:pt x="1885" y="2340"/>
                    </a:cubicBezTo>
                    <a:cubicBezTo>
                      <a:pt x="1665" y="2340"/>
                      <a:pt x="1445" y="2391"/>
                      <a:pt x="1249" y="2489"/>
                    </a:cubicBezTo>
                    <a:cubicBezTo>
                      <a:pt x="1669" y="2275"/>
                      <a:pt x="2115" y="2088"/>
                      <a:pt x="2570" y="1998"/>
                    </a:cubicBezTo>
                    <a:cubicBezTo>
                      <a:pt x="2473" y="1989"/>
                      <a:pt x="2376" y="1985"/>
                      <a:pt x="2279" y="1985"/>
                    </a:cubicBezTo>
                    <a:cubicBezTo>
                      <a:pt x="2002" y="1985"/>
                      <a:pt x="1726" y="2021"/>
                      <a:pt x="1455" y="2088"/>
                    </a:cubicBezTo>
                    <a:cubicBezTo>
                      <a:pt x="1856" y="1909"/>
                      <a:pt x="2266" y="1722"/>
                      <a:pt x="2695" y="1677"/>
                    </a:cubicBezTo>
                    <a:cubicBezTo>
                      <a:pt x="2557" y="1637"/>
                      <a:pt x="2411" y="1616"/>
                      <a:pt x="2266" y="1616"/>
                    </a:cubicBezTo>
                    <a:cubicBezTo>
                      <a:pt x="2090" y="1616"/>
                      <a:pt x="1914" y="1646"/>
                      <a:pt x="1749" y="1704"/>
                    </a:cubicBezTo>
                    <a:cubicBezTo>
                      <a:pt x="2052" y="1561"/>
                      <a:pt x="2373" y="1463"/>
                      <a:pt x="2704" y="1410"/>
                    </a:cubicBezTo>
                    <a:cubicBezTo>
                      <a:pt x="2567" y="1379"/>
                      <a:pt x="2427" y="1363"/>
                      <a:pt x="2288" y="1363"/>
                    </a:cubicBezTo>
                    <a:cubicBezTo>
                      <a:pt x="2182" y="1363"/>
                      <a:pt x="2076" y="1372"/>
                      <a:pt x="1972" y="1392"/>
                    </a:cubicBezTo>
                    <a:cubicBezTo>
                      <a:pt x="2300" y="1176"/>
                      <a:pt x="2694" y="1052"/>
                      <a:pt x="3091" y="1052"/>
                    </a:cubicBezTo>
                    <a:cubicBezTo>
                      <a:pt x="3104" y="1052"/>
                      <a:pt x="3118" y="1052"/>
                      <a:pt x="3132" y="1053"/>
                    </a:cubicBezTo>
                    <a:cubicBezTo>
                      <a:pt x="2944" y="963"/>
                      <a:pt x="2741" y="918"/>
                      <a:pt x="2536" y="918"/>
                    </a:cubicBezTo>
                    <a:cubicBezTo>
                      <a:pt x="2518" y="918"/>
                      <a:pt x="2499" y="918"/>
                      <a:pt x="2480" y="919"/>
                    </a:cubicBezTo>
                    <a:cubicBezTo>
                      <a:pt x="2712" y="812"/>
                      <a:pt x="2971" y="723"/>
                      <a:pt x="3230" y="669"/>
                    </a:cubicBezTo>
                    <a:cubicBezTo>
                      <a:pt x="3158" y="658"/>
                      <a:pt x="3087" y="650"/>
                      <a:pt x="3015" y="650"/>
                    </a:cubicBezTo>
                    <a:cubicBezTo>
                      <a:pt x="2971" y="650"/>
                      <a:pt x="2926" y="653"/>
                      <a:pt x="2882" y="660"/>
                    </a:cubicBezTo>
                    <a:cubicBezTo>
                      <a:pt x="3141" y="482"/>
                      <a:pt x="3373" y="259"/>
                      <a:pt x="355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088481" y="1131380"/>
                <a:ext cx="422841" cy="477137"/>
              </a:xfrm>
              <a:custGeom>
                <a:avLst/>
                <a:gdLst/>
                <a:ahLst/>
                <a:cxnLst/>
                <a:rect l="l" t="t" r="r" b="b"/>
                <a:pathLst>
                  <a:path w="4176" h="4712" extrusionOk="0">
                    <a:moveTo>
                      <a:pt x="4175" y="0"/>
                    </a:moveTo>
                    <a:lnTo>
                      <a:pt x="4175" y="0"/>
                    </a:lnTo>
                    <a:cubicBezTo>
                      <a:pt x="4157" y="18"/>
                      <a:pt x="4131" y="36"/>
                      <a:pt x="4104" y="54"/>
                    </a:cubicBezTo>
                    <a:cubicBezTo>
                      <a:pt x="3890" y="339"/>
                      <a:pt x="3622" y="580"/>
                      <a:pt x="3345" y="803"/>
                    </a:cubicBezTo>
                    <a:cubicBezTo>
                      <a:pt x="2516" y="1490"/>
                      <a:pt x="1633" y="2141"/>
                      <a:pt x="964" y="2998"/>
                    </a:cubicBezTo>
                    <a:cubicBezTo>
                      <a:pt x="571" y="3506"/>
                      <a:pt x="259" y="4077"/>
                      <a:pt x="0" y="4666"/>
                    </a:cubicBezTo>
                    <a:cubicBezTo>
                      <a:pt x="63" y="4693"/>
                      <a:pt x="134" y="4702"/>
                      <a:pt x="196" y="4711"/>
                    </a:cubicBezTo>
                    <a:cubicBezTo>
                      <a:pt x="202" y="4711"/>
                      <a:pt x="207" y="4711"/>
                      <a:pt x="213" y="4711"/>
                    </a:cubicBezTo>
                    <a:cubicBezTo>
                      <a:pt x="416" y="4711"/>
                      <a:pt x="532" y="4548"/>
                      <a:pt x="732" y="4479"/>
                    </a:cubicBezTo>
                    <a:cubicBezTo>
                      <a:pt x="1731" y="4122"/>
                      <a:pt x="2596" y="3381"/>
                      <a:pt x="3105" y="2436"/>
                    </a:cubicBezTo>
                    <a:cubicBezTo>
                      <a:pt x="3140" y="2382"/>
                      <a:pt x="3167" y="2311"/>
                      <a:pt x="3149" y="2240"/>
                    </a:cubicBezTo>
                    <a:cubicBezTo>
                      <a:pt x="3140" y="2195"/>
                      <a:pt x="3105" y="2159"/>
                      <a:pt x="3069" y="2124"/>
                    </a:cubicBezTo>
                    <a:cubicBezTo>
                      <a:pt x="2971" y="2025"/>
                      <a:pt x="2864" y="1918"/>
                      <a:pt x="2766" y="1820"/>
                    </a:cubicBezTo>
                    <a:lnTo>
                      <a:pt x="2766" y="1820"/>
                    </a:lnTo>
                    <a:cubicBezTo>
                      <a:pt x="2917" y="1865"/>
                      <a:pt x="3078" y="1918"/>
                      <a:pt x="3229" y="1963"/>
                    </a:cubicBezTo>
                    <a:cubicBezTo>
                      <a:pt x="3470" y="1276"/>
                      <a:pt x="3783" y="616"/>
                      <a:pt x="417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040587" y="1244281"/>
                <a:ext cx="353279" cy="424684"/>
              </a:xfrm>
              <a:custGeom>
                <a:avLst/>
                <a:gdLst/>
                <a:ahLst/>
                <a:cxnLst/>
                <a:rect l="l" t="t" r="r" b="b"/>
                <a:pathLst>
                  <a:path w="3489" h="4194" extrusionOk="0">
                    <a:moveTo>
                      <a:pt x="3488" y="1"/>
                    </a:moveTo>
                    <a:lnTo>
                      <a:pt x="3488" y="1"/>
                    </a:lnTo>
                    <a:cubicBezTo>
                      <a:pt x="1936" y="964"/>
                      <a:pt x="705" y="2427"/>
                      <a:pt x="18" y="4122"/>
                    </a:cubicBezTo>
                    <a:cubicBezTo>
                      <a:pt x="0" y="4167"/>
                      <a:pt x="63" y="4193"/>
                      <a:pt x="116" y="4193"/>
                    </a:cubicBezTo>
                    <a:cubicBezTo>
                      <a:pt x="170" y="4185"/>
                      <a:pt x="214" y="4149"/>
                      <a:pt x="259" y="4113"/>
                    </a:cubicBezTo>
                    <a:cubicBezTo>
                      <a:pt x="464" y="3899"/>
                      <a:pt x="589" y="3614"/>
                      <a:pt x="723" y="3346"/>
                    </a:cubicBezTo>
                    <a:cubicBezTo>
                      <a:pt x="1392" y="2017"/>
                      <a:pt x="2311" y="910"/>
                      <a:pt x="3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 name="Google Shape;69;p2"/>
          <p:cNvGrpSpPr/>
          <p:nvPr/>
        </p:nvGrpSpPr>
        <p:grpSpPr>
          <a:xfrm>
            <a:off x="1004604" y="-1728193"/>
            <a:ext cx="7068700" cy="2697128"/>
            <a:chOff x="1004604" y="-1728193"/>
            <a:chExt cx="7068700" cy="2697128"/>
          </a:xfrm>
        </p:grpSpPr>
        <p:grpSp>
          <p:nvGrpSpPr>
            <p:cNvPr id="70" name="Google Shape;70;p2"/>
            <p:cNvGrpSpPr/>
            <p:nvPr/>
          </p:nvGrpSpPr>
          <p:grpSpPr>
            <a:xfrm rot="9331052">
              <a:off x="1947518" y="-1497131"/>
              <a:ext cx="1600032" cy="2235005"/>
              <a:chOff x="3996441" y="87120"/>
              <a:chExt cx="849227" cy="1186243"/>
            </a:xfrm>
          </p:grpSpPr>
          <p:sp>
            <p:nvSpPr>
              <p:cNvPr id="71" name="Google Shape;71;p2"/>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a:off x="5694266" y="-672268"/>
              <a:ext cx="1385623" cy="1450552"/>
              <a:chOff x="6541903" y="866189"/>
              <a:chExt cx="510528" cy="534450"/>
            </a:xfrm>
          </p:grpSpPr>
          <p:sp>
            <p:nvSpPr>
              <p:cNvPr id="83" name="Google Shape;83;p2"/>
              <p:cNvSpPr/>
              <p:nvPr/>
            </p:nvSpPr>
            <p:spPr>
              <a:xfrm>
                <a:off x="6541903" y="866189"/>
                <a:ext cx="510528" cy="534450"/>
              </a:xfrm>
              <a:custGeom>
                <a:avLst/>
                <a:gdLst/>
                <a:ahLst/>
                <a:cxnLst/>
                <a:rect l="l" t="t" r="r" b="b"/>
                <a:pathLst>
                  <a:path w="5042" h="5278" extrusionOk="0">
                    <a:moveTo>
                      <a:pt x="3760" y="1"/>
                    </a:moveTo>
                    <a:cubicBezTo>
                      <a:pt x="3713" y="1"/>
                      <a:pt x="3669" y="5"/>
                      <a:pt x="3632" y="15"/>
                    </a:cubicBezTo>
                    <a:cubicBezTo>
                      <a:pt x="2829" y="229"/>
                      <a:pt x="2240" y="933"/>
                      <a:pt x="1883" y="1683"/>
                    </a:cubicBezTo>
                    <a:cubicBezTo>
                      <a:pt x="1526" y="2432"/>
                      <a:pt x="1339" y="3253"/>
                      <a:pt x="1000" y="4020"/>
                    </a:cubicBezTo>
                    <a:cubicBezTo>
                      <a:pt x="777" y="4529"/>
                      <a:pt x="438" y="4921"/>
                      <a:pt x="1" y="5278"/>
                    </a:cubicBezTo>
                    <a:cubicBezTo>
                      <a:pt x="1339" y="4725"/>
                      <a:pt x="2731" y="4109"/>
                      <a:pt x="3605" y="2950"/>
                    </a:cubicBezTo>
                    <a:cubicBezTo>
                      <a:pt x="4078" y="2334"/>
                      <a:pt x="4399" y="1567"/>
                      <a:pt x="5041" y="1130"/>
                    </a:cubicBezTo>
                    <a:cubicBezTo>
                      <a:pt x="4970" y="701"/>
                      <a:pt x="4667" y="362"/>
                      <a:pt x="4292" y="139"/>
                    </a:cubicBezTo>
                    <a:cubicBezTo>
                      <a:pt x="4165" y="62"/>
                      <a:pt x="3937" y="1"/>
                      <a:pt x="3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623212" y="874795"/>
                <a:ext cx="418386" cy="471669"/>
              </a:xfrm>
              <a:custGeom>
                <a:avLst/>
                <a:gdLst/>
                <a:ahLst/>
                <a:cxnLst/>
                <a:rect l="l" t="t" r="r" b="b"/>
                <a:pathLst>
                  <a:path w="4132" h="4658" extrusionOk="0">
                    <a:moveTo>
                      <a:pt x="3382" y="1"/>
                    </a:moveTo>
                    <a:cubicBezTo>
                      <a:pt x="3177" y="224"/>
                      <a:pt x="2998" y="474"/>
                      <a:pt x="2855" y="750"/>
                    </a:cubicBezTo>
                    <a:cubicBezTo>
                      <a:pt x="2873" y="509"/>
                      <a:pt x="2927" y="269"/>
                      <a:pt x="3025" y="54"/>
                    </a:cubicBezTo>
                    <a:lnTo>
                      <a:pt x="3025" y="54"/>
                    </a:lnTo>
                    <a:cubicBezTo>
                      <a:pt x="2820" y="376"/>
                      <a:pt x="2695" y="741"/>
                      <a:pt x="2570" y="1107"/>
                    </a:cubicBezTo>
                    <a:cubicBezTo>
                      <a:pt x="2606" y="839"/>
                      <a:pt x="2632" y="563"/>
                      <a:pt x="2659" y="295"/>
                    </a:cubicBezTo>
                    <a:lnTo>
                      <a:pt x="2659" y="295"/>
                    </a:lnTo>
                    <a:cubicBezTo>
                      <a:pt x="2418" y="750"/>
                      <a:pt x="2222" y="1232"/>
                      <a:pt x="2088" y="1732"/>
                    </a:cubicBezTo>
                    <a:cubicBezTo>
                      <a:pt x="2035" y="1419"/>
                      <a:pt x="2061" y="1098"/>
                      <a:pt x="2106" y="786"/>
                    </a:cubicBezTo>
                    <a:lnTo>
                      <a:pt x="2106" y="786"/>
                    </a:lnTo>
                    <a:cubicBezTo>
                      <a:pt x="1874" y="1250"/>
                      <a:pt x="1740" y="1758"/>
                      <a:pt x="1696" y="2276"/>
                    </a:cubicBezTo>
                    <a:cubicBezTo>
                      <a:pt x="1615" y="1928"/>
                      <a:pt x="1580" y="1571"/>
                      <a:pt x="1589" y="1214"/>
                    </a:cubicBezTo>
                    <a:lnTo>
                      <a:pt x="1589" y="1214"/>
                    </a:lnTo>
                    <a:cubicBezTo>
                      <a:pt x="1419" y="1696"/>
                      <a:pt x="1348" y="2213"/>
                      <a:pt x="1375" y="2722"/>
                    </a:cubicBezTo>
                    <a:cubicBezTo>
                      <a:pt x="1268" y="2410"/>
                      <a:pt x="1196" y="2088"/>
                      <a:pt x="1160" y="1767"/>
                    </a:cubicBezTo>
                    <a:cubicBezTo>
                      <a:pt x="1071" y="2213"/>
                      <a:pt x="1036" y="2677"/>
                      <a:pt x="1053" y="3132"/>
                    </a:cubicBezTo>
                    <a:cubicBezTo>
                      <a:pt x="1000" y="2918"/>
                      <a:pt x="937" y="2731"/>
                      <a:pt x="937" y="2517"/>
                    </a:cubicBezTo>
                    <a:cubicBezTo>
                      <a:pt x="920" y="2856"/>
                      <a:pt x="893" y="3204"/>
                      <a:pt x="875" y="3551"/>
                    </a:cubicBezTo>
                    <a:lnTo>
                      <a:pt x="786" y="2900"/>
                    </a:lnTo>
                    <a:cubicBezTo>
                      <a:pt x="741" y="3248"/>
                      <a:pt x="688" y="3587"/>
                      <a:pt x="625" y="3926"/>
                    </a:cubicBezTo>
                    <a:cubicBezTo>
                      <a:pt x="607" y="3721"/>
                      <a:pt x="607" y="3507"/>
                      <a:pt x="616" y="3302"/>
                    </a:cubicBezTo>
                    <a:lnTo>
                      <a:pt x="616" y="3302"/>
                    </a:lnTo>
                    <a:cubicBezTo>
                      <a:pt x="572" y="3801"/>
                      <a:pt x="340" y="4292"/>
                      <a:pt x="1" y="4658"/>
                    </a:cubicBezTo>
                    <a:cubicBezTo>
                      <a:pt x="509" y="4568"/>
                      <a:pt x="991" y="4328"/>
                      <a:pt x="1375" y="3980"/>
                    </a:cubicBezTo>
                    <a:lnTo>
                      <a:pt x="1375" y="3980"/>
                    </a:lnTo>
                    <a:cubicBezTo>
                      <a:pt x="1187" y="4060"/>
                      <a:pt x="991" y="4105"/>
                      <a:pt x="795" y="4113"/>
                    </a:cubicBezTo>
                    <a:cubicBezTo>
                      <a:pt x="1223" y="3899"/>
                      <a:pt x="1651" y="3694"/>
                      <a:pt x="2070" y="3489"/>
                    </a:cubicBezTo>
                    <a:lnTo>
                      <a:pt x="2070" y="3489"/>
                    </a:lnTo>
                    <a:cubicBezTo>
                      <a:pt x="1776" y="3498"/>
                      <a:pt x="1482" y="3569"/>
                      <a:pt x="1205" y="3676"/>
                    </a:cubicBezTo>
                    <a:lnTo>
                      <a:pt x="2427" y="3043"/>
                    </a:lnTo>
                    <a:lnTo>
                      <a:pt x="2427" y="3043"/>
                    </a:lnTo>
                    <a:cubicBezTo>
                      <a:pt x="2160" y="3096"/>
                      <a:pt x="1901" y="3159"/>
                      <a:pt x="1642" y="3230"/>
                    </a:cubicBezTo>
                    <a:cubicBezTo>
                      <a:pt x="1972" y="3043"/>
                      <a:pt x="2320" y="2865"/>
                      <a:pt x="2668" y="2704"/>
                    </a:cubicBezTo>
                    <a:lnTo>
                      <a:pt x="2668" y="2704"/>
                    </a:lnTo>
                    <a:cubicBezTo>
                      <a:pt x="2347" y="2731"/>
                      <a:pt x="2026" y="2820"/>
                      <a:pt x="1722" y="2918"/>
                    </a:cubicBezTo>
                    <a:cubicBezTo>
                      <a:pt x="2142" y="2686"/>
                      <a:pt x="2570" y="2454"/>
                      <a:pt x="2998" y="2222"/>
                    </a:cubicBezTo>
                    <a:lnTo>
                      <a:pt x="2998" y="2222"/>
                    </a:lnTo>
                    <a:cubicBezTo>
                      <a:pt x="2650" y="2267"/>
                      <a:pt x="2311" y="2347"/>
                      <a:pt x="1981" y="2463"/>
                    </a:cubicBezTo>
                    <a:cubicBezTo>
                      <a:pt x="2392" y="2195"/>
                      <a:pt x="2811" y="1946"/>
                      <a:pt x="3248" y="1723"/>
                    </a:cubicBezTo>
                    <a:lnTo>
                      <a:pt x="3248" y="1723"/>
                    </a:lnTo>
                    <a:cubicBezTo>
                      <a:pt x="2900" y="1758"/>
                      <a:pt x="2552" y="1848"/>
                      <a:pt x="2231" y="1972"/>
                    </a:cubicBezTo>
                    <a:cubicBezTo>
                      <a:pt x="2615" y="1660"/>
                      <a:pt x="3078" y="1446"/>
                      <a:pt x="3569" y="1357"/>
                    </a:cubicBezTo>
                    <a:cubicBezTo>
                      <a:pt x="3547" y="1356"/>
                      <a:pt x="3524" y="1356"/>
                      <a:pt x="3502" y="1356"/>
                    </a:cubicBezTo>
                    <a:cubicBezTo>
                      <a:pt x="3211" y="1356"/>
                      <a:pt x="2915" y="1409"/>
                      <a:pt x="2641" y="1509"/>
                    </a:cubicBezTo>
                    <a:cubicBezTo>
                      <a:pt x="2980" y="1285"/>
                      <a:pt x="3364" y="1134"/>
                      <a:pt x="3765" y="1054"/>
                    </a:cubicBezTo>
                    <a:cubicBezTo>
                      <a:pt x="3616" y="1021"/>
                      <a:pt x="3466" y="1005"/>
                      <a:pt x="3316" y="1005"/>
                    </a:cubicBezTo>
                    <a:cubicBezTo>
                      <a:pt x="3216" y="1005"/>
                      <a:pt x="3116" y="1013"/>
                      <a:pt x="3016" y="1027"/>
                    </a:cubicBezTo>
                    <a:lnTo>
                      <a:pt x="4131" y="706"/>
                    </a:lnTo>
                    <a:cubicBezTo>
                      <a:pt x="3972" y="654"/>
                      <a:pt x="3808" y="630"/>
                      <a:pt x="3644" y="630"/>
                    </a:cubicBezTo>
                    <a:cubicBezTo>
                      <a:pt x="3523" y="630"/>
                      <a:pt x="3402" y="643"/>
                      <a:pt x="3284" y="670"/>
                    </a:cubicBezTo>
                    <a:cubicBezTo>
                      <a:pt x="3319" y="447"/>
                      <a:pt x="3355" y="224"/>
                      <a:pt x="338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541903" y="898287"/>
                <a:ext cx="510528" cy="502351"/>
              </a:xfrm>
              <a:custGeom>
                <a:avLst/>
                <a:gdLst/>
                <a:ahLst/>
                <a:cxnLst/>
                <a:rect l="l" t="t" r="r" b="b"/>
                <a:pathLst>
                  <a:path w="5042" h="4961" extrusionOk="0">
                    <a:moveTo>
                      <a:pt x="4542" y="1"/>
                    </a:moveTo>
                    <a:cubicBezTo>
                      <a:pt x="4283" y="126"/>
                      <a:pt x="4042" y="286"/>
                      <a:pt x="3828" y="474"/>
                    </a:cubicBezTo>
                    <a:cubicBezTo>
                      <a:pt x="3471" y="786"/>
                      <a:pt x="3177" y="1169"/>
                      <a:pt x="2891" y="1553"/>
                    </a:cubicBezTo>
                    <a:cubicBezTo>
                      <a:pt x="2749" y="1740"/>
                      <a:pt x="2606" y="1946"/>
                      <a:pt x="2490" y="2151"/>
                    </a:cubicBezTo>
                    <a:cubicBezTo>
                      <a:pt x="2365" y="2347"/>
                      <a:pt x="2267" y="2561"/>
                      <a:pt x="2151" y="2766"/>
                    </a:cubicBezTo>
                    <a:cubicBezTo>
                      <a:pt x="1678" y="3650"/>
                      <a:pt x="964" y="4443"/>
                      <a:pt x="81" y="4890"/>
                    </a:cubicBezTo>
                    <a:cubicBezTo>
                      <a:pt x="54" y="4916"/>
                      <a:pt x="28" y="4934"/>
                      <a:pt x="1" y="4961"/>
                    </a:cubicBezTo>
                    <a:cubicBezTo>
                      <a:pt x="1339" y="4408"/>
                      <a:pt x="2731" y="3792"/>
                      <a:pt x="3605" y="2633"/>
                    </a:cubicBezTo>
                    <a:cubicBezTo>
                      <a:pt x="4078" y="2017"/>
                      <a:pt x="4399" y="1250"/>
                      <a:pt x="5041" y="813"/>
                    </a:cubicBezTo>
                    <a:cubicBezTo>
                      <a:pt x="4988" y="483"/>
                      <a:pt x="4791" y="206"/>
                      <a:pt x="454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541903" y="887453"/>
                <a:ext cx="470734" cy="513186"/>
              </a:xfrm>
              <a:custGeom>
                <a:avLst/>
                <a:gdLst/>
                <a:ahLst/>
                <a:cxnLst/>
                <a:rect l="l" t="t" r="r" b="b"/>
                <a:pathLst>
                  <a:path w="4649" h="5068" extrusionOk="0">
                    <a:moveTo>
                      <a:pt x="4399" y="1"/>
                    </a:moveTo>
                    <a:cubicBezTo>
                      <a:pt x="3400" y="625"/>
                      <a:pt x="2686" y="1651"/>
                      <a:pt x="2071" y="2668"/>
                    </a:cubicBezTo>
                    <a:cubicBezTo>
                      <a:pt x="1740" y="3212"/>
                      <a:pt x="1419" y="3765"/>
                      <a:pt x="991" y="4238"/>
                    </a:cubicBezTo>
                    <a:cubicBezTo>
                      <a:pt x="759" y="4488"/>
                      <a:pt x="500" y="4711"/>
                      <a:pt x="206" y="4889"/>
                    </a:cubicBezTo>
                    <a:cubicBezTo>
                      <a:pt x="144" y="4943"/>
                      <a:pt x="72" y="5005"/>
                      <a:pt x="1" y="5068"/>
                    </a:cubicBezTo>
                    <a:cubicBezTo>
                      <a:pt x="197" y="4988"/>
                      <a:pt x="384" y="4907"/>
                      <a:pt x="581" y="4827"/>
                    </a:cubicBezTo>
                    <a:cubicBezTo>
                      <a:pt x="1143" y="4417"/>
                      <a:pt x="1607" y="3837"/>
                      <a:pt x="1981" y="3239"/>
                    </a:cubicBezTo>
                    <a:cubicBezTo>
                      <a:pt x="2552" y="2356"/>
                      <a:pt x="3034" y="1384"/>
                      <a:pt x="3819" y="697"/>
                    </a:cubicBezTo>
                    <a:cubicBezTo>
                      <a:pt x="4060" y="482"/>
                      <a:pt x="4345" y="295"/>
                      <a:pt x="4649" y="206"/>
                    </a:cubicBezTo>
                    <a:cubicBezTo>
                      <a:pt x="4577" y="135"/>
                      <a:pt x="4488" y="63"/>
                      <a:pt x="4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1004604" y="-279151"/>
              <a:ext cx="7068700" cy="972787"/>
              <a:chOff x="1305791" y="-79757"/>
              <a:chExt cx="6466654" cy="972787"/>
            </a:xfrm>
          </p:grpSpPr>
          <p:grpSp>
            <p:nvGrpSpPr>
              <p:cNvPr id="88" name="Google Shape;88;p2"/>
              <p:cNvGrpSpPr/>
              <p:nvPr/>
            </p:nvGrpSpPr>
            <p:grpSpPr>
              <a:xfrm>
                <a:off x="3451308" y="-79757"/>
                <a:ext cx="2081924" cy="972787"/>
                <a:chOff x="1889010" y="646259"/>
                <a:chExt cx="944912" cy="441494"/>
              </a:xfrm>
            </p:grpSpPr>
            <p:sp>
              <p:nvSpPr>
                <p:cNvPr id="89" name="Google Shape;89;p2"/>
                <p:cNvSpPr/>
                <p:nvPr/>
              </p:nvSpPr>
              <p:spPr>
                <a:xfrm>
                  <a:off x="1889010" y="646259"/>
                  <a:ext cx="944912" cy="441494"/>
                </a:xfrm>
                <a:custGeom>
                  <a:avLst/>
                  <a:gdLst/>
                  <a:ahLst/>
                  <a:cxnLst/>
                  <a:rect l="l" t="t" r="r" b="b"/>
                  <a:pathLst>
                    <a:path w="9332" h="4360" extrusionOk="0">
                      <a:moveTo>
                        <a:pt x="9332" y="1"/>
                      </a:moveTo>
                      <a:cubicBezTo>
                        <a:pt x="8922" y="634"/>
                        <a:pt x="8565" y="1312"/>
                        <a:pt x="8137" y="1937"/>
                      </a:cubicBezTo>
                      <a:cubicBezTo>
                        <a:pt x="7699" y="2561"/>
                        <a:pt x="7200" y="3230"/>
                        <a:pt x="6513" y="3551"/>
                      </a:cubicBezTo>
                      <a:cubicBezTo>
                        <a:pt x="6245" y="3685"/>
                        <a:pt x="5960" y="3819"/>
                        <a:pt x="5665" y="3873"/>
                      </a:cubicBezTo>
                      <a:cubicBezTo>
                        <a:pt x="5533" y="3901"/>
                        <a:pt x="5399" y="3912"/>
                        <a:pt x="5263" y="3912"/>
                      </a:cubicBezTo>
                      <a:cubicBezTo>
                        <a:pt x="5142" y="3912"/>
                        <a:pt x="5020" y="3903"/>
                        <a:pt x="4898" y="3890"/>
                      </a:cubicBezTo>
                      <a:cubicBezTo>
                        <a:pt x="4711" y="3873"/>
                        <a:pt x="4532" y="3846"/>
                        <a:pt x="4354" y="3783"/>
                      </a:cubicBezTo>
                      <a:cubicBezTo>
                        <a:pt x="4167" y="3703"/>
                        <a:pt x="3997" y="3569"/>
                        <a:pt x="3837" y="3444"/>
                      </a:cubicBezTo>
                      <a:cubicBezTo>
                        <a:pt x="3194" y="2927"/>
                        <a:pt x="2570" y="2383"/>
                        <a:pt x="1972" y="1812"/>
                      </a:cubicBezTo>
                      <a:cubicBezTo>
                        <a:pt x="1687" y="1535"/>
                        <a:pt x="1133" y="1018"/>
                        <a:pt x="777" y="831"/>
                      </a:cubicBezTo>
                      <a:lnTo>
                        <a:pt x="1" y="822"/>
                      </a:lnTo>
                      <a:lnTo>
                        <a:pt x="1" y="822"/>
                      </a:lnTo>
                      <a:cubicBezTo>
                        <a:pt x="348" y="1045"/>
                        <a:pt x="679" y="1321"/>
                        <a:pt x="1035" y="1509"/>
                      </a:cubicBezTo>
                      <a:cubicBezTo>
                        <a:pt x="1392" y="1696"/>
                        <a:pt x="1687" y="1981"/>
                        <a:pt x="1972" y="2258"/>
                      </a:cubicBezTo>
                      <a:cubicBezTo>
                        <a:pt x="2570" y="2829"/>
                        <a:pt x="3194" y="3373"/>
                        <a:pt x="3837" y="3890"/>
                      </a:cubicBezTo>
                      <a:cubicBezTo>
                        <a:pt x="3997" y="4024"/>
                        <a:pt x="4167" y="4149"/>
                        <a:pt x="4354" y="4229"/>
                      </a:cubicBezTo>
                      <a:cubicBezTo>
                        <a:pt x="4532" y="4301"/>
                        <a:pt x="4711" y="4328"/>
                        <a:pt x="4898" y="4345"/>
                      </a:cubicBezTo>
                      <a:cubicBezTo>
                        <a:pt x="5018" y="4354"/>
                        <a:pt x="5138" y="4360"/>
                        <a:pt x="5257" y="4360"/>
                      </a:cubicBezTo>
                      <a:cubicBezTo>
                        <a:pt x="5395" y="4360"/>
                        <a:pt x="5531" y="4351"/>
                        <a:pt x="5665" y="4328"/>
                      </a:cubicBezTo>
                      <a:cubicBezTo>
                        <a:pt x="5960" y="4265"/>
                        <a:pt x="6245" y="4140"/>
                        <a:pt x="6513" y="4006"/>
                      </a:cubicBezTo>
                      <a:cubicBezTo>
                        <a:pt x="7200" y="3676"/>
                        <a:pt x="7699" y="3016"/>
                        <a:pt x="8137" y="2383"/>
                      </a:cubicBezTo>
                      <a:cubicBezTo>
                        <a:pt x="8565" y="1758"/>
                        <a:pt x="8922" y="1089"/>
                        <a:pt x="9332" y="447"/>
                      </a:cubicBezTo>
                      <a:lnTo>
                        <a:pt x="9332" y="1"/>
                      </a:lnTo>
                      <a:close/>
                    </a:path>
                  </a:pathLst>
                </a:custGeom>
                <a:solidFill>
                  <a:srgbClr val="8A6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889010" y="646259"/>
                  <a:ext cx="944912" cy="441494"/>
                </a:xfrm>
                <a:custGeom>
                  <a:avLst/>
                  <a:gdLst/>
                  <a:ahLst/>
                  <a:cxnLst/>
                  <a:rect l="l" t="t" r="r" b="b"/>
                  <a:pathLst>
                    <a:path w="9332" h="4360" extrusionOk="0">
                      <a:moveTo>
                        <a:pt x="9332" y="1"/>
                      </a:moveTo>
                      <a:cubicBezTo>
                        <a:pt x="8922" y="634"/>
                        <a:pt x="8565" y="1312"/>
                        <a:pt x="8137" y="1937"/>
                      </a:cubicBezTo>
                      <a:cubicBezTo>
                        <a:pt x="7699" y="2561"/>
                        <a:pt x="7200" y="3230"/>
                        <a:pt x="6513" y="3551"/>
                      </a:cubicBezTo>
                      <a:cubicBezTo>
                        <a:pt x="6245" y="3685"/>
                        <a:pt x="5960" y="3819"/>
                        <a:pt x="5665" y="3873"/>
                      </a:cubicBezTo>
                      <a:cubicBezTo>
                        <a:pt x="5533" y="3901"/>
                        <a:pt x="5399" y="3912"/>
                        <a:pt x="5263" y="3912"/>
                      </a:cubicBezTo>
                      <a:cubicBezTo>
                        <a:pt x="5142" y="3912"/>
                        <a:pt x="5020" y="3903"/>
                        <a:pt x="4898" y="3890"/>
                      </a:cubicBezTo>
                      <a:cubicBezTo>
                        <a:pt x="4711" y="3873"/>
                        <a:pt x="4532" y="3846"/>
                        <a:pt x="4354" y="3783"/>
                      </a:cubicBezTo>
                      <a:cubicBezTo>
                        <a:pt x="4167" y="3703"/>
                        <a:pt x="3997" y="3569"/>
                        <a:pt x="3837" y="3444"/>
                      </a:cubicBezTo>
                      <a:cubicBezTo>
                        <a:pt x="3194" y="2927"/>
                        <a:pt x="2570" y="2383"/>
                        <a:pt x="1972" y="1812"/>
                      </a:cubicBezTo>
                      <a:cubicBezTo>
                        <a:pt x="1687" y="1535"/>
                        <a:pt x="1133" y="1018"/>
                        <a:pt x="777" y="831"/>
                      </a:cubicBezTo>
                      <a:lnTo>
                        <a:pt x="1" y="822"/>
                      </a:lnTo>
                      <a:lnTo>
                        <a:pt x="1" y="822"/>
                      </a:lnTo>
                      <a:cubicBezTo>
                        <a:pt x="348" y="1045"/>
                        <a:pt x="679" y="1321"/>
                        <a:pt x="1035" y="1509"/>
                      </a:cubicBezTo>
                      <a:cubicBezTo>
                        <a:pt x="1392" y="1696"/>
                        <a:pt x="1687" y="1981"/>
                        <a:pt x="1972" y="2258"/>
                      </a:cubicBezTo>
                      <a:cubicBezTo>
                        <a:pt x="2570" y="2829"/>
                        <a:pt x="3194" y="3373"/>
                        <a:pt x="3837" y="3890"/>
                      </a:cubicBezTo>
                      <a:cubicBezTo>
                        <a:pt x="3997" y="4024"/>
                        <a:pt x="4167" y="4149"/>
                        <a:pt x="4354" y="4229"/>
                      </a:cubicBezTo>
                      <a:cubicBezTo>
                        <a:pt x="4532" y="4301"/>
                        <a:pt x="4711" y="4328"/>
                        <a:pt x="4898" y="4345"/>
                      </a:cubicBezTo>
                      <a:cubicBezTo>
                        <a:pt x="5018" y="4354"/>
                        <a:pt x="5138" y="4360"/>
                        <a:pt x="5257" y="4360"/>
                      </a:cubicBezTo>
                      <a:cubicBezTo>
                        <a:pt x="5395" y="4360"/>
                        <a:pt x="5531" y="4351"/>
                        <a:pt x="5665" y="4328"/>
                      </a:cubicBezTo>
                      <a:cubicBezTo>
                        <a:pt x="5960" y="4265"/>
                        <a:pt x="6245" y="4140"/>
                        <a:pt x="6513" y="4006"/>
                      </a:cubicBezTo>
                      <a:cubicBezTo>
                        <a:pt x="7200" y="3676"/>
                        <a:pt x="7699" y="3016"/>
                        <a:pt x="8137" y="2383"/>
                      </a:cubicBezTo>
                      <a:cubicBezTo>
                        <a:pt x="8565" y="1758"/>
                        <a:pt x="8922" y="1089"/>
                        <a:pt x="9332" y="447"/>
                      </a:cubicBezTo>
                      <a:lnTo>
                        <a:pt x="93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889010" y="668839"/>
                  <a:ext cx="944912" cy="418913"/>
                </a:xfrm>
                <a:custGeom>
                  <a:avLst/>
                  <a:gdLst/>
                  <a:ahLst/>
                  <a:cxnLst/>
                  <a:rect l="l" t="t" r="r" b="b"/>
                  <a:pathLst>
                    <a:path w="9332" h="4137" extrusionOk="0">
                      <a:moveTo>
                        <a:pt x="9332" y="1"/>
                      </a:moveTo>
                      <a:cubicBezTo>
                        <a:pt x="8797" y="1089"/>
                        <a:pt x="8110" y="2106"/>
                        <a:pt x="7280" y="3007"/>
                      </a:cubicBezTo>
                      <a:cubicBezTo>
                        <a:pt x="7111" y="3186"/>
                        <a:pt x="6932" y="3364"/>
                        <a:pt x="6727" y="3498"/>
                      </a:cubicBezTo>
                      <a:cubicBezTo>
                        <a:pt x="6442" y="3676"/>
                        <a:pt x="6111" y="3748"/>
                        <a:pt x="5781" y="3801"/>
                      </a:cubicBezTo>
                      <a:cubicBezTo>
                        <a:pt x="5555" y="3841"/>
                        <a:pt x="5323" y="3870"/>
                        <a:pt x="5094" y="3870"/>
                      </a:cubicBezTo>
                      <a:cubicBezTo>
                        <a:pt x="4916" y="3870"/>
                        <a:pt x="4739" y="3853"/>
                        <a:pt x="4568" y="3810"/>
                      </a:cubicBezTo>
                      <a:cubicBezTo>
                        <a:pt x="3944" y="3641"/>
                        <a:pt x="3462" y="3159"/>
                        <a:pt x="2989" y="2713"/>
                      </a:cubicBezTo>
                      <a:cubicBezTo>
                        <a:pt x="2168" y="1928"/>
                        <a:pt x="1285" y="1223"/>
                        <a:pt x="331" y="608"/>
                      </a:cubicBezTo>
                      <a:lnTo>
                        <a:pt x="1" y="599"/>
                      </a:lnTo>
                      <a:lnTo>
                        <a:pt x="1" y="599"/>
                      </a:lnTo>
                      <a:cubicBezTo>
                        <a:pt x="348" y="822"/>
                        <a:pt x="679" y="1098"/>
                        <a:pt x="1035" y="1286"/>
                      </a:cubicBezTo>
                      <a:cubicBezTo>
                        <a:pt x="1392" y="1473"/>
                        <a:pt x="1687" y="1758"/>
                        <a:pt x="1972" y="2035"/>
                      </a:cubicBezTo>
                      <a:cubicBezTo>
                        <a:pt x="2570" y="2606"/>
                        <a:pt x="3194" y="3150"/>
                        <a:pt x="3837" y="3667"/>
                      </a:cubicBezTo>
                      <a:cubicBezTo>
                        <a:pt x="3997" y="3801"/>
                        <a:pt x="4167" y="3926"/>
                        <a:pt x="4354" y="4006"/>
                      </a:cubicBezTo>
                      <a:cubicBezTo>
                        <a:pt x="4532" y="4078"/>
                        <a:pt x="4711" y="4105"/>
                        <a:pt x="4898" y="4122"/>
                      </a:cubicBezTo>
                      <a:cubicBezTo>
                        <a:pt x="5018" y="4131"/>
                        <a:pt x="5138" y="4137"/>
                        <a:pt x="5257" y="4137"/>
                      </a:cubicBezTo>
                      <a:cubicBezTo>
                        <a:pt x="5395" y="4137"/>
                        <a:pt x="5531" y="4128"/>
                        <a:pt x="5665" y="4105"/>
                      </a:cubicBezTo>
                      <a:cubicBezTo>
                        <a:pt x="5960" y="4042"/>
                        <a:pt x="6245" y="3917"/>
                        <a:pt x="6513" y="3783"/>
                      </a:cubicBezTo>
                      <a:cubicBezTo>
                        <a:pt x="7200" y="3453"/>
                        <a:pt x="7699" y="2793"/>
                        <a:pt x="8137" y="2160"/>
                      </a:cubicBezTo>
                      <a:cubicBezTo>
                        <a:pt x="8565" y="1535"/>
                        <a:pt x="8922" y="866"/>
                        <a:pt x="9332" y="224"/>
                      </a:cubicBezTo>
                      <a:lnTo>
                        <a:pt x="9332" y="1"/>
                      </a:ln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a:off x="4862392" y="27781"/>
                <a:ext cx="2910053" cy="781130"/>
                <a:chOff x="2529451" y="695065"/>
                <a:chExt cx="1320770" cy="354511"/>
              </a:xfrm>
            </p:grpSpPr>
            <p:sp>
              <p:nvSpPr>
                <p:cNvPr id="93" name="Google Shape;93;p2"/>
                <p:cNvSpPr/>
                <p:nvPr/>
              </p:nvSpPr>
              <p:spPr>
                <a:xfrm>
                  <a:off x="2529451" y="695065"/>
                  <a:ext cx="1320770" cy="354511"/>
                </a:xfrm>
                <a:custGeom>
                  <a:avLst/>
                  <a:gdLst/>
                  <a:ahLst/>
                  <a:cxnLst/>
                  <a:rect l="l" t="t" r="r" b="b"/>
                  <a:pathLst>
                    <a:path w="13044" h="3501" extrusionOk="0">
                      <a:moveTo>
                        <a:pt x="1" y="1"/>
                      </a:moveTo>
                      <a:lnTo>
                        <a:pt x="1" y="1"/>
                      </a:lnTo>
                      <a:cubicBezTo>
                        <a:pt x="946" y="1419"/>
                        <a:pt x="2374" y="2525"/>
                        <a:pt x="3997" y="3087"/>
                      </a:cubicBezTo>
                      <a:cubicBezTo>
                        <a:pt x="4799" y="3362"/>
                        <a:pt x="5648" y="3500"/>
                        <a:pt x="6496" y="3500"/>
                      </a:cubicBezTo>
                      <a:cubicBezTo>
                        <a:pt x="7385" y="3500"/>
                        <a:pt x="8274" y="3348"/>
                        <a:pt x="9109" y="3043"/>
                      </a:cubicBezTo>
                      <a:cubicBezTo>
                        <a:pt x="10634" y="2490"/>
                        <a:pt x="11928" y="1464"/>
                        <a:pt x="13043" y="277"/>
                      </a:cubicBezTo>
                      <a:lnTo>
                        <a:pt x="12651" y="277"/>
                      </a:lnTo>
                      <a:cubicBezTo>
                        <a:pt x="11634" y="1303"/>
                        <a:pt x="10456" y="2177"/>
                        <a:pt x="9100" y="2677"/>
                      </a:cubicBezTo>
                      <a:cubicBezTo>
                        <a:pt x="8277" y="2977"/>
                        <a:pt x="7398" y="3126"/>
                        <a:pt x="6518" y="3126"/>
                      </a:cubicBezTo>
                      <a:cubicBezTo>
                        <a:pt x="5672" y="3126"/>
                        <a:pt x="4824" y="2988"/>
                        <a:pt x="4024" y="2713"/>
                      </a:cubicBezTo>
                      <a:cubicBezTo>
                        <a:pt x="2561" y="2213"/>
                        <a:pt x="1258" y="1250"/>
                        <a:pt x="331" y="10"/>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529451" y="695065"/>
                  <a:ext cx="1320770" cy="354511"/>
                </a:xfrm>
                <a:custGeom>
                  <a:avLst/>
                  <a:gdLst/>
                  <a:ahLst/>
                  <a:cxnLst/>
                  <a:rect l="l" t="t" r="r" b="b"/>
                  <a:pathLst>
                    <a:path w="13044" h="3501" extrusionOk="0">
                      <a:moveTo>
                        <a:pt x="1" y="1"/>
                      </a:moveTo>
                      <a:cubicBezTo>
                        <a:pt x="946" y="1419"/>
                        <a:pt x="2374" y="2525"/>
                        <a:pt x="3997" y="3087"/>
                      </a:cubicBezTo>
                      <a:cubicBezTo>
                        <a:pt x="4799" y="3362"/>
                        <a:pt x="5648" y="3500"/>
                        <a:pt x="6496" y="3500"/>
                      </a:cubicBezTo>
                      <a:cubicBezTo>
                        <a:pt x="7385" y="3500"/>
                        <a:pt x="8274" y="3348"/>
                        <a:pt x="9109" y="3043"/>
                      </a:cubicBezTo>
                      <a:cubicBezTo>
                        <a:pt x="10634" y="2490"/>
                        <a:pt x="11928" y="1464"/>
                        <a:pt x="13043" y="277"/>
                      </a:cubicBezTo>
                      <a:lnTo>
                        <a:pt x="12722" y="277"/>
                      </a:lnTo>
                      <a:cubicBezTo>
                        <a:pt x="12499" y="545"/>
                        <a:pt x="12249" y="803"/>
                        <a:pt x="11990" y="1044"/>
                      </a:cubicBezTo>
                      <a:cubicBezTo>
                        <a:pt x="11651" y="1348"/>
                        <a:pt x="11286" y="1624"/>
                        <a:pt x="10920" y="1901"/>
                      </a:cubicBezTo>
                      <a:cubicBezTo>
                        <a:pt x="10590" y="2151"/>
                        <a:pt x="10233" y="2409"/>
                        <a:pt x="9849" y="2570"/>
                      </a:cubicBezTo>
                      <a:cubicBezTo>
                        <a:pt x="8771" y="3029"/>
                        <a:pt x="7589" y="3379"/>
                        <a:pt x="6424" y="3379"/>
                      </a:cubicBezTo>
                      <a:cubicBezTo>
                        <a:pt x="6028" y="3379"/>
                        <a:pt x="5634" y="3338"/>
                        <a:pt x="5246" y="3248"/>
                      </a:cubicBezTo>
                      <a:cubicBezTo>
                        <a:pt x="3890" y="2927"/>
                        <a:pt x="2552" y="2418"/>
                        <a:pt x="1517" y="1499"/>
                      </a:cubicBezTo>
                      <a:cubicBezTo>
                        <a:pt x="1276" y="1294"/>
                        <a:pt x="1053" y="1062"/>
                        <a:pt x="839" y="821"/>
                      </a:cubicBezTo>
                      <a:cubicBezTo>
                        <a:pt x="607" y="572"/>
                        <a:pt x="375" y="304"/>
                        <a:pt x="197"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2"/>
              <p:cNvGrpSpPr/>
              <p:nvPr/>
            </p:nvGrpSpPr>
            <p:grpSpPr>
              <a:xfrm>
                <a:off x="1305791" y="47638"/>
                <a:ext cx="2908045" cy="781130"/>
                <a:chOff x="915235" y="704077"/>
                <a:chExt cx="1319859" cy="354511"/>
              </a:xfrm>
            </p:grpSpPr>
            <p:sp>
              <p:nvSpPr>
                <p:cNvPr id="96" name="Google Shape;96;p2"/>
                <p:cNvSpPr/>
                <p:nvPr/>
              </p:nvSpPr>
              <p:spPr>
                <a:xfrm>
                  <a:off x="915235" y="704077"/>
                  <a:ext cx="1319859" cy="354511"/>
                </a:xfrm>
                <a:custGeom>
                  <a:avLst/>
                  <a:gdLst/>
                  <a:ahLst/>
                  <a:cxnLst/>
                  <a:rect l="l" t="t" r="r" b="b"/>
                  <a:pathLst>
                    <a:path w="13035" h="3501" extrusionOk="0">
                      <a:moveTo>
                        <a:pt x="1" y="1"/>
                      </a:moveTo>
                      <a:lnTo>
                        <a:pt x="1" y="1"/>
                      </a:lnTo>
                      <a:cubicBezTo>
                        <a:pt x="946" y="1428"/>
                        <a:pt x="2365" y="2534"/>
                        <a:pt x="3988" y="3087"/>
                      </a:cubicBezTo>
                      <a:cubicBezTo>
                        <a:pt x="4794" y="3362"/>
                        <a:pt x="5645" y="3500"/>
                        <a:pt x="6495" y="3500"/>
                      </a:cubicBezTo>
                      <a:cubicBezTo>
                        <a:pt x="7385" y="3500"/>
                        <a:pt x="8274" y="3349"/>
                        <a:pt x="9109" y="3043"/>
                      </a:cubicBezTo>
                      <a:cubicBezTo>
                        <a:pt x="10635" y="2490"/>
                        <a:pt x="11919" y="1473"/>
                        <a:pt x="13034" y="286"/>
                      </a:cubicBezTo>
                      <a:lnTo>
                        <a:pt x="12651" y="277"/>
                      </a:lnTo>
                      <a:cubicBezTo>
                        <a:pt x="11625" y="1303"/>
                        <a:pt x="10456" y="2178"/>
                        <a:pt x="9100" y="2677"/>
                      </a:cubicBezTo>
                      <a:cubicBezTo>
                        <a:pt x="8270" y="2983"/>
                        <a:pt x="7388" y="3135"/>
                        <a:pt x="6506" y="3135"/>
                      </a:cubicBezTo>
                      <a:cubicBezTo>
                        <a:pt x="5664" y="3135"/>
                        <a:pt x="4821" y="2996"/>
                        <a:pt x="4024" y="2722"/>
                      </a:cubicBezTo>
                      <a:cubicBezTo>
                        <a:pt x="2552" y="2213"/>
                        <a:pt x="1250" y="1250"/>
                        <a:pt x="322" y="10"/>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15235" y="704077"/>
                  <a:ext cx="1319859" cy="354511"/>
                </a:xfrm>
                <a:custGeom>
                  <a:avLst/>
                  <a:gdLst/>
                  <a:ahLst/>
                  <a:cxnLst/>
                  <a:rect l="l" t="t" r="r" b="b"/>
                  <a:pathLst>
                    <a:path w="13035" h="3501" extrusionOk="0">
                      <a:moveTo>
                        <a:pt x="1" y="1"/>
                      </a:moveTo>
                      <a:lnTo>
                        <a:pt x="1" y="1"/>
                      </a:lnTo>
                      <a:cubicBezTo>
                        <a:pt x="946" y="1428"/>
                        <a:pt x="2365" y="2534"/>
                        <a:pt x="3988" y="3087"/>
                      </a:cubicBezTo>
                      <a:cubicBezTo>
                        <a:pt x="4794" y="3362"/>
                        <a:pt x="5645" y="3500"/>
                        <a:pt x="6495" y="3500"/>
                      </a:cubicBezTo>
                      <a:cubicBezTo>
                        <a:pt x="7385" y="3500"/>
                        <a:pt x="8274" y="3349"/>
                        <a:pt x="9109" y="3043"/>
                      </a:cubicBezTo>
                      <a:cubicBezTo>
                        <a:pt x="10635" y="2490"/>
                        <a:pt x="11919" y="1473"/>
                        <a:pt x="13034" y="286"/>
                      </a:cubicBezTo>
                      <a:lnTo>
                        <a:pt x="12713" y="277"/>
                      </a:lnTo>
                      <a:cubicBezTo>
                        <a:pt x="12490" y="554"/>
                        <a:pt x="12249" y="804"/>
                        <a:pt x="11991" y="1045"/>
                      </a:cubicBezTo>
                      <a:cubicBezTo>
                        <a:pt x="11652" y="1357"/>
                        <a:pt x="11286" y="1624"/>
                        <a:pt x="10920" y="1901"/>
                      </a:cubicBezTo>
                      <a:cubicBezTo>
                        <a:pt x="10581" y="2151"/>
                        <a:pt x="10224" y="2409"/>
                        <a:pt x="9841" y="2570"/>
                      </a:cubicBezTo>
                      <a:cubicBezTo>
                        <a:pt x="8767" y="3034"/>
                        <a:pt x="7591" y="3384"/>
                        <a:pt x="6432" y="3384"/>
                      </a:cubicBezTo>
                      <a:cubicBezTo>
                        <a:pt x="6030" y="3384"/>
                        <a:pt x="5630" y="3342"/>
                        <a:pt x="5237" y="3248"/>
                      </a:cubicBezTo>
                      <a:cubicBezTo>
                        <a:pt x="3890" y="2927"/>
                        <a:pt x="2543" y="2427"/>
                        <a:pt x="1508" y="1508"/>
                      </a:cubicBezTo>
                      <a:cubicBezTo>
                        <a:pt x="1267" y="1294"/>
                        <a:pt x="1053" y="1062"/>
                        <a:pt x="839" y="830"/>
                      </a:cubicBezTo>
                      <a:cubicBezTo>
                        <a:pt x="598" y="572"/>
                        <a:pt x="366" y="304"/>
                        <a:pt x="197" y="10"/>
                      </a:cubicBezTo>
                      <a:lnTo>
                        <a:pt x="1" y="1"/>
                      </a:ln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8" name="Google Shape;98;p2"/>
          <p:cNvGrpSpPr/>
          <p:nvPr/>
        </p:nvGrpSpPr>
        <p:grpSpPr>
          <a:xfrm>
            <a:off x="7077757" y="-1425599"/>
            <a:ext cx="2832107" cy="4213423"/>
            <a:chOff x="7077757" y="-1425599"/>
            <a:chExt cx="2832107" cy="4213423"/>
          </a:xfrm>
        </p:grpSpPr>
        <p:grpSp>
          <p:nvGrpSpPr>
            <p:cNvPr id="99" name="Google Shape;99;p2"/>
            <p:cNvGrpSpPr/>
            <p:nvPr/>
          </p:nvGrpSpPr>
          <p:grpSpPr>
            <a:xfrm rot="-10506802">
              <a:off x="8217505" y="488677"/>
              <a:ext cx="1600070" cy="2235058"/>
              <a:chOff x="3996441" y="87120"/>
              <a:chExt cx="849227" cy="1186243"/>
            </a:xfrm>
          </p:grpSpPr>
          <p:sp>
            <p:nvSpPr>
              <p:cNvPr id="100" name="Google Shape;100;p2"/>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2"/>
            <p:cNvGrpSpPr/>
            <p:nvPr/>
          </p:nvGrpSpPr>
          <p:grpSpPr>
            <a:xfrm rot="7110206">
              <a:off x="7128029" y="-715756"/>
              <a:ext cx="2605749" cy="1664564"/>
              <a:chOff x="5669385" y="-152150"/>
              <a:chExt cx="1383042" cy="883494"/>
            </a:xfrm>
          </p:grpSpPr>
          <p:sp>
            <p:nvSpPr>
              <p:cNvPr id="112" name="Google Shape;112;p2"/>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rot="660485">
              <a:off x="8253685" y="236050"/>
              <a:ext cx="1228831" cy="1463923"/>
              <a:chOff x="5806687" y="1410545"/>
              <a:chExt cx="477012" cy="568271"/>
            </a:xfrm>
          </p:grpSpPr>
          <p:sp>
            <p:nvSpPr>
              <p:cNvPr id="120" name="Google Shape;120;p2"/>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 name="Google Shape;124;p2"/>
          <p:cNvGrpSpPr/>
          <p:nvPr/>
        </p:nvGrpSpPr>
        <p:grpSpPr>
          <a:xfrm>
            <a:off x="-1363711" y="-237549"/>
            <a:ext cx="3266661" cy="4435984"/>
            <a:chOff x="-1363711" y="-237549"/>
            <a:chExt cx="3266661" cy="4435984"/>
          </a:xfrm>
        </p:grpSpPr>
        <p:grpSp>
          <p:nvGrpSpPr>
            <p:cNvPr id="125" name="Google Shape;125;p2"/>
            <p:cNvGrpSpPr/>
            <p:nvPr/>
          </p:nvGrpSpPr>
          <p:grpSpPr>
            <a:xfrm rot="5953611">
              <a:off x="-902519" y="-16455"/>
              <a:ext cx="1600010" cy="2234974"/>
              <a:chOff x="3996441" y="87120"/>
              <a:chExt cx="849227" cy="1186243"/>
            </a:xfrm>
          </p:grpSpPr>
          <p:sp>
            <p:nvSpPr>
              <p:cNvPr id="126" name="Google Shape;126;p2"/>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2"/>
            <p:cNvGrpSpPr/>
            <p:nvPr/>
          </p:nvGrpSpPr>
          <p:grpSpPr>
            <a:xfrm>
              <a:off x="-702840" y="-237549"/>
              <a:ext cx="2605790" cy="1664590"/>
              <a:chOff x="5669385" y="-152150"/>
              <a:chExt cx="1383042" cy="883494"/>
            </a:xfrm>
          </p:grpSpPr>
          <p:sp>
            <p:nvSpPr>
              <p:cNvPr id="138" name="Google Shape;138;p2"/>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2"/>
            <p:cNvGrpSpPr/>
            <p:nvPr/>
          </p:nvGrpSpPr>
          <p:grpSpPr>
            <a:xfrm rot="9331052">
              <a:off x="-972532" y="1732369"/>
              <a:ext cx="1600032" cy="2235005"/>
              <a:chOff x="3996441" y="87120"/>
              <a:chExt cx="849227" cy="1186243"/>
            </a:xfrm>
          </p:grpSpPr>
          <p:sp>
            <p:nvSpPr>
              <p:cNvPr id="146" name="Google Shape;146;p2"/>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2"/>
            <p:cNvGrpSpPr/>
            <p:nvPr/>
          </p:nvGrpSpPr>
          <p:grpSpPr>
            <a:xfrm rot="-733778">
              <a:off x="-1134766" y="1154718"/>
              <a:ext cx="2064514" cy="752619"/>
              <a:chOff x="4953913" y="785386"/>
              <a:chExt cx="1095782" cy="399467"/>
            </a:xfrm>
          </p:grpSpPr>
          <p:sp>
            <p:nvSpPr>
              <p:cNvPr id="158" name="Google Shape;158;p2"/>
              <p:cNvSpPr/>
              <p:nvPr/>
            </p:nvSpPr>
            <p:spPr>
              <a:xfrm>
                <a:off x="5011730" y="785386"/>
                <a:ext cx="1037965" cy="329804"/>
              </a:xfrm>
              <a:custGeom>
                <a:avLst/>
                <a:gdLst/>
                <a:ahLst/>
                <a:cxnLst/>
                <a:rect l="l" t="t" r="r" b="b"/>
                <a:pathLst>
                  <a:path w="10251" h="3257" extrusionOk="0">
                    <a:moveTo>
                      <a:pt x="5157" y="1"/>
                    </a:moveTo>
                    <a:lnTo>
                      <a:pt x="5157" y="1"/>
                    </a:lnTo>
                    <a:cubicBezTo>
                      <a:pt x="4488" y="10"/>
                      <a:pt x="3819" y="170"/>
                      <a:pt x="3176" y="358"/>
                    </a:cubicBezTo>
                    <a:cubicBezTo>
                      <a:pt x="3194" y="581"/>
                      <a:pt x="3194" y="821"/>
                      <a:pt x="3123" y="1036"/>
                    </a:cubicBezTo>
                    <a:cubicBezTo>
                      <a:pt x="3007" y="848"/>
                      <a:pt x="2882" y="652"/>
                      <a:pt x="2739" y="482"/>
                    </a:cubicBezTo>
                    <a:cubicBezTo>
                      <a:pt x="2115" y="714"/>
                      <a:pt x="1580" y="1143"/>
                      <a:pt x="1142" y="1642"/>
                    </a:cubicBezTo>
                    <a:cubicBezTo>
                      <a:pt x="705" y="2133"/>
                      <a:pt x="357" y="2695"/>
                      <a:pt x="1" y="3257"/>
                    </a:cubicBezTo>
                    <a:cubicBezTo>
                      <a:pt x="643" y="2838"/>
                      <a:pt x="1455" y="2686"/>
                      <a:pt x="2222" y="2677"/>
                    </a:cubicBezTo>
                    <a:cubicBezTo>
                      <a:pt x="2248" y="2677"/>
                      <a:pt x="2274" y="2677"/>
                      <a:pt x="2300" y="2677"/>
                    </a:cubicBezTo>
                    <a:cubicBezTo>
                      <a:pt x="3041" y="2677"/>
                      <a:pt x="3773" y="2797"/>
                      <a:pt x="4506" y="2909"/>
                    </a:cubicBezTo>
                    <a:cubicBezTo>
                      <a:pt x="5469" y="3059"/>
                      <a:pt x="6435" y="3179"/>
                      <a:pt x="7389" y="3179"/>
                    </a:cubicBezTo>
                    <a:cubicBezTo>
                      <a:pt x="8360" y="3179"/>
                      <a:pt x="9319" y="3055"/>
                      <a:pt x="10251" y="2713"/>
                    </a:cubicBezTo>
                    <a:cubicBezTo>
                      <a:pt x="9582" y="1963"/>
                      <a:pt x="8895" y="1205"/>
                      <a:pt x="8003" y="741"/>
                    </a:cubicBezTo>
                    <a:cubicBezTo>
                      <a:pt x="7350" y="411"/>
                      <a:pt x="6590" y="302"/>
                      <a:pt x="5850" y="302"/>
                    </a:cubicBezTo>
                    <a:cubicBezTo>
                      <a:pt x="5791" y="302"/>
                      <a:pt x="5733" y="303"/>
                      <a:pt x="5674" y="304"/>
                    </a:cubicBezTo>
                    <a:cubicBezTo>
                      <a:pt x="5567" y="527"/>
                      <a:pt x="5487" y="697"/>
                      <a:pt x="5380" y="920"/>
                    </a:cubicBezTo>
                    <a:cubicBezTo>
                      <a:pt x="5398" y="634"/>
                      <a:pt x="5407" y="349"/>
                      <a:pt x="5416" y="63"/>
                    </a:cubicBezTo>
                    <a:lnTo>
                      <a:pt x="5416" y="63"/>
                    </a:lnTo>
                    <a:cubicBezTo>
                      <a:pt x="5344" y="340"/>
                      <a:pt x="5237" y="616"/>
                      <a:pt x="5112" y="875"/>
                    </a:cubicBezTo>
                    <a:cubicBezTo>
                      <a:pt x="5130" y="589"/>
                      <a:pt x="5166" y="286"/>
                      <a:pt x="5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103872" y="803511"/>
                <a:ext cx="897119" cy="277351"/>
              </a:xfrm>
              <a:custGeom>
                <a:avLst/>
                <a:gdLst/>
                <a:ahLst/>
                <a:cxnLst/>
                <a:rect l="l" t="t" r="r" b="b"/>
                <a:pathLst>
                  <a:path w="8860" h="2739" extrusionOk="0">
                    <a:moveTo>
                      <a:pt x="3854" y="0"/>
                    </a:moveTo>
                    <a:lnTo>
                      <a:pt x="3854" y="0"/>
                    </a:lnTo>
                    <a:cubicBezTo>
                      <a:pt x="3712" y="330"/>
                      <a:pt x="3498" y="634"/>
                      <a:pt x="3248" y="892"/>
                    </a:cubicBezTo>
                    <a:cubicBezTo>
                      <a:pt x="3328" y="634"/>
                      <a:pt x="3382" y="366"/>
                      <a:pt x="3408" y="98"/>
                    </a:cubicBezTo>
                    <a:lnTo>
                      <a:pt x="3408" y="98"/>
                    </a:lnTo>
                    <a:cubicBezTo>
                      <a:pt x="3257" y="402"/>
                      <a:pt x="3069" y="687"/>
                      <a:pt x="2864" y="955"/>
                    </a:cubicBezTo>
                    <a:cubicBezTo>
                      <a:pt x="2971" y="687"/>
                      <a:pt x="3025" y="393"/>
                      <a:pt x="3025" y="98"/>
                    </a:cubicBezTo>
                    <a:lnTo>
                      <a:pt x="3025" y="98"/>
                    </a:lnTo>
                    <a:cubicBezTo>
                      <a:pt x="2909" y="437"/>
                      <a:pt x="2739" y="767"/>
                      <a:pt x="2543" y="1062"/>
                    </a:cubicBezTo>
                    <a:cubicBezTo>
                      <a:pt x="2588" y="803"/>
                      <a:pt x="2597" y="535"/>
                      <a:pt x="2588" y="268"/>
                    </a:cubicBezTo>
                    <a:lnTo>
                      <a:pt x="2588" y="268"/>
                    </a:lnTo>
                    <a:cubicBezTo>
                      <a:pt x="2498" y="580"/>
                      <a:pt x="2382" y="883"/>
                      <a:pt x="2249" y="1178"/>
                    </a:cubicBezTo>
                    <a:cubicBezTo>
                      <a:pt x="2215" y="1228"/>
                      <a:pt x="2173" y="1294"/>
                      <a:pt x="2117" y="1294"/>
                    </a:cubicBezTo>
                    <a:cubicBezTo>
                      <a:pt x="2113" y="1294"/>
                      <a:pt x="2109" y="1294"/>
                      <a:pt x="2106" y="1294"/>
                    </a:cubicBezTo>
                    <a:lnTo>
                      <a:pt x="1963" y="821"/>
                    </a:lnTo>
                    <a:cubicBezTo>
                      <a:pt x="1945" y="981"/>
                      <a:pt x="1910" y="1133"/>
                      <a:pt x="1847" y="1285"/>
                    </a:cubicBezTo>
                    <a:cubicBezTo>
                      <a:pt x="1803" y="1053"/>
                      <a:pt x="1758" y="830"/>
                      <a:pt x="1704" y="598"/>
                    </a:cubicBezTo>
                    <a:cubicBezTo>
                      <a:pt x="1597" y="883"/>
                      <a:pt x="1490" y="1178"/>
                      <a:pt x="1383" y="1463"/>
                    </a:cubicBezTo>
                    <a:cubicBezTo>
                      <a:pt x="1383" y="1204"/>
                      <a:pt x="1392" y="955"/>
                      <a:pt x="1392" y="696"/>
                    </a:cubicBezTo>
                    <a:lnTo>
                      <a:pt x="1392" y="696"/>
                    </a:lnTo>
                    <a:cubicBezTo>
                      <a:pt x="1258" y="1035"/>
                      <a:pt x="1098" y="1356"/>
                      <a:pt x="919" y="1677"/>
                    </a:cubicBezTo>
                    <a:cubicBezTo>
                      <a:pt x="982" y="1427"/>
                      <a:pt x="1053" y="1178"/>
                      <a:pt x="1116" y="937"/>
                    </a:cubicBezTo>
                    <a:lnTo>
                      <a:pt x="1116" y="937"/>
                    </a:lnTo>
                    <a:cubicBezTo>
                      <a:pt x="875" y="1204"/>
                      <a:pt x="670" y="1508"/>
                      <a:pt x="527" y="1838"/>
                    </a:cubicBezTo>
                    <a:cubicBezTo>
                      <a:pt x="598" y="1588"/>
                      <a:pt x="670" y="1338"/>
                      <a:pt x="741" y="1088"/>
                    </a:cubicBezTo>
                    <a:lnTo>
                      <a:pt x="741" y="1088"/>
                    </a:lnTo>
                    <a:cubicBezTo>
                      <a:pt x="429" y="1454"/>
                      <a:pt x="170" y="1865"/>
                      <a:pt x="1" y="2311"/>
                    </a:cubicBezTo>
                    <a:cubicBezTo>
                      <a:pt x="134" y="2299"/>
                      <a:pt x="271" y="2294"/>
                      <a:pt x="409" y="2294"/>
                    </a:cubicBezTo>
                    <a:cubicBezTo>
                      <a:pt x="685" y="2294"/>
                      <a:pt x="967" y="2314"/>
                      <a:pt x="1241" y="2337"/>
                    </a:cubicBezTo>
                    <a:cubicBezTo>
                      <a:pt x="1035" y="2293"/>
                      <a:pt x="848" y="2221"/>
                      <a:pt x="670" y="2132"/>
                    </a:cubicBezTo>
                    <a:lnTo>
                      <a:pt x="670" y="2132"/>
                    </a:lnTo>
                    <a:cubicBezTo>
                      <a:pt x="1258" y="2168"/>
                      <a:pt x="1838" y="2239"/>
                      <a:pt x="2418" y="2364"/>
                    </a:cubicBezTo>
                    <a:cubicBezTo>
                      <a:pt x="2043" y="2088"/>
                      <a:pt x="1571" y="1989"/>
                      <a:pt x="1107" y="1891"/>
                    </a:cubicBezTo>
                    <a:cubicBezTo>
                      <a:pt x="1157" y="1888"/>
                      <a:pt x="1208" y="1886"/>
                      <a:pt x="1258" y="1886"/>
                    </a:cubicBezTo>
                    <a:cubicBezTo>
                      <a:pt x="2056" y="1886"/>
                      <a:pt x="2861" y="2326"/>
                      <a:pt x="3649" y="2427"/>
                    </a:cubicBezTo>
                    <a:cubicBezTo>
                      <a:pt x="3114" y="2239"/>
                      <a:pt x="2614" y="1945"/>
                      <a:pt x="2195" y="1552"/>
                    </a:cubicBezTo>
                    <a:lnTo>
                      <a:pt x="2195" y="1552"/>
                    </a:lnTo>
                    <a:cubicBezTo>
                      <a:pt x="2820" y="1811"/>
                      <a:pt x="3444" y="2061"/>
                      <a:pt x="4069" y="2311"/>
                    </a:cubicBezTo>
                    <a:cubicBezTo>
                      <a:pt x="3640" y="2034"/>
                      <a:pt x="3203" y="1749"/>
                      <a:pt x="2775" y="1463"/>
                    </a:cubicBezTo>
                    <a:lnTo>
                      <a:pt x="2775" y="1463"/>
                    </a:lnTo>
                    <a:cubicBezTo>
                      <a:pt x="3631" y="1615"/>
                      <a:pt x="4443" y="2034"/>
                      <a:pt x="5068" y="2641"/>
                    </a:cubicBezTo>
                    <a:cubicBezTo>
                      <a:pt x="4747" y="2177"/>
                      <a:pt x="4399" y="1731"/>
                      <a:pt x="3935" y="1401"/>
                    </a:cubicBezTo>
                    <a:lnTo>
                      <a:pt x="3935" y="1401"/>
                    </a:lnTo>
                    <a:cubicBezTo>
                      <a:pt x="4622" y="1677"/>
                      <a:pt x="5228" y="2141"/>
                      <a:pt x="5674" y="2739"/>
                    </a:cubicBezTo>
                    <a:cubicBezTo>
                      <a:pt x="5433" y="2248"/>
                      <a:pt x="5103" y="1802"/>
                      <a:pt x="4711" y="1427"/>
                    </a:cubicBezTo>
                    <a:lnTo>
                      <a:pt x="4711" y="1427"/>
                    </a:lnTo>
                    <a:cubicBezTo>
                      <a:pt x="5362" y="1695"/>
                      <a:pt x="5960" y="2070"/>
                      <a:pt x="6406" y="2614"/>
                    </a:cubicBezTo>
                    <a:cubicBezTo>
                      <a:pt x="6120" y="2141"/>
                      <a:pt x="5826" y="1659"/>
                      <a:pt x="5398" y="1311"/>
                    </a:cubicBezTo>
                    <a:lnTo>
                      <a:pt x="5398" y="1311"/>
                    </a:lnTo>
                    <a:cubicBezTo>
                      <a:pt x="5969" y="1659"/>
                      <a:pt x="6486" y="2070"/>
                      <a:pt x="6950" y="2552"/>
                    </a:cubicBezTo>
                    <a:cubicBezTo>
                      <a:pt x="6727" y="2177"/>
                      <a:pt x="6442" y="1838"/>
                      <a:pt x="6129" y="1543"/>
                    </a:cubicBezTo>
                    <a:lnTo>
                      <a:pt x="6129" y="1543"/>
                    </a:lnTo>
                    <a:cubicBezTo>
                      <a:pt x="6638" y="1838"/>
                      <a:pt x="7075" y="2248"/>
                      <a:pt x="7503" y="2650"/>
                    </a:cubicBezTo>
                    <a:cubicBezTo>
                      <a:pt x="7307" y="2302"/>
                      <a:pt x="7075" y="1981"/>
                      <a:pt x="6807" y="1686"/>
                    </a:cubicBezTo>
                    <a:lnTo>
                      <a:pt x="6807" y="1686"/>
                    </a:lnTo>
                    <a:cubicBezTo>
                      <a:pt x="7191" y="1954"/>
                      <a:pt x="7566" y="2221"/>
                      <a:pt x="7878" y="2569"/>
                    </a:cubicBezTo>
                    <a:cubicBezTo>
                      <a:pt x="7753" y="2275"/>
                      <a:pt x="7574" y="1998"/>
                      <a:pt x="7351" y="1766"/>
                    </a:cubicBezTo>
                    <a:lnTo>
                      <a:pt x="7351" y="1766"/>
                    </a:lnTo>
                    <a:cubicBezTo>
                      <a:pt x="7619" y="1847"/>
                      <a:pt x="7833" y="2043"/>
                      <a:pt x="8029" y="2230"/>
                    </a:cubicBezTo>
                    <a:cubicBezTo>
                      <a:pt x="8172" y="2364"/>
                      <a:pt x="8315" y="2498"/>
                      <a:pt x="8449" y="2623"/>
                    </a:cubicBezTo>
                    <a:cubicBezTo>
                      <a:pt x="8270" y="2427"/>
                      <a:pt x="8092" y="2230"/>
                      <a:pt x="7922" y="2034"/>
                    </a:cubicBezTo>
                    <a:lnTo>
                      <a:pt x="7922" y="2034"/>
                    </a:lnTo>
                    <a:cubicBezTo>
                      <a:pt x="8261" y="2105"/>
                      <a:pt x="8583" y="2266"/>
                      <a:pt x="8859" y="2489"/>
                    </a:cubicBezTo>
                    <a:cubicBezTo>
                      <a:pt x="8672" y="2293"/>
                      <a:pt x="8547" y="2070"/>
                      <a:pt x="8324" y="1918"/>
                    </a:cubicBezTo>
                    <a:lnTo>
                      <a:pt x="8324" y="1918"/>
                    </a:lnTo>
                    <a:lnTo>
                      <a:pt x="8609" y="2061"/>
                    </a:lnTo>
                    <a:cubicBezTo>
                      <a:pt x="8306" y="1740"/>
                      <a:pt x="7896" y="1535"/>
                      <a:pt x="7459" y="1481"/>
                    </a:cubicBezTo>
                    <a:cubicBezTo>
                      <a:pt x="7561" y="1459"/>
                      <a:pt x="7664" y="1448"/>
                      <a:pt x="7766" y="1448"/>
                    </a:cubicBezTo>
                    <a:cubicBezTo>
                      <a:pt x="7833" y="1448"/>
                      <a:pt x="7900" y="1453"/>
                      <a:pt x="7967" y="1463"/>
                    </a:cubicBezTo>
                    <a:cubicBezTo>
                      <a:pt x="7659" y="1275"/>
                      <a:pt x="7294" y="1176"/>
                      <a:pt x="6931" y="1176"/>
                    </a:cubicBezTo>
                    <a:cubicBezTo>
                      <a:pt x="6863" y="1176"/>
                      <a:pt x="6795" y="1180"/>
                      <a:pt x="6727" y="1187"/>
                    </a:cubicBezTo>
                    <a:cubicBezTo>
                      <a:pt x="6914" y="1115"/>
                      <a:pt x="7120" y="1071"/>
                      <a:pt x="7316" y="1053"/>
                    </a:cubicBezTo>
                    <a:cubicBezTo>
                      <a:pt x="7101" y="1006"/>
                      <a:pt x="6879" y="967"/>
                      <a:pt x="6661" y="967"/>
                    </a:cubicBezTo>
                    <a:cubicBezTo>
                      <a:pt x="6462" y="967"/>
                      <a:pt x="6267" y="999"/>
                      <a:pt x="6085" y="1088"/>
                    </a:cubicBezTo>
                    <a:cubicBezTo>
                      <a:pt x="6049" y="1106"/>
                      <a:pt x="6013" y="1115"/>
                      <a:pt x="5987" y="1133"/>
                    </a:cubicBezTo>
                    <a:cubicBezTo>
                      <a:pt x="6183" y="973"/>
                      <a:pt x="6415" y="839"/>
                      <a:pt x="6665" y="749"/>
                    </a:cubicBezTo>
                    <a:lnTo>
                      <a:pt x="6665" y="749"/>
                    </a:lnTo>
                    <a:cubicBezTo>
                      <a:pt x="6290" y="812"/>
                      <a:pt x="5879" y="883"/>
                      <a:pt x="5549" y="1071"/>
                    </a:cubicBezTo>
                    <a:cubicBezTo>
                      <a:pt x="5639" y="803"/>
                      <a:pt x="5951" y="660"/>
                      <a:pt x="6004" y="384"/>
                    </a:cubicBezTo>
                    <a:lnTo>
                      <a:pt x="6004" y="384"/>
                    </a:lnTo>
                    <a:cubicBezTo>
                      <a:pt x="5746" y="616"/>
                      <a:pt x="5469" y="848"/>
                      <a:pt x="5139" y="973"/>
                    </a:cubicBezTo>
                    <a:cubicBezTo>
                      <a:pt x="5264" y="749"/>
                      <a:pt x="5389" y="535"/>
                      <a:pt x="5505" y="312"/>
                    </a:cubicBezTo>
                    <a:lnTo>
                      <a:pt x="5505" y="312"/>
                    </a:lnTo>
                    <a:cubicBezTo>
                      <a:pt x="5291" y="535"/>
                      <a:pt x="5077" y="749"/>
                      <a:pt x="4871" y="973"/>
                    </a:cubicBezTo>
                    <a:cubicBezTo>
                      <a:pt x="4978" y="758"/>
                      <a:pt x="5077" y="544"/>
                      <a:pt x="5166" y="321"/>
                    </a:cubicBezTo>
                    <a:lnTo>
                      <a:pt x="5166" y="321"/>
                    </a:lnTo>
                    <a:cubicBezTo>
                      <a:pt x="4952" y="571"/>
                      <a:pt x="4738" y="812"/>
                      <a:pt x="4515" y="1053"/>
                    </a:cubicBezTo>
                    <a:cubicBezTo>
                      <a:pt x="4639" y="865"/>
                      <a:pt x="4720" y="651"/>
                      <a:pt x="4773" y="428"/>
                    </a:cubicBezTo>
                    <a:lnTo>
                      <a:pt x="4773" y="428"/>
                    </a:lnTo>
                    <a:cubicBezTo>
                      <a:pt x="4622" y="651"/>
                      <a:pt x="4461" y="874"/>
                      <a:pt x="4238" y="1026"/>
                    </a:cubicBezTo>
                    <a:cubicBezTo>
                      <a:pt x="4265" y="883"/>
                      <a:pt x="4292" y="741"/>
                      <a:pt x="4309" y="598"/>
                    </a:cubicBezTo>
                    <a:lnTo>
                      <a:pt x="4309" y="598"/>
                    </a:lnTo>
                    <a:cubicBezTo>
                      <a:pt x="4220" y="767"/>
                      <a:pt x="4095" y="928"/>
                      <a:pt x="3953" y="1062"/>
                    </a:cubicBezTo>
                    <a:cubicBezTo>
                      <a:pt x="3979" y="812"/>
                      <a:pt x="3970" y="553"/>
                      <a:pt x="3944" y="303"/>
                    </a:cubicBezTo>
                    <a:cubicBezTo>
                      <a:pt x="3881" y="509"/>
                      <a:pt x="3792" y="714"/>
                      <a:pt x="3667" y="901"/>
                    </a:cubicBezTo>
                    <a:cubicBezTo>
                      <a:pt x="3774" y="616"/>
                      <a:pt x="3837" y="312"/>
                      <a:pt x="385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011730" y="900110"/>
                <a:ext cx="1032598" cy="215076"/>
              </a:xfrm>
              <a:custGeom>
                <a:avLst/>
                <a:gdLst/>
                <a:ahLst/>
                <a:cxnLst/>
                <a:rect l="l" t="t" r="r" b="b"/>
                <a:pathLst>
                  <a:path w="10198" h="2124" extrusionOk="0">
                    <a:moveTo>
                      <a:pt x="5008" y="0"/>
                    </a:moveTo>
                    <a:cubicBezTo>
                      <a:pt x="4992" y="0"/>
                      <a:pt x="4976" y="1"/>
                      <a:pt x="4961" y="1"/>
                    </a:cubicBezTo>
                    <a:cubicBezTo>
                      <a:pt x="4497" y="10"/>
                      <a:pt x="4024" y="81"/>
                      <a:pt x="3569" y="170"/>
                    </a:cubicBezTo>
                    <a:cubicBezTo>
                      <a:pt x="2837" y="313"/>
                      <a:pt x="2106" y="527"/>
                      <a:pt x="1446" y="884"/>
                    </a:cubicBezTo>
                    <a:cubicBezTo>
                      <a:pt x="955" y="1143"/>
                      <a:pt x="500" y="1490"/>
                      <a:pt x="134" y="1910"/>
                    </a:cubicBezTo>
                    <a:cubicBezTo>
                      <a:pt x="90" y="1981"/>
                      <a:pt x="45" y="2052"/>
                      <a:pt x="1" y="2124"/>
                    </a:cubicBezTo>
                    <a:cubicBezTo>
                      <a:pt x="643" y="1705"/>
                      <a:pt x="1455" y="1553"/>
                      <a:pt x="2222" y="1544"/>
                    </a:cubicBezTo>
                    <a:cubicBezTo>
                      <a:pt x="2269" y="1543"/>
                      <a:pt x="2315" y="1542"/>
                      <a:pt x="2362" y="1542"/>
                    </a:cubicBezTo>
                    <a:cubicBezTo>
                      <a:pt x="3081" y="1542"/>
                      <a:pt x="3794" y="1667"/>
                      <a:pt x="4506" y="1776"/>
                    </a:cubicBezTo>
                    <a:cubicBezTo>
                      <a:pt x="5469" y="1928"/>
                      <a:pt x="6435" y="2048"/>
                      <a:pt x="7388" y="2048"/>
                    </a:cubicBezTo>
                    <a:cubicBezTo>
                      <a:pt x="8342" y="2048"/>
                      <a:pt x="9283" y="1928"/>
                      <a:pt x="10197" y="1598"/>
                    </a:cubicBezTo>
                    <a:cubicBezTo>
                      <a:pt x="9885" y="1374"/>
                      <a:pt x="9564" y="1143"/>
                      <a:pt x="9216" y="973"/>
                    </a:cubicBezTo>
                    <a:cubicBezTo>
                      <a:pt x="8877" y="812"/>
                      <a:pt x="8511" y="705"/>
                      <a:pt x="8154" y="598"/>
                    </a:cubicBezTo>
                    <a:cubicBezTo>
                      <a:pt x="7126" y="299"/>
                      <a:pt x="6080" y="0"/>
                      <a:pt x="500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953913" y="886440"/>
                <a:ext cx="1062367" cy="298413"/>
              </a:xfrm>
              <a:custGeom>
                <a:avLst/>
                <a:gdLst/>
                <a:ahLst/>
                <a:cxnLst/>
                <a:rect l="l" t="t" r="r" b="b"/>
                <a:pathLst>
                  <a:path w="10492" h="2947" extrusionOk="0">
                    <a:moveTo>
                      <a:pt x="10466" y="1589"/>
                    </a:moveTo>
                    <a:cubicBezTo>
                      <a:pt x="10475" y="1595"/>
                      <a:pt x="10483" y="1601"/>
                      <a:pt x="10492" y="1608"/>
                    </a:cubicBezTo>
                    <a:cubicBezTo>
                      <a:pt x="10484" y="1602"/>
                      <a:pt x="10475" y="1596"/>
                      <a:pt x="10466" y="1589"/>
                    </a:cubicBezTo>
                    <a:close/>
                    <a:moveTo>
                      <a:pt x="5444" y="0"/>
                    </a:moveTo>
                    <a:cubicBezTo>
                      <a:pt x="3443" y="0"/>
                      <a:pt x="1447" y="933"/>
                      <a:pt x="206" y="2500"/>
                    </a:cubicBezTo>
                    <a:cubicBezTo>
                      <a:pt x="99" y="2634"/>
                      <a:pt x="1" y="2794"/>
                      <a:pt x="45" y="2946"/>
                    </a:cubicBezTo>
                    <a:cubicBezTo>
                      <a:pt x="47" y="2946"/>
                      <a:pt x="50" y="2946"/>
                      <a:pt x="52" y="2946"/>
                    </a:cubicBezTo>
                    <a:cubicBezTo>
                      <a:pt x="117" y="2946"/>
                      <a:pt x="243" y="2828"/>
                      <a:pt x="277" y="2776"/>
                    </a:cubicBezTo>
                    <a:cubicBezTo>
                      <a:pt x="1134" y="1411"/>
                      <a:pt x="2668" y="573"/>
                      <a:pt x="4256" y="305"/>
                    </a:cubicBezTo>
                    <a:cubicBezTo>
                      <a:pt x="4822" y="213"/>
                      <a:pt x="5286" y="166"/>
                      <a:pt x="5720" y="166"/>
                    </a:cubicBezTo>
                    <a:cubicBezTo>
                      <a:pt x="6503" y="166"/>
                      <a:pt x="7184" y="319"/>
                      <a:pt x="8172" y="635"/>
                    </a:cubicBezTo>
                    <a:cubicBezTo>
                      <a:pt x="8704" y="801"/>
                      <a:pt x="10079" y="1324"/>
                      <a:pt x="10466" y="1589"/>
                    </a:cubicBezTo>
                    <a:lnTo>
                      <a:pt x="10466" y="1589"/>
                    </a:lnTo>
                    <a:cubicBezTo>
                      <a:pt x="9562" y="949"/>
                      <a:pt x="8537" y="570"/>
                      <a:pt x="7459" y="305"/>
                    </a:cubicBezTo>
                    <a:cubicBezTo>
                      <a:pt x="7093" y="207"/>
                      <a:pt x="6718" y="118"/>
                      <a:pt x="6344" y="64"/>
                    </a:cubicBezTo>
                    <a:cubicBezTo>
                      <a:pt x="6045" y="21"/>
                      <a:pt x="5745" y="0"/>
                      <a:pt x="5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2"/>
            <p:cNvGrpSpPr/>
            <p:nvPr/>
          </p:nvGrpSpPr>
          <p:grpSpPr>
            <a:xfrm rot="-6861502">
              <a:off x="-614428" y="2300019"/>
              <a:ext cx="1228839" cy="1463933"/>
              <a:chOff x="5806687" y="1410545"/>
              <a:chExt cx="477012" cy="568271"/>
            </a:xfrm>
          </p:grpSpPr>
          <p:sp>
            <p:nvSpPr>
              <p:cNvPr id="163" name="Google Shape;163;p2"/>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7" name="Google Shape;167;p2"/>
          <p:cNvSpPr/>
          <p:nvPr/>
        </p:nvSpPr>
        <p:spPr>
          <a:xfrm>
            <a:off x="157600" y="1337531"/>
            <a:ext cx="1186104" cy="386984"/>
          </a:xfrm>
          <a:custGeom>
            <a:avLst/>
            <a:gdLst/>
            <a:ahLst/>
            <a:cxnLst/>
            <a:rect l="l" t="t" r="r" b="b"/>
            <a:pathLst>
              <a:path w="7022" h="2291" extrusionOk="0">
                <a:moveTo>
                  <a:pt x="3530" y="1"/>
                </a:moveTo>
                <a:cubicBezTo>
                  <a:pt x="3132" y="1"/>
                  <a:pt x="3014" y="349"/>
                  <a:pt x="2713" y="571"/>
                </a:cubicBezTo>
                <a:cubicBezTo>
                  <a:pt x="2713" y="571"/>
                  <a:pt x="2713" y="571"/>
                  <a:pt x="2713" y="571"/>
                </a:cubicBezTo>
                <a:lnTo>
                  <a:pt x="2713" y="571"/>
                </a:lnTo>
                <a:cubicBezTo>
                  <a:pt x="2702" y="571"/>
                  <a:pt x="1551" y="1216"/>
                  <a:pt x="1928" y="1312"/>
                </a:cubicBezTo>
                <a:cubicBezTo>
                  <a:pt x="1694" y="1253"/>
                  <a:pt x="1455" y="1224"/>
                  <a:pt x="1217" y="1224"/>
                </a:cubicBezTo>
                <a:cubicBezTo>
                  <a:pt x="1018" y="1224"/>
                  <a:pt x="820" y="1244"/>
                  <a:pt x="625" y="1285"/>
                </a:cubicBezTo>
                <a:cubicBezTo>
                  <a:pt x="456" y="1330"/>
                  <a:pt x="277" y="1383"/>
                  <a:pt x="161" y="1517"/>
                </a:cubicBezTo>
                <a:cubicBezTo>
                  <a:pt x="36" y="1642"/>
                  <a:pt x="1" y="1865"/>
                  <a:pt x="117" y="1990"/>
                </a:cubicBezTo>
                <a:cubicBezTo>
                  <a:pt x="206" y="2106"/>
                  <a:pt x="366" y="2124"/>
                  <a:pt x="509" y="2133"/>
                </a:cubicBezTo>
                <a:cubicBezTo>
                  <a:pt x="1774" y="2237"/>
                  <a:pt x="3040" y="2291"/>
                  <a:pt x="4302" y="2291"/>
                </a:cubicBezTo>
                <a:cubicBezTo>
                  <a:pt x="4873" y="2291"/>
                  <a:pt x="5444" y="2280"/>
                  <a:pt x="6013" y="2257"/>
                </a:cubicBezTo>
                <a:cubicBezTo>
                  <a:pt x="6370" y="2240"/>
                  <a:pt x="6763" y="2213"/>
                  <a:pt x="7021" y="1972"/>
                </a:cubicBezTo>
                <a:cubicBezTo>
                  <a:pt x="6717" y="1687"/>
                  <a:pt x="6299" y="1529"/>
                  <a:pt x="5881" y="1529"/>
                </a:cubicBezTo>
                <a:cubicBezTo>
                  <a:pt x="5724" y="1529"/>
                  <a:pt x="5567" y="1551"/>
                  <a:pt x="5416" y="1597"/>
                </a:cubicBezTo>
                <a:cubicBezTo>
                  <a:pt x="5329" y="1194"/>
                  <a:pt x="4926" y="895"/>
                  <a:pt x="4518" y="895"/>
                </a:cubicBezTo>
                <a:cubicBezTo>
                  <a:pt x="4466" y="895"/>
                  <a:pt x="4414" y="900"/>
                  <a:pt x="4363" y="910"/>
                </a:cubicBezTo>
                <a:cubicBezTo>
                  <a:pt x="4399" y="509"/>
                  <a:pt x="4095" y="99"/>
                  <a:pt x="3694" y="18"/>
                </a:cubicBezTo>
                <a:cubicBezTo>
                  <a:pt x="3634" y="6"/>
                  <a:pt x="3580" y="1"/>
                  <a:pt x="3530"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6666568" y="539395"/>
            <a:ext cx="892196"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780606" y="3586619"/>
            <a:ext cx="813820" cy="381072"/>
          </a:xfrm>
          <a:custGeom>
            <a:avLst/>
            <a:gdLst/>
            <a:ahLst/>
            <a:cxnLst/>
            <a:rect l="l" t="t" r="r" b="b"/>
            <a:pathLst>
              <a:path w="4818" h="2256" extrusionOk="0">
                <a:moveTo>
                  <a:pt x="1601" y="0"/>
                </a:moveTo>
                <a:cubicBezTo>
                  <a:pt x="1436" y="0"/>
                  <a:pt x="1268" y="46"/>
                  <a:pt x="1133" y="140"/>
                </a:cubicBezTo>
                <a:cubicBezTo>
                  <a:pt x="768" y="417"/>
                  <a:pt x="527" y="1246"/>
                  <a:pt x="821" y="1612"/>
                </a:cubicBezTo>
                <a:cubicBezTo>
                  <a:pt x="661" y="1621"/>
                  <a:pt x="491" y="1639"/>
                  <a:pt x="339" y="1683"/>
                </a:cubicBezTo>
                <a:cubicBezTo>
                  <a:pt x="232" y="1719"/>
                  <a:pt x="125" y="1764"/>
                  <a:pt x="63" y="1853"/>
                </a:cubicBezTo>
                <a:cubicBezTo>
                  <a:pt x="0" y="1933"/>
                  <a:pt x="0" y="2076"/>
                  <a:pt x="90" y="2138"/>
                </a:cubicBezTo>
                <a:cubicBezTo>
                  <a:pt x="134" y="2165"/>
                  <a:pt x="188" y="2174"/>
                  <a:pt x="241" y="2174"/>
                </a:cubicBezTo>
                <a:cubicBezTo>
                  <a:pt x="850" y="2229"/>
                  <a:pt x="1461" y="2256"/>
                  <a:pt x="2071" y="2256"/>
                </a:cubicBezTo>
                <a:cubicBezTo>
                  <a:pt x="2855" y="2256"/>
                  <a:pt x="3639" y="2211"/>
                  <a:pt x="4416" y="2120"/>
                </a:cubicBezTo>
                <a:cubicBezTo>
                  <a:pt x="4532" y="2112"/>
                  <a:pt x="4648" y="2094"/>
                  <a:pt x="4729" y="2013"/>
                </a:cubicBezTo>
                <a:cubicBezTo>
                  <a:pt x="4818" y="1915"/>
                  <a:pt x="4818" y="1755"/>
                  <a:pt x="4746" y="1639"/>
                </a:cubicBezTo>
                <a:cubicBezTo>
                  <a:pt x="4675" y="1532"/>
                  <a:pt x="4550" y="1460"/>
                  <a:pt x="4425" y="1407"/>
                </a:cubicBezTo>
                <a:cubicBezTo>
                  <a:pt x="4276" y="1350"/>
                  <a:pt x="4115" y="1321"/>
                  <a:pt x="3952" y="1321"/>
                </a:cubicBezTo>
                <a:cubicBezTo>
                  <a:pt x="3782" y="1321"/>
                  <a:pt x="3612" y="1352"/>
                  <a:pt x="3453" y="1416"/>
                </a:cubicBezTo>
                <a:cubicBezTo>
                  <a:pt x="3360" y="951"/>
                  <a:pt x="2916" y="674"/>
                  <a:pt x="2468" y="674"/>
                </a:cubicBezTo>
                <a:cubicBezTo>
                  <a:pt x="2401" y="674"/>
                  <a:pt x="2333" y="680"/>
                  <a:pt x="2266" y="693"/>
                </a:cubicBezTo>
                <a:cubicBezTo>
                  <a:pt x="2354" y="244"/>
                  <a:pt x="1984" y="0"/>
                  <a:pt x="1601"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647193" y="3480070"/>
            <a:ext cx="892196"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txBox="1">
            <a:spLocks noGrp="1"/>
          </p:cNvSpPr>
          <p:nvPr>
            <p:ph type="ctrTitle"/>
          </p:nvPr>
        </p:nvSpPr>
        <p:spPr>
          <a:xfrm>
            <a:off x="803600" y="877124"/>
            <a:ext cx="7536900" cy="18555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60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72" name="Google Shape;172;p2"/>
          <p:cNvSpPr txBox="1">
            <a:spLocks noGrp="1"/>
          </p:cNvSpPr>
          <p:nvPr>
            <p:ph type="subTitle" idx="1"/>
          </p:nvPr>
        </p:nvSpPr>
        <p:spPr>
          <a:xfrm>
            <a:off x="2307600" y="2625634"/>
            <a:ext cx="4528800" cy="475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600">
                <a:solidFill>
                  <a:schemeClr val="dk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127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1403"/>
        <p:cNvGrpSpPr/>
        <p:nvPr/>
      </p:nvGrpSpPr>
      <p:grpSpPr>
        <a:xfrm>
          <a:off x="0" y="0"/>
          <a:ext cx="0" cy="0"/>
          <a:chOff x="0" y="0"/>
          <a:chExt cx="0" cy="0"/>
        </a:xfrm>
      </p:grpSpPr>
      <p:sp>
        <p:nvSpPr>
          <p:cNvPr id="1404" name="Google Shape;1404;p14"/>
          <p:cNvSpPr/>
          <p:nvPr/>
        </p:nvSpPr>
        <p:spPr>
          <a:xfrm>
            <a:off x="-337787" y="-623975"/>
            <a:ext cx="9819600" cy="6391500"/>
          </a:xfrm>
          <a:prstGeom prst="ellipse">
            <a:avLst/>
          </a:pr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4"/>
          <p:cNvSpPr txBox="1">
            <a:spLocks noGrp="1"/>
          </p:cNvSpPr>
          <p:nvPr>
            <p:ph type="title"/>
          </p:nvPr>
        </p:nvSpPr>
        <p:spPr>
          <a:xfrm>
            <a:off x="3662400" y="2537150"/>
            <a:ext cx="4768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406" name="Google Shape;1406;p14"/>
          <p:cNvSpPr txBox="1">
            <a:spLocks noGrp="1"/>
          </p:cNvSpPr>
          <p:nvPr>
            <p:ph type="title" idx="2" hasCustomPrompt="1"/>
          </p:nvPr>
        </p:nvSpPr>
        <p:spPr>
          <a:xfrm>
            <a:off x="5398350" y="1474725"/>
            <a:ext cx="1296600" cy="948900"/>
          </a:xfrm>
          <a:prstGeom prst="rect">
            <a:avLst/>
          </a:prstGeom>
          <a:solidFill>
            <a:srgbClr val="FFFFFF">
              <a:alpha val="64880"/>
            </a:srgbClr>
          </a:solidFill>
        </p:spPr>
        <p:txBody>
          <a:bodyPr spcFirstLastPara="1" wrap="square" lIns="91425" tIns="91425" rIns="91425" bIns="91425" anchor="ctr" anchorCtr="0">
            <a:noAutofit/>
          </a:bodyPr>
          <a:lstStyle>
            <a:lvl1pPr lvl="0" algn="ctr" rtl="0">
              <a:spcBef>
                <a:spcPts val="0"/>
              </a:spcBef>
              <a:spcAft>
                <a:spcPts val="0"/>
              </a:spcAft>
              <a:buSzPts val="6000"/>
              <a:buNone/>
              <a:defRPr sz="6000" i="1">
                <a:solidFill>
                  <a:schemeClr val="accen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407" name="Google Shape;1407;p14"/>
          <p:cNvSpPr txBox="1">
            <a:spLocks noGrp="1"/>
          </p:cNvSpPr>
          <p:nvPr>
            <p:ph type="subTitle" idx="1"/>
          </p:nvPr>
        </p:nvSpPr>
        <p:spPr>
          <a:xfrm>
            <a:off x="3662400" y="3289875"/>
            <a:ext cx="4768500" cy="3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None/>
              <a:defRPr sz="1600">
                <a:solidFill>
                  <a:schemeClr val="dk1"/>
                </a:solidFill>
              </a:defRPr>
            </a:lvl1pPr>
            <a:lvl2pPr lvl="1" algn="r" rtl="0">
              <a:lnSpc>
                <a:spcPct val="100000"/>
              </a:lnSpc>
              <a:spcBef>
                <a:spcPts val="0"/>
              </a:spcBef>
              <a:spcAft>
                <a:spcPts val="0"/>
              </a:spcAft>
              <a:buClr>
                <a:schemeClr val="dk1"/>
              </a:buClr>
              <a:buSzPts val="1600"/>
              <a:buNone/>
              <a:defRPr sz="1600">
                <a:solidFill>
                  <a:schemeClr val="dk1"/>
                </a:solidFill>
              </a:defRPr>
            </a:lvl2pPr>
            <a:lvl3pPr lvl="2" algn="r" rtl="0">
              <a:lnSpc>
                <a:spcPct val="100000"/>
              </a:lnSpc>
              <a:spcBef>
                <a:spcPts val="1600"/>
              </a:spcBef>
              <a:spcAft>
                <a:spcPts val="0"/>
              </a:spcAft>
              <a:buClr>
                <a:schemeClr val="dk1"/>
              </a:buClr>
              <a:buSzPts val="1600"/>
              <a:buNone/>
              <a:defRPr sz="1600">
                <a:solidFill>
                  <a:schemeClr val="dk1"/>
                </a:solidFill>
              </a:defRPr>
            </a:lvl3pPr>
            <a:lvl4pPr lvl="3" algn="r" rtl="0">
              <a:lnSpc>
                <a:spcPct val="100000"/>
              </a:lnSpc>
              <a:spcBef>
                <a:spcPts val="1600"/>
              </a:spcBef>
              <a:spcAft>
                <a:spcPts val="0"/>
              </a:spcAft>
              <a:buClr>
                <a:schemeClr val="dk1"/>
              </a:buClr>
              <a:buSzPts val="1600"/>
              <a:buNone/>
              <a:defRPr sz="1600">
                <a:solidFill>
                  <a:schemeClr val="dk1"/>
                </a:solidFill>
              </a:defRPr>
            </a:lvl4pPr>
            <a:lvl5pPr lvl="4" algn="r" rtl="0">
              <a:lnSpc>
                <a:spcPct val="100000"/>
              </a:lnSpc>
              <a:spcBef>
                <a:spcPts val="1600"/>
              </a:spcBef>
              <a:spcAft>
                <a:spcPts val="0"/>
              </a:spcAft>
              <a:buClr>
                <a:schemeClr val="dk1"/>
              </a:buClr>
              <a:buSzPts val="1600"/>
              <a:buNone/>
              <a:defRPr sz="1600">
                <a:solidFill>
                  <a:schemeClr val="dk1"/>
                </a:solidFill>
              </a:defRPr>
            </a:lvl5pPr>
            <a:lvl6pPr lvl="5" algn="r" rtl="0">
              <a:lnSpc>
                <a:spcPct val="100000"/>
              </a:lnSpc>
              <a:spcBef>
                <a:spcPts val="1600"/>
              </a:spcBef>
              <a:spcAft>
                <a:spcPts val="0"/>
              </a:spcAft>
              <a:buClr>
                <a:schemeClr val="dk1"/>
              </a:buClr>
              <a:buSzPts val="1600"/>
              <a:buNone/>
              <a:defRPr sz="1600">
                <a:solidFill>
                  <a:schemeClr val="dk1"/>
                </a:solidFill>
              </a:defRPr>
            </a:lvl6pPr>
            <a:lvl7pPr lvl="6" algn="r" rtl="0">
              <a:lnSpc>
                <a:spcPct val="100000"/>
              </a:lnSpc>
              <a:spcBef>
                <a:spcPts val="1600"/>
              </a:spcBef>
              <a:spcAft>
                <a:spcPts val="0"/>
              </a:spcAft>
              <a:buClr>
                <a:schemeClr val="dk1"/>
              </a:buClr>
              <a:buSzPts val="1600"/>
              <a:buNone/>
              <a:defRPr sz="1600">
                <a:solidFill>
                  <a:schemeClr val="dk1"/>
                </a:solidFill>
              </a:defRPr>
            </a:lvl7pPr>
            <a:lvl8pPr lvl="7" algn="r" rtl="0">
              <a:lnSpc>
                <a:spcPct val="100000"/>
              </a:lnSpc>
              <a:spcBef>
                <a:spcPts val="1600"/>
              </a:spcBef>
              <a:spcAft>
                <a:spcPts val="0"/>
              </a:spcAft>
              <a:buClr>
                <a:schemeClr val="dk1"/>
              </a:buClr>
              <a:buSzPts val="1600"/>
              <a:buNone/>
              <a:defRPr sz="1600">
                <a:solidFill>
                  <a:schemeClr val="dk1"/>
                </a:solidFill>
              </a:defRPr>
            </a:lvl8pPr>
            <a:lvl9pPr lvl="8" algn="r" rtl="0">
              <a:lnSpc>
                <a:spcPct val="100000"/>
              </a:lnSpc>
              <a:spcBef>
                <a:spcPts val="1600"/>
              </a:spcBef>
              <a:spcAft>
                <a:spcPts val="1600"/>
              </a:spcAft>
              <a:buClr>
                <a:schemeClr val="dk1"/>
              </a:buClr>
              <a:buSzPts val="1600"/>
              <a:buNone/>
              <a:defRPr sz="1600">
                <a:solidFill>
                  <a:schemeClr val="dk1"/>
                </a:solidFill>
              </a:defRPr>
            </a:lvl9pPr>
          </a:lstStyle>
          <a:p>
            <a:endParaRPr/>
          </a:p>
        </p:txBody>
      </p:sp>
      <p:grpSp>
        <p:nvGrpSpPr>
          <p:cNvPr id="1408" name="Google Shape;1408;p14"/>
          <p:cNvGrpSpPr/>
          <p:nvPr/>
        </p:nvGrpSpPr>
        <p:grpSpPr>
          <a:xfrm>
            <a:off x="-370807" y="3501219"/>
            <a:ext cx="5205380" cy="3055952"/>
            <a:chOff x="4929943" y="3232319"/>
            <a:chExt cx="5205380" cy="3055952"/>
          </a:xfrm>
        </p:grpSpPr>
        <p:grpSp>
          <p:nvGrpSpPr>
            <p:cNvPr id="1409" name="Google Shape;1409;p14"/>
            <p:cNvGrpSpPr/>
            <p:nvPr/>
          </p:nvGrpSpPr>
          <p:grpSpPr>
            <a:xfrm rot="4161106">
              <a:off x="6904948" y="4028046"/>
              <a:ext cx="1600055" cy="2235038"/>
              <a:chOff x="3996441" y="87120"/>
              <a:chExt cx="849227" cy="1186243"/>
            </a:xfrm>
          </p:grpSpPr>
          <p:sp>
            <p:nvSpPr>
              <p:cNvPr id="1410" name="Google Shape;1410;p14"/>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4"/>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4"/>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4"/>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4"/>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4"/>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4"/>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4"/>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4"/>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4"/>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4"/>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 name="Google Shape;1421;p14"/>
            <p:cNvGrpSpPr/>
            <p:nvPr/>
          </p:nvGrpSpPr>
          <p:grpSpPr>
            <a:xfrm rot="-2848678">
              <a:off x="5571582" y="3648579"/>
              <a:ext cx="1600012" cy="2234977"/>
              <a:chOff x="3996441" y="87120"/>
              <a:chExt cx="849227" cy="1186243"/>
            </a:xfrm>
          </p:grpSpPr>
          <p:sp>
            <p:nvSpPr>
              <p:cNvPr id="1422" name="Google Shape;1422;p14"/>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4"/>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4"/>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4"/>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4"/>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4"/>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4"/>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4"/>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4"/>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4"/>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4"/>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14"/>
            <p:cNvGrpSpPr/>
            <p:nvPr/>
          </p:nvGrpSpPr>
          <p:grpSpPr>
            <a:xfrm rot="4161106">
              <a:off x="7775798" y="4028046"/>
              <a:ext cx="1600055" cy="2235038"/>
              <a:chOff x="3996441" y="87120"/>
              <a:chExt cx="849227" cy="1186243"/>
            </a:xfrm>
          </p:grpSpPr>
          <p:sp>
            <p:nvSpPr>
              <p:cNvPr id="1434" name="Google Shape;1434;p14"/>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4"/>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4"/>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4"/>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4"/>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4"/>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4"/>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4"/>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4"/>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4"/>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4"/>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5" name="Google Shape;1445;p14"/>
            <p:cNvGrpSpPr/>
            <p:nvPr/>
          </p:nvGrpSpPr>
          <p:grpSpPr>
            <a:xfrm rot="-1356785">
              <a:off x="8269038" y="3408409"/>
              <a:ext cx="1428399" cy="2563344"/>
              <a:chOff x="8268108" y="675218"/>
              <a:chExt cx="422841" cy="758842"/>
            </a:xfrm>
          </p:grpSpPr>
          <p:sp>
            <p:nvSpPr>
              <p:cNvPr id="1446" name="Google Shape;1446;p14"/>
              <p:cNvSpPr/>
              <p:nvPr/>
            </p:nvSpPr>
            <p:spPr>
              <a:xfrm>
                <a:off x="8268108" y="675218"/>
                <a:ext cx="272983" cy="432785"/>
              </a:xfrm>
              <a:custGeom>
                <a:avLst/>
                <a:gdLst/>
                <a:ahLst/>
                <a:cxnLst/>
                <a:rect l="l" t="t" r="r" b="b"/>
                <a:pathLst>
                  <a:path w="2696" h="4274" extrusionOk="0">
                    <a:moveTo>
                      <a:pt x="1" y="0"/>
                    </a:moveTo>
                    <a:cubicBezTo>
                      <a:pt x="28" y="1196"/>
                      <a:pt x="509" y="2382"/>
                      <a:pt x="1286" y="3301"/>
                    </a:cubicBezTo>
                    <a:cubicBezTo>
                      <a:pt x="1660" y="3738"/>
                      <a:pt x="2133" y="4140"/>
                      <a:pt x="2695" y="4273"/>
                    </a:cubicBezTo>
                    <a:cubicBezTo>
                      <a:pt x="2633" y="3390"/>
                      <a:pt x="2374" y="2489"/>
                      <a:pt x="1928" y="1722"/>
                    </a:cubicBezTo>
                    <a:cubicBezTo>
                      <a:pt x="1482" y="964"/>
                      <a:pt x="813" y="35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4"/>
              <p:cNvSpPr/>
              <p:nvPr/>
            </p:nvSpPr>
            <p:spPr>
              <a:xfrm>
                <a:off x="8268108" y="675218"/>
                <a:ext cx="268427" cy="431874"/>
              </a:xfrm>
              <a:custGeom>
                <a:avLst/>
                <a:gdLst/>
                <a:ahLst/>
                <a:cxnLst/>
                <a:rect l="l" t="t" r="r" b="b"/>
                <a:pathLst>
                  <a:path w="2651" h="4265" extrusionOk="0">
                    <a:moveTo>
                      <a:pt x="1" y="0"/>
                    </a:moveTo>
                    <a:cubicBezTo>
                      <a:pt x="28" y="1196"/>
                      <a:pt x="509" y="2382"/>
                      <a:pt x="1286" y="3301"/>
                    </a:cubicBezTo>
                    <a:cubicBezTo>
                      <a:pt x="1651" y="3729"/>
                      <a:pt x="2106" y="4113"/>
                      <a:pt x="2651" y="4265"/>
                    </a:cubicBezTo>
                    <a:cubicBezTo>
                      <a:pt x="2356" y="3845"/>
                      <a:pt x="2160" y="3346"/>
                      <a:pt x="1910" y="2891"/>
                    </a:cubicBezTo>
                    <a:cubicBezTo>
                      <a:pt x="1794" y="2677"/>
                      <a:pt x="1660" y="2471"/>
                      <a:pt x="1535" y="2266"/>
                    </a:cubicBezTo>
                    <a:cubicBezTo>
                      <a:pt x="1054" y="1508"/>
                      <a:pt x="554" y="759"/>
                      <a:pt x="37" y="9"/>
                    </a:cubicBezTo>
                    <a:cubicBezTo>
                      <a:pt x="28" y="9"/>
                      <a:pt x="19" y="0"/>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4"/>
              <p:cNvSpPr/>
              <p:nvPr/>
            </p:nvSpPr>
            <p:spPr>
              <a:xfrm>
                <a:off x="8285321" y="697799"/>
                <a:ext cx="234000" cy="388535"/>
              </a:xfrm>
              <a:custGeom>
                <a:avLst/>
                <a:gdLst/>
                <a:ahLst/>
                <a:cxnLst/>
                <a:rect l="l" t="t" r="r" b="b"/>
                <a:pathLst>
                  <a:path w="2311" h="3837" extrusionOk="0">
                    <a:moveTo>
                      <a:pt x="0" y="0"/>
                    </a:moveTo>
                    <a:cubicBezTo>
                      <a:pt x="14" y="13"/>
                      <a:pt x="28" y="27"/>
                      <a:pt x="42" y="40"/>
                    </a:cubicBezTo>
                    <a:lnTo>
                      <a:pt x="42" y="40"/>
                    </a:lnTo>
                    <a:cubicBezTo>
                      <a:pt x="29" y="26"/>
                      <a:pt x="16" y="12"/>
                      <a:pt x="0" y="0"/>
                    </a:cubicBezTo>
                    <a:close/>
                    <a:moveTo>
                      <a:pt x="42" y="40"/>
                    </a:moveTo>
                    <a:lnTo>
                      <a:pt x="42" y="40"/>
                    </a:lnTo>
                    <a:cubicBezTo>
                      <a:pt x="105" y="111"/>
                      <a:pt x="143" y="206"/>
                      <a:pt x="188" y="295"/>
                    </a:cubicBezTo>
                    <a:cubicBezTo>
                      <a:pt x="268" y="464"/>
                      <a:pt x="366" y="616"/>
                      <a:pt x="482" y="759"/>
                    </a:cubicBezTo>
                    <a:cubicBezTo>
                      <a:pt x="322" y="634"/>
                      <a:pt x="179" y="491"/>
                      <a:pt x="45" y="339"/>
                    </a:cubicBezTo>
                    <a:lnTo>
                      <a:pt x="45" y="339"/>
                    </a:lnTo>
                    <a:cubicBezTo>
                      <a:pt x="206" y="616"/>
                      <a:pt x="384" y="884"/>
                      <a:pt x="634" y="1071"/>
                    </a:cubicBezTo>
                    <a:cubicBezTo>
                      <a:pt x="482" y="1000"/>
                      <a:pt x="339" y="910"/>
                      <a:pt x="215" y="794"/>
                    </a:cubicBezTo>
                    <a:lnTo>
                      <a:pt x="215" y="794"/>
                    </a:lnTo>
                    <a:cubicBezTo>
                      <a:pt x="384" y="1026"/>
                      <a:pt x="580" y="1240"/>
                      <a:pt x="830" y="1383"/>
                    </a:cubicBezTo>
                    <a:cubicBezTo>
                      <a:pt x="661" y="1347"/>
                      <a:pt x="500" y="1258"/>
                      <a:pt x="375" y="1142"/>
                    </a:cubicBezTo>
                    <a:lnTo>
                      <a:pt x="375" y="1142"/>
                    </a:lnTo>
                    <a:cubicBezTo>
                      <a:pt x="536" y="1330"/>
                      <a:pt x="714" y="1499"/>
                      <a:pt x="919" y="1642"/>
                    </a:cubicBezTo>
                    <a:cubicBezTo>
                      <a:pt x="678" y="1544"/>
                      <a:pt x="464" y="1401"/>
                      <a:pt x="277" y="1223"/>
                    </a:cubicBezTo>
                    <a:lnTo>
                      <a:pt x="277" y="1223"/>
                    </a:lnTo>
                    <a:cubicBezTo>
                      <a:pt x="464" y="1544"/>
                      <a:pt x="777" y="1767"/>
                      <a:pt x="1080" y="1981"/>
                    </a:cubicBezTo>
                    <a:cubicBezTo>
                      <a:pt x="919" y="1918"/>
                      <a:pt x="768" y="1847"/>
                      <a:pt x="616" y="1758"/>
                    </a:cubicBezTo>
                    <a:lnTo>
                      <a:pt x="616" y="1758"/>
                    </a:lnTo>
                    <a:cubicBezTo>
                      <a:pt x="839" y="1936"/>
                      <a:pt x="1071" y="2097"/>
                      <a:pt x="1312" y="2257"/>
                    </a:cubicBezTo>
                    <a:cubicBezTo>
                      <a:pt x="1062" y="2186"/>
                      <a:pt x="812" y="2079"/>
                      <a:pt x="598" y="1927"/>
                    </a:cubicBezTo>
                    <a:lnTo>
                      <a:pt x="598" y="1927"/>
                    </a:lnTo>
                    <a:cubicBezTo>
                      <a:pt x="723" y="2132"/>
                      <a:pt x="964" y="2222"/>
                      <a:pt x="1178" y="2338"/>
                    </a:cubicBezTo>
                    <a:cubicBezTo>
                      <a:pt x="1303" y="2409"/>
                      <a:pt x="1428" y="2489"/>
                      <a:pt x="1535" y="2579"/>
                    </a:cubicBezTo>
                    <a:cubicBezTo>
                      <a:pt x="1365" y="2507"/>
                      <a:pt x="1187" y="2480"/>
                      <a:pt x="1009" y="2454"/>
                    </a:cubicBezTo>
                    <a:lnTo>
                      <a:pt x="1009" y="2454"/>
                    </a:lnTo>
                    <a:cubicBezTo>
                      <a:pt x="1240" y="2579"/>
                      <a:pt x="1472" y="2703"/>
                      <a:pt x="1704" y="2837"/>
                    </a:cubicBezTo>
                    <a:cubicBezTo>
                      <a:pt x="1464" y="2802"/>
                      <a:pt x="1223" y="2748"/>
                      <a:pt x="1000" y="2650"/>
                    </a:cubicBezTo>
                    <a:lnTo>
                      <a:pt x="1000" y="2650"/>
                    </a:lnTo>
                    <a:cubicBezTo>
                      <a:pt x="1285" y="2819"/>
                      <a:pt x="1571" y="2980"/>
                      <a:pt x="1856" y="3149"/>
                    </a:cubicBezTo>
                    <a:cubicBezTo>
                      <a:pt x="1731" y="3114"/>
                      <a:pt x="1597" y="3078"/>
                      <a:pt x="1472" y="3042"/>
                    </a:cubicBezTo>
                    <a:lnTo>
                      <a:pt x="1472" y="3042"/>
                    </a:lnTo>
                    <a:cubicBezTo>
                      <a:pt x="1642" y="3158"/>
                      <a:pt x="1820" y="3283"/>
                      <a:pt x="1990" y="3399"/>
                    </a:cubicBezTo>
                    <a:cubicBezTo>
                      <a:pt x="1767" y="3301"/>
                      <a:pt x="1553" y="3203"/>
                      <a:pt x="1330" y="3105"/>
                    </a:cubicBezTo>
                    <a:lnTo>
                      <a:pt x="1330" y="3105"/>
                    </a:lnTo>
                    <a:cubicBezTo>
                      <a:pt x="1588" y="3292"/>
                      <a:pt x="1856" y="3462"/>
                      <a:pt x="2133" y="3622"/>
                    </a:cubicBezTo>
                    <a:cubicBezTo>
                      <a:pt x="1972" y="3587"/>
                      <a:pt x="1811" y="3533"/>
                      <a:pt x="1669" y="3453"/>
                    </a:cubicBezTo>
                    <a:lnTo>
                      <a:pt x="1669" y="3453"/>
                    </a:lnTo>
                    <a:cubicBezTo>
                      <a:pt x="1847" y="3622"/>
                      <a:pt x="2070" y="3756"/>
                      <a:pt x="2302" y="3836"/>
                    </a:cubicBezTo>
                    <a:cubicBezTo>
                      <a:pt x="2302" y="3827"/>
                      <a:pt x="2284" y="3792"/>
                      <a:pt x="2293" y="3792"/>
                    </a:cubicBezTo>
                    <a:cubicBezTo>
                      <a:pt x="2302" y="3792"/>
                      <a:pt x="2311" y="3783"/>
                      <a:pt x="2311" y="3774"/>
                    </a:cubicBezTo>
                    <a:cubicBezTo>
                      <a:pt x="2311" y="3542"/>
                      <a:pt x="2311" y="3301"/>
                      <a:pt x="2266" y="3078"/>
                    </a:cubicBezTo>
                    <a:cubicBezTo>
                      <a:pt x="2266" y="3185"/>
                      <a:pt x="2257" y="3301"/>
                      <a:pt x="2257" y="3417"/>
                    </a:cubicBezTo>
                    <a:cubicBezTo>
                      <a:pt x="2204" y="3149"/>
                      <a:pt x="2142" y="2882"/>
                      <a:pt x="2088" y="2614"/>
                    </a:cubicBezTo>
                    <a:lnTo>
                      <a:pt x="2070" y="3087"/>
                    </a:lnTo>
                    <a:cubicBezTo>
                      <a:pt x="2061" y="2775"/>
                      <a:pt x="2026" y="2463"/>
                      <a:pt x="1936" y="2159"/>
                    </a:cubicBezTo>
                    <a:cubicBezTo>
                      <a:pt x="1927" y="2338"/>
                      <a:pt x="1918" y="2516"/>
                      <a:pt x="1927" y="2694"/>
                    </a:cubicBezTo>
                    <a:cubicBezTo>
                      <a:pt x="1910" y="2409"/>
                      <a:pt x="1892" y="2124"/>
                      <a:pt x="1785" y="1865"/>
                    </a:cubicBezTo>
                    <a:cubicBezTo>
                      <a:pt x="1758" y="2070"/>
                      <a:pt x="1731" y="2266"/>
                      <a:pt x="1713" y="2471"/>
                    </a:cubicBezTo>
                    <a:cubicBezTo>
                      <a:pt x="1695" y="2150"/>
                      <a:pt x="1687" y="1829"/>
                      <a:pt x="1579" y="1526"/>
                    </a:cubicBezTo>
                    <a:cubicBezTo>
                      <a:pt x="1553" y="1740"/>
                      <a:pt x="1526" y="1954"/>
                      <a:pt x="1490" y="2159"/>
                    </a:cubicBezTo>
                    <a:cubicBezTo>
                      <a:pt x="1517" y="1883"/>
                      <a:pt x="1517" y="1588"/>
                      <a:pt x="1410" y="1330"/>
                    </a:cubicBezTo>
                    <a:cubicBezTo>
                      <a:pt x="1374" y="1508"/>
                      <a:pt x="1339" y="1686"/>
                      <a:pt x="1303" y="1865"/>
                    </a:cubicBezTo>
                    <a:cubicBezTo>
                      <a:pt x="1321" y="1624"/>
                      <a:pt x="1339" y="1374"/>
                      <a:pt x="1285" y="1124"/>
                    </a:cubicBezTo>
                    <a:cubicBezTo>
                      <a:pt x="1240" y="1276"/>
                      <a:pt x="1205" y="1437"/>
                      <a:pt x="1169" y="1588"/>
                    </a:cubicBezTo>
                    <a:cubicBezTo>
                      <a:pt x="1196" y="1365"/>
                      <a:pt x="1160" y="1142"/>
                      <a:pt x="1089" y="928"/>
                    </a:cubicBezTo>
                    <a:cubicBezTo>
                      <a:pt x="1089" y="1062"/>
                      <a:pt x="1053" y="1178"/>
                      <a:pt x="1000" y="1294"/>
                    </a:cubicBezTo>
                    <a:cubicBezTo>
                      <a:pt x="964" y="991"/>
                      <a:pt x="866" y="678"/>
                      <a:pt x="714" y="402"/>
                    </a:cubicBezTo>
                    <a:lnTo>
                      <a:pt x="714" y="402"/>
                    </a:lnTo>
                    <a:cubicBezTo>
                      <a:pt x="768" y="625"/>
                      <a:pt x="786" y="848"/>
                      <a:pt x="768" y="1071"/>
                    </a:cubicBezTo>
                    <a:cubicBezTo>
                      <a:pt x="687" y="812"/>
                      <a:pt x="598" y="553"/>
                      <a:pt x="429" y="339"/>
                    </a:cubicBezTo>
                    <a:lnTo>
                      <a:pt x="429" y="339"/>
                    </a:lnTo>
                    <a:cubicBezTo>
                      <a:pt x="518" y="518"/>
                      <a:pt x="580" y="696"/>
                      <a:pt x="634" y="884"/>
                    </a:cubicBezTo>
                    <a:cubicBezTo>
                      <a:pt x="490" y="571"/>
                      <a:pt x="290" y="282"/>
                      <a:pt x="42" y="4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4"/>
              <p:cNvSpPr/>
              <p:nvPr/>
            </p:nvSpPr>
            <p:spPr>
              <a:xfrm>
                <a:off x="8287144" y="698710"/>
                <a:ext cx="403805" cy="735350"/>
              </a:xfrm>
              <a:custGeom>
                <a:avLst/>
                <a:gdLst/>
                <a:ahLst/>
                <a:cxnLst/>
                <a:rect l="l" t="t" r="r" b="b"/>
                <a:pathLst>
                  <a:path w="3988" h="7262" extrusionOk="0">
                    <a:moveTo>
                      <a:pt x="0" y="0"/>
                    </a:moveTo>
                    <a:lnTo>
                      <a:pt x="0" y="0"/>
                    </a:lnTo>
                    <a:cubicBezTo>
                      <a:pt x="1410" y="2132"/>
                      <a:pt x="2641" y="4434"/>
                      <a:pt x="3649" y="6780"/>
                    </a:cubicBezTo>
                    <a:cubicBezTo>
                      <a:pt x="3729" y="6968"/>
                      <a:pt x="3819" y="7155"/>
                      <a:pt x="3979" y="7262"/>
                    </a:cubicBezTo>
                    <a:cubicBezTo>
                      <a:pt x="3988" y="7208"/>
                      <a:pt x="3899" y="7155"/>
                      <a:pt x="3881" y="7110"/>
                    </a:cubicBezTo>
                    <a:cubicBezTo>
                      <a:pt x="2953" y="4568"/>
                      <a:pt x="1633" y="215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14"/>
            <p:cNvGrpSpPr/>
            <p:nvPr/>
          </p:nvGrpSpPr>
          <p:grpSpPr>
            <a:xfrm>
              <a:off x="4929943" y="3960550"/>
              <a:ext cx="1277621" cy="1459061"/>
              <a:chOff x="7040587" y="1131380"/>
              <a:chExt cx="470735" cy="537586"/>
            </a:xfrm>
          </p:grpSpPr>
          <p:sp>
            <p:nvSpPr>
              <p:cNvPr id="1451" name="Google Shape;1451;p14"/>
              <p:cNvSpPr/>
              <p:nvPr/>
            </p:nvSpPr>
            <p:spPr>
              <a:xfrm>
                <a:off x="7051421" y="1131380"/>
                <a:ext cx="459900" cy="477137"/>
              </a:xfrm>
              <a:custGeom>
                <a:avLst/>
                <a:gdLst/>
                <a:ahLst/>
                <a:cxnLst/>
                <a:rect l="l" t="t" r="r" b="b"/>
                <a:pathLst>
                  <a:path w="4542" h="4712" extrusionOk="0">
                    <a:moveTo>
                      <a:pt x="4541" y="0"/>
                    </a:moveTo>
                    <a:cubicBezTo>
                      <a:pt x="3988" y="429"/>
                      <a:pt x="3310" y="723"/>
                      <a:pt x="2686" y="1053"/>
                    </a:cubicBezTo>
                    <a:cubicBezTo>
                      <a:pt x="2070" y="1374"/>
                      <a:pt x="1446" y="1722"/>
                      <a:pt x="937" y="2213"/>
                    </a:cubicBezTo>
                    <a:cubicBezTo>
                      <a:pt x="429" y="2703"/>
                      <a:pt x="45" y="3355"/>
                      <a:pt x="9" y="4051"/>
                    </a:cubicBezTo>
                    <a:cubicBezTo>
                      <a:pt x="0" y="4167"/>
                      <a:pt x="0" y="4283"/>
                      <a:pt x="45" y="4381"/>
                    </a:cubicBezTo>
                    <a:cubicBezTo>
                      <a:pt x="125" y="4586"/>
                      <a:pt x="348" y="4702"/>
                      <a:pt x="562" y="4711"/>
                    </a:cubicBezTo>
                    <a:cubicBezTo>
                      <a:pt x="568" y="4711"/>
                      <a:pt x="573" y="4711"/>
                      <a:pt x="579" y="4711"/>
                    </a:cubicBezTo>
                    <a:cubicBezTo>
                      <a:pt x="782" y="4711"/>
                      <a:pt x="898" y="4548"/>
                      <a:pt x="1098" y="4479"/>
                    </a:cubicBezTo>
                    <a:cubicBezTo>
                      <a:pt x="2097" y="4122"/>
                      <a:pt x="2962" y="3381"/>
                      <a:pt x="3471" y="2436"/>
                    </a:cubicBezTo>
                    <a:cubicBezTo>
                      <a:pt x="3506" y="2382"/>
                      <a:pt x="3533" y="2311"/>
                      <a:pt x="3515" y="2240"/>
                    </a:cubicBezTo>
                    <a:cubicBezTo>
                      <a:pt x="3506" y="2195"/>
                      <a:pt x="3471" y="2159"/>
                      <a:pt x="3435" y="2124"/>
                    </a:cubicBezTo>
                    <a:lnTo>
                      <a:pt x="3132" y="1820"/>
                    </a:lnTo>
                    <a:lnTo>
                      <a:pt x="3132" y="1820"/>
                    </a:lnTo>
                    <a:cubicBezTo>
                      <a:pt x="3283" y="1865"/>
                      <a:pt x="3444" y="1918"/>
                      <a:pt x="3595" y="1963"/>
                    </a:cubicBezTo>
                    <a:cubicBezTo>
                      <a:pt x="3836" y="1276"/>
                      <a:pt x="4149" y="616"/>
                      <a:pt x="4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4"/>
              <p:cNvSpPr/>
              <p:nvPr/>
            </p:nvSpPr>
            <p:spPr>
              <a:xfrm>
                <a:off x="7095670" y="1192843"/>
                <a:ext cx="359557" cy="403825"/>
              </a:xfrm>
              <a:custGeom>
                <a:avLst/>
                <a:gdLst/>
                <a:ahLst/>
                <a:cxnLst/>
                <a:rect l="l" t="t" r="r" b="b"/>
                <a:pathLst>
                  <a:path w="3551" h="3988" extrusionOk="0">
                    <a:moveTo>
                      <a:pt x="3551" y="0"/>
                    </a:moveTo>
                    <a:cubicBezTo>
                      <a:pt x="3078" y="125"/>
                      <a:pt x="2686" y="437"/>
                      <a:pt x="2302" y="741"/>
                    </a:cubicBezTo>
                    <a:cubicBezTo>
                      <a:pt x="2329" y="660"/>
                      <a:pt x="2320" y="607"/>
                      <a:pt x="2347" y="526"/>
                    </a:cubicBezTo>
                    <a:lnTo>
                      <a:pt x="2347" y="526"/>
                    </a:lnTo>
                    <a:cubicBezTo>
                      <a:pt x="2204" y="714"/>
                      <a:pt x="2088" y="919"/>
                      <a:pt x="2008" y="1142"/>
                    </a:cubicBezTo>
                    <a:cubicBezTo>
                      <a:pt x="1990" y="1008"/>
                      <a:pt x="2026" y="865"/>
                      <a:pt x="2052" y="732"/>
                    </a:cubicBezTo>
                    <a:lnTo>
                      <a:pt x="2052" y="732"/>
                    </a:lnTo>
                    <a:cubicBezTo>
                      <a:pt x="1927" y="937"/>
                      <a:pt x="1820" y="1151"/>
                      <a:pt x="1722" y="1365"/>
                    </a:cubicBezTo>
                    <a:cubicBezTo>
                      <a:pt x="1722" y="1240"/>
                      <a:pt x="1740" y="1115"/>
                      <a:pt x="1776" y="999"/>
                    </a:cubicBezTo>
                    <a:lnTo>
                      <a:pt x="1776" y="999"/>
                    </a:lnTo>
                    <a:cubicBezTo>
                      <a:pt x="1678" y="1178"/>
                      <a:pt x="1597" y="1374"/>
                      <a:pt x="1544" y="1570"/>
                    </a:cubicBezTo>
                    <a:cubicBezTo>
                      <a:pt x="1535" y="1427"/>
                      <a:pt x="1535" y="1294"/>
                      <a:pt x="1562" y="1160"/>
                    </a:cubicBezTo>
                    <a:lnTo>
                      <a:pt x="1562" y="1160"/>
                    </a:lnTo>
                    <a:cubicBezTo>
                      <a:pt x="1437" y="1401"/>
                      <a:pt x="1348" y="1659"/>
                      <a:pt x="1285" y="1927"/>
                    </a:cubicBezTo>
                    <a:cubicBezTo>
                      <a:pt x="1303" y="1740"/>
                      <a:pt x="1294" y="1552"/>
                      <a:pt x="1276" y="1365"/>
                    </a:cubicBezTo>
                    <a:cubicBezTo>
                      <a:pt x="1151" y="1704"/>
                      <a:pt x="1026" y="2034"/>
                      <a:pt x="910" y="2373"/>
                    </a:cubicBezTo>
                    <a:cubicBezTo>
                      <a:pt x="875" y="2168"/>
                      <a:pt x="884" y="1954"/>
                      <a:pt x="937" y="1749"/>
                    </a:cubicBezTo>
                    <a:lnTo>
                      <a:pt x="937" y="1749"/>
                    </a:lnTo>
                    <a:cubicBezTo>
                      <a:pt x="812" y="2088"/>
                      <a:pt x="687" y="2435"/>
                      <a:pt x="571" y="2783"/>
                    </a:cubicBezTo>
                    <a:cubicBezTo>
                      <a:pt x="580" y="2462"/>
                      <a:pt x="625" y="2150"/>
                      <a:pt x="687" y="1838"/>
                    </a:cubicBezTo>
                    <a:lnTo>
                      <a:pt x="687" y="1838"/>
                    </a:lnTo>
                    <a:cubicBezTo>
                      <a:pt x="571" y="2221"/>
                      <a:pt x="464" y="2596"/>
                      <a:pt x="357" y="2980"/>
                    </a:cubicBezTo>
                    <a:cubicBezTo>
                      <a:pt x="384" y="2757"/>
                      <a:pt x="411" y="2525"/>
                      <a:pt x="438" y="2302"/>
                    </a:cubicBezTo>
                    <a:lnTo>
                      <a:pt x="438" y="2302"/>
                    </a:lnTo>
                    <a:cubicBezTo>
                      <a:pt x="232" y="2846"/>
                      <a:pt x="116" y="3417"/>
                      <a:pt x="0" y="3988"/>
                    </a:cubicBezTo>
                    <a:cubicBezTo>
                      <a:pt x="384" y="3756"/>
                      <a:pt x="768" y="3542"/>
                      <a:pt x="1169" y="3354"/>
                    </a:cubicBezTo>
                    <a:lnTo>
                      <a:pt x="1169" y="3354"/>
                    </a:lnTo>
                    <a:cubicBezTo>
                      <a:pt x="955" y="3408"/>
                      <a:pt x="732" y="3435"/>
                      <a:pt x="518" y="3444"/>
                    </a:cubicBezTo>
                    <a:cubicBezTo>
                      <a:pt x="884" y="3212"/>
                      <a:pt x="1276" y="2998"/>
                      <a:pt x="1669" y="2819"/>
                    </a:cubicBezTo>
                    <a:cubicBezTo>
                      <a:pt x="1374" y="2819"/>
                      <a:pt x="1089" y="2873"/>
                      <a:pt x="812" y="2989"/>
                    </a:cubicBezTo>
                    <a:cubicBezTo>
                      <a:pt x="1240" y="2712"/>
                      <a:pt x="1713" y="2543"/>
                      <a:pt x="2186" y="2373"/>
                    </a:cubicBezTo>
                    <a:cubicBezTo>
                      <a:pt x="2088" y="2351"/>
                      <a:pt x="1987" y="2340"/>
                      <a:pt x="1885" y="2340"/>
                    </a:cubicBezTo>
                    <a:cubicBezTo>
                      <a:pt x="1665" y="2340"/>
                      <a:pt x="1445" y="2391"/>
                      <a:pt x="1249" y="2489"/>
                    </a:cubicBezTo>
                    <a:cubicBezTo>
                      <a:pt x="1669" y="2275"/>
                      <a:pt x="2115" y="2088"/>
                      <a:pt x="2570" y="1998"/>
                    </a:cubicBezTo>
                    <a:cubicBezTo>
                      <a:pt x="2473" y="1989"/>
                      <a:pt x="2376" y="1985"/>
                      <a:pt x="2279" y="1985"/>
                    </a:cubicBezTo>
                    <a:cubicBezTo>
                      <a:pt x="2002" y="1985"/>
                      <a:pt x="1726" y="2021"/>
                      <a:pt x="1455" y="2088"/>
                    </a:cubicBezTo>
                    <a:cubicBezTo>
                      <a:pt x="1856" y="1909"/>
                      <a:pt x="2266" y="1722"/>
                      <a:pt x="2695" y="1677"/>
                    </a:cubicBezTo>
                    <a:cubicBezTo>
                      <a:pt x="2557" y="1637"/>
                      <a:pt x="2411" y="1616"/>
                      <a:pt x="2266" y="1616"/>
                    </a:cubicBezTo>
                    <a:cubicBezTo>
                      <a:pt x="2090" y="1616"/>
                      <a:pt x="1914" y="1646"/>
                      <a:pt x="1749" y="1704"/>
                    </a:cubicBezTo>
                    <a:cubicBezTo>
                      <a:pt x="2052" y="1561"/>
                      <a:pt x="2373" y="1463"/>
                      <a:pt x="2704" y="1410"/>
                    </a:cubicBezTo>
                    <a:cubicBezTo>
                      <a:pt x="2567" y="1379"/>
                      <a:pt x="2427" y="1363"/>
                      <a:pt x="2288" y="1363"/>
                    </a:cubicBezTo>
                    <a:cubicBezTo>
                      <a:pt x="2182" y="1363"/>
                      <a:pt x="2076" y="1372"/>
                      <a:pt x="1972" y="1392"/>
                    </a:cubicBezTo>
                    <a:cubicBezTo>
                      <a:pt x="2300" y="1176"/>
                      <a:pt x="2694" y="1052"/>
                      <a:pt x="3091" y="1052"/>
                    </a:cubicBezTo>
                    <a:cubicBezTo>
                      <a:pt x="3104" y="1052"/>
                      <a:pt x="3118" y="1052"/>
                      <a:pt x="3132" y="1053"/>
                    </a:cubicBezTo>
                    <a:cubicBezTo>
                      <a:pt x="2944" y="963"/>
                      <a:pt x="2741" y="918"/>
                      <a:pt x="2536" y="918"/>
                    </a:cubicBezTo>
                    <a:cubicBezTo>
                      <a:pt x="2518" y="918"/>
                      <a:pt x="2499" y="918"/>
                      <a:pt x="2480" y="919"/>
                    </a:cubicBezTo>
                    <a:cubicBezTo>
                      <a:pt x="2712" y="812"/>
                      <a:pt x="2971" y="723"/>
                      <a:pt x="3230" y="669"/>
                    </a:cubicBezTo>
                    <a:cubicBezTo>
                      <a:pt x="3158" y="658"/>
                      <a:pt x="3087" y="650"/>
                      <a:pt x="3015" y="650"/>
                    </a:cubicBezTo>
                    <a:cubicBezTo>
                      <a:pt x="2971" y="650"/>
                      <a:pt x="2926" y="653"/>
                      <a:pt x="2882" y="660"/>
                    </a:cubicBezTo>
                    <a:cubicBezTo>
                      <a:pt x="3141" y="482"/>
                      <a:pt x="3373" y="259"/>
                      <a:pt x="355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4"/>
              <p:cNvSpPr/>
              <p:nvPr/>
            </p:nvSpPr>
            <p:spPr>
              <a:xfrm>
                <a:off x="7088481" y="1131380"/>
                <a:ext cx="422841" cy="477137"/>
              </a:xfrm>
              <a:custGeom>
                <a:avLst/>
                <a:gdLst/>
                <a:ahLst/>
                <a:cxnLst/>
                <a:rect l="l" t="t" r="r" b="b"/>
                <a:pathLst>
                  <a:path w="4176" h="4712" extrusionOk="0">
                    <a:moveTo>
                      <a:pt x="4175" y="0"/>
                    </a:moveTo>
                    <a:lnTo>
                      <a:pt x="4175" y="0"/>
                    </a:lnTo>
                    <a:cubicBezTo>
                      <a:pt x="4157" y="18"/>
                      <a:pt x="4131" y="36"/>
                      <a:pt x="4104" y="54"/>
                    </a:cubicBezTo>
                    <a:cubicBezTo>
                      <a:pt x="3890" y="339"/>
                      <a:pt x="3622" y="580"/>
                      <a:pt x="3345" y="803"/>
                    </a:cubicBezTo>
                    <a:cubicBezTo>
                      <a:pt x="2516" y="1490"/>
                      <a:pt x="1633" y="2141"/>
                      <a:pt x="964" y="2998"/>
                    </a:cubicBezTo>
                    <a:cubicBezTo>
                      <a:pt x="571" y="3506"/>
                      <a:pt x="259" y="4077"/>
                      <a:pt x="0" y="4666"/>
                    </a:cubicBezTo>
                    <a:cubicBezTo>
                      <a:pt x="63" y="4693"/>
                      <a:pt x="134" y="4702"/>
                      <a:pt x="196" y="4711"/>
                    </a:cubicBezTo>
                    <a:cubicBezTo>
                      <a:pt x="202" y="4711"/>
                      <a:pt x="207" y="4711"/>
                      <a:pt x="213" y="4711"/>
                    </a:cubicBezTo>
                    <a:cubicBezTo>
                      <a:pt x="416" y="4711"/>
                      <a:pt x="532" y="4548"/>
                      <a:pt x="732" y="4479"/>
                    </a:cubicBezTo>
                    <a:cubicBezTo>
                      <a:pt x="1731" y="4122"/>
                      <a:pt x="2596" y="3381"/>
                      <a:pt x="3105" y="2436"/>
                    </a:cubicBezTo>
                    <a:cubicBezTo>
                      <a:pt x="3140" y="2382"/>
                      <a:pt x="3167" y="2311"/>
                      <a:pt x="3149" y="2240"/>
                    </a:cubicBezTo>
                    <a:cubicBezTo>
                      <a:pt x="3140" y="2195"/>
                      <a:pt x="3105" y="2159"/>
                      <a:pt x="3069" y="2124"/>
                    </a:cubicBezTo>
                    <a:cubicBezTo>
                      <a:pt x="2971" y="2025"/>
                      <a:pt x="2864" y="1918"/>
                      <a:pt x="2766" y="1820"/>
                    </a:cubicBezTo>
                    <a:lnTo>
                      <a:pt x="2766" y="1820"/>
                    </a:lnTo>
                    <a:cubicBezTo>
                      <a:pt x="2917" y="1865"/>
                      <a:pt x="3078" y="1918"/>
                      <a:pt x="3229" y="1963"/>
                    </a:cubicBezTo>
                    <a:cubicBezTo>
                      <a:pt x="3470" y="1276"/>
                      <a:pt x="3783" y="616"/>
                      <a:pt x="417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4"/>
              <p:cNvSpPr/>
              <p:nvPr/>
            </p:nvSpPr>
            <p:spPr>
              <a:xfrm>
                <a:off x="7040587" y="1244281"/>
                <a:ext cx="353279" cy="424684"/>
              </a:xfrm>
              <a:custGeom>
                <a:avLst/>
                <a:gdLst/>
                <a:ahLst/>
                <a:cxnLst/>
                <a:rect l="l" t="t" r="r" b="b"/>
                <a:pathLst>
                  <a:path w="3489" h="4194" extrusionOk="0">
                    <a:moveTo>
                      <a:pt x="3488" y="1"/>
                    </a:moveTo>
                    <a:lnTo>
                      <a:pt x="3488" y="1"/>
                    </a:lnTo>
                    <a:cubicBezTo>
                      <a:pt x="1936" y="964"/>
                      <a:pt x="705" y="2427"/>
                      <a:pt x="18" y="4122"/>
                    </a:cubicBezTo>
                    <a:cubicBezTo>
                      <a:pt x="0" y="4167"/>
                      <a:pt x="63" y="4193"/>
                      <a:pt x="116" y="4193"/>
                    </a:cubicBezTo>
                    <a:cubicBezTo>
                      <a:pt x="170" y="4185"/>
                      <a:pt x="214" y="4149"/>
                      <a:pt x="259" y="4113"/>
                    </a:cubicBezTo>
                    <a:cubicBezTo>
                      <a:pt x="464" y="3899"/>
                      <a:pt x="589" y="3614"/>
                      <a:pt x="723" y="3346"/>
                    </a:cubicBezTo>
                    <a:cubicBezTo>
                      <a:pt x="1392" y="2017"/>
                      <a:pt x="2311" y="910"/>
                      <a:pt x="3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5" name="Google Shape;1455;p14"/>
          <p:cNvGrpSpPr/>
          <p:nvPr/>
        </p:nvGrpSpPr>
        <p:grpSpPr>
          <a:xfrm rot="-6996671">
            <a:off x="7079863" y="2429354"/>
            <a:ext cx="3670693" cy="3938370"/>
            <a:chOff x="-1793949" y="2571762"/>
            <a:chExt cx="3670968" cy="3938665"/>
          </a:xfrm>
        </p:grpSpPr>
        <p:grpSp>
          <p:nvGrpSpPr>
            <p:cNvPr id="1456" name="Google Shape;1456;p14"/>
            <p:cNvGrpSpPr/>
            <p:nvPr/>
          </p:nvGrpSpPr>
          <p:grpSpPr>
            <a:xfrm rot="-3689794">
              <a:off x="-1743677" y="4136007"/>
              <a:ext cx="2605749" cy="1664564"/>
              <a:chOff x="5669385" y="-152150"/>
              <a:chExt cx="1383042" cy="883494"/>
            </a:xfrm>
          </p:grpSpPr>
          <p:sp>
            <p:nvSpPr>
              <p:cNvPr id="1457" name="Google Shape;1457;p14"/>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4"/>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4"/>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4"/>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4"/>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4"/>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4"/>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14"/>
            <p:cNvGrpSpPr/>
            <p:nvPr/>
          </p:nvGrpSpPr>
          <p:grpSpPr>
            <a:xfrm rot="-3966003">
              <a:off x="-13438" y="4627989"/>
              <a:ext cx="1643007" cy="1610336"/>
              <a:chOff x="4785930" y="1655991"/>
              <a:chExt cx="579077" cy="567562"/>
            </a:xfrm>
          </p:grpSpPr>
          <p:sp>
            <p:nvSpPr>
              <p:cNvPr id="1465" name="Google Shape;1465;p14"/>
              <p:cNvSpPr/>
              <p:nvPr/>
            </p:nvSpPr>
            <p:spPr>
              <a:xfrm>
                <a:off x="4785930" y="1655991"/>
                <a:ext cx="579077" cy="567562"/>
              </a:xfrm>
              <a:custGeom>
                <a:avLst/>
                <a:gdLst/>
                <a:ahLst/>
                <a:cxnLst/>
                <a:rect l="l" t="t" r="r" b="b"/>
                <a:pathLst>
                  <a:path w="5719" h="5605" extrusionOk="0">
                    <a:moveTo>
                      <a:pt x="938" y="0"/>
                    </a:moveTo>
                    <a:cubicBezTo>
                      <a:pt x="910" y="0"/>
                      <a:pt x="883" y="1"/>
                      <a:pt x="857" y="3"/>
                    </a:cubicBezTo>
                    <a:cubicBezTo>
                      <a:pt x="536" y="29"/>
                      <a:pt x="214" y="119"/>
                      <a:pt x="0" y="359"/>
                    </a:cubicBezTo>
                    <a:cubicBezTo>
                      <a:pt x="102" y="277"/>
                      <a:pt x="227" y="241"/>
                      <a:pt x="356" y="241"/>
                    </a:cubicBezTo>
                    <a:cubicBezTo>
                      <a:pt x="579" y="241"/>
                      <a:pt x="815" y="348"/>
                      <a:pt x="973" y="511"/>
                    </a:cubicBezTo>
                    <a:cubicBezTo>
                      <a:pt x="1223" y="770"/>
                      <a:pt x="1347" y="1135"/>
                      <a:pt x="1490" y="1466"/>
                    </a:cubicBezTo>
                    <a:cubicBezTo>
                      <a:pt x="2079" y="2866"/>
                      <a:pt x="3185" y="3981"/>
                      <a:pt x="4318" y="4989"/>
                    </a:cubicBezTo>
                    <a:cubicBezTo>
                      <a:pt x="4541" y="5186"/>
                      <a:pt x="4764" y="5382"/>
                      <a:pt x="4943" y="5605"/>
                    </a:cubicBezTo>
                    <a:cubicBezTo>
                      <a:pt x="5201" y="4731"/>
                      <a:pt x="5433" y="3856"/>
                      <a:pt x="5603" y="2955"/>
                    </a:cubicBezTo>
                    <a:cubicBezTo>
                      <a:pt x="5665" y="2634"/>
                      <a:pt x="5719" y="2304"/>
                      <a:pt x="5638" y="1983"/>
                    </a:cubicBezTo>
                    <a:cubicBezTo>
                      <a:pt x="5576" y="1733"/>
                      <a:pt x="5433" y="1519"/>
                      <a:pt x="5273" y="1314"/>
                    </a:cubicBezTo>
                    <a:cubicBezTo>
                      <a:pt x="4871" y="797"/>
                      <a:pt x="4336" y="359"/>
                      <a:pt x="3711" y="145"/>
                    </a:cubicBezTo>
                    <a:cubicBezTo>
                      <a:pt x="3446" y="54"/>
                      <a:pt x="3165" y="7"/>
                      <a:pt x="2886" y="7"/>
                    </a:cubicBezTo>
                    <a:cubicBezTo>
                      <a:pt x="2507" y="7"/>
                      <a:pt x="2131" y="94"/>
                      <a:pt x="1802" y="279"/>
                    </a:cubicBezTo>
                    <a:cubicBezTo>
                      <a:pt x="1573" y="91"/>
                      <a:pt x="1239" y="0"/>
                      <a:pt x="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4"/>
              <p:cNvSpPr/>
              <p:nvPr/>
            </p:nvSpPr>
            <p:spPr>
              <a:xfrm>
                <a:off x="4785930" y="1655991"/>
                <a:ext cx="502326" cy="567562"/>
              </a:xfrm>
              <a:custGeom>
                <a:avLst/>
                <a:gdLst/>
                <a:ahLst/>
                <a:cxnLst/>
                <a:rect l="l" t="t" r="r" b="b"/>
                <a:pathLst>
                  <a:path w="4961" h="5605" extrusionOk="0">
                    <a:moveTo>
                      <a:pt x="938" y="0"/>
                    </a:moveTo>
                    <a:cubicBezTo>
                      <a:pt x="910" y="0"/>
                      <a:pt x="883" y="1"/>
                      <a:pt x="857" y="3"/>
                    </a:cubicBezTo>
                    <a:cubicBezTo>
                      <a:pt x="536" y="29"/>
                      <a:pt x="214" y="119"/>
                      <a:pt x="0" y="359"/>
                    </a:cubicBezTo>
                    <a:cubicBezTo>
                      <a:pt x="102" y="277"/>
                      <a:pt x="227" y="241"/>
                      <a:pt x="356" y="241"/>
                    </a:cubicBezTo>
                    <a:cubicBezTo>
                      <a:pt x="579" y="241"/>
                      <a:pt x="815" y="348"/>
                      <a:pt x="973" y="511"/>
                    </a:cubicBezTo>
                    <a:cubicBezTo>
                      <a:pt x="1223" y="770"/>
                      <a:pt x="1347" y="1135"/>
                      <a:pt x="1490" y="1466"/>
                    </a:cubicBezTo>
                    <a:cubicBezTo>
                      <a:pt x="2079" y="2866"/>
                      <a:pt x="3185" y="3981"/>
                      <a:pt x="4318" y="4989"/>
                    </a:cubicBezTo>
                    <a:cubicBezTo>
                      <a:pt x="4541" y="5186"/>
                      <a:pt x="4764" y="5382"/>
                      <a:pt x="4943" y="5605"/>
                    </a:cubicBezTo>
                    <a:cubicBezTo>
                      <a:pt x="4952" y="5596"/>
                      <a:pt x="4952" y="5587"/>
                      <a:pt x="4960" y="5569"/>
                    </a:cubicBezTo>
                    <a:cubicBezTo>
                      <a:pt x="4916" y="5489"/>
                      <a:pt x="4880" y="5400"/>
                      <a:pt x="4844" y="5319"/>
                    </a:cubicBezTo>
                    <a:cubicBezTo>
                      <a:pt x="4532" y="4561"/>
                      <a:pt x="4220" y="3803"/>
                      <a:pt x="4095" y="3000"/>
                    </a:cubicBezTo>
                    <a:cubicBezTo>
                      <a:pt x="4059" y="2777"/>
                      <a:pt x="4033" y="2554"/>
                      <a:pt x="3970" y="2340"/>
                    </a:cubicBezTo>
                    <a:cubicBezTo>
                      <a:pt x="3863" y="1965"/>
                      <a:pt x="3631" y="1644"/>
                      <a:pt x="3399" y="1341"/>
                    </a:cubicBezTo>
                    <a:cubicBezTo>
                      <a:pt x="3212" y="1109"/>
                      <a:pt x="3025" y="886"/>
                      <a:pt x="2810" y="689"/>
                    </a:cubicBezTo>
                    <a:cubicBezTo>
                      <a:pt x="2570" y="475"/>
                      <a:pt x="2293" y="306"/>
                      <a:pt x="2008" y="181"/>
                    </a:cubicBezTo>
                    <a:cubicBezTo>
                      <a:pt x="1936" y="208"/>
                      <a:pt x="1865" y="243"/>
                      <a:pt x="1802" y="279"/>
                    </a:cubicBezTo>
                    <a:cubicBezTo>
                      <a:pt x="1573" y="91"/>
                      <a:pt x="1239" y="0"/>
                      <a:pt x="93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4"/>
              <p:cNvSpPr/>
              <p:nvPr/>
            </p:nvSpPr>
            <p:spPr>
              <a:xfrm>
                <a:off x="4938522" y="1668648"/>
                <a:ext cx="393983" cy="515211"/>
              </a:xfrm>
              <a:custGeom>
                <a:avLst/>
                <a:gdLst/>
                <a:ahLst/>
                <a:cxnLst/>
                <a:rect l="l" t="t" r="r" b="b"/>
                <a:pathLst>
                  <a:path w="3891" h="5088" extrusionOk="0">
                    <a:moveTo>
                      <a:pt x="1693" y="1"/>
                    </a:moveTo>
                    <a:cubicBezTo>
                      <a:pt x="1228" y="1"/>
                      <a:pt x="603" y="196"/>
                      <a:pt x="492" y="225"/>
                    </a:cubicBezTo>
                    <a:cubicBezTo>
                      <a:pt x="482" y="228"/>
                      <a:pt x="473" y="229"/>
                      <a:pt x="463" y="229"/>
                    </a:cubicBezTo>
                    <a:cubicBezTo>
                      <a:pt x="392" y="229"/>
                      <a:pt x="322" y="174"/>
                      <a:pt x="251" y="127"/>
                    </a:cubicBezTo>
                    <a:cubicBezTo>
                      <a:pt x="215" y="105"/>
                      <a:pt x="168" y="89"/>
                      <a:pt x="125" y="89"/>
                    </a:cubicBezTo>
                    <a:cubicBezTo>
                      <a:pt x="81" y="89"/>
                      <a:pt x="41" y="105"/>
                      <a:pt x="19" y="145"/>
                    </a:cubicBezTo>
                    <a:cubicBezTo>
                      <a:pt x="1" y="172"/>
                      <a:pt x="1" y="208"/>
                      <a:pt x="1" y="243"/>
                    </a:cubicBezTo>
                    <a:lnTo>
                      <a:pt x="46" y="1002"/>
                    </a:lnTo>
                    <a:cubicBezTo>
                      <a:pt x="108" y="761"/>
                      <a:pt x="162" y="520"/>
                      <a:pt x="188" y="279"/>
                    </a:cubicBezTo>
                    <a:cubicBezTo>
                      <a:pt x="313" y="413"/>
                      <a:pt x="313" y="618"/>
                      <a:pt x="304" y="796"/>
                    </a:cubicBezTo>
                    <a:cubicBezTo>
                      <a:pt x="295" y="1064"/>
                      <a:pt x="286" y="1323"/>
                      <a:pt x="278" y="1590"/>
                    </a:cubicBezTo>
                    <a:lnTo>
                      <a:pt x="759" y="511"/>
                    </a:lnTo>
                    <a:lnTo>
                      <a:pt x="759" y="511"/>
                    </a:lnTo>
                    <a:cubicBezTo>
                      <a:pt x="679" y="975"/>
                      <a:pt x="590" y="1430"/>
                      <a:pt x="581" y="1903"/>
                    </a:cubicBezTo>
                    <a:lnTo>
                      <a:pt x="982" y="841"/>
                    </a:lnTo>
                    <a:lnTo>
                      <a:pt x="982" y="841"/>
                    </a:lnTo>
                    <a:cubicBezTo>
                      <a:pt x="911" y="1341"/>
                      <a:pt x="884" y="1840"/>
                      <a:pt x="920" y="2349"/>
                    </a:cubicBezTo>
                    <a:cubicBezTo>
                      <a:pt x="956" y="1903"/>
                      <a:pt x="1009" y="1448"/>
                      <a:pt x="1232" y="1064"/>
                    </a:cubicBezTo>
                    <a:lnTo>
                      <a:pt x="1232" y="1064"/>
                    </a:lnTo>
                    <a:cubicBezTo>
                      <a:pt x="1125" y="1555"/>
                      <a:pt x="1089" y="2054"/>
                      <a:pt x="1116" y="2554"/>
                    </a:cubicBezTo>
                    <a:cubicBezTo>
                      <a:pt x="1161" y="2090"/>
                      <a:pt x="1321" y="1635"/>
                      <a:pt x="1589" y="1251"/>
                    </a:cubicBezTo>
                    <a:lnTo>
                      <a:pt x="1589" y="1251"/>
                    </a:lnTo>
                    <a:cubicBezTo>
                      <a:pt x="1446" y="1715"/>
                      <a:pt x="1348" y="2188"/>
                      <a:pt x="1303" y="2679"/>
                    </a:cubicBezTo>
                    <a:cubicBezTo>
                      <a:pt x="1402" y="2251"/>
                      <a:pt x="1607" y="1858"/>
                      <a:pt x="1883" y="1519"/>
                    </a:cubicBezTo>
                    <a:lnTo>
                      <a:pt x="1883" y="1519"/>
                    </a:lnTo>
                    <a:cubicBezTo>
                      <a:pt x="1678" y="1929"/>
                      <a:pt x="1535" y="2366"/>
                      <a:pt x="1455" y="2813"/>
                    </a:cubicBezTo>
                    <a:cubicBezTo>
                      <a:pt x="1616" y="2465"/>
                      <a:pt x="1857" y="2135"/>
                      <a:pt x="2142" y="1867"/>
                    </a:cubicBezTo>
                    <a:lnTo>
                      <a:pt x="2142" y="1867"/>
                    </a:lnTo>
                    <a:cubicBezTo>
                      <a:pt x="1937" y="2259"/>
                      <a:pt x="1785" y="2679"/>
                      <a:pt x="1696" y="3107"/>
                    </a:cubicBezTo>
                    <a:cubicBezTo>
                      <a:pt x="1848" y="2804"/>
                      <a:pt x="2035" y="2581"/>
                      <a:pt x="2249" y="2322"/>
                    </a:cubicBezTo>
                    <a:lnTo>
                      <a:pt x="2249" y="2322"/>
                    </a:lnTo>
                    <a:cubicBezTo>
                      <a:pt x="2133" y="2786"/>
                      <a:pt x="2062" y="3259"/>
                      <a:pt x="2026" y="3731"/>
                    </a:cubicBezTo>
                    <a:cubicBezTo>
                      <a:pt x="2106" y="3366"/>
                      <a:pt x="2231" y="3009"/>
                      <a:pt x="2383" y="2670"/>
                    </a:cubicBezTo>
                    <a:lnTo>
                      <a:pt x="2383" y="2670"/>
                    </a:lnTo>
                    <a:cubicBezTo>
                      <a:pt x="2374" y="2875"/>
                      <a:pt x="2356" y="3080"/>
                      <a:pt x="2356" y="3294"/>
                    </a:cubicBezTo>
                    <a:cubicBezTo>
                      <a:pt x="2347" y="3598"/>
                      <a:pt x="2347" y="3910"/>
                      <a:pt x="2463" y="4186"/>
                    </a:cubicBezTo>
                    <a:cubicBezTo>
                      <a:pt x="2499" y="3972"/>
                      <a:pt x="2535" y="3749"/>
                      <a:pt x="2570" y="3535"/>
                    </a:cubicBezTo>
                    <a:cubicBezTo>
                      <a:pt x="2615" y="3883"/>
                      <a:pt x="2722" y="4231"/>
                      <a:pt x="2865" y="4552"/>
                    </a:cubicBezTo>
                    <a:cubicBezTo>
                      <a:pt x="2874" y="4409"/>
                      <a:pt x="2882" y="4311"/>
                      <a:pt x="2891" y="4169"/>
                    </a:cubicBezTo>
                    <a:cubicBezTo>
                      <a:pt x="3043" y="4490"/>
                      <a:pt x="3221" y="4793"/>
                      <a:pt x="3409" y="5087"/>
                    </a:cubicBezTo>
                    <a:cubicBezTo>
                      <a:pt x="3177" y="4579"/>
                      <a:pt x="2990" y="4044"/>
                      <a:pt x="2856" y="3499"/>
                    </a:cubicBezTo>
                    <a:lnTo>
                      <a:pt x="2856" y="3499"/>
                    </a:lnTo>
                    <a:cubicBezTo>
                      <a:pt x="3061" y="3928"/>
                      <a:pt x="3266" y="4356"/>
                      <a:pt x="3480" y="4784"/>
                    </a:cubicBezTo>
                    <a:cubicBezTo>
                      <a:pt x="3257" y="4169"/>
                      <a:pt x="3106" y="3526"/>
                      <a:pt x="2954" y="2893"/>
                    </a:cubicBezTo>
                    <a:lnTo>
                      <a:pt x="2954" y="2893"/>
                    </a:lnTo>
                    <a:cubicBezTo>
                      <a:pt x="3141" y="3160"/>
                      <a:pt x="3337" y="3419"/>
                      <a:pt x="3525" y="3687"/>
                    </a:cubicBezTo>
                    <a:cubicBezTo>
                      <a:pt x="3213" y="3143"/>
                      <a:pt x="2954" y="2581"/>
                      <a:pt x="2749" y="1992"/>
                    </a:cubicBezTo>
                    <a:lnTo>
                      <a:pt x="2749" y="1992"/>
                    </a:lnTo>
                    <a:cubicBezTo>
                      <a:pt x="3052" y="2402"/>
                      <a:pt x="3391" y="2786"/>
                      <a:pt x="3748" y="3143"/>
                    </a:cubicBezTo>
                    <a:cubicBezTo>
                      <a:pt x="3400" y="2625"/>
                      <a:pt x="3088" y="2081"/>
                      <a:pt x="2802" y="1519"/>
                    </a:cubicBezTo>
                    <a:lnTo>
                      <a:pt x="2802" y="1519"/>
                    </a:lnTo>
                    <a:cubicBezTo>
                      <a:pt x="3177" y="1831"/>
                      <a:pt x="3560" y="2143"/>
                      <a:pt x="3891" y="2509"/>
                    </a:cubicBezTo>
                    <a:cubicBezTo>
                      <a:pt x="3596" y="1733"/>
                      <a:pt x="2972" y="1100"/>
                      <a:pt x="2213" y="787"/>
                    </a:cubicBezTo>
                    <a:lnTo>
                      <a:pt x="2213" y="787"/>
                    </a:lnTo>
                    <a:cubicBezTo>
                      <a:pt x="2802" y="1002"/>
                      <a:pt x="3346" y="1332"/>
                      <a:pt x="3801" y="1769"/>
                    </a:cubicBezTo>
                    <a:cubicBezTo>
                      <a:pt x="3266" y="912"/>
                      <a:pt x="2329" y="324"/>
                      <a:pt x="1330" y="217"/>
                    </a:cubicBezTo>
                    <a:cubicBezTo>
                      <a:pt x="1358" y="216"/>
                      <a:pt x="1385" y="215"/>
                      <a:pt x="1413" y="215"/>
                    </a:cubicBezTo>
                    <a:cubicBezTo>
                      <a:pt x="2019" y="215"/>
                      <a:pt x="2629" y="402"/>
                      <a:pt x="3132" y="752"/>
                    </a:cubicBezTo>
                    <a:cubicBezTo>
                      <a:pt x="2847" y="386"/>
                      <a:pt x="2410" y="154"/>
                      <a:pt x="1955" y="29"/>
                    </a:cubicBezTo>
                    <a:cubicBezTo>
                      <a:pt x="1878" y="9"/>
                      <a:pt x="1789" y="1"/>
                      <a:pt x="1693"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4"/>
              <p:cNvSpPr/>
              <p:nvPr/>
            </p:nvSpPr>
            <p:spPr>
              <a:xfrm>
                <a:off x="4972038" y="1668850"/>
                <a:ext cx="293639" cy="491516"/>
              </a:xfrm>
              <a:custGeom>
                <a:avLst/>
                <a:gdLst/>
                <a:ahLst/>
                <a:cxnLst/>
                <a:rect l="l" t="t" r="r" b="b"/>
                <a:pathLst>
                  <a:path w="2900" h="4854" extrusionOk="0">
                    <a:moveTo>
                      <a:pt x="303" y="0"/>
                    </a:moveTo>
                    <a:cubicBezTo>
                      <a:pt x="205" y="36"/>
                      <a:pt x="98" y="81"/>
                      <a:pt x="0" y="134"/>
                    </a:cubicBezTo>
                    <a:cubicBezTo>
                      <a:pt x="651" y="357"/>
                      <a:pt x="1320" y="857"/>
                      <a:pt x="1677" y="1419"/>
                    </a:cubicBezTo>
                    <a:cubicBezTo>
                      <a:pt x="2328" y="2454"/>
                      <a:pt x="2275" y="3801"/>
                      <a:pt x="2899" y="4853"/>
                    </a:cubicBezTo>
                    <a:cubicBezTo>
                      <a:pt x="2462" y="3944"/>
                      <a:pt x="2551" y="2802"/>
                      <a:pt x="2150" y="1874"/>
                    </a:cubicBezTo>
                    <a:cubicBezTo>
                      <a:pt x="1793" y="1062"/>
                      <a:pt x="1088" y="464"/>
                      <a:pt x="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14"/>
            <p:cNvGrpSpPr/>
            <p:nvPr/>
          </p:nvGrpSpPr>
          <p:grpSpPr>
            <a:xfrm flipH="1">
              <a:off x="-932112" y="2571762"/>
              <a:ext cx="1483199" cy="2661789"/>
              <a:chOff x="8268108" y="675218"/>
              <a:chExt cx="422841" cy="758842"/>
            </a:xfrm>
          </p:grpSpPr>
          <p:sp>
            <p:nvSpPr>
              <p:cNvPr id="1470" name="Google Shape;1470;p14"/>
              <p:cNvSpPr/>
              <p:nvPr/>
            </p:nvSpPr>
            <p:spPr>
              <a:xfrm>
                <a:off x="8268108" y="675218"/>
                <a:ext cx="272983" cy="432785"/>
              </a:xfrm>
              <a:custGeom>
                <a:avLst/>
                <a:gdLst/>
                <a:ahLst/>
                <a:cxnLst/>
                <a:rect l="l" t="t" r="r" b="b"/>
                <a:pathLst>
                  <a:path w="2696" h="4274" extrusionOk="0">
                    <a:moveTo>
                      <a:pt x="1" y="0"/>
                    </a:moveTo>
                    <a:cubicBezTo>
                      <a:pt x="28" y="1196"/>
                      <a:pt x="509" y="2382"/>
                      <a:pt x="1286" y="3301"/>
                    </a:cubicBezTo>
                    <a:cubicBezTo>
                      <a:pt x="1660" y="3738"/>
                      <a:pt x="2133" y="4140"/>
                      <a:pt x="2695" y="4273"/>
                    </a:cubicBezTo>
                    <a:cubicBezTo>
                      <a:pt x="2633" y="3390"/>
                      <a:pt x="2374" y="2489"/>
                      <a:pt x="1928" y="1722"/>
                    </a:cubicBezTo>
                    <a:cubicBezTo>
                      <a:pt x="1482" y="964"/>
                      <a:pt x="813" y="35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4"/>
              <p:cNvSpPr/>
              <p:nvPr/>
            </p:nvSpPr>
            <p:spPr>
              <a:xfrm>
                <a:off x="8268108" y="675218"/>
                <a:ext cx="268427" cy="431874"/>
              </a:xfrm>
              <a:custGeom>
                <a:avLst/>
                <a:gdLst/>
                <a:ahLst/>
                <a:cxnLst/>
                <a:rect l="l" t="t" r="r" b="b"/>
                <a:pathLst>
                  <a:path w="2651" h="4265" extrusionOk="0">
                    <a:moveTo>
                      <a:pt x="1" y="0"/>
                    </a:moveTo>
                    <a:cubicBezTo>
                      <a:pt x="28" y="1196"/>
                      <a:pt x="509" y="2382"/>
                      <a:pt x="1286" y="3301"/>
                    </a:cubicBezTo>
                    <a:cubicBezTo>
                      <a:pt x="1651" y="3729"/>
                      <a:pt x="2106" y="4113"/>
                      <a:pt x="2651" y="4265"/>
                    </a:cubicBezTo>
                    <a:cubicBezTo>
                      <a:pt x="2356" y="3845"/>
                      <a:pt x="2160" y="3346"/>
                      <a:pt x="1910" y="2891"/>
                    </a:cubicBezTo>
                    <a:cubicBezTo>
                      <a:pt x="1794" y="2677"/>
                      <a:pt x="1660" y="2471"/>
                      <a:pt x="1535" y="2266"/>
                    </a:cubicBezTo>
                    <a:cubicBezTo>
                      <a:pt x="1054" y="1508"/>
                      <a:pt x="554" y="759"/>
                      <a:pt x="37" y="9"/>
                    </a:cubicBezTo>
                    <a:cubicBezTo>
                      <a:pt x="28" y="9"/>
                      <a:pt x="19" y="0"/>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4"/>
              <p:cNvSpPr/>
              <p:nvPr/>
            </p:nvSpPr>
            <p:spPr>
              <a:xfrm>
                <a:off x="8285321" y="697799"/>
                <a:ext cx="234000" cy="388535"/>
              </a:xfrm>
              <a:custGeom>
                <a:avLst/>
                <a:gdLst/>
                <a:ahLst/>
                <a:cxnLst/>
                <a:rect l="l" t="t" r="r" b="b"/>
                <a:pathLst>
                  <a:path w="2311" h="3837" extrusionOk="0">
                    <a:moveTo>
                      <a:pt x="0" y="0"/>
                    </a:moveTo>
                    <a:cubicBezTo>
                      <a:pt x="14" y="13"/>
                      <a:pt x="28" y="27"/>
                      <a:pt x="42" y="40"/>
                    </a:cubicBezTo>
                    <a:lnTo>
                      <a:pt x="42" y="40"/>
                    </a:lnTo>
                    <a:cubicBezTo>
                      <a:pt x="29" y="26"/>
                      <a:pt x="16" y="12"/>
                      <a:pt x="0" y="0"/>
                    </a:cubicBezTo>
                    <a:close/>
                    <a:moveTo>
                      <a:pt x="42" y="40"/>
                    </a:moveTo>
                    <a:lnTo>
                      <a:pt x="42" y="40"/>
                    </a:lnTo>
                    <a:cubicBezTo>
                      <a:pt x="105" y="111"/>
                      <a:pt x="143" y="206"/>
                      <a:pt x="188" y="295"/>
                    </a:cubicBezTo>
                    <a:cubicBezTo>
                      <a:pt x="268" y="464"/>
                      <a:pt x="366" y="616"/>
                      <a:pt x="482" y="759"/>
                    </a:cubicBezTo>
                    <a:cubicBezTo>
                      <a:pt x="322" y="634"/>
                      <a:pt x="179" y="491"/>
                      <a:pt x="45" y="339"/>
                    </a:cubicBezTo>
                    <a:lnTo>
                      <a:pt x="45" y="339"/>
                    </a:lnTo>
                    <a:cubicBezTo>
                      <a:pt x="206" y="616"/>
                      <a:pt x="384" y="884"/>
                      <a:pt x="634" y="1071"/>
                    </a:cubicBezTo>
                    <a:cubicBezTo>
                      <a:pt x="482" y="1000"/>
                      <a:pt x="339" y="910"/>
                      <a:pt x="215" y="794"/>
                    </a:cubicBezTo>
                    <a:lnTo>
                      <a:pt x="215" y="794"/>
                    </a:lnTo>
                    <a:cubicBezTo>
                      <a:pt x="384" y="1026"/>
                      <a:pt x="580" y="1240"/>
                      <a:pt x="830" y="1383"/>
                    </a:cubicBezTo>
                    <a:cubicBezTo>
                      <a:pt x="661" y="1347"/>
                      <a:pt x="500" y="1258"/>
                      <a:pt x="375" y="1142"/>
                    </a:cubicBezTo>
                    <a:lnTo>
                      <a:pt x="375" y="1142"/>
                    </a:lnTo>
                    <a:cubicBezTo>
                      <a:pt x="536" y="1330"/>
                      <a:pt x="714" y="1499"/>
                      <a:pt x="919" y="1642"/>
                    </a:cubicBezTo>
                    <a:cubicBezTo>
                      <a:pt x="678" y="1544"/>
                      <a:pt x="464" y="1401"/>
                      <a:pt x="277" y="1223"/>
                    </a:cubicBezTo>
                    <a:lnTo>
                      <a:pt x="277" y="1223"/>
                    </a:lnTo>
                    <a:cubicBezTo>
                      <a:pt x="464" y="1544"/>
                      <a:pt x="777" y="1767"/>
                      <a:pt x="1080" y="1981"/>
                    </a:cubicBezTo>
                    <a:cubicBezTo>
                      <a:pt x="919" y="1918"/>
                      <a:pt x="768" y="1847"/>
                      <a:pt x="616" y="1758"/>
                    </a:cubicBezTo>
                    <a:lnTo>
                      <a:pt x="616" y="1758"/>
                    </a:lnTo>
                    <a:cubicBezTo>
                      <a:pt x="839" y="1936"/>
                      <a:pt x="1071" y="2097"/>
                      <a:pt x="1312" y="2257"/>
                    </a:cubicBezTo>
                    <a:cubicBezTo>
                      <a:pt x="1062" y="2186"/>
                      <a:pt x="812" y="2079"/>
                      <a:pt x="598" y="1927"/>
                    </a:cubicBezTo>
                    <a:lnTo>
                      <a:pt x="598" y="1927"/>
                    </a:lnTo>
                    <a:cubicBezTo>
                      <a:pt x="723" y="2132"/>
                      <a:pt x="964" y="2222"/>
                      <a:pt x="1178" y="2338"/>
                    </a:cubicBezTo>
                    <a:cubicBezTo>
                      <a:pt x="1303" y="2409"/>
                      <a:pt x="1428" y="2489"/>
                      <a:pt x="1535" y="2579"/>
                    </a:cubicBezTo>
                    <a:cubicBezTo>
                      <a:pt x="1365" y="2507"/>
                      <a:pt x="1187" y="2480"/>
                      <a:pt x="1009" y="2454"/>
                    </a:cubicBezTo>
                    <a:lnTo>
                      <a:pt x="1009" y="2454"/>
                    </a:lnTo>
                    <a:cubicBezTo>
                      <a:pt x="1240" y="2579"/>
                      <a:pt x="1472" y="2703"/>
                      <a:pt x="1704" y="2837"/>
                    </a:cubicBezTo>
                    <a:cubicBezTo>
                      <a:pt x="1464" y="2802"/>
                      <a:pt x="1223" y="2748"/>
                      <a:pt x="1000" y="2650"/>
                    </a:cubicBezTo>
                    <a:lnTo>
                      <a:pt x="1000" y="2650"/>
                    </a:lnTo>
                    <a:cubicBezTo>
                      <a:pt x="1285" y="2819"/>
                      <a:pt x="1571" y="2980"/>
                      <a:pt x="1856" y="3149"/>
                    </a:cubicBezTo>
                    <a:cubicBezTo>
                      <a:pt x="1731" y="3114"/>
                      <a:pt x="1597" y="3078"/>
                      <a:pt x="1472" y="3042"/>
                    </a:cubicBezTo>
                    <a:lnTo>
                      <a:pt x="1472" y="3042"/>
                    </a:lnTo>
                    <a:cubicBezTo>
                      <a:pt x="1642" y="3158"/>
                      <a:pt x="1820" y="3283"/>
                      <a:pt x="1990" y="3399"/>
                    </a:cubicBezTo>
                    <a:cubicBezTo>
                      <a:pt x="1767" y="3301"/>
                      <a:pt x="1553" y="3203"/>
                      <a:pt x="1330" y="3105"/>
                    </a:cubicBezTo>
                    <a:lnTo>
                      <a:pt x="1330" y="3105"/>
                    </a:lnTo>
                    <a:cubicBezTo>
                      <a:pt x="1588" y="3292"/>
                      <a:pt x="1856" y="3462"/>
                      <a:pt x="2133" y="3622"/>
                    </a:cubicBezTo>
                    <a:cubicBezTo>
                      <a:pt x="1972" y="3587"/>
                      <a:pt x="1811" y="3533"/>
                      <a:pt x="1669" y="3453"/>
                    </a:cubicBezTo>
                    <a:lnTo>
                      <a:pt x="1669" y="3453"/>
                    </a:lnTo>
                    <a:cubicBezTo>
                      <a:pt x="1847" y="3622"/>
                      <a:pt x="2070" y="3756"/>
                      <a:pt x="2302" y="3836"/>
                    </a:cubicBezTo>
                    <a:cubicBezTo>
                      <a:pt x="2302" y="3827"/>
                      <a:pt x="2284" y="3792"/>
                      <a:pt x="2293" y="3792"/>
                    </a:cubicBezTo>
                    <a:cubicBezTo>
                      <a:pt x="2302" y="3792"/>
                      <a:pt x="2311" y="3783"/>
                      <a:pt x="2311" y="3774"/>
                    </a:cubicBezTo>
                    <a:cubicBezTo>
                      <a:pt x="2311" y="3542"/>
                      <a:pt x="2311" y="3301"/>
                      <a:pt x="2266" y="3078"/>
                    </a:cubicBezTo>
                    <a:cubicBezTo>
                      <a:pt x="2266" y="3185"/>
                      <a:pt x="2257" y="3301"/>
                      <a:pt x="2257" y="3417"/>
                    </a:cubicBezTo>
                    <a:cubicBezTo>
                      <a:pt x="2204" y="3149"/>
                      <a:pt x="2142" y="2882"/>
                      <a:pt x="2088" y="2614"/>
                    </a:cubicBezTo>
                    <a:lnTo>
                      <a:pt x="2070" y="3087"/>
                    </a:lnTo>
                    <a:cubicBezTo>
                      <a:pt x="2061" y="2775"/>
                      <a:pt x="2026" y="2463"/>
                      <a:pt x="1936" y="2159"/>
                    </a:cubicBezTo>
                    <a:cubicBezTo>
                      <a:pt x="1927" y="2338"/>
                      <a:pt x="1918" y="2516"/>
                      <a:pt x="1927" y="2694"/>
                    </a:cubicBezTo>
                    <a:cubicBezTo>
                      <a:pt x="1910" y="2409"/>
                      <a:pt x="1892" y="2124"/>
                      <a:pt x="1785" y="1865"/>
                    </a:cubicBezTo>
                    <a:cubicBezTo>
                      <a:pt x="1758" y="2070"/>
                      <a:pt x="1731" y="2266"/>
                      <a:pt x="1713" y="2471"/>
                    </a:cubicBezTo>
                    <a:cubicBezTo>
                      <a:pt x="1695" y="2150"/>
                      <a:pt x="1687" y="1829"/>
                      <a:pt x="1579" y="1526"/>
                    </a:cubicBezTo>
                    <a:cubicBezTo>
                      <a:pt x="1553" y="1740"/>
                      <a:pt x="1526" y="1954"/>
                      <a:pt x="1490" y="2159"/>
                    </a:cubicBezTo>
                    <a:cubicBezTo>
                      <a:pt x="1517" y="1883"/>
                      <a:pt x="1517" y="1588"/>
                      <a:pt x="1410" y="1330"/>
                    </a:cubicBezTo>
                    <a:cubicBezTo>
                      <a:pt x="1374" y="1508"/>
                      <a:pt x="1339" y="1686"/>
                      <a:pt x="1303" y="1865"/>
                    </a:cubicBezTo>
                    <a:cubicBezTo>
                      <a:pt x="1321" y="1624"/>
                      <a:pt x="1339" y="1374"/>
                      <a:pt x="1285" y="1124"/>
                    </a:cubicBezTo>
                    <a:cubicBezTo>
                      <a:pt x="1240" y="1276"/>
                      <a:pt x="1205" y="1437"/>
                      <a:pt x="1169" y="1588"/>
                    </a:cubicBezTo>
                    <a:cubicBezTo>
                      <a:pt x="1196" y="1365"/>
                      <a:pt x="1160" y="1142"/>
                      <a:pt x="1089" y="928"/>
                    </a:cubicBezTo>
                    <a:cubicBezTo>
                      <a:pt x="1089" y="1062"/>
                      <a:pt x="1053" y="1178"/>
                      <a:pt x="1000" y="1294"/>
                    </a:cubicBezTo>
                    <a:cubicBezTo>
                      <a:pt x="964" y="991"/>
                      <a:pt x="866" y="678"/>
                      <a:pt x="714" y="402"/>
                    </a:cubicBezTo>
                    <a:lnTo>
                      <a:pt x="714" y="402"/>
                    </a:lnTo>
                    <a:cubicBezTo>
                      <a:pt x="768" y="625"/>
                      <a:pt x="786" y="848"/>
                      <a:pt x="768" y="1071"/>
                    </a:cubicBezTo>
                    <a:cubicBezTo>
                      <a:pt x="687" y="812"/>
                      <a:pt x="598" y="553"/>
                      <a:pt x="429" y="339"/>
                    </a:cubicBezTo>
                    <a:lnTo>
                      <a:pt x="429" y="339"/>
                    </a:lnTo>
                    <a:cubicBezTo>
                      <a:pt x="518" y="518"/>
                      <a:pt x="580" y="696"/>
                      <a:pt x="634" y="884"/>
                    </a:cubicBezTo>
                    <a:cubicBezTo>
                      <a:pt x="490" y="571"/>
                      <a:pt x="290" y="282"/>
                      <a:pt x="42" y="4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4"/>
              <p:cNvSpPr/>
              <p:nvPr/>
            </p:nvSpPr>
            <p:spPr>
              <a:xfrm>
                <a:off x="8287144" y="698710"/>
                <a:ext cx="403805" cy="735350"/>
              </a:xfrm>
              <a:custGeom>
                <a:avLst/>
                <a:gdLst/>
                <a:ahLst/>
                <a:cxnLst/>
                <a:rect l="l" t="t" r="r" b="b"/>
                <a:pathLst>
                  <a:path w="3988" h="7262" extrusionOk="0">
                    <a:moveTo>
                      <a:pt x="0" y="0"/>
                    </a:moveTo>
                    <a:lnTo>
                      <a:pt x="0" y="0"/>
                    </a:lnTo>
                    <a:cubicBezTo>
                      <a:pt x="1410" y="2132"/>
                      <a:pt x="2641" y="4434"/>
                      <a:pt x="3649" y="6780"/>
                    </a:cubicBezTo>
                    <a:cubicBezTo>
                      <a:pt x="3729" y="6968"/>
                      <a:pt x="3819" y="7155"/>
                      <a:pt x="3979" y="7262"/>
                    </a:cubicBezTo>
                    <a:cubicBezTo>
                      <a:pt x="3988" y="7208"/>
                      <a:pt x="3899" y="7155"/>
                      <a:pt x="3881" y="7110"/>
                    </a:cubicBezTo>
                    <a:cubicBezTo>
                      <a:pt x="2953" y="4568"/>
                      <a:pt x="1633" y="215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4" name="Google Shape;1474;p14"/>
          <p:cNvGrpSpPr/>
          <p:nvPr/>
        </p:nvGrpSpPr>
        <p:grpSpPr>
          <a:xfrm rot="-4800557">
            <a:off x="-1777470" y="-1370207"/>
            <a:ext cx="4236034" cy="4387234"/>
            <a:chOff x="5426455" y="-1740837"/>
            <a:chExt cx="4235759" cy="4386948"/>
          </a:xfrm>
        </p:grpSpPr>
        <p:grpSp>
          <p:nvGrpSpPr>
            <p:cNvPr id="1475" name="Google Shape;1475;p14"/>
            <p:cNvGrpSpPr/>
            <p:nvPr/>
          </p:nvGrpSpPr>
          <p:grpSpPr>
            <a:xfrm rot="-10506802">
              <a:off x="7969855" y="346965"/>
              <a:ext cx="1600070" cy="2235058"/>
              <a:chOff x="3996441" y="87120"/>
              <a:chExt cx="849227" cy="1186243"/>
            </a:xfrm>
          </p:grpSpPr>
          <p:sp>
            <p:nvSpPr>
              <p:cNvPr id="1476" name="Google Shape;1476;p14"/>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4"/>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4"/>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4"/>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4"/>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4"/>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4"/>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4"/>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4"/>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4"/>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4"/>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 name="Google Shape;1487;p14"/>
            <p:cNvGrpSpPr/>
            <p:nvPr/>
          </p:nvGrpSpPr>
          <p:grpSpPr>
            <a:xfrm rot="7110206">
              <a:off x="6257854" y="-1030993"/>
              <a:ext cx="2605749" cy="1664564"/>
              <a:chOff x="5669385" y="-152150"/>
              <a:chExt cx="1383042" cy="883494"/>
            </a:xfrm>
          </p:grpSpPr>
          <p:sp>
            <p:nvSpPr>
              <p:cNvPr id="1488" name="Google Shape;1488;p14"/>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4"/>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4"/>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4"/>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4"/>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4"/>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4"/>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5" name="Google Shape;1495;p14"/>
            <p:cNvGrpSpPr/>
            <p:nvPr/>
          </p:nvGrpSpPr>
          <p:grpSpPr>
            <a:xfrm rot="660485">
              <a:off x="7961410" y="-192563"/>
              <a:ext cx="1228831" cy="1463923"/>
              <a:chOff x="5806687" y="1410545"/>
              <a:chExt cx="477012" cy="568271"/>
            </a:xfrm>
          </p:grpSpPr>
          <p:sp>
            <p:nvSpPr>
              <p:cNvPr id="1496" name="Google Shape;1496;p14"/>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4"/>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4"/>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4"/>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 name="Google Shape;1500;p14"/>
            <p:cNvGrpSpPr/>
            <p:nvPr/>
          </p:nvGrpSpPr>
          <p:grpSpPr>
            <a:xfrm rot="5938483">
              <a:off x="5607899" y="-532728"/>
              <a:ext cx="1277634" cy="1459076"/>
              <a:chOff x="7040587" y="1131380"/>
              <a:chExt cx="470735" cy="537586"/>
            </a:xfrm>
          </p:grpSpPr>
          <p:sp>
            <p:nvSpPr>
              <p:cNvPr id="1501" name="Google Shape;1501;p14"/>
              <p:cNvSpPr/>
              <p:nvPr/>
            </p:nvSpPr>
            <p:spPr>
              <a:xfrm>
                <a:off x="7051421" y="1131380"/>
                <a:ext cx="459900" cy="477137"/>
              </a:xfrm>
              <a:custGeom>
                <a:avLst/>
                <a:gdLst/>
                <a:ahLst/>
                <a:cxnLst/>
                <a:rect l="l" t="t" r="r" b="b"/>
                <a:pathLst>
                  <a:path w="4542" h="4712" extrusionOk="0">
                    <a:moveTo>
                      <a:pt x="4541" y="0"/>
                    </a:moveTo>
                    <a:cubicBezTo>
                      <a:pt x="3988" y="429"/>
                      <a:pt x="3310" y="723"/>
                      <a:pt x="2686" y="1053"/>
                    </a:cubicBezTo>
                    <a:cubicBezTo>
                      <a:pt x="2070" y="1374"/>
                      <a:pt x="1446" y="1722"/>
                      <a:pt x="937" y="2213"/>
                    </a:cubicBezTo>
                    <a:cubicBezTo>
                      <a:pt x="429" y="2703"/>
                      <a:pt x="45" y="3355"/>
                      <a:pt x="9" y="4051"/>
                    </a:cubicBezTo>
                    <a:cubicBezTo>
                      <a:pt x="0" y="4167"/>
                      <a:pt x="0" y="4283"/>
                      <a:pt x="45" y="4381"/>
                    </a:cubicBezTo>
                    <a:cubicBezTo>
                      <a:pt x="125" y="4586"/>
                      <a:pt x="348" y="4702"/>
                      <a:pt x="562" y="4711"/>
                    </a:cubicBezTo>
                    <a:cubicBezTo>
                      <a:pt x="568" y="4711"/>
                      <a:pt x="573" y="4711"/>
                      <a:pt x="579" y="4711"/>
                    </a:cubicBezTo>
                    <a:cubicBezTo>
                      <a:pt x="782" y="4711"/>
                      <a:pt x="898" y="4548"/>
                      <a:pt x="1098" y="4479"/>
                    </a:cubicBezTo>
                    <a:cubicBezTo>
                      <a:pt x="2097" y="4122"/>
                      <a:pt x="2962" y="3381"/>
                      <a:pt x="3471" y="2436"/>
                    </a:cubicBezTo>
                    <a:cubicBezTo>
                      <a:pt x="3506" y="2382"/>
                      <a:pt x="3533" y="2311"/>
                      <a:pt x="3515" y="2240"/>
                    </a:cubicBezTo>
                    <a:cubicBezTo>
                      <a:pt x="3506" y="2195"/>
                      <a:pt x="3471" y="2159"/>
                      <a:pt x="3435" y="2124"/>
                    </a:cubicBezTo>
                    <a:lnTo>
                      <a:pt x="3132" y="1820"/>
                    </a:lnTo>
                    <a:lnTo>
                      <a:pt x="3132" y="1820"/>
                    </a:lnTo>
                    <a:cubicBezTo>
                      <a:pt x="3283" y="1865"/>
                      <a:pt x="3444" y="1918"/>
                      <a:pt x="3595" y="1963"/>
                    </a:cubicBezTo>
                    <a:cubicBezTo>
                      <a:pt x="3836" y="1276"/>
                      <a:pt x="4149" y="616"/>
                      <a:pt x="4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4"/>
              <p:cNvSpPr/>
              <p:nvPr/>
            </p:nvSpPr>
            <p:spPr>
              <a:xfrm>
                <a:off x="7095670" y="1192843"/>
                <a:ext cx="359557" cy="403825"/>
              </a:xfrm>
              <a:custGeom>
                <a:avLst/>
                <a:gdLst/>
                <a:ahLst/>
                <a:cxnLst/>
                <a:rect l="l" t="t" r="r" b="b"/>
                <a:pathLst>
                  <a:path w="3551" h="3988" extrusionOk="0">
                    <a:moveTo>
                      <a:pt x="3551" y="0"/>
                    </a:moveTo>
                    <a:cubicBezTo>
                      <a:pt x="3078" y="125"/>
                      <a:pt x="2686" y="437"/>
                      <a:pt x="2302" y="741"/>
                    </a:cubicBezTo>
                    <a:cubicBezTo>
                      <a:pt x="2329" y="660"/>
                      <a:pt x="2320" y="607"/>
                      <a:pt x="2347" y="526"/>
                    </a:cubicBezTo>
                    <a:lnTo>
                      <a:pt x="2347" y="526"/>
                    </a:lnTo>
                    <a:cubicBezTo>
                      <a:pt x="2204" y="714"/>
                      <a:pt x="2088" y="919"/>
                      <a:pt x="2008" y="1142"/>
                    </a:cubicBezTo>
                    <a:cubicBezTo>
                      <a:pt x="1990" y="1008"/>
                      <a:pt x="2026" y="865"/>
                      <a:pt x="2052" y="732"/>
                    </a:cubicBezTo>
                    <a:lnTo>
                      <a:pt x="2052" y="732"/>
                    </a:lnTo>
                    <a:cubicBezTo>
                      <a:pt x="1927" y="937"/>
                      <a:pt x="1820" y="1151"/>
                      <a:pt x="1722" y="1365"/>
                    </a:cubicBezTo>
                    <a:cubicBezTo>
                      <a:pt x="1722" y="1240"/>
                      <a:pt x="1740" y="1115"/>
                      <a:pt x="1776" y="999"/>
                    </a:cubicBezTo>
                    <a:lnTo>
                      <a:pt x="1776" y="999"/>
                    </a:lnTo>
                    <a:cubicBezTo>
                      <a:pt x="1678" y="1178"/>
                      <a:pt x="1597" y="1374"/>
                      <a:pt x="1544" y="1570"/>
                    </a:cubicBezTo>
                    <a:cubicBezTo>
                      <a:pt x="1535" y="1427"/>
                      <a:pt x="1535" y="1294"/>
                      <a:pt x="1562" y="1160"/>
                    </a:cubicBezTo>
                    <a:lnTo>
                      <a:pt x="1562" y="1160"/>
                    </a:lnTo>
                    <a:cubicBezTo>
                      <a:pt x="1437" y="1401"/>
                      <a:pt x="1348" y="1659"/>
                      <a:pt x="1285" y="1927"/>
                    </a:cubicBezTo>
                    <a:cubicBezTo>
                      <a:pt x="1303" y="1740"/>
                      <a:pt x="1294" y="1552"/>
                      <a:pt x="1276" y="1365"/>
                    </a:cubicBezTo>
                    <a:cubicBezTo>
                      <a:pt x="1151" y="1704"/>
                      <a:pt x="1026" y="2034"/>
                      <a:pt x="910" y="2373"/>
                    </a:cubicBezTo>
                    <a:cubicBezTo>
                      <a:pt x="875" y="2168"/>
                      <a:pt x="884" y="1954"/>
                      <a:pt x="937" y="1749"/>
                    </a:cubicBezTo>
                    <a:lnTo>
                      <a:pt x="937" y="1749"/>
                    </a:lnTo>
                    <a:cubicBezTo>
                      <a:pt x="812" y="2088"/>
                      <a:pt x="687" y="2435"/>
                      <a:pt x="571" y="2783"/>
                    </a:cubicBezTo>
                    <a:cubicBezTo>
                      <a:pt x="580" y="2462"/>
                      <a:pt x="625" y="2150"/>
                      <a:pt x="687" y="1838"/>
                    </a:cubicBezTo>
                    <a:lnTo>
                      <a:pt x="687" y="1838"/>
                    </a:lnTo>
                    <a:cubicBezTo>
                      <a:pt x="571" y="2221"/>
                      <a:pt x="464" y="2596"/>
                      <a:pt x="357" y="2980"/>
                    </a:cubicBezTo>
                    <a:cubicBezTo>
                      <a:pt x="384" y="2757"/>
                      <a:pt x="411" y="2525"/>
                      <a:pt x="438" y="2302"/>
                    </a:cubicBezTo>
                    <a:lnTo>
                      <a:pt x="438" y="2302"/>
                    </a:lnTo>
                    <a:cubicBezTo>
                      <a:pt x="232" y="2846"/>
                      <a:pt x="116" y="3417"/>
                      <a:pt x="0" y="3988"/>
                    </a:cubicBezTo>
                    <a:cubicBezTo>
                      <a:pt x="384" y="3756"/>
                      <a:pt x="768" y="3542"/>
                      <a:pt x="1169" y="3354"/>
                    </a:cubicBezTo>
                    <a:lnTo>
                      <a:pt x="1169" y="3354"/>
                    </a:lnTo>
                    <a:cubicBezTo>
                      <a:pt x="955" y="3408"/>
                      <a:pt x="732" y="3435"/>
                      <a:pt x="518" y="3444"/>
                    </a:cubicBezTo>
                    <a:cubicBezTo>
                      <a:pt x="884" y="3212"/>
                      <a:pt x="1276" y="2998"/>
                      <a:pt x="1669" y="2819"/>
                    </a:cubicBezTo>
                    <a:cubicBezTo>
                      <a:pt x="1374" y="2819"/>
                      <a:pt x="1089" y="2873"/>
                      <a:pt x="812" y="2989"/>
                    </a:cubicBezTo>
                    <a:cubicBezTo>
                      <a:pt x="1240" y="2712"/>
                      <a:pt x="1713" y="2543"/>
                      <a:pt x="2186" y="2373"/>
                    </a:cubicBezTo>
                    <a:cubicBezTo>
                      <a:pt x="2088" y="2351"/>
                      <a:pt x="1987" y="2340"/>
                      <a:pt x="1885" y="2340"/>
                    </a:cubicBezTo>
                    <a:cubicBezTo>
                      <a:pt x="1665" y="2340"/>
                      <a:pt x="1445" y="2391"/>
                      <a:pt x="1249" y="2489"/>
                    </a:cubicBezTo>
                    <a:cubicBezTo>
                      <a:pt x="1669" y="2275"/>
                      <a:pt x="2115" y="2088"/>
                      <a:pt x="2570" y="1998"/>
                    </a:cubicBezTo>
                    <a:cubicBezTo>
                      <a:pt x="2473" y="1989"/>
                      <a:pt x="2376" y="1985"/>
                      <a:pt x="2279" y="1985"/>
                    </a:cubicBezTo>
                    <a:cubicBezTo>
                      <a:pt x="2002" y="1985"/>
                      <a:pt x="1726" y="2021"/>
                      <a:pt x="1455" y="2088"/>
                    </a:cubicBezTo>
                    <a:cubicBezTo>
                      <a:pt x="1856" y="1909"/>
                      <a:pt x="2266" y="1722"/>
                      <a:pt x="2695" y="1677"/>
                    </a:cubicBezTo>
                    <a:cubicBezTo>
                      <a:pt x="2557" y="1637"/>
                      <a:pt x="2411" y="1616"/>
                      <a:pt x="2266" y="1616"/>
                    </a:cubicBezTo>
                    <a:cubicBezTo>
                      <a:pt x="2090" y="1616"/>
                      <a:pt x="1914" y="1646"/>
                      <a:pt x="1749" y="1704"/>
                    </a:cubicBezTo>
                    <a:cubicBezTo>
                      <a:pt x="2052" y="1561"/>
                      <a:pt x="2373" y="1463"/>
                      <a:pt x="2704" y="1410"/>
                    </a:cubicBezTo>
                    <a:cubicBezTo>
                      <a:pt x="2567" y="1379"/>
                      <a:pt x="2427" y="1363"/>
                      <a:pt x="2288" y="1363"/>
                    </a:cubicBezTo>
                    <a:cubicBezTo>
                      <a:pt x="2182" y="1363"/>
                      <a:pt x="2076" y="1372"/>
                      <a:pt x="1972" y="1392"/>
                    </a:cubicBezTo>
                    <a:cubicBezTo>
                      <a:pt x="2300" y="1176"/>
                      <a:pt x="2694" y="1052"/>
                      <a:pt x="3091" y="1052"/>
                    </a:cubicBezTo>
                    <a:cubicBezTo>
                      <a:pt x="3104" y="1052"/>
                      <a:pt x="3118" y="1052"/>
                      <a:pt x="3132" y="1053"/>
                    </a:cubicBezTo>
                    <a:cubicBezTo>
                      <a:pt x="2944" y="963"/>
                      <a:pt x="2741" y="918"/>
                      <a:pt x="2536" y="918"/>
                    </a:cubicBezTo>
                    <a:cubicBezTo>
                      <a:pt x="2518" y="918"/>
                      <a:pt x="2499" y="918"/>
                      <a:pt x="2480" y="919"/>
                    </a:cubicBezTo>
                    <a:cubicBezTo>
                      <a:pt x="2712" y="812"/>
                      <a:pt x="2971" y="723"/>
                      <a:pt x="3230" y="669"/>
                    </a:cubicBezTo>
                    <a:cubicBezTo>
                      <a:pt x="3158" y="658"/>
                      <a:pt x="3087" y="650"/>
                      <a:pt x="3015" y="650"/>
                    </a:cubicBezTo>
                    <a:cubicBezTo>
                      <a:pt x="2971" y="650"/>
                      <a:pt x="2926" y="653"/>
                      <a:pt x="2882" y="660"/>
                    </a:cubicBezTo>
                    <a:cubicBezTo>
                      <a:pt x="3141" y="482"/>
                      <a:pt x="3373" y="259"/>
                      <a:pt x="355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4"/>
              <p:cNvSpPr/>
              <p:nvPr/>
            </p:nvSpPr>
            <p:spPr>
              <a:xfrm>
                <a:off x="7088481" y="1131380"/>
                <a:ext cx="422841" cy="477137"/>
              </a:xfrm>
              <a:custGeom>
                <a:avLst/>
                <a:gdLst/>
                <a:ahLst/>
                <a:cxnLst/>
                <a:rect l="l" t="t" r="r" b="b"/>
                <a:pathLst>
                  <a:path w="4176" h="4712" extrusionOk="0">
                    <a:moveTo>
                      <a:pt x="4175" y="0"/>
                    </a:moveTo>
                    <a:lnTo>
                      <a:pt x="4175" y="0"/>
                    </a:lnTo>
                    <a:cubicBezTo>
                      <a:pt x="4157" y="18"/>
                      <a:pt x="4131" y="36"/>
                      <a:pt x="4104" y="54"/>
                    </a:cubicBezTo>
                    <a:cubicBezTo>
                      <a:pt x="3890" y="339"/>
                      <a:pt x="3622" y="580"/>
                      <a:pt x="3345" y="803"/>
                    </a:cubicBezTo>
                    <a:cubicBezTo>
                      <a:pt x="2516" y="1490"/>
                      <a:pt x="1633" y="2141"/>
                      <a:pt x="964" y="2998"/>
                    </a:cubicBezTo>
                    <a:cubicBezTo>
                      <a:pt x="571" y="3506"/>
                      <a:pt x="259" y="4077"/>
                      <a:pt x="0" y="4666"/>
                    </a:cubicBezTo>
                    <a:cubicBezTo>
                      <a:pt x="63" y="4693"/>
                      <a:pt x="134" y="4702"/>
                      <a:pt x="196" y="4711"/>
                    </a:cubicBezTo>
                    <a:cubicBezTo>
                      <a:pt x="202" y="4711"/>
                      <a:pt x="207" y="4711"/>
                      <a:pt x="213" y="4711"/>
                    </a:cubicBezTo>
                    <a:cubicBezTo>
                      <a:pt x="416" y="4711"/>
                      <a:pt x="532" y="4548"/>
                      <a:pt x="732" y="4479"/>
                    </a:cubicBezTo>
                    <a:cubicBezTo>
                      <a:pt x="1731" y="4122"/>
                      <a:pt x="2596" y="3381"/>
                      <a:pt x="3105" y="2436"/>
                    </a:cubicBezTo>
                    <a:cubicBezTo>
                      <a:pt x="3140" y="2382"/>
                      <a:pt x="3167" y="2311"/>
                      <a:pt x="3149" y="2240"/>
                    </a:cubicBezTo>
                    <a:cubicBezTo>
                      <a:pt x="3140" y="2195"/>
                      <a:pt x="3105" y="2159"/>
                      <a:pt x="3069" y="2124"/>
                    </a:cubicBezTo>
                    <a:cubicBezTo>
                      <a:pt x="2971" y="2025"/>
                      <a:pt x="2864" y="1918"/>
                      <a:pt x="2766" y="1820"/>
                    </a:cubicBezTo>
                    <a:lnTo>
                      <a:pt x="2766" y="1820"/>
                    </a:lnTo>
                    <a:cubicBezTo>
                      <a:pt x="2917" y="1865"/>
                      <a:pt x="3078" y="1918"/>
                      <a:pt x="3229" y="1963"/>
                    </a:cubicBezTo>
                    <a:cubicBezTo>
                      <a:pt x="3470" y="1276"/>
                      <a:pt x="3783" y="616"/>
                      <a:pt x="417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4"/>
              <p:cNvSpPr/>
              <p:nvPr/>
            </p:nvSpPr>
            <p:spPr>
              <a:xfrm>
                <a:off x="7040587" y="1244281"/>
                <a:ext cx="353279" cy="424684"/>
              </a:xfrm>
              <a:custGeom>
                <a:avLst/>
                <a:gdLst/>
                <a:ahLst/>
                <a:cxnLst/>
                <a:rect l="l" t="t" r="r" b="b"/>
                <a:pathLst>
                  <a:path w="3489" h="4194" extrusionOk="0">
                    <a:moveTo>
                      <a:pt x="3488" y="1"/>
                    </a:moveTo>
                    <a:lnTo>
                      <a:pt x="3488" y="1"/>
                    </a:lnTo>
                    <a:cubicBezTo>
                      <a:pt x="1936" y="964"/>
                      <a:pt x="705" y="2427"/>
                      <a:pt x="18" y="4122"/>
                    </a:cubicBezTo>
                    <a:cubicBezTo>
                      <a:pt x="0" y="4167"/>
                      <a:pt x="63" y="4193"/>
                      <a:pt x="116" y="4193"/>
                    </a:cubicBezTo>
                    <a:cubicBezTo>
                      <a:pt x="170" y="4185"/>
                      <a:pt x="214" y="4149"/>
                      <a:pt x="259" y="4113"/>
                    </a:cubicBezTo>
                    <a:cubicBezTo>
                      <a:pt x="464" y="3899"/>
                      <a:pt x="589" y="3614"/>
                      <a:pt x="723" y="3346"/>
                    </a:cubicBezTo>
                    <a:cubicBezTo>
                      <a:pt x="1392" y="2017"/>
                      <a:pt x="2311" y="910"/>
                      <a:pt x="3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05" name="Google Shape;1505;p14"/>
          <p:cNvSpPr/>
          <p:nvPr/>
        </p:nvSpPr>
        <p:spPr>
          <a:xfrm>
            <a:off x="2097493" y="4574320"/>
            <a:ext cx="892196"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4"/>
          <p:cNvSpPr/>
          <p:nvPr/>
        </p:nvSpPr>
        <p:spPr>
          <a:xfrm>
            <a:off x="4165093" y="-6"/>
            <a:ext cx="813820" cy="381072"/>
          </a:xfrm>
          <a:custGeom>
            <a:avLst/>
            <a:gdLst/>
            <a:ahLst/>
            <a:cxnLst/>
            <a:rect l="l" t="t" r="r" b="b"/>
            <a:pathLst>
              <a:path w="4818" h="2256" extrusionOk="0">
                <a:moveTo>
                  <a:pt x="1601" y="0"/>
                </a:moveTo>
                <a:cubicBezTo>
                  <a:pt x="1436" y="0"/>
                  <a:pt x="1268" y="46"/>
                  <a:pt x="1133" y="140"/>
                </a:cubicBezTo>
                <a:cubicBezTo>
                  <a:pt x="768" y="417"/>
                  <a:pt x="527" y="1246"/>
                  <a:pt x="821" y="1612"/>
                </a:cubicBezTo>
                <a:cubicBezTo>
                  <a:pt x="661" y="1621"/>
                  <a:pt x="491" y="1639"/>
                  <a:pt x="339" y="1683"/>
                </a:cubicBezTo>
                <a:cubicBezTo>
                  <a:pt x="232" y="1719"/>
                  <a:pt x="125" y="1764"/>
                  <a:pt x="63" y="1853"/>
                </a:cubicBezTo>
                <a:cubicBezTo>
                  <a:pt x="0" y="1933"/>
                  <a:pt x="0" y="2076"/>
                  <a:pt x="90" y="2138"/>
                </a:cubicBezTo>
                <a:cubicBezTo>
                  <a:pt x="134" y="2165"/>
                  <a:pt x="188" y="2174"/>
                  <a:pt x="241" y="2174"/>
                </a:cubicBezTo>
                <a:cubicBezTo>
                  <a:pt x="850" y="2229"/>
                  <a:pt x="1461" y="2256"/>
                  <a:pt x="2071" y="2256"/>
                </a:cubicBezTo>
                <a:cubicBezTo>
                  <a:pt x="2855" y="2256"/>
                  <a:pt x="3639" y="2211"/>
                  <a:pt x="4416" y="2120"/>
                </a:cubicBezTo>
                <a:cubicBezTo>
                  <a:pt x="4532" y="2112"/>
                  <a:pt x="4648" y="2094"/>
                  <a:pt x="4729" y="2013"/>
                </a:cubicBezTo>
                <a:cubicBezTo>
                  <a:pt x="4818" y="1915"/>
                  <a:pt x="4818" y="1755"/>
                  <a:pt x="4746" y="1639"/>
                </a:cubicBezTo>
                <a:cubicBezTo>
                  <a:pt x="4675" y="1532"/>
                  <a:pt x="4550" y="1460"/>
                  <a:pt x="4425" y="1407"/>
                </a:cubicBezTo>
                <a:cubicBezTo>
                  <a:pt x="4276" y="1350"/>
                  <a:pt x="4115" y="1321"/>
                  <a:pt x="3952" y="1321"/>
                </a:cubicBezTo>
                <a:cubicBezTo>
                  <a:pt x="3782" y="1321"/>
                  <a:pt x="3612" y="1352"/>
                  <a:pt x="3453" y="1416"/>
                </a:cubicBezTo>
                <a:cubicBezTo>
                  <a:pt x="3360" y="951"/>
                  <a:pt x="2916" y="674"/>
                  <a:pt x="2468" y="674"/>
                </a:cubicBezTo>
                <a:cubicBezTo>
                  <a:pt x="2401" y="674"/>
                  <a:pt x="2333" y="680"/>
                  <a:pt x="2266" y="693"/>
                </a:cubicBezTo>
                <a:cubicBezTo>
                  <a:pt x="2354" y="244"/>
                  <a:pt x="1984" y="0"/>
                  <a:pt x="1601"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4"/>
          <p:cNvSpPr/>
          <p:nvPr/>
        </p:nvSpPr>
        <p:spPr>
          <a:xfrm>
            <a:off x="8556593" y="1875545"/>
            <a:ext cx="892196"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8" name="Google Shape;1508;p14"/>
          <p:cNvGrpSpPr/>
          <p:nvPr/>
        </p:nvGrpSpPr>
        <p:grpSpPr>
          <a:xfrm>
            <a:off x="5907675" y="-1090742"/>
            <a:ext cx="3913130" cy="2814806"/>
            <a:chOff x="5831475" y="-1432142"/>
            <a:chExt cx="3913130" cy="2814806"/>
          </a:xfrm>
        </p:grpSpPr>
        <p:grpSp>
          <p:nvGrpSpPr>
            <p:cNvPr id="1509" name="Google Shape;1509;p14"/>
            <p:cNvGrpSpPr/>
            <p:nvPr/>
          </p:nvGrpSpPr>
          <p:grpSpPr>
            <a:xfrm rot="-6013754">
              <a:off x="6273282" y="-1563894"/>
              <a:ext cx="1600070" cy="2235058"/>
              <a:chOff x="3996441" y="87120"/>
              <a:chExt cx="849227" cy="1186243"/>
            </a:xfrm>
          </p:grpSpPr>
          <p:sp>
            <p:nvSpPr>
              <p:cNvPr id="1510" name="Google Shape;1510;p14"/>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4"/>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4"/>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4"/>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4"/>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4"/>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4"/>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4"/>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4"/>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4"/>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4"/>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 name="Google Shape;1521;p14"/>
            <p:cNvGrpSpPr/>
            <p:nvPr/>
          </p:nvGrpSpPr>
          <p:grpSpPr>
            <a:xfrm>
              <a:off x="7005754" y="-391263"/>
              <a:ext cx="2138241" cy="999056"/>
              <a:chOff x="1889010" y="646259"/>
              <a:chExt cx="944912" cy="441494"/>
            </a:xfrm>
          </p:grpSpPr>
          <p:sp>
            <p:nvSpPr>
              <p:cNvPr id="1522" name="Google Shape;1522;p14"/>
              <p:cNvSpPr/>
              <p:nvPr/>
            </p:nvSpPr>
            <p:spPr>
              <a:xfrm>
                <a:off x="1889010" y="646259"/>
                <a:ext cx="944912" cy="441494"/>
              </a:xfrm>
              <a:custGeom>
                <a:avLst/>
                <a:gdLst/>
                <a:ahLst/>
                <a:cxnLst/>
                <a:rect l="l" t="t" r="r" b="b"/>
                <a:pathLst>
                  <a:path w="9332" h="4360" extrusionOk="0">
                    <a:moveTo>
                      <a:pt x="9332" y="1"/>
                    </a:moveTo>
                    <a:cubicBezTo>
                      <a:pt x="8922" y="634"/>
                      <a:pt x="8565" y="1312"/>
                      <a:pt x="8137" y="1937"/>
                    </a:cubicBezTo>
                    <a:cubicBezTo>
                      <a:pt x="7699" y="2561"/>
                      <a:pt x="7200" y="3230"/>
                      <a:pt x="6513" y="3551"/>
                    </a:cubicBezTo>
                    <a:cubicBezTo>
                      <a:pt x="6245" y="3685"/>
                      <a:pt x="5960" y="3819"/>
                      <a:pt x="5665" y="3873"/>
                    </a:cubicBezTo>
                    <a:cubicBezTo>
                      <a:pt x="5533" y="3901"/>
                      <a:pt x="5399" y="3912"/>
                      <a:pt x="5263" y="3912"/>
                    </a:cubicBezTo>
                    <a:cubicBezTo>
                      <a:pt x="5142" y="3912"/>
                      <a:pt x="5020" y="3903"/>
                      <a:pt x="4898" y="3890"/>
                    </a:cubicBezTo>
                    <a:cubicBezTo>
                      <a:pt x="4711" y="3873"/>
                      <a:pt x="4532" y="3846"/>
                      <a:pt x="4354" y="3783"/>
                    </a:cubicBezTo>
                    <a:cubicBezTo>
                      <a:pt x="4167" y="3703"/>
                      <a:pt x="3997" y="3569"/>
                      <a:pt x="3837" y="3444"/>
                    </a:cubicBezTo>
                    <a:cubicBezTo>
                      <a:pt x="3194" y="2927"/>
                      <a:pt x="2570" y="2383"/>
                      <a:pt x="1972" y="1812"/>
                    </a:cubicBezTo>
                    <a:cubicBezTo>
                      <a:pt x="1687" y="1535"/>
                      <a:pt x="1133" y="1018"/>
                      <a:pt x="777" y="831"/>
                    </a:cubicBezTo>
                    <a:lnTo>
                      <a:pt x="1" y="822"/>
                    </a:lnTo>
                    <a:lnTo>
                      <a:pt x="1" y="822"/>
                    </a:lnTo>
                    <a:cubicBezTo>
                      <a:pt x="348" y="1045"/>
                      <a:pt x="679" y="1321"/>
                      <a:pt x="1035" y="1509"/>
                    </a:cubicBezTo>
                    <a:cubicBezTo>
                      <a:pt x="1392" y="1696"/>
                      <a:pt x="1687" y="1981"/>
                      <a:pt x="1972" y="2258"/>
                    </a:cubicBezTo>
                    <a:cubicBezTo>
                      <a:pt x="2570" y="2829"/>
                      <a:pt x="3194" y="3373"/>
                      <a:pt x="3837" y="3890"/>
                    </a:cubicBezTo>
                    <a:cubicBezTo>
                      <a:pt x="3997" y="4024"/>
                      <a:pt x="4167" y="4149"/>
                      <a:pt x="4354" y="4229"/>
                    </a:cubicBezTo>
                    <a:cubicBezTo>
                      <a:pt x="4532" y="4301"/>
                      <a:pt x="4711" y="4328"/>
                      <a:pt x="4898" y="4345"/>
                    </a:cubicBezTo>
                    <a:cubicBezTo>
                      <a:pt x="5018" y="4354"/>
                      <a:pt x="5138" y="4360"/>
                      <a:pt x="5257" y="4360"/>
                    </a:cubicBezTo>
                    <a:cubicBezTo>
                      <a:pt x="5395" y="4360"/>
                      <a:pt x="5531" y="4351"/>
                      <a:pt x="5665" y="4328"/>
                    </a:cubicBezTo>
                    <a:cubicBezTo>
                      <a:pt x="5960" y="4265"/>
                      <a:pt x="6245" y="4140"/>
                      <a:pt x="6513" y="4006"/>
                    </a:cubicBezTo>
                    <a:cubicBezTo>
                      <a:pt x="7200" y="3676"/>
                      <a:pt x="7699" y="3016"/>
                      <a:pt x="8137" y="2383"/>
                    </a:cubicBezTo>
                    <a:cubicBezTo>
                      <a:pt x="8565" y="1758"/>
                      <a:pt x="8922" y="1089"/>
                      <a:pt x="9332" y="447"/>
                    </a:cubicBezTo>
                    <a:lnTo>
                      <a:pt x="9332" y="1"/>
                    </a:lnTo>
                    <a:close/>
                  </a:path>
                </a:pathLst>
              </a:custGeom>
              <a:solidFill>
                <a:srgbClr val="8A6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4"/>
              <p:cNvSpPr/>
              <p:nvPr/>
            </p:nvSpPr>
            <p:spPr>
              <a:xfrm>
                <a:off x="1889010" y="646259"/>
                <a:ext cx="944912" cy="441494"/>
              </a:xfrm>
              <a:custGeom>
                <a:avLst/>
                <a:gdLst/>
                <a:ahLst/>
                <a:cxnLst/>
                <a:rect l="l" t="t" r="r" b="b"/>
                <a:pathLst>
                  <a:path w="9332" h="4360" extrusionOk="0">
                    <a:moveTo>
                      <a:pt x="9332" y="1"/>
                    </a:moveTo>
                    <a:cubicBezTo>
                      <a:pt x="8922" y="634"/>
                      <a:pt x="8565" y="1312"/>
                      <a:pt x="8137" y="1937"/>
                    </a:cubicBezTo>
                    <a:cubicBezTo>
                      <a:pt x="7699" y="2561"/>
                      <a:pt x="7200" y="3230"/>
                      <a:pt x="6513" y="3551"/>
                    </a:cubicBezTo>
                    <a:cubicBezTo>
                      <a:pt x="6245" y="3685"/>
                      <a:pt x="5960" y="3819"/>
                      <a:pt x="5665" y="3873"/>
                    </a:cubicBezTo>
                    <a:cubicBezTo>
                      <a:pt x="5533" y="3901"/>
                      <a:pt x="5399" y="3912"/>
                      <a:pt x="5263" y="3912"/>
                    </a:cubicBezTo>
                    <a:cubicBezTo>
                      <a:pt x="5142" y="3912"/>
                      <a:pt x="5020" y="3903"/>
                      <a:pt x="4898" y="3890"/>
                    </a:cubicBezTo>
                    <a:cubicBezTo>
                      <a:pt x="4711" y="3873"/>
                      <a:pt x="4532" y="3846"/>
                      <a:pt x="4354" y="3783"/>
                    </a:cubicBezTo>
                    <a:cubicBezTo>
                      <a:pt x="4167" y="3703"/>
                      <a:pt x="3997" y="3569"/>
                      <a:pt x="3837" y="3444"/>
                    </a:cubicBezTo>
                    <a:cubicBezTo>
                      <a:pt x="3194" y="2927"/>
                      <a:pt x="2570" y="2383"/>
                      <a:pt x="1972" y="1812"/>
                    </a:cubicBezTo>
                    <a:cubicBezTo>
                      <a:pt x="1687" y="1535"/>
                      <a:pt x="1133" y="1018"/>
                      <a:pt x="777" y="831"/>
                    </a:cubicBezTo>
                    <a:lnTo>
                      <a:pt x="1" y="822"/>
                    </a:lnTo>
                    <a:lnTo>
                      <a:pt x="1" y="822"/>
                    </a:lnTo>
                    <a:cubicBezTo>
                      <a:pt x="348" y="1045"/>
                      <a:pt x="679" y="1321"/>
                      <a:pt x="1035" y="1509"/>
                    </a:cubicBezTo>
                    <a:cubicBezTo>
                      <a:pt x="1392" y="1696"/>
                      <a:pt x="1687" y="1981"/>
                      <a:pt x="1972" y="2258"/>
                    </a:cubicBezTo>
                    <a:cubicBezTo>
                      <a:pt x="2570" y="2829"/>
                      <a:pt x="3194" y="3373"/>
                      <a:pt x="3837" y="3890"/>
                    </a:cubicBezTo>
                    <a:cubicBezTo>
                      <a:pt x="3997" y="4024"/>
                      <a:pt x="4167" y="4149"/>
                      <a:pt x="4354" y="4229"/>
                    </a:cubicBezTo>
                    <a:cubicBezTo>
                      <a:pt x="4532" y="4301"/>
                      <a:pt x="4711" y="4328"/>
                      <a:pt x="4898" y="4345"/>
                    </a:cubicBezTo>
                    <a:cubicBezTo>
                      <a:pt x="5018" y="4354"/>
                      <a:pt x="5138" y="4360"/>
                      <a:pt x="5257" y="4360"/>
                    </a:cubicBezTo>
                    <a:cubicBezTo>
                      <a:pt x="5395" y="4360"/>
                      <a:pt x="5531" y="4351"/>
                      <a:pt x="5665" y="4328"/>
                    </a:cubicBezTo>
                    <a:cubicBezTo>
                      <a:pt x="5960" y="4265"/>
                      <a:pt x="6245" y="4140"/>
                      <a:pt x="6513" y="4006"/>
                    </a:cubicBezTo>
                    <a:cubicBezTo>
                      <a:pt x="7200" y="3676"/>
                      <a:pt x="7699" y="3016"/>
                      <a:pt x="8137" y="2383"/>
                    </a:cubicBezTo>
                    <a:cubicBezTo>
                      <a:pt x="8565" y="1758"/>
                      <a:pt x="8922" y="1089"/>
                      <a:pt x="9332" y="447"/>
                    </a:cubicBezTo>
                    <a:lnTo>
                      <a:pt x="93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4"/>
              <p:cNvSpPr/>
              <p:nvPr/>
            </p:nvSpPr>
            <p:spPr>
              <a:xfrm>
                <a:off x="1889010" y="668839"/>
                <a:ext cx="944912" cy="418913"/>
              </a:xfrm>
              <a:custGeom>
                <a:avLst/>
                <a:gdLst/>
                <a:ahLst/>
                <a:cxnLst/>
                <a:rect l="l" t="t" r="r" b="b"/>
                <a:pathLst>
                  <a:path w="9332" h="4137" extrusionOk="0">
                    <a:moveTo>
                      <a:pt x="9332" y="1"/>
                    </a:moveTo>
                    <a:cubicBezTo>
                      <a:pt x="8797" y="1089"/>
                      <a:pt x="8110" y="2106"/>
                      <a:pt x="7280" y="3007"/>
                    </a:cubicBezTo>
                    <a:cubicBezTo>
                      <a:pt x="7111" y="3186"/>
                      <a:pt x="6932" y="3364"/>
                      <a:pt x="6727" y="3498"/>
                    </a:cubicBezTo>
                    <a:cubicBezTo>
                      <a:pt x="6442" y="3676"/>
                      <a:pt x="6111" y="3748"/>
                      <a:pt x="5781" y="3801"/>
                    </a:cubicBezTo>
                    <a:cubicBezTo>
                      <a:pt x="5555" y="3841"/>
                      <a:pt x="5323" y="3870"/>
                      <a:pt x="5094" y="3870"/>
                    </a:cubicBezTo>
                    <a:cubicBezTo>
                      <a:pt x="4916" y="3870"/>
                      <a:pt x="4739" y="3853"/>
                      <a:pt x="4568" y="3810"/>
                    </a:cubicBezTo>
                    <a:cubicBezTo>
                      <a:pt x="3944" y="3641"/>
                      <a:pt x="3462" y="3159"/>
                      <a:pt x="2989" y="2713"/>
                    </a:cubicBezTo>
                    <a:cubicBezTo>
                      <a:pt x="2168" y="1928"/>
                      <a:pt x="1285" y="1223"/>
                      <a:pt x="331" y="608"/>
                    </a:cubicBezTo>
                    <a:lnTo>
                      <a:pt x="1" y="599"/>
                    </a:lnTo>
                    <a:lnTo>
                      <a:pt x="1" y="599"/>
                    </a:lnTo>
                    <a:cubicBezTo>
                      <a:pt x="348" y="822"/>
                      <a:pt x="679" y="1098"/>
                      <a:pt x="1035" y="1286"/>
                    </a:cubicBezTo>
                    <a:cubicBezTo>
                      <a:pt x="1392" y="1473"/>
                      <a:pt x="1687" y="1758"/>
                      <a:pt x="1972" y="2035"/>
                    </a:cubicBezTo>
                    <a:cubicBezTo>
                      <a:pt x="2570" y="2606"/>
                      <a:pt x="3194" y="3150"/>
                      <a:pt x="3837" y="3667"/>
                    </a:cubicBezTo>
                    <a:cubicBezTo>
                      <a:pt x="3997" y="3801"/>
                      <a:pt x="4167" y="3926"/>
                      <a:pt x="4354" y="4006"/>
                    </a:cubicBezTo>
                    <a:cubicBezTo>
                      <a:pt x="4532" y="4078"/>
                      <a:pt x="4711" y="4105"/>
                      <a:pt x="4898" y="4122"/>
                    </a:cubicBezTo>
                    <a:cubicBezTo>
                      <a:pt x="5018" y="4131"/>
                      <a:pt x="5138" y="4137"/>
                      <a:pt x="5257" y="4137"/>
                    </a:cubicBezTo>
                    <a:cubicBezTo>
                      <a:pt x="5395" y="4137"/>
                      <a:pt x="5531" y="4128"/>
                      <a:pt x="5665" y="4105"/>
                    </a:cubicBezTo>
                    <a:cubicBezTo>
                      <a:pt x="5960" y="4042"/>
                      <a:pt x="6245" y="3917"/>
                      <a:pt x="6513" y="3783"/>
                    </a:cubicBezTo>
                    <a:cubicBezTo>
                      <a:pt x="7200" y="3453"/>
                      <a:pt x="7699" y="2793"/>
                      <a:pt x="8137" y="2160"/>
                    </a:cubicBezTo>
                    <a:cubicBezTo>
                      <a:pt x="8565" y="1535"/>
                      <a:pt x="8922" y="866"/>
                      <a:pt x="9332" y="224"/>
                    </a:cubicBezTo>
                    <a:lnTo>
                      <a:pt x="9332" y="1"/>
                    </a:ln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 name="Google Shape;1525;p14"/>
            <p:cNvGrpSpPr/>
            <p:nvPr/>
          </p:nvGrpSpPr>
          <p:grpSpPr>
            <a:xfrm rot="-655394">
              <a:off x="8234113" y="-186015"/>
              <a:ext cx="1385610" cy="1450537"/>
              <a:chOff x="6541903" y="866189"/>
              <a:chExt cx="510528" cy="534450"/>
            </a:xfrm>
          </p:grpSpPr>
          <p:sp>
            <p:nvSpPr>
              <p:cNvPr id="1526" name="Google Shape;1526;p14"/>
              <p:cNvSpPr/>
              <p:nvPr/>
            </p:nvSpPr>
            <p:spPr>
              <a:xfrm>
                <a:off x="6541903" y="866189"/>
                <a:ext cx="510528" cy="534450"/>
              </a:xfrm>
              <a:custGeom>
                <a:avLst/>
                <a:gdLst/>
                <a:ahLst/>
                <a:cxnLst/>
                <a:rect l="l" t="t" r="r" b="b"/>
                <a:pathLst>
                  <a:path w="5042" h="5278" extrusionOk="0">
                    <a:moveTo>
                      <a:pt x="3760" y="1"/>
                    </a:moveTo>
                    <a:cubicBezTo>
                      <a:pt x="3713" y="1"/>
                      <a:pt x="3669" y="5"/>
                      <a:pt x="3632" y="15"/>
                    </a:cubicBezTo>
                    <a:cubicBezTo>
                      <a:pt x="2829" y="229"/>
                      <a:pt x="2240" y="933"/>
                      <a:pt x="1883" y="1683"/>
                    </a:cubicBezTo>
                    <a:cubicBezTo>
                      <a:pt x="1526" y="2432"/>
                      <a:pt x="1339" y="3253"/>
                      <a:pt x="1000" y="4020"/>
                    </a:cubicBezTo>
                    <a:cubicBezTo>
                      <a:pt x="777" y="4529"/>
                      <a:pt x="438" y="4921"/>
                      <a:pt x="1" y="5278"/>
                    </a:cubicBezTo>
                    <a:cubicBezTo>
                      <a:pt x="1339" y="4725"/>
                      <a:pt x="2731" y="4109"/>
                      <a:pt x="3605" y="2950"/>
                    </a:cubicBezTo>
                    <a:cubicBezTo>
                      <a:pt x="4078" y="2334"/>
                      <a:pt x="4399" y="1567"/>
                      <a:pt x="5041" y="1130"/>
                    </a:cubicBezTo>
                    <a:cubicBezTo>
                      <a:pt x="4970" y="701"/>
                      <a:pt x="4667" y="362"/>
                      <a:pt x="4292" y="139"/>
                    </a:cubicBezTo>
                    <a:cubicBezTo>
                      <a:pt x="4165" y="62"/>
                      <a:pt x="3937" y="1"/>
                      <a:pt x="3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4"/>
              <p:cNvSpPr/>
              <p:nvPr/>
            </p:nvSpPr>
            <p:spPr>
              <a:xfrm>
                <a:off x="6623212" y="874795"/>
                <a:ext cx="418386" cy="471669"/>
              </a:xfrm>
              <a:custGeom>
                <a:avLst/>
                <a:gdLst/>
                <a:ahLst/>
                <a:cxnLst/>
                <a:rect l="l" t="t" r="r" b="b"/>
                <a:pathLst>
                  <a:path w="4132" h="4658" extrusionOk="0">
                    <a:moveTo>
                      <a:pt x="3382" y="1"/>
                    </a:moveTo>
                    <a:cubicBezTo>
                      <a:pt x="3177" y="224"/>
                      <a:pt x="2998" y="474"/>
                      <a:pt x="2855" y="750"/>
                    </a:cubicBezTo>
                    <a:cubicBezTo>
                      <a:pt x="2873" y="509"/>
                      <a:pt x="2927" y="269"/>
                      <a:pt x="3025" y="54"/>
                    </a:cubicBezTo>
                    <a:lnTo>
                      <a:pt x="3025" y="54"/>
                    </a:lnTo>
                    <a:cubicBezTo>
                      <a:pt x="2820" y="376"/>
                      <a:pt x="2695" y="741"/>
                      <a:pt x="2570" y="1107"/>
                    </a:cubicBezTo>
                    <a:cubicBezTo>
                      <a:pt x="2606" y="839"/>
                      <a:pt x="2632" y="563"/>
                      <a:pt x="2659" y="295"/>
                    </a:cubicBezTo>
                    <a:lnTo>
                      <a:pt x="2659" y="295"/>
                    </a:lnTo>
                    <a:cubicBezTo>
                      <a:pt x="2418" y="750"/>
                      <a:pt x="2222" y="1232"/>
                      <a:pt x="2088" y="1732"/>
                    </a:cubicBezTo>
                    <a:cubicBezTo>
                      <a:pt x="2035" y="1419"/>
                      <a:pt x="2061" y="1098"/>
                      <a:pt x="2106" y="786"/>
                    </a:cubicBezTo>
                    <a:lnTo>
                      <a:pt x="2106" y="786"/>
                    </a:lnTo>
                    <a:cubicBezTo>
                      <a:pt x="1874" y="1250"/>
                      <a:pt x="1740" y="1758"/>
                      <a:pt x="1696" y="2276"/>
                    </a:cubicBezTo>
                    <a:cubicBezTo>
                      <a:pt x="1615" y="1928"/>
                      <a:pt x="1580" y="1571"/>
                      <a:pt x="1589" y="1214"/>
                    </a:cubicBezTo>
                    <a:lnTo>
                      <a:pt x="1589" y="1214"/>
                    </a:lnTo>
                    <a:cubicBezTo>
                      <a:pt x="1419" y="1696"/>
                      <a:pt x="1348" y="2213"/>
                      <a:pt x="1375" y="2722"/>
                    </a:cubicBezTo>
                    <a:cubicBezTo>
                      <a:pt x="1268" y="2410"/>
                      <a:pt x="1196" y="2088"/>
                      <a:pt x="1160" y="1767"/>
                    </a:cubicBezTo>
                    <a:cubicBezTo>
                      <a:pt x="1071" y="2213"/>
                      <a:pt x="1036" y="2677"/>
                      <a:pt x="1053" y="3132"/>
                    </a:cubicBezTo>
                    <a:cubicBezTo>
                      <a:pt x="1000" y="2918"/>
                      <a:pt x="937" y="2731"/>
                      <a:pt x="937" y="2517"/>
                    </a:cubicBezTo>
                    <a:cubicBezTo>
                      <a:pt x="920" y="2856"/>
                      <a:pt x="893" y="3204"/>
                      <a:pt x="875" y="3551"/>
                    </a:cubicBezTo>
                    <a:lnTo>
                      <a:pt x="786" y="2900"/>
                    </a:lnTo>
                    <a:cubicBezTo>
                      <a:pt x="741" y="3248"/>
                      <a:pt x="688" y="3587"/>
                      <a:pt x="625" y="3926"/>
                    </a:cubicBezTo>
                    <a:cubicBezTo>
                      <a:pt x="607" y="3721"/>
                      <a:pt x="607" y="3507"/>
                      <a:pt x="616" y="3302"/>
                    </a:cubicBezTo>
                    <a:lnTo>
                      <a:pt x="616" y="3302"/>
                    </a:lnTo>
                    <a:cubicBezTo>
                      <a:pt x="572" y="3801"/>
                      <a:pt x="340" y="4292"/>
                      <a:pt x="1" y="4658"/>
                    </a:cubicBezTo>
                    <a:cubicBezTo>
                      <a:pt x="509" y="4568"/>
                      <a:pt x="991" y="4328"/>
                      <a:pt x="1375" y="3980"/>
                    </a:cubicBezTo>
                    <a:lnTo>
                      <a:pt x="1375" y="3980"/>
                    </a:lnTo>
                    <a:cubicBezTo>
                      <a:pt x="1187" y="4060"/>
                      <a:pt x="991" y="4105"/>
                      <a:pt x="795" y="4113"/>
                    </a:cubicBezTo>
                    <a:cubicBezTo>
                      <a:pt x="1223" y="3899"/>
                      <a:pt x="1651" y="3694"/>
                      <a:pt x="2070" y="3489"/>
                    </a:cubicBezTo>
                    <a:lnTo>
                      <a:pt x="2070" y="3489"/>
                    </a:lnTo>
                    <a:cubicBezTo>
                      <a:pt x="1776" y="3498"/>
                      <a:pt x="1482" y="3569"/>
                      <a:pt x="1205" y="3676"/>
                    </a:cubicBezTo>
                    <a:lnTo>
                      <a:pt x="2427" y="3043"/>
                    </a:lnTo>
                    <a:lnTo>
                      <a:pt x="2427" y="3043"/>
                    </a:lnTo>
                    <a:cubicBezTo>
                      <a:pt x="2160" y="3096"/>
                      <a:pt x="1901" y="3159"/>
                      <a:pt x="1642" y="3230"/>
                    </a:cubicBezTo>
                    <a:cubicBezTo>
                      <a:pt x="1972" y="3043"/>
                      <a:pt x="2320" y="2865"/>
                      <a:pt x="2668" y="2704"/>
                    </a:cubicBezTo>
                    <a:lnTo>
                      <a:pt x="2668" y="2704"/>
                    </a:lnTo>
                    <a:cubicBezTo>
                      <a:pt x="2347" y="2731"/>
                      <a:pt x="2026" y="2820"/>
                      <a:pt x="1722" y="2918"/>
                    </a:cubicBezTo>
                    <a:cubicBezTo>
                      <a:pt x="2142" y="2686"/>
                      <a:pt x="2570" y="2454"/>
                      <a:pt x="2998" y="2222"/>
                    </a:cubicBezTo>
                    <a:lnTo>
                      <a:pt x="2998" y="2222"/>
                    </a:lnTo>
                    <a:cubicBezTo>
                      <a:pt x="2650" y="2267"/>
                      <a:pt x="2311" y="2347"/>
                      <a:pt x="1981" y="2463"/>
                    </a:cubicBezTo>
                    <a:cubicBezTo>
                      <a:pt x="2392" y="2195"/>
                      <a:pt x="2811" y="1946"/>
                      <a:pt x="3248" y="1723"/>
                    </a:cubicBezTo>
                    <a:lnTo>
                      <a:pt x="3248" y="1723"/>
                    </a:lnTo>
                    <a:cubicBezTo>
                      <a:pt x="2900" y="1758"/>
                      <a:pt x="2552" y="1848"/>
                      <a:pt x="2231" y="1972"/>
                    </a:cubicBezTo>
                    <a:cubicBezTo>
                      <a:pt x="2615" y="1660"/>
                      <a:pt x="3078" y="1446"/>
                      <a:pt x="3569" y="1357"/>
                    </a:cubicBezTo>
                    <a:cubicBezTo>
                      <a:pt x="3547" y="1356"/>
                      <a:pt x="3524" y="1356"/>
                      <a:pt x="3502" y="1356"/>
                    </a:cubicBezTo>
                    <a:cubicBezTo>
                      <a:pt x="3211" y="1356"/>
                      <a:pt x="2915" y="1409"/>
                      <a:pt x="2641" y="1509"/>
                    </a:cubicBezTo>
                    <a:cubicBezTo>
                      <a:pt x="2980" y="1285"/>
                      <a:pt x="3364" y="1134"/>
                      <a:pt x="3765" y="1054"/>
                    </a:cubicBezTo>
                    <a:cubicBezTo>
                      <a:pt x="3616" y="1021"/>
                      <a:pt x="3466" y="1005"/>
                      <a:pt x="3316" y="1005"/>
                    </a:cubicBezTo>
                    <a:cubicBezTo>
                      <a:pt x="3216" y="1005"/>
                      <a:pt x="3116" y="1013"/>
                      <a:pt x="3016" y="1027"/>
                    </a:cubicBezTo>
                    <a:lnTo>
                      <a:pt x="4131" y="706"/>
                    </a:lnTo>
                    <a:cubicBezTo>
                      <a:pt x="3972" y="654"/>
                      <a:pt x="3808" y="630"/>
                      <a:pt x="3644" y="630"/>
                    </a:cubicBezTo>
                    <a:cubicBezTo>
                      <a:pt x="3523" y="630"/>
                      <a:pt x="3402" y="643"/>
                      <a:pt x="3284" y="670"/>
                    </a:cubicBezTo>
                    <a:cubicBezTo>
                      <a:pt x="3319" y="447"/>
                      <a:pt x="3355" y="224"/>
                      <a:pt x="338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4"/>
              <p:cNvSpPr/>
              <p:nvPr/>
            </p:nvSpPr>
            <p:spPr>
              <a:xfrm>
                <a:off x="6541903" y="898287"/>
                <a:ext cx="510528" cy="502351"/>
              </a:xfrm>
              <a:custGeom>
                <a:avLst/>
                <a:gdLst/>
                <a:ahLst/>
                <a:cxnLst/>
                <a:rect l="l" t="t" r="r" b="b"/>
                <a:pathLst>
                  <a:path w="5042" h="4961" extrusionOk="0">
                    <a:moveTo>
                      <a:pt x="4542" y="1"/>
                    </a:moveTo>
                    <a:cubicBezTo>
                      <a:pt x="4283" y="126"/>
                      <a:pt x="4042" y="286"/>
                      <a:pt x="3828" y="474"/>
                    </a:cubicBezTo>
                    <a:cubicBezTo>
                      <a:pt x="3471" y="786"/>
                      <a:pt x="3177" y="1169"/>
                      <a:pt x="2891" y="1553"/>
                    </a:cubicBezTo>
                    <a:cubicBezTo>
                      <a:pt x="2749" y="1740"/>
                      <a:pt x="2606" y="1946"/>
                      <a:pt x="2490" y="2151"/>
                    </a:cubicBezTo>
                    <a:cubicBezTo>
                      <a:pt x="2365" y="2347"/>
                      <a:pt x="2267" y="2561"/>
                      <a:pt x="2151" y="2766"/>
                    </a:cubicBezTo>
                    <a:cubicBezTo>
                      <a:pt x="1678" y="3650"/>
                      <a:pt x="964" y="4443"/>
                      <a:pt x="81" y="4890"/>
                    </a:cubicBezTo>
                    <a:cubicBezTo>
                      <a:pt x="54" y="4916"/>
                      <a:pt x="28" y="4934"/>
                      <a:pt x="1" y="4961"/>
                    </a:cubicBezTo>
                    <a:cubicBezTo>
                      <a:pt x="1339" y="4408"/>
                      <a:pt x="2731" y="3792"/>
                      <a:pt x="3605" y="2633"/>
                    </a:cubicBezTo>
                    <a:cubicBezTo>
                      <a:pt x="4078" y="2017"/>
                      <a:pt x="4399" y="1250"/>
                      <a:pt x="5041" y="813"/>
                    </a:cubicBezTo>
                    <a:cubicBezTo>
                      <a:pt x="4988" y="483"/>
                      <a:pt x="4791" y="206"/>
                      <a:pt x="454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4"/>
              <p:cNvSpPr/>
              <p:nvPr/>
            </p:nvSpPr>
            <p:spPr>
              <a:xfrm>
                <a:off x="6541903" y="887453"/>
                <a:ext cx="470734" cy="513186"/>
              </a:xfrm>
              <a:custGeom>
                <a:avLst/>
                <a:gdLst/>
                <a:ahLst/>
                <a:cxnLst/>
                <a:rect l="l" t="t" r="r" b="b"/>
                <a:pathLst>
                  <a:path w="4649" h="5068" extrusionOk="0">
                    <a:moveTo>
                      <a:pt x="4399" y="1"/>
                    </a:moveTo>
                    <a:cubicBezTo>
                      <a:pt x="3400" y="625"/>
                      <a:pt x="2686" y="1651"/>
                      <a:pt x="2071" y="2668"/>
                    </a:cubicBezTo>
                    <a:cubicBezTo>
                      <a:pt x="1740" y="3212"/>
                      <a:pt x="1419" y="3765"/>
                      <a:pt x="991" y="4238"/>
                    </a:cubicBezTo>
                    <a:cubicBezTo>
                      <a:pt x="759" y="4488"/>
                      <a:pt x="500" y="4711"/>
                      <a:pt x="206" y="4889"/>
                    </a:cubicBezTo>
                    <a:cubicBezTo>
                      <a:pt x="144" y="4943"/>
                      <a:pt x="72" y="5005"/>
                      <a:pt x="1" y="5068"/>
                    </a:cubicBezTo>
                    <a:cubicBezTo>
                      <a:pt x="197" y="4988"/>
                      <a:pt x="384" y="4907"/>
                      <a:pt x="581" y="4827"/>
                    </a:cubicBezTo>
                    <a:cubicBezTo>
                      <a:pt x="1143" y="4417"/>
                      <a:pt x="1607" y="3837"/>
                      <a:pt x="1981" y="3239"/>
                    </a:cubicBezTo>
                    <a:cubicBezTo>
                      <a:pt x="2552" y="2356"/>
                      <a:pt x="3034" y="1384"/>
                      <a:pt x="3819" y="697"/>
                    </a:cubicBezTo>
                    <a:cubicBezTo>
                      <a:pt x="4060" y="482"/>
                      <a:pt x="4345" y="295"/>
                      <a:pt x="4649" y="206"/>
                    </a:cubicBezTo>
                    <a:cubicBezTo>
                      <a:pt x="4577" y="135"/>
                      <a:pt x="4488" y="63"/>
                      <a:pt x="4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0" name="Google Shape;1530;p14"/>
          <p:cNvGrpSpPr/>
          <p:nvPr/>
        </p:nvGrpSpPr>
        <p:grpSpPr>
          <a:xfrm rot="10800000">
            <a:off x="713093" y="-1775606"/>
            <a:ext cx="5205380" cy="3055952"/>
            <a:chOff x="4929943" y="3232319"/>
            <a:chExt cx="5205380" cy="3055952"/>
          </a:xfrm>
        </p:grpSpPr>
        <p:grpSp>
          <p:nvGrpSpPr>
            <p:cNvPr id="1531" name="Google Shape;1531;p14"/>
            <p:cNvGrpSpPr/>
            <p:nvPr/>
          </p:nvGrpSpPr>
          <p:grpSpPr>
            <a:xfrm rot="4161106">
              <a:off x="6904948" y="4028046"/>
              <a:ext cx="1600055" cy="2235038"/>
              <a:chOff x="3996441" y="87120"/>
              <a:chExt cx="849227" cy="1186243"/>
            </a:xfrm>
          </p:grpSpPr>
          <p:sp>
            <p:nvSpPr>
              <p:cNvPr id="1532" name="Google Shape;1532;p14"/>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4"/>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4"/>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4"/>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4"/>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4"/>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4"/>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4"/>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4"/>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4"/>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4"/>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3" name="Google Shape;1543;p14"/>
            <p:cNvGrpSpPr/>
            <p:nvPr/>
          </p:nvGrpSpPr>
          <p:grpSpPr>
            <a:xfrm rot="-2848678">
              <a:off x="5571582" y="3648579"/>
              <a:ext cx="1600012" cy="2234977"/>
              <a:chOff x="3996441" y="87120"/>
              <a:chExt cx="849227" cy="1186243"/>
            </a:xfrm>
          </p:grpSpPr>
          <p:sp>
            <p:nvSpPr>
              <p:cNvPr id="1544" name="Google Shape;1544;p14"/>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4"/>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4"/>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4"/>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4"/>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4"/>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4"/>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4"/>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4"/>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4"/>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4"/>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14"/>
            <p:cNvGrpSpPr/>
            <p:nvPr/>
          </p:nvGrpSpPr>
          <p:grpSpPr>
            <a:xfrm rot="4161106">
              <a:off x="7775798" y="4028046"/>
              <a:ext cx="1600055" cy="2235038"/>
              <a:chOff x="3996441" y="87120"/>
              <a:chExt cx="849227" cy="1186243"/>
            </a:xfrm>
          </p:grpSpPr>
          <p:sp>
            <p:nvSpPr>
              <p:cNvPr id="1556" name="Google Shape;1556;p14"/>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4"/>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4"/>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4"/>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4"/>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4"/>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4"/>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4"/>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4"/>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4"/>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4"/>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7" name="Google Shape;1567;p14"/>
            <p:cNvGrpSpPr/>
            <p:nvPr/>
          </p:nvGrpSpPr>
          <p:grpSpPr>
            <a:xfrm rot="-1356785">
              <a:off x="8269038" y="3408409"/>
              <a:ext cx="1428399" cy="2563344"/>
              <a:chOff x="8268108" y="675218"/>
              <a:chExt cx="422841" cy="758842"/>
            </a:xfrm>
          </p:grpSpPr>
          <p:sp>
            <p:nvSpPr>
              <p:cNvPr id="1568" name="Google Shape;1568;p14"/>
              <p:cNvSpPr/>
              <p:nvPr/>
            </p:nvSpPr>
            <p:spPr>
              <a:xfrm>
                <a:off x="8268108" y="675218"/>
                <a:ext cx="272983" cy="432785"/>
              </a:xfrm>
              <a:custGeom>
                <a:avLst/>
                <a:gdLst/>
                <a:ahLst/>
                <a:cxnLst/>
                <a:rect l="l" t="t" r="r" b="b"/>
                <a:pathLst>
                  <a:path w="2696" h="4274" extrusionOk="0">
                    <a:moveTo>
                      <a:pt x="1" y="0"/>
                    </a:moveTo>
                    <a:cubicBezTo>
                      <a:pt x="28" y="1196"/>
                      <a:pt x="509" y="2382"/>
                      <a:pt x="1286" y="3301"/>
                    </a:cubicBezTo>
                    <a:cubicBezTo>
                      <a:pt x="1660" y="3738"/>
                      <a:pt x="2133" y="4140"/>
                      <a:pt x="2695" y="4273"/>
                    </a:cubicBezTo>
                    <a:cubicBezTo>
                      <a:pt x="2633" y="3390"/>
                      <a:pt x="2374" y="2489"/>
                      <a:pt x="1928" y="1722"/>
                    </a:cubicBezTo>
                    <a:cubicBezTo>
                      <a:pt x="1482" y="964"/>
                      <a:pt x="813" y="35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4"/>
              <p:cNvSpPr/>
              <p:nvPr/>
            </p:nvSpPr>
            <p:spPr>
              <a:xfrm>
                <a:off x="8268108" y="675218"/>
                <a:ext cx="268427" cy="431874"/>
              </a:xfrm>
              <a:custGeom>
                <a:avLst/>
                <a:gdLst/>
                <a:ahLst/>
                <a:cxnLst/>
                <a:rect l="l" t="t" r="r" b="b"/>
                <a:pathLst>
                  <a:path w="2651" h="4265" extrusionOk="0">
                    <a:moveTo>
                      <a:pt x="1" y="0"/>
                    </a:moveTo>
                    <a:cubicBezTo>
                      <a:pt x="28" y="1196"/>
                      <a:pt x="509" y="2382"/>
                      <a:pt x="1286" y="3301"/>
                    </a:cubicBezTo>
                    <a:cubicBezTo>
                      <a:pt x="1651" y="3729"/>
                      <a:pt x="2106" y="4113"/>
                      <a:pt x="2651" y="4265"/>
                    </a:cubicBezTo>
                    <a:cubicBezTo>
                      <a:pt x="2356" y="3845"/>
                      <a:pt x="2160" y="3346"/>
                      <a:pt x="1910" y="2891"/>
                    </a:cubicBezTo>
                    <a:cubicBezTo>
                      <a:pt x="1794" y="2677"/>
                      <a:pt x="1660" y="2471"/>
                      <a:pt x="1535" y="2266"/>
                    </a:cubicBezTo>
                    <a:cubicBezTo>
                      <a:pt x="1054" y="1508"/>
                      <a:pt x="554" y="759"/>
                      <a:pt x="37" y="9"/>
                    </a:cubicBezTo>
                    <a:cubicBezTo>
                      <a:pt x="28" y="9"/>
                      <a:pt x="19" y="0"/>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4"/>
              <p:cNvSpPr/>
              <p:nvPr/>
            </p:nvSpPr>
            <p:spPr>
              <a:xfrm>
                <a:off x="8285321" y="697799"/>
                <a:ext cx="234000" cy="388535"/>
              </a:xfrm>
              <a:custGeom>
                <a:avLst/>
                <a:gdLst/>
                <a:ahLst/>
                <a:cxnLst/>
                <a:rect l="l" t="t" r="r" b="b"/>
                <a:pathLst>
                  <a:path w="2311" h="3837" extrusionOk="0">
                    <a:moveTo>
                      <a:pt x="0" y="0"/>
                    </a:moveTo>
                    <a:cubicBezTo>
                      <a:pt x="14" y="13"/>
                      <a:pt x="28" y="27"/>
                      <a:pt x="42" y="40"/>
                    </a:cubicBezTo>
                    <a:lnTo>
                      <a:pt x="42" y="40"/>
                    </a:lnTo>
                    <a:cubicBezTo>
                      <a:pt x="29" y="26"/>
                      <a:pt x="16" y="12"/>
                      <a:pt x="0" y="0"/>
                    </a:cubicBezTo>
                    <a:close/>
                    <a:moveTo>
                      <a:pt x="42" y="40"/>
                    </a:moveTo>
                    <a:lnTo>
                      <a:pt x="42" y="40"/>
                    </a:lnTo>
                    <a:cubicBezTo>
                      <a:pt x="105" y="111"/>
                      <a:pt x="143" y="206"/>
                      <a:pt x="188" y="295"/>
                    </a:cubicBezTo>
                    <a:cubicBezTo>
                      <a:pt x="268" y="464"/>
                      <a:pt x="366" y="616"/>
                      <a:pt x="482" y="759"/>
                    </a:cubicBezTo>
                    <a:cubicBezTo>
                      <a:pt x="322" y="634"/>
                      <a:pt x="179" y="491"/>
                      <a:pt x="45" y="339"/>
                    </a:cubicBezTo>
                    <a:lnTo>
                      <a:pt x="45" y="339"/>
                    </a:lnTo>
                    <a:cubicBezTo>
                      <a:pt x="206" y="616"/>
                      <a:pt x="384" y="884"/>
                      <a:pt x="634" y="1071"/>
                    </a:cubicBezTo>
                    <a:cubicBezTo>
                      <a:pt x="482" y="1000"/>
                      <a:pt x="339" y="910"/>
                      <a:pt x="215" y="794"/>
                    </a:cubicBezTo>
                    <a:lnTo>
                      <a:pt x="215" y="794"/>
                    </a:lnTo>
                    <a:cubicBezTo>
                      <a:pt x="384" y="1026"/>
                      <a:pt x="580" y="1240"/>
                      <a:pt x="830" y="1383"/>
                    </a:cubicBezTo>
                    <a:cubicBezTo>
                      <a:pt x="661" y="1347"/>
                      <a:pt x="500" y="1258"/>
                      <a:pt x="375" y="1142"/>
                    </a:cubicBezTo>
                    <a:lnTo>
                      <a:pt x="375" y="1142"/>
                    </a:lnTo>
                    <a:cubicBezTo>
                      <a:pt x="536" y="1330"/>
                      <a:pt x="714" y="1499"/>
                      <a:pt x="919" y="1642"/>
                    </a:cubicBezTo>
                    <a:cubicBezTo>
                      <a:pt x="678" y="1544"/>
                      <a:pt x="464" y="1401"/>
                      <a:pt x="277" y="1223"/>
                    </a:cubicBezTo>
                    <a:lnTo>
                      <a:pt x="277" y="1223"/>
                    </a:lnTo>
                    <a:cubicBezTo>
                      <a:pt x="464" y="1544"/>
                      <a:pt x="777" y="1767"/>
                      <a:pt x="1080" y="1981"/>
                    </a:cubicBezTo>
                    <a:cubicBezTo>
                      <a:pt x="919" y="1918"/>
                      <a:pt x="768" y="1847"/>
                      <a:pt x="616" y="1758"/>
                    </a:cubicBezTo>
                    <a:lnTo>
                      <a:pt x="616" y="1758"/>
                    </a:lnTo>
                    <a:cubicBezTo>
                      <a:pt x="839" y="1936"/>
                      <a:pt x="1071" y="2097"/>
                      <a:pt x="1312" y="2257"/>
                    </a:cubicBezTo>
                    <a:cubicBezTo>
                      <a:pt x="1062" y="2186"/>
                      <a:pt x="812" y="2079"/>
                      <a:pt x="598" y="1927"/>
                    </a:cubicBezTo>
                    <a:lnTo>
                      <a:pt x="598" y="1927"/>
                    </a:lnTo>
                    <a:cubicBezTo>
                      <a:pt x="723" y="2132"/>
                      <a:pt x="964" y="2222"/>
                      <a:pt x="1178" y="2338"/>
                    </a:cubicBezTo>
                    <a:cubicBezTo>
                      <a:pt x="1303" y="2409"/>
                      <a:pt x="1428" y="2489"/>
                      <a:pt x="1535" y="2579"/>
                    </a:cubicBezTo>
                    <a:cubicBezTo>
                      <a:pt x="1365" y="2507"/>
                      <a:pt x="1187" y="2480"/>
                      <a:pt x="1009" y="2454"/>
                    </a:cubicBezTo>
                    <a:lnTo>
                      <a:pt x="1009" y="2454"/>
                    </a:lnTo>
                    <a:cubicBezTo>
                      <a:pt x="1240" y="2579"/>
                      <a:pt x="1472" y="2703"/>
                      <a:pt x="1704" y="2837"/>
                    </a:cubicBezTo>
                    <a:cubicBezTo>
                      <a:pt x="1464" y="2802"/>
                      <a:pt x="1223" y="2748"/>
                      <a:pt x="1000" y="2650"/>
                    </a:cubicBezTo>
                    <a:lnTo>
                      <a:pt x="1000" y="2650"/>
                    </a:lnTo>
                    <a:cubicBezTo>
                      <a:pt x="1285" y="2819"/>
                      <a:pt x="1571" y="2980"/>
                      <a:pt x="1856" y="3149"/>
                    </a:cubicBezTo>
                    <a:cubicBezTo>
                      <a:pt x="1731" y="3114"/>
                      <a:pt x="1597" y="3078"/>
                      <a:pt x="1472" y="3042"/>
                    </a:cubicBezTo>
                    <a:lnTo>
                      <a:pt x="1472" y="3042"/>
                    </a:lnTo>
                    <a:cubicBezTo>
                      <a:pt x="1642" y="3158"/>
                      <a:pt x="1820" y="3283"/>
                      <a:pt x="1990" y="3399"/>
                    </a:cubicBezTo>
                    <a:cubicBezTo>
                      <a:pt x="1767" y="3301"/>
                      <a:pt x="1553" y="3203"/>
                      <a:pt x="1330" y="3105"/>
                    </a:cubicBezTo>
                    <a:lnTo>
                      <a:pt x="1330" y="3105"/>
                    </a:lnTo>
                    <a:cubicBezTo>
                      <a:pt x="1588" y="3292"/>
                      <a:pt x="1856" y="3462"/>
                      <a:pt x="2133" y="3622"/>
                    </a:cubicBezTo>
                    <a:cubicBezTo>
                      <a:pt x="1972" y="3587"/>
                      <a:pt x="1811" y="3533"/>
                      <a:pt x="1669" y="3453"/>
                    </a:cubicBezTo>
                    <a:lnTo>
                      <a:pt x="1669" y="3453"/>
                    </a:lnTo>
                    <a:cubicBezTo>
                      <a:pt x="1847" y="3622"/>
                      <a:pt x="2070" y="3756"/>
                      <a:pt x="2302" y="3836"/>
                    </a:cubicBezTo>
                    <a:cubicBezTo>
                      <a:pt x="2302" y="3827"/>
                      <a:pt x="2284" y="3792"/>
                      <a:pt x="2293" y="3792"/>
                    </a:cubicBezTo>
                    <a:cubicBezTo>
                      <a:pt x="2302" y="3792"/>
                      <a:pt x="2311" y="3783"/>
                      <a:pt x="2311" y="3774"/>
                    </a:cubicBezTo>
                    <a:cubicBezTo>
                      <a:pt x="2311" y="3542"/>
                      <a:pt x="2311" y="3301"/>
                      <a:pt x="2266" y="3078"/>
                    </a:cubicBezTo>
                    <a:cubicBezTo>
                      <a:pt x="2266" y="3185"/>
                      <a:pt x="2257" y="3301"/>
                      <a:pt x="2257" y="3417"/>
                    </a:cubicBezTo>
                    <a:cubicBezTo>
                      <a:pt x="2204" y="3149"/>
                      <a:pt x="2142" y="2882"/>
                      <a:pt x="2088" y="2614"/>
                    </a:cubicBezTo>
                    <a:lnTo>
                      <a:pt x="2070" y="3087"/>
                    </a:lnTo>
                    <a:cubicBezTo>
                      <a:pt x="2061" y="2775"/>
                      <a:pt x="2026" y="2463"/>
                      <a:pt x="1936" y="2159"/>
                    </a:cubicBezTo>
                    <a:cubicBezTo>
                      <a:pt x="1927" y="2338"/>
                      <a:pt x="1918" y="2516"/>
                      <a:pt x="1927" y="2694"/>
                    </a:cubicBezTo>
                    <a:cubicBezTo>
                      <a:pt x="1910" y="2409"/>
                      <a:pt x="1892" y="2124"/>
                      <a:pt x="1785" y="1865"/>
                    </a:cubicBezTo>
                    <a:cubicBezTo>
                      <a:pt x="1758" y="2070"/>
                      <a:pt x="1731" y="2266"/>
                      <a:pt x="1713" y="2471"/>
                    </a:cubicBezTo>
                    <a:cubicBezTo>
                      <a:pt x="1695" y="2150"/>
                      <a:pt x="1687" y="1829"/>
                      <a:pt x="1579" y="1526"/>
                    </a:cubicBezTo>
                    <a:cubicBezTo>
                      <a:pt x="1553" y="1740"/>
                      <a:pt x="1526" y="1954"/>
                      <a:pt x="1490" y="2159"/>
                    </a:cubicBezTo>
                    <a:cubicBezTo>
                      <a:pt x="1517" y="1883"/>
                      <a:pt x="1517" y="1588"/>
                      <a:pt x="1410" y="1330"/>
                    </a:cubicBezTo>
                    <a:cubicBezTo>
                      <a:pt x="1374" y="1508"/>
                      <a:pt x="1339" y="1686"/>
                      <a:pt x="1303" y="1865"/>
                    </a:cubicBezTo>
                    <a:cubicBezTo>
                      <a:pt x="1321" y="1624"/>
                      <a:pt x="1339" y="1374"/>
                      <a:pt x="1285" y="1124"/>
                    </a:cubicBezTo>
                    <a:cubicBezTo>
                      <a:pt x="1240" y="1276"/>
                      <a:pt x="1205" y="1437"/>
                      <a:pt x="1169" y="1588"/>
                    </a:cubicBezTo>
                    <a:cubicBezTo>
                      <a:pt x="1196" y="1365"/>
                      <a:pt x="1160" y="1142"/>
                      <a:pt x="1089" y="928"/>
                    </a:cubicBezTo>
                    <a:cubicBezTo>
                      <a:pt x="1089" y="1062"/>
                      <a:pt x="1053" y="1178"/>
                      <a:pt x="1000" y="1294"/>
                    </a:cubicBezTo>
                    <a:cubicBezTo>
                      <a:pt x="964" y="991"/>
                      <a:pt x="866" y="678"/>
                      <a:pt x="714" y="402"/>
                    </a:cubicBezTo>
                    <a:lnTo>
                      <a:pt x="714" y="402"/>
                    </a:lnTo>
                    <a:cubicBezTo>
                      <a:pt x="768" y="625"/>
                      <a:pt x="786" y="848"/>
                      <a:pt x="768" y="1071"/>
                    </a:cubicBezTo>
                    <a:cubicBezTo>
                      <a:pt x="687" y="812"/>
                      <a:pt x="598" y="553"/>
                      <a:pt x="429" y="339"/>
                    </a:cubicBezTo>
                    <a:lnTo>
                      <a:pt x="429" y="339"/>
                    </a:lnTo>
                    <a:cubicBezTo>
                      <a:pt x="518" y="518"/>
                      <a:pt x="580" y="696"/>
                      <a:pt x="634" y="884"/>
                    </a:cubicBezTo>
                    <a:cubicBezTo>
                      <a:pt x="490" y="571"/>
                      <a:pt x="290" y="282"/>
                      <a:pt x="42" y="4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4"/>
              <p:cNvSpPr/>
              <p:nvPr/>
            </p:nvSpPr>
            <p:spPr>
              <a:xfrm>
                <a:off x="8287144" y="698710"/>
                <a:ext cx="403805" cy="735350"/>
              </a:xfrm>
              <a:custGeom>
                <a:avLst/>
                <a:gdLst/>
                <a:ahLst/>
                <a:cxnLst/>
                <a:rect l="l" t="t" r="r" b="b"/>
                <a:pathLst>
                  <a:path w="3988" h="7262" extrusionOk="0">
                    <a:moveTo>
                      <a:pt x="0" y="0"/>
                    </a:moveTo>
                    <a:lnTo>
                      <a:pt x="0" y="0"/>
                    </a:lnTo>
                    <a:cubicBezTo>
                      <a:pt x="1410" y="2132"/>
                      <a:pt x="2641" y="4434"/>
                      <a:pt x="3649" y="6780"/>
                    </a:cubicBezTo>
                    <a:cubicBezTo>
                      <a:pt x="3729" y="6968"/>
                      <a:pt x="3819" y="7155"/>
                      <a:pt x="3979" y="7262"/>
                    </a:cubicBezTo>
                    <a:cubicBezTo>
                      <a:pt x="3988" y="7208"/>
                      <a:pt x="3899" y="7155"/>
                      <a:pt x="3881" y="7110"/>
                    </a:cubicBezTo>
                    <a:cubicBezTo>
                      <a:pt x="2953" y="4568"/>
                      <a:pt x="1633" y="215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14"/>
            <p:cNvGrpSpPr/>
            <p:nvPr/>
          </p:nvGrpSpPr>
          <p:grpSpPr>
            <a:xfrm>
              <a:off x="4929943" y="3960550"/>
              <a:ext cx="1277621" cy="1459061"/>
              <a:chOff x="7040587" y="1131380"/>
              <a:chExt cx="470735" cy="537586"/>
            </a:xfrm>
          </p:grpSpPr>
          <p:sp>
            <p:nvSpPr>
              <p:cNvPr id="1573" name="Google Shape;1573;p14"/>
              <p:cNvSpPr/>
              <p:nvPr/>
            </p:nvSpPr>
            <p:spPr>
              <a:xfrm>
                <a:off x="7051421" y="1131380"/>
                <a:ext cx="459900" cy="477137"/>
              </a:xfrm>
              <a:custGeom>
                <a:avLst/>
                <a:gdLst/>
                <a:ahLst/>
                <a:cxnLst/>
                <a:rect l="l" t="t" r="r" b="b"/>
                <a:pathLst>
                  <a:path w="4542" h="4712" extrusionOk="0">
                    <a:moveTo>
                      <a:pt x="4541" y="0"/>
                    </a:moveTo>
                    <a:cubicBezTo>
                      <a:pt x="3988" y="429"/>
                      <a:pt x="3310" y="723"/>
                      <a:pt x="2686" y="1053"/>
                    </a:cubicBezTo>
                    <a:cubicBezTo>
                      <a:pt x="2070" y="1374"/>
                      <a:pt x="1446" y="1722"/>
                      <a:pt x="937" y="2213"/>
                    </a:cubicBezTo>
                    <a:cubicBezTo>
                      <a:pt x="429" y="2703"/>
                      <a:pt x="45" y="3355"/>
                      <a:pt x="9" y="4051"/>
                    </a:cubicBezTo>
                    <a:cubicBezTo>
                      <a:pt x="0" y="4167"/>
                      <a:pt x="0" y="4283"/>
                      <a:pt x="45" y="4381"/>
                    </a:cubicBezTo>
                    <a:cubicBezTo>
                      <a:pt x="125" y="4586"/>
                      <a:pt x="348" y="4702"/>
                      <a:pt x="562" y="4711"/>
                    </a:cubicBezTo>
                    <a:cubicBezTo>
                      <a:pt x="568" y="4711"/>
                      <a:pt x="573" y="4711"/>
                      <a:pt x="579" y="4711"/>
                    </a:cubicBezTo>
                    <a:cubicBezTo>
                      <a:pt x="782" y="4711"/>
                      <a:pt x="898" y="4548"/>
                      <a:pt x="1098" y="4479"/>
                    </a:cubicBezTo>
                    <a:cubicBezTo>
                      <a:pt x="2097" y="4122"/>
                      <a:pt x="2962" y="3381"/>
                      <a:pt x="3471" y="2436"/>
                    </a:cubicBezTo>
                    <a:cubicBezTo>
                      <a:pt x="3506" y="2382"/>
                      <a:pt x="3533" y="2311"/>
                      <a:pt x="3515" y="2240"/>
                    </a:cubicBezTo>
                    <a:cubicBezTo>
                      <a:pt x="3506" y="2195"/>
                      <a:pt x="3471" y="2159"/>
                      <a:pt x="3435" y="2124"/>
                    </a:cubicBezTo>
                    <a:lnTo>
                      <a:pt x="3132" y="1820"/>
                    </a:lnTo>
                    <a:lnTo>
                      <a:pt x="3132" y="1820"/>
                    </a:lnTo>
                    <a:cubicBezTo>
                      <a:pt x="3283" y="1865"/>
                      <a:pt x="3444" y="1918"/>
                      <a:pt x="3595" y="1963"/>
                    </a:cubicBezTo>
                    <a:cubicBezTo>
                      <a:pt x="3836" y="1276"/>
                      <a:pt x="4149" y="616"/>
                      <a:pt x="4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4"/>
              <p:cNvSpPr/>
              <p:nvPr/>
            </p:nvSpPr>
            <p:spPr>
              <a:xfrm>
                <a:off x="7095670" y="1192843"/>
                <a:ext cx="359557" cy="403825"/>
              </a:xfrm>
              <a:custGeom>
                <a:avLst/>
                <a:gdLst/>
                <a:ahLst/>
                <a:cxnLst/>
                <a:rect l="l" t="t" r="r" b="b"/>
                <a:pathLst>
                  <a:path w="3551" h="3988" extrusionOk="0">
                    <a:moveTo>
                      <a:pt x="3551" y="0"/>
                    </a:moveTo>
                    <a:cubicBezTo>
                      <a:pt x="3078" y="125"/>
                      <a:pt x="2686" y="437"/>
                      <a:pt x="2302" y="741"/>
                    </a:cubicBezTo>
                    <a:cubicBezTo>
                      <a:pt x="2329" y="660"/>
                      <a:pt x="2320" y="607"/>
                      <a:pt x="2347" y="526"/>
                    </a:cubicBezTo>
                    <a:lnTo>
                      <a:pt x="2347" y="526"/>
                    </a:lnTo>
                    <a:cubicBezTo>
                      <a:pt x="2204" y="714"/>
                      <a:pt x="2088" y="919"/>
                      <a:pt x="2008" y="1142"/>
                    </a:cubicBezTo>
                    <a:cubicBezTo>
                      <a:pt x="1990" y="1008"/>
                      <a:pt x="2026" y="865"/>
                      <a:pt x="2052" y="732"/>
                    </a:cubicBezTo>
                    <a:lnTo>
                      <a:pt x="2052" y="732"/>
                    </a:lnTo>
                    <a:cubicBezTo>
                      <a:pt x="1927" y="937"/>
                      <a:pt x="1820" y="1151"/>
                      <a:pt x="1722" y="1365"/>
                    </a:cubicBezTo>
                    <a:cubicBezTo>
                      <a:pt x="1722" y="1240"/>
                      <a:pt x="1740" y="1115"/>
                      <a:pt x="1776" y="999"/>
                    </a:cubicBezTo>
                    <a:lnTo>
                      <a:pt x="1776" y="999"/>
                    </a:lnTo>
                    <a:cubicBezTo>
                      <a:pt x="1678" y="1178"/>
                      <a:pt x="1597" y="1374"/>
                      <a:pt x="1544" y="1570"/>
                    </a:cubicBezTo>
                    <a:cubicBezTo>
                      <a:pt x="1535" y="1427"/>
                      <a:pt x="1535" y="1294"/>
                      <a:pt x="1562" y="1160"/>
                    </a:cubicBezTo>
                    <a:lnTo>
                      <a:pt x="1562" y="1160"/>
                    </a:lnTo>
                    <a:cubicBezTo>
                      <a:pt x="1437" y="1401"/>
                      <a:pt x="1348" y="1659"/>
                      <a:pt x="1285" y="1927"/>
                    </a:cubicBezTo>
                    <a:cubicBezTo>
                      <a:pt x="1303" y="1740"/>
                      <a:pt x="1294" y="1552"/>
                      <a:pt x="1276" y="1365"/>
                    </a:cubicBezTo>
                    <a:cubicBezTo>
                      <a:pt x="1151" y="1704"/>
                      <a:pt x="1026" y="2034"/>
                      <a:pt x="910" y="2373"/>
                    </a:cubicBezTo>
                    <a:cubicBezTo>
                      <a:pt x="875" y="2168"/>
                      <a:pt x="884" y="1954"/>
                      <a:pt x="937" y="1749"/>
                    </a:cubicBezTo>
                    <a:lnTo>
                      <a:pt x="937" y="1749"/>
                    </a:lnTo>
                    <a:cubicBezTo>
                      <a:pt x="812" y="2088"/>
                      <a:pt x="687" y="2435"/>
                      <a:pt x="571" y="2783"/>
                    </a:cubicBezTo>
                    <a:cubicBezTo>
                      <a:pt x="580" y="2462"/>
                      <a:pt x="625" y="2150"/>
                      <a:pt x="687" y="1838"/>
                    </a:cubicBezTo>
                    <a:lnTo>
                      <a:pt x="687" y="1838"/>
                    </a:lnTo>
                    <a:cubicBezTo>
                      <a:pt x="571" y="2221"/>
                      <a:pt x="464" y="2596"/>
                      <a:pt x="357" y="2980"/>
                    </a:cubicBezTo>
                    <a:cubicBezTo>
                      <a:pt x="384" y="2757"/>
                      <a:pt x="411" y="2525"/>
                      <a:pt x="438" y="2302"/>
                    </a:cubicBezTo>
                    <a:lnTo>
                      <a:pt x="438" y="2302"/>
                    </a:lnTo>
                    <a:cubicBezTo>
                      <a:pt x="232" y="2846"/>
                      <a:pt x="116" y="3417"/>
                      <a:pt x="0" y="3988"/>
                    </a:cubicBezTo>
                    <a:cubicBezTo>
                      <a:pt x="384" y="3756"/>
                      <a:pt x="768" y="3542"/>
                      <a:pt x="1169" y="3354"/>
                    </a:cubicBezTo>
                    <a:lnTo>
                      <a:pt x="1169" y="3354"/>
                    </a:lnTo>
                    <a:cubicBezTo>
                      <a:pt x="955" y="3408"/>
                      <a:pt x="732" y="3435"/>
                      <a:pt x="518" y="3444"/>
                    </a:cubicBezTo>
                    <a:cubicBezTo>
                      <a:pt x="884" y="3212"/>
                      <a:pt x="1276" y="2998"/>
                      <a:pt x="1669" y="2819"/>
                    </a:cubicBezTo>
                    <a:cubicBezTo>
                      <a:pt x="1374" y="2819"/>
                      <a:pt x="1089" y="2873"/>
                      <a:pt x="812" y="2989"/>
                    </a:cubicBezTo>
                    <a:cubicBezTo>
                      <a:pt x="1240" y="2712"/>
                      <a:pt x="1713" y="2543"/>
                      <a:pt x="2186" y="2373"/>
                    </a:cubicBezTo>
                    <a:cubicBezTo>
                      <a:pt x="2088" y="2351"/>
                      <a:pt x="1987" y="2340"/>
                      <a:pt x="1885" y="2340"/>
                    </a:cubicBezTo>
                    <a:cubicBezTo>
                      <a:pt x="1665" y="2340"/>
                      <a:pt x="1445" y="2391"/>
                      <a:pt x="1249" y="2489"/>
                    </a:cubicBezTo>
                    <a:cubicBezTo>
                      <a:pt x="1669" y="2275"/>
                      <a:pt x="2115" y="2088"/>
                      <a:pt x="2570" y="1998"/>
                    </a:cubicBezTo>
                    <a:cubicBezTo>
                      <a:pt x="2473" y="1989"/>
                      <a:pt x="2376" y="1985"/>
                      <a:pt x="2279" y="1985"/>
                    </a:cubicBezTo>
                    <a:cubicBezTo>
                      <a:pt x="2002" y="1985"/>
                      <a:pt x="1726" y="2021"/>
                      <a:pt x="1455" y="2088"/>
                    </a:cubicBezTo>
                    <a:cubicBezTo>
                      <a:pt x="1856" y="1909"/>
                      <a:pt x="2266" y="1722"/>
                      <a:pt x="2695" y="1677"/>
                    </a:cubicBezTo>
                    <a:cubicBezTo>
                      <a:pt x="2557" y="1637"/>
                      <a:pt x="2411" y="1616"/>
                      <a:pt x="2266" y="1616"/>
                    </a:cubicBezTo>
                    <a:cubicBezTo>
                      <a:pt x="2090" y="1616"/>
                      <a:pt x="1914" y="1646"/>
                      <a:pt x="1749" y="1704"/>
                    </a:cubicBezTo>
                    <a:cubicBezTo>
                      <a:pt x="2052" y="1561"/>
                      <a:pt x="2373" y="1463"/>
                      <a:pt x="2704" y="1410"/>
                    </a:cubicBezTo>
                    <a:cubicBezTo>
                      <a:pt x="2567" y="1379"/>
                      <a:pt x="2427" y="1363"/>
                      <a:pt x="2288" y="1363"/>
                    </a:cubicBezTo>
                    <a:cubicBezTo>
                      <a:pt x="2182" y="1363"/>
                      <a:pt x="2076" y="1372"/>
                      <a:pt x="1972" y="1392"/>
                    </a:cubicBezTo>
                    <a:cubicBezTo>
                      <a:pt x="2300" y="1176"/>
                      <a:pt x="2694" y="1052"/>
                      <a:pt x="3091" y="1052"/>
                    </a:cubicBezTo>
                    <a:cubicBezTo>
                      <a:pt x="3104" y="1052"/>
                      <a:pt x="3118" y="1052"/>
                      <a:pt x="3132" y="1053"/>
                    </a:cubicBezTo>
                    <a:cubicBezTo>
                      <a:pt x="2944" y="963"/>
                      <a:pt x="2741" y="918"/>
                      <a:pt x="2536" y="918"/>
                    </a:cubicBezTo>
                    <a:cubicBezTo>
                      <a:pt x="2518" y="918"/>
                      <a:pt x="2499" y="918"/>
                      <a:pt x="2480" y="919"/>
                    </a:cubicBezTo>
                    <a:cubicBezTo>
                      <a:pt x="2712" y="812"/>
                      <a:pt x="2971" y="723"/>
                      <a:pt x="3230" y="669"/>
                    </a:cubicBezTo>
                    <a:cubicBezTo>
                      <a:pt x="3158" y="658"/>
                      <a:pt x="3087" y="650"/>
                      <a:pt x="3015" y="650"/>
                    </a:cubicBezTo>
                    <a:cubicBezTo>
                      <a:pt x="2971" y="650"/>
                      <a:pt x="2926" y="653"/>
                      <a:pt x="2882" y="660"/>
                    </a:cubicBezTo>
                    <a:cubicBezTo>
                      <a:pt x="3141" y="482"/>
                      <a:pt x="3373" y="259"/>
                      <a:pt x="355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4"/>
              <p:cNvSpPr/>
              <p:nvPr/>
            </p:nvSpPr>
            <p:spPr>
              <a:xfrm>
                <a:off x="7088481" y="1131380"/>
                <a:ext cx="422841" cy="477137"/>
              </a:xfrm>
              <a:custGeom>
                <a:avLst/>
                <a:gdLst/>
                <a:ahLst/>
                <a:cxnLst/>
                <a:rect l="l" t="t" r="r" b="b"/>
                <a:pathLst>
                  <a:path w="4176" h="4712" extrusionOk="0">
                    <a:moveTo>
                      <a:pt x="4175" y="0"/>
                    </a:moveTo>
                    <a:lnTo>
                      <a:pt x="4175" y="0"/>
                    </a:lnTo>
                    <a:cubicBezTo>
                      <a:pt x="4157" y="18"/>
                      <a:pt x="4131" y="36"/>
                      <a:pt x="4104" y="54"/>
                    </a:cubicBezTo>
                    <a:cubicBezTo>
                      <a:pt x="3890" y="339"/>
                      <a:pt x="3622" y="580"/>
                      <a:pt x="3345" y="803"/>
                    </a:cubicBezTo>
                    <a:cubicBezTo>
                      <a:pt x="2516" y="1490"/>
                      <a:pt x="1633" y="2141"/>
                      <a:pt x="964" y="2998"/>
                    </a:cubicBezTo>
                    <a:cubicBezTo>
                      <a:pt x="571" y="3506"/>
                      <a:pt x="259" y="4077"/>
                      <a:pt x="0" y="4666"/>
                    </a:cubicBezTo>
                    <a:cubicBezTo>
                      <a:pt x="63" y="4693"/>
                      <a:pt x="134" y="4702"/>
                      <a:pt x="196" y="4711"/>
                    </a:cubicBezTo>
                    <a:cubicBezTo>
                      <a:pt x="202" y="4711"/>
                      <a:pt x="207" y="4711"/>
                      <a:pt x="213" y="4711"/>
                    </a:cubicBezTo>
                    <a:cubicBezTo>
                      <a:pt x="416" y="4711"/>
                      <a:pt x="532" y="4548"/>
                      <a:pt x="732" y="4479"/>
                    </a:cubicBezTo>
                    <a:cubicBezTo>
                      <a:pt x="1731" y="4122"/>
                      <a:pt x="2596" y="3381"/>
                      <a:pt x="3105" y="2436"/>
                    </a:cubicBezTo>
                    <a:cubicBezTo>
                      <a:pt x="3140" y="2382"/>
                      <a:pt x="3167" y="2311"/>
                      <a:pt x="3149" y="2240"/>
                    </a:cubicBezTo>
                    <a:cubicBezTo>
                      <a:pt x="3140" y="2195"/>
                      <a:pt x="3105" y="2159"/>
                      <a:pt x="3069" y="2124"/>
                    </a:cubicBezTo>
                    <a:cubicBezTo>
                      <a:pt x="2971" y="2025"/>
                      <a:pt x="2864" y="1918"/>
                      <a:pt x="2766" y="1820"/>
                    </a:cubicBezTo>
                    <a:lnTo>
                      <a:pt x="2766" y="1820"/>
                    </a:lnTo>
                    <a:cubicBezTo>
                      <a:pt x="2917" y="1865"/>
                      <a:pt x="3078" y="1918"/>
                      <a:pt x="3229" y="1963"/>
                    </a:cubicBezTo>
                    <a:cubicBezTo>
                      <a:pt x="3470" y="1276"/>
                      <a:pt x="3783" y="616"/>
                      <a:pt x="417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4"/>
              <p:cNvSpPr/>
              <p:nvPr/>
            </p:nvSpPr>
            <p:spPr>
              <a:xfrm>
                <a:off x="7040587" y="1244281"/>
                <a:ext cx="353279" cy="424684"/>
              </a:xfrm>
              <a:custGeom>
                <a:avLst/>
                <a:gdLst/>
                <a:ahLst/>
                <a:cxnLst/>
                <a:rect l="l" t="t" r="r" b="b"/>
                <a:pathLst>
                  <a:path w="3489" h="4194" extrusionOk="0">
                    <a:moveTo>
                      <a:pt x="3488" y="1"/>
                    </a:moveTo>
                    <a:lnTo>
                      <a:pt x="3488" y="1"/>
                    </a:lnTo>
                    <a:cubicBezTo>
                      <a:pt x="1936" y="964"/>
                      <a:pt x="705" y="2427"/>
                      <a:pt x="18" y="4122"/>
                    </a:cubicBezTo>
                    <a:cubicBezTo>
                      <a:pt x="0" y="4167"/>
                      <a:pt x="63" y="4193"/>
                      <a:pt x="116" y="4193"/>
                    </a:cubicBezTo>
                    <a:cubicBezTo>
                      <a:pt x="170" y="4185"/>
                      <a:pt x="214" y="4149"/>
                      <a:pt x="259" y="4113"/>
                    </a:cubicBezTo>
                    <a:cubicBezTo>
                      <a:pt x="464" y="3899"/>
                      <a:pt x="589" y="3614"/>
                      <a:pt x="723" y="3346"/>
                    </a:cubicBezTo>
                    <a:cubicBezTo>
                      <a:pt x="1392" y="2017"/>
                      <a:pt x="2311" y="910"/>
                      <a:pt x="3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2695"/>
        <p:cNvGrpSpPr/>
        <p:nvPr/>
      </p:nvGrpSpPr>
      <p:grpSpPr>
        <a:xfrm>
          <a:off x="0" y="0"/>
          <a:ext cx="0" cy="0"/>
          <a:chOff x="0" y="0"/>
          <a:chExt cx="0" cy="0"/>
        </a:xfrm>
      </p:grpSpPr>
      <p:sp>
        <p:nvSpPr>
          <p:cNvPr id="2696" name="Google Shape;2696;p23"/>
          <p:cNvSpPr/>
          <p:nvPr/>
        </p:nvSpPr>
        <p:spPr>
          <a:xfrm>
            <a:off x="-337850" y="-623975"/>
            <a:ext cx="9819600" cy="6391500"/>
          </a:xfrm>
          <a:prstGeom prst="ellipse">
            <a:avLst/>
          </a:pr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3"/>
          <p:cNvSpPr txBox="1">
            <a:spLocks noGrp="1"/>
          </p:cNvSpPr>
          <p:nvPr>
            <p:ph type="title"/>
          </p:nvPr>
        </p:nvSpPr>
        <p:spPr>
          <a:xfrm>
            <a:off x="3072000" y="676988"/>
            <a:ext cx="3000000" cy="87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5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98" name="Google Shape;2698;p23"/>
          <p:cNvSpPr txBox="1">
            <a:spLocks noGrp="1"/>
          </p:cNvSpPr>
          <p:nvPr>
            <p:ph type="subTitle" idx="1"/>
          </p:nvPr>
        </p:nvSpPr>
        <p:spPr>
          <a:xfrm>
            <a:off x="3072000" y="1549988"/>
            <a:ext cx="3000000" cy="133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6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grpSp>
        <p:nvGrpSpPr>
          <p:cNvPr id="2699" name="Google Shape;2699;p23"/>
          <p:cNvGrpSpPr/>
          <p:nvPr/>
        </p:nvGrpSpPr>
        <p:grpSpPr>
          <a:xfrm flipH="1">
            <a:off x="-974748" y="2388426"/>
            <a:ext cx="3026236" cy="3587326"/>
            <a:chOff x="7259245" y="2681361"/>
            <a:chExt cx="3076693" cy="3587326"/>
          </a:xfrm>
        </p:grpSpPr>
        <p:grpSp>
          <p:nvGrpSpPr>
            <p:cNvPr id="2700" name="Google Shape;2700;p23"/>
            <p:cNvGrpSpPr/>
            <p:nvPr/>
          </p:nvGrpSpPr>
          <p:grpSpPr>
            <a:xfrm rot="-653690">
              <a:off x="8539153" y="3339916"/>
              <a:ext cx="1599994" cy="2234952"/>
              <a:chOff x="3996441" y="87120"/>
              <a:chExt cx="849227" cy="1186243"/>
            </a:xfrm>
          </p:grpSpPr>
          <p:sp>
            <p:nvSpPr>
              <p:cNvPr id="2701" name="Google Shape;2701;p23"/>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3"/>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3"/>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3"/>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3"/>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3"/>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3"/>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3"/>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3"/>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3"/>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3"/>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2" name="Google Shape;2712;p23"/>
            <p:cNvGrpSpPr/>
            <p:nvPr/>
          </p:nvGrpSpPr>
          <p:grpSpPr>
            <a:xfrm rot="10800000">
              <a:off x="7259245" y="4604097"/>
              <a:ext cx="2605790" cy="1664590"/>
              <a:chOff x="5669385" y="-152150"/>
              <a:chExt cx="1383042" cy="883494"/>
            </a:xfrm>
          </p:grpSpPr>
          <p:sp>
            <p:nvSpPr>
              <p:cNvPr id="2713" name="Google Shape;2713;p23"/>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3"/>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3"/>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3"/>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3"/>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3"/>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3"/>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0" name="Google Shape;2720;p23"/>
            <p:cNvGrpSpPr/>
            <p:nvPr/>
          </p:nvGrpSpPr>
          <p:grpSpPr>
            <a:xfrm rot="-5400000">
              <a:off x="8111717" y="3337324"/>
              <a:ext cx="2064563" cy="752637"/>
              <a:chOff x="4953913" y="785386"/>
              <a:chExt cx="1095782" cy="399467"/>
            </a:xfrm>
          </p:grpSpPr>
          <p:sp>
            <p:nvSpPr>
              <p:cNvPr id="2721" name="Google Shape;2721;p23"/>
              <p:cNvSpPr/>
              <p:nvPr/>
            </p:nvSpPr>
            <p:spPr>
              <a:xfrm>
                <a:off x="5011730" y="785386"/>
                <a:ext cx="1037965" cy="329804"/>
              </a:xfrm>
              <a:custGeom>
                <a:avLst/>
                <a:gdLst/>
                <a:ahLst/>
                <a:cxnLst/>
                <a:rect l="l" t="t" r="r" b="b"/>
                <a:pathLst>
                  <a:path w="10251" h="3257" extrusionOk="0">
                    <a:moveTo>
                      <a:pt x="5157" y="1"/>
                    </a:moveTo>
                    <a:lnTo>
                      <a:pt x="5157" y="1"/>
                    </a:lnTo>
                    <a:cubicBezTo>
                      <a:pt x="4488" y="10"/>
                      <a:pt x="3819" y="170"/>
                      <a:pt x="3176" y="358"/>
                    </a:cubicBezTo>
                    <a:cubicBezTo>
                      <a:pt x="3194" y="581"/>
                      <a:pt x="3194" y="821"/>
                      <a:pt x="3123" y="1036"/>
                    </a:cubicBezTo>
                    <a:cubicBezTo>
                      <a:pt x="3007" y="848"/>
                      <a:pt x="2882" y="652"/>
                      <a:pt x="2739" y="482"/>
                    </a:cubicBezTo>
                    <a:cubicBezTo>
                      <a:pt x="2115" y="714"/>
                      <a:pt x="1580" y="1143"/>
                      <a:pt x="1142" y="1642"/>
                    </a:cubicBezTo>
                    <a:cubicBezTo>
                      <a:pt x="705" y="2133"/>
                      <a:pt x="357" y="2695"/>
                      <a:pt x="1" y="3257"/>
                    </a:cubicBezTo>
                    <a:cubicBezTo>
                      <a:pt x="643" y="2838"/>
                      <a:pt x="1455" y="2686"/>
                      <a:pt x="2222" y="2677"/>
                    </a:cubicBezTo>
                    <a:cubicBezTo>
                      <a:pt x="2248" y="2677"/>
                      <a:pt x="2274" y="2677"/>
                      <a:pt x="2300" y="2677"/>
                    </a:cubicBezTo>
                    <a:cubicBezTo>
                      <a:pt x="3041" y="2677"/>
                      <a:pt x="3773" y="2797"/>
                      <a:pt x="4506" y="2909"/>
                    </a:cubicBezTo>
                    <a:cubicBezTo>
                      <a:pt x="5469" y="3059"/>
                      <a:pt x="6435" y="3179"/>
                      <a:pt x="7389" y="3179"/>
                    </a:cubicBezTo>
                    <a:cubicBezTo>
                      <a:pt x="8360" y="3179"/>
                      <a:pt x="9319" y="3055"/>
                      <a:pt x="10251" y="2713"/>
                    </a:cubicBezTo>
                    <a:cubicBezTo>
                      <a:pt x="9582" y="1963"/>
                      <a:pt x="8895" y="1205"/>
                      <a:pt x="8003" y="741"/>
                    </a:cubicBezTo>
                    <a:cubicBezTo>
                      <a:pt x="7350" y="411"/>
                      <a:pt x="6590" y="302"/>
                      <a:pt x="5850" y="302"/>
                    </a:cubicBezTo>
                    <a:cubicBezTo>
                      <a:pt x="5791" y="302"/>
                      <a:pt x="5733" y="303"/>
                      <a:pt x="5674" y="304"/>
                    </a:cubicBezTo>
                    <a:cubicBezTo>
                      <a:pt x="5567" y="527"/>
                      <a:pt x="5487" y="697"/>
                      <a:pt x="5380" y="920"/>
                    </a:cubicBezTo>
                    <a:cubicBezTo>
                      <a:pt x="5398" y="634"/>
                      <a:pt x="5407" y="349"/>
                      <a:pt x="5416" y="63"/>
                    </a:cubicBezTo>
                    <a:lnTo>
                      <a:pt x="5416" y="63"/>
                    </a:lnTo>
                    <a:cubicBezTo>
                      <a:pt x="5344" y="340"/>
                      <a:pt x="5237" y="616"/>
                      <a:pt x="5112" y="875"/>
                    </a:cubicBezTo>
                    <a:cubicBezTo>
                      <a:pt x="5130" y="589"/>
                      <a:pt x="5166" y="286"/>
                      <a:pt x="5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3"/>
              <p:cNvSpPr/>
              <p:nvPr/>
            </p:nvSpPr>
            <p:spPr>
              <a:xfrm>
                <a:off x="5103872" y="803511"/>
                <a:ext cx="897119" cy="277351"/>
              </a:xfrm>
              <a:custGeom>
                <a:avLst/>
                <a:gdLst/>
                <a:ahLst/>
                <a:cxnLst/>
                <a:rect l="l" t="t" r="r" b="b"/>
                <a:pathLst>
                  <a:path w="8860" h="2739" extrusionOk="0">
                    <a:moveTo>
                      <a:pt x="3854" y="0"/>
                    </a:moveTo>
                    <a:lnTo>
                      <a:pt x="3854" y="0"/>
                    </a:lnTo>
                    <a:cubicBezTo>
                      <a:pt x="3712" y="330"/>
                      <a:pt x="3498" y="634"/>
                      <a:pt x="3248" y="892"/>
                    </a:cubicBezTo>
                    <a:cubicBezTo>
                      <a:pt x="3328" y="634"/>
                      <a:pt x="3382" y="366"/>
                      <a:pt x="3408" y="98"/>
                    </a:cubicBezTo>
                    <a:lnTo>
                      <a:pt x="3408" y="98"/>
                    </a:lnTo>
                    <a:cubicBezTo>
                      <a:pt x="3257" y="402"/>
                      <a:pt x="3069" y="687"/>
                      <a:pt x="2864" y="955"/>
                    </a:cubicBezTo>
                    <a:cubicBezTo>
                      <a:pt x="2971" y="687"/>
                      <a:pt x="3025" y="393"/>
                      <a:pt x="3025" y="98"/>
                    </a:cubicBezTo>
                    <a:lnTo>
                      <a:pt x="3025" y="98"/>
                    </a:lnTo>
                    <a:cubicBezTo>
                      <a:pt x="2909" y="437"/>
                      <a:pt x="2739" y="767"/>
                      <a:pt x="2543" y="1062"/>
                    </a:cubicBezTo>
                    <a:cubicBezTo>
                      <a:pt x="2588" y="803"/>
                      <a:pt x="2597" y="535"/>
                      <a:pt x="2588" y="268"/>
                    </a:cubicBezTo>
                    <a:lnTo>
                      <a:pt x="2588" y="268"/>
                    </a:lnTo>
                    <a:cubicBezTo>
                      <a:pt x="2498" y="580"/>
                      <a:pt x="2382" y="883"/>
                      <a:pt x="2249" y="1178"/>
                    </a:cubicBezTo>
                    <a:cubicBezTo>
                      <a:pt x="2215" y="1228"/>
                      <a:pt x="2173" y="1294"/>
                      <a:pt x="2117" y="1294"/>
                    </a:cubicBezTo>
                    <a:cubicBezTo>
                      <a:pt x="2113" y="1294"/>
                      <a:pt x="2109" y="1294"/>
                      <a:pt x="2106" y="1294"/>
                    </a:cubicBezTo>
                    <a:lnTo>
                      <a:pt x="1963" y="821"/>
                    </a:lnTo>
                    <a:cubicBezTo>
                      <a:pt x="1945" y="981"/>
                      <a:pt x="1910" y="1133"/>
                      <a:pt x="1847" y="1285"/>
                    </a:cubicBezTo>
                    <a:cubicBezTo>
                      <a:pt x="1803" y="1053"/>
                      <a:pt x="1758" y="830"/>
                      <a:pt x="1704" y="598"/>
                    </a:cubicBezTo>
                    <a:cubicBezTo>
                      <a:pt x="1597" y="883"/>
                      <a:pt x="1490" y="1178"/>
                      <a:pt x="1383" y="1463"/>
                    </a:cubicBezTo>
                    <a:cubicBezTo>
                      <a:pt x="1383" y="1204"/>
                      <a:pt x="1392" y="955"/>
                      <a:pt x="1392" y="696"/>
                    </a:cubicBezTo>
                    <a:lnTo>
                      <a:pt x="1392" y="696"/>
                    </a:lnTo>
                    <a:cubicBezTo>
                      <a:pt x="1258" y="1035"/>
                      <a:pt x="1098" y="1356"/>
                      <a:pt x="919" y="1677"/>
                    </a:cubicBezTo>
                    <a:cubicBezTo>
                      <a:pt x="982" y="1427"/>
                      <a:pt x="1053" y="1178"/>
                      <a:pt x="1116" y="937"/>
                    </a:cubicBezTo>
                    <a:lnTo>
                      <a:pt x="1116" y="937"/>
                    </a:lnTo>
                    <a:cubicBezTo>
                      <a:pt x="875" y="1204"/>
                      <a:pt x="670" y="1508"/>
                      <a:pt x="527" y="1838"/>
                    </a:cubicBezTo>
                    <a:cubicBezTo>
                      <a:pt x="598" y="1588"/>
                      <a:pt x="670" y="1338"/>
                      <a:pt x="741" y="1088"/>
                    </a:cubicBezTo>
                    <a:lnTo>
                      <a:pt x="741" y="1088"/>
                    </a:lnTo>
                    <a:cubicBezTo>
                      <a:pt x="429" y="1454"/>
                      <a:pt x="170" y="1865"/>
                      <a:pt x="1" y="2311"/>
                    </a:cubicBezTo>
                    <a:cubicBezTo>
                      <a:pt x="134" y="2299"/>
                      <a:pt x="271" y="2294"/>
                      <a:pt x="409" y="2294"/>
                    </a:cubicBezTo>
                    <a:cubicBezTo>
                      <a:pt x="685" y="2294"/>
                      <a:pt x="967" y="2314"/>
                      <a:pt x="1241" y="2337"/>
                    </a:cubicBezTo>
                    <a:cubicBezTo>
                      <a:pt x="1035" y="2293"/>
                      <a:pt x="848" y="2221"/>
                      <a:pt x="670" y="2132"/>
                    </a:cubicBezTo>
                    <a:lnTo>
                      <a:pt x="670" y="2132"/>
                    </a:lnTo>
                    <a:cubicBezTo>
                      <a:pt x="1258" y="2168"/>
                      <a:pt x="1838" y="2239"/>
                      <a:pt x="2418" y="2364"/>
                    </a:cubicBezTo>
                    <a:cubicBezTo>
                      <a:pt x="2043" y="2088"/>
                      <a:pt x="1571" y="1989"/>
                      <a:pt x="1107" y="1891"/>
                    </a:cubicBezTo>
                    <a:cubicBezTo>
                      <a:pt x="1157" y="1888"/>
                      <a:pt x="1208" y="1886"/>
                      <a:pt x="1258" y="1886"/>
                    </a:cubicBezTo>
                    <a:cubicBezTo>
                      <a:pt x="2056" y="1886"/>
                      <a:pt x="2861" y="2326"/>
                      <a:pt x="3649" y="2427"/>
                    </a:cubicBezTo>
                    <a:cubicBezTo>
                      <a:pt x="3114" y="2239"/>
                      <a:pt x="2614" y="1945"/>
                      <a:pt x="2195" y="1552"/>
                    </a:cubicBezTo>
                    <a:lnTo>
                      <a:pt x="2195" y="1552"/>
                    </a:lnTo>
                    <a:cubicBezTo>
                      <a:pt x="2820" y="1811"/>
                      <a:pt x="3444" y="2061"/>
                      <a:pt x="4069" y="2311"/>
                    </a:cubicBezTo>
                    <a:cubicBezTo>
                      <a:pt x="3640" y="2034"/>
                      <a:pt x="3203" y="1749"/>
                      <a:pt x="2775" y="1463"/>
                    </a:cubicBezTo>
                    <a:lnTo>
                      <a:pt x="2775" y="1463"/>
                    </a:lnTo>
                    <a:cubicBezTo>
                      <a:pt x="3631" y="1615"/>
                      <a:pt x="4443" y="2034"/>
                      <a:pt x="5068" y="2641"/>
                    </a:cubicBezTo>
                    <a:cubicBezTo>
                      <a:pt x="4747" y="2177"/>
                      <a:pt x="4399" y="1731"/>
                      <a:pt x="3935" y="1401"/>
                    </a:cubicBezTo>
                    <a:lnTo>
                      <a:pt x="3935" y="1401"/>
                    </a:lnTo>
                    <a:cubicBezTo>
                      <a:pt x="4622" y="1677"/>
                      <a:pt x="5228" y="2141"/>
                      <a:pt x="5674" y="2739"/>
                    </a:cubicBezTo>
                    <a:cubicBezTo>
                      <a:pt x="5433" y="2248"/>
                      <a:pt x="5103" y="1802"/>
                      <a:pt x="4711" y="1427"/>
                    </a:cubicBezTo>
                    <a:lnTo>
                      <a:pt x="4711" y="1427"/>
                    </a:lnTo>
                    <a:cubicBezTo>
                      <a:pt x="5362" y="1695"/>
                      <a:pt x="5960" y="2070"/>
                      <a:pt x="6406" y="2614"/>
                    </a:cubicBezTo>
                    <a:cubicBezTo>
                      <a:pt x="6120" y="2141"/>
                      <a:pt x="5826" y="1659"/>
                      <a:pt x="5398" y="1311"/>
                    </a:cubicBezTo>
                    <a:lnTo>
                      <a:pt x="5398" y="1311"/>
                    </a:lnTo>
                    <a:cubicBezTo>
                      <a:pt x="5969" y="1659"/>
                      <a:pt x="6486" y="2070"/>
                      <a:pt x="6950" y="2552"/>
                    </a:cubicBezTo>
                    <a:cubicBezTo>
                      <a:pt x="6727" y="2177"/>
                      <a:pt x="6442" y="1838"/>
                      <a:pt x="6129" y="1543"/>
                    </a:cubicBezTo>
                    <a:lnTo>
                      <a:pt x="6129" y="1543"/>
                    </a:lnTo>
                    <a:cubicBezTo>
                      <a:pt x="6638" y="1838"/>
                      <a:pt x="7075" y="2248"/>
                      <a:pt x="7503" y="2650"/>
                    </a:cubicBezTo>
                    <a:cubicBezTo>
                      <a:pt x="7307" y="2302"/>
                      <a:pt x="7075" y="1981"/>
                      <a:pt x="6807" y="1686"/>
                    </a:cubicBezTo>
                    <a:lnTo>
                      <a:pt x="6807" y="1686"/>
                    </a:lnTo>
                    <a:cubicBezTo>
                      <a:pt x="7191" y="1954"/>
                      <a:pt x="7566" y="2221"/>
                      <a:pt x="7878" y="2569"/>
                    </a:cubicBezTo>
                    <a:cubicBezTo>
                      <a:pt x="7753" y="2275"/>
                      <a:pt x="7574" y="1998"/>
                      <a:pt x="7351" y="1766"/>
                    </a:cubicBezTo>
                    <a:lnTo>
                      <a:pt x="7351" y="1766"/>
                    </a:lnTo>
                    <a:cubicBezTo>
                      <a:pt x="7619" y="1847"/>
                      <a:pt x="7833" y="2043"/>
                      <a:pt x="8029" y="2230"/>
                    </a:cubicBezTo>
                    <a:cubicBezTo>
                      <a:pt x="8172" y="2364"/>
                      <a:pt x="8315" y="2498"/>
                      <a:pt x="8449" y="2623"/>
                    </a:cubicBezTo>
                    <a:cubicBezTo>
                      <a:pt x="8270" y="2427"/>
                      <a:pt x="8092" y="2230"/>
                      <a:pt x="7922" y="2034"/>
                    </a:cubicBezTo>
                    <a:lnTo>
                      <a:pt x="7922" y="2034"/>
                    </a:lnTo>
                    <a:cubicBezTo>
                      <a:pt x="8261" y="2105"/>
                      <a:pt x="8583" y="2266"/>
                      <a:pt x="8859" y="2489"/>
                    </a:cubicBezTo>
                    <a:cubicBezTo>
                      <a:pt x="8672" y="2293"/>
                      <a:pt x="8547" y="2070"/>
                      <a:pt x="8324" y="1918"/>
                    </a:cubicBezTo>
                    <a:lnTo>
                      <a:pt x="8324" y="1918"/>
                    </a:lnTo>
                    <a:lnTo>
                      <a:pt x="8609" y="2061"/>
                    </a:lnTo>
                    <a:cubicBezTo>
                      <a:pt x="8306" y="1740"/>
                      <a:pt x="7896" y="1535"/>
                      <a:pt x="7459" y="1481"/>
                    </a:cubicBezTo>
                    <a:cubicBezTo>
                      <a:pt x="7561" y="1459"/>
                      <a:pt x="7664" y="1448"/>
                      <a:pt x="7766" y="1448"/>
                    </a:cubicBezTo>
                    <a:cubicBezTo>
                      <a:pt x="7833" y="1448"/>
                      <a:pt x="7900" y="1453"/>
                      <a:pt x="7967" y="1463"/>
                    </a:cubicBezTo>
                    <a:cubicBezTo>
                      <a:pt x="7659" y="1275"/>
                      <a:pt x="7294" y="1176"/>
                      <a:pt x="6931" y="1176"/>
                    </a:cubicBezTo>
                    <a:cubicBezTo>
                      <a:pt x="6863" y="1176"/>
                      <a:pt x="6795" y="1180"/>
                      <a:pt x="6727" y="1187"/>
                    </a:cubicBezTo>
                    <a:cubicBezTo>
                      <a:pt x="6914" y="1115"/>
                      <a:pt x="7120" y="1071"/>
                      <a:pt x="7316" y="1053"/>
                    </a:cubicBezTo>
                    <a:cubicBezTo>
                      <a:pt x="7101" y="1006"/>
                      <a:pt x="6879" y="967"/>
                      <a:pt x="6661" y="967"/>
                    </a:cubicBezTo>
                    <a:cubicBezTo>
                      <a:pt x="6462" y="967"/>
                      <a:pt x="6267" y="999"/>
                      <a:pt x="6085" y="1088"/>
                    </a:cubicBezTo>
                    <a:cubicBezTo>
                      <a:pt x="6049" y="1106"/>
                      <a:pt x="6013" y="1115"/>
                      <a:pt x="5987" y="1133"/>
                    </a:cubicBezTo>
                    <a:cubicBezTo>
                      <a:pt x="6183" y="973"/>
                      <a:pt x="6415" y="839"/>
                      <a:pt x="6665" y="749"/>
                    </a:cubicBezTo>
                    <a:lnTo>
                      <a:pt x="6665" y="749"/>
                    </a:lnTo>
                    <a:cubicBezTo>
                      <a:pt x="6290" y="812"/>
                      <a:pt x="5879" y="883"/>
                      <a:pt x="5549" y="1071"/>
                    </a:cubicBezTo>
                    <a:cubicBezTo>
                      <a:pt x="5639" y="803"/>
                      <a:pt x="5951" y="660"/>
                      <a:pt x="6004" y="384"/>
                    </a:cubicBezTo>
                    <a:lnTo>
                      <a:pt x="6004" y="384"/>
                    </a:lnTo>
                    <a:cubicBezTo>
                      <a:pt x="5746" y="616"/>
                      <a:pt x="5469" y="848"/>
                      <a:pt x="5139" y="973"/>
                    </a:cubicBezTo>
                    <a:cubicBezTo>
                      <a:pt x="5264" y="749"/>
                      <a:pt x="5389" y="535"/>
                      <a:pt x="5505" y="312"/>
                    </a:cubicBezTo>
                    <a:lnTo>
                      <a:pt x="5505" y="312"/>
                    </a:lnTo>
                    <a:cubicBezTo>
                      <a:pt x="5291" y="535"/>
                      <a:pt x="5077" y="749"/>
                      <a:pt x="4871" y="973"/>
                    </a:cubicBezTo>
                    <a:cubicBezTo>
                      <a:pt x="4978" y="758"/>
                      <a:pt x="5077" y="544"/>
                      <a:pt x="5166" y="321"/>
                    </a:cubicBezTo>
                    <a:lnTo>
                      <a:pt x="5166" y="321"/>
                    </a:lnTo>
                    <a:cubicBezTo>
                      <a:pt x="4952" y="571"/>
                      <a:pt x="4738" y="812"/>
                      <a:pt x="4515" y="1053"/>
                    </a:cubicBezTo>
                    <a:cubicBezTo>
                      <a:pt x="4639" y="865"/>
                      <a:pt x="4720" y="651"/>
                      <a:pt x="4773" y="428"/>
                    </a:cubicBezTo>
                    <a:lnTo>
                      <a:pt x="4773" y="428"/>
                    </a:lnTo>
                    <a:cubicBezTo>
                      <a:pt x="4622" y="651"/>
                      <a:pt x="4461" y="874"/>
                      <a:pt x="4238" y="1026"/>
                    </a:cubicBezTo>
                    <a:cubicBezTo>
                      <a:pt x="4265" y="883"/>
                      <a:pt x="4292" y="741"/>
                      <a:pt x="4309" y="598"/>
                    </a:cubicBezTo>
                    <a:lnTo>
                      <a:pt x="4309" y="598"/>
                    </a:lnTo>
                    <a:cubicBezTo>
                      <a:pt x="4220" y="767"/>
                      <a:pt x="4095" y="928"/>
                      <a:pt x="3953" y="1062"/>
                    </a:cubicBezTo>
                    <a:cubicBezTo>
                      <a:pt x="3979" y="812"/>
                      <a:pt x="3970" y="553"/>
                      <a:pt x="3944" y="303"/>
                    </a:cubicBezTo>
                    <a:cubicBezTo>
                      <a:pt x="3881" y="509"/>
                      <a:pt x="3792" y="714"/>
                      <a:pt x="3667" y="901"/>
                    </a:cubicBezTo>
                    <a:cubicBezTo>
                      <a:pt x="3774" y="616"/>
                      <a:pt x="3837" y="312"/>
                      <a:pt x="385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3"/>
              <p:cNvSpPr/>
              <p:nvPr/>
            </p:nvSpPr>
            <p:spPr>
              <a:xfrm>
                <a:off x="5011730" y="900110"/>
                <a:ext cx="1032598" cy="215076"/>
              </a:xfrm>
              <a:custGeom>
                <a:avLst/>
                <a:gdLst/>
                <a:ahLst/>
                <a:cxnLst/>
                <a:rect l="l" t="t" r="r" b="b"/>
                <a:pathLst>
                  <a:path w="10198" h="2124" extrusionOk="0">
                    <a:moveTo>
                      <a:pt x="5008" y="0"/>
                    </a:moveTo>
                    <a:cubicBezTo>
                      <a:pt x="4992" y="0"/>
                      <a:pt x="4976" y="1"/>
                      <a:pt x="4961" y="1"/>
                    </a:cubicBezTo>
                    <a:cubicBezTo>
                      <a:pt x="4497" y="10"/>
                      <a:pt x="4024" y="81"/>
                      <a:pt x="3569" y="170"/>
                    </a:cubicBezTo>
                    <a:cubicBezTo>
                      <a:pt x="2837" y="313"/>
                      <a:pt x="2106" y="527"/>
                      <a:pt x="1446" y="884"/>
                    </a:cubicBezTo>
                    <a:cubicBezTo>
                      <a:pt x="955" y="1143"/>
                      <a:pt x="500" y="1490"/>
                      <a:pt x="134" y="1910"/>
                    </a:cubicBezTo>
                    <a:cubicBezTo>
                      <a:pt x="90" y="1981"/>
                      <a:pt x="45" y="2052"/>
                      <a:pt x="1" y="2124"/>
                    </a:cubicBezTo>
                    <a:cubicBezTo>
                      <a:pt x="643" y="1705"/>
                      <a:pt x="1455" y="1553"/>
                      <a:pt x="2222" y="1544"/>
                    </a:cubicBezTo>
                    <a:cubicBezTo>
                      <a:pt x="2269" y="1543"/>
                      <a:pt x="2315" y="1542"/>
                      <a:pt x="2362" y="1542"/>
                    </a:cubicBezTo>
                    <a:cubicBezTo>
                      <a:pt x="3081" y="1542"/>
                      <a:pt x="3794" y="1667"/>
                      <a:pt x="4506" y="1776"/>
                    </a:cubicBezTo>
                    <a:cubicBezTo>
                      <a:pt x="5469" y="1928"/>
                      <a:pt x="6435" y="2048"/>
                      <a:pt x="7388" y="2048"/>
                    </a:cubicBezTo>
                    <a:cubicBezTo>
                      <a:pt x="8342" y="2048"/>
                      <a:pt x="9283" y="1928"/>
                      <a:pt x="10197" y="1598"/>
                    </a:cubicBezTo>
                    <a:cubicBezTo>
                      <a:pt x="9885" y="1374"/>
                      <a:pt x="9564" y="1143"/>
                      <a:pt x="9216" y="973"/>
                    </a:cubicBezTo>
                    <a:cubicBezTo>
                      <a:pt x="8877" y="812"/>
                      <a:pt x="8511" y="705"/>
                      <a:pt x="8154" y="598"/>
                    </a:cubicBezTo>
                    <a:cubicBezTo>
                      <a:pt x="7126" y="299"/>
                      <a:pt x="6080" y="0"/>
                      <a:pt x="500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3"/>
              <p:cNvSpPr/>
              <p:nvPr/>
            </p:nvSpPr>
            <p:spPr>
              <a:xfrm>
                <a:off x="4953913" y="886440"/>
                <a:ext cx="1062367" cy="298413"/>
              </a:xfrm>
              <a:custGeom>
                <a:avLst/>
                <a:gdLst/>
                <a:ahLst/>
                <a:cxnLst/>
                <a:rect l="l" t="t" r="r" b="b"/>
                <a:pathLst>
                  <a:path w="10492" h="2947" extrusionOk="0">
                    <a:moveTo>
                      <a:pt x="10466" y="1589"/>
                    </a:moveTo>
                    <a:cubicBezTo>
                      <a:pt x="10475" y="1595"/>
                      <a:pt x="10483" y="1601"/>
                      <a:pt x="10492" y="1608"/>
                    </a:cubicBezTo>
                    <a:cubicBezTo>
                      <a:pt x="10484" y="1602"/>
                      <a:pt x="10475" y="1596"/>
                      <a:pt x="10466" y="1589"/>
                    </a:cubicBezTo>
                    <a:close/>
                    <a:moveTo>
                      <a:pt x="5444" y="0"/>
                    </a:moveTo>
                    <a:cubicBezTo>
                      <a:pt x="3443" y="0"/>
                      <a:pt x="1447" y="933"/>
                      <a:pt x="206" y="2500"/>
                    </a:cubicBezTo>
                    <a:cubicBezTo>
                      <a:pt x="99" y="2634"/>
                      <a:pt x="1" y="2794"/>
                      <a:pt x="45" y="2946"/>
                    </a:cubicBezTo>
                    <a:cubicBezTo>
                      <a:pt x="47" y="2946"/>
                      <a:pt x="50" y="2946"/>
                      <a:pt x="52" y="2946"/>
                    </a:cubicBezTo>
                    <a:cubicBezTo>
                      <a:pt x="117" y="2946"/>
                      <a:pt x="243" y="2828"/>
                      <a:pt x="277" y="2776"/>
                    </a:cubicBezTo>
                    <a:cubicBezTo>
                      <a:pt x="1134" y="1411"/>
                      <a:pt x="2668" y="573"/>
                      <a:pt x="4256" y="305"/>
                    </a:cubicBezTo>
                    <a:cubicBezTo>
                      <a:pt x="4822" y="213"/>
                      <a:pt x="5286" y="166"/>
                      <a:pt x="5720" y="166"/>
                    </a:cubicBezTo>
                    <a:cubicBezTo>
                      <a:pt x="6503" y="166"/>
                      <a:pt x="7184" y="319"/>
                      <a:pt x="8172" y="635"/>
                    </a:cubicBezTo>
                    <a:cubicBezTo>
                      <a:pt x="8704" y="801"/>
                      <a:pt x="10079" y="1324"/>
                      <a:pt x="10466" y="1589"/>
                    </a:cubicBezTo>
                    <a:lnTo>
                      <a:pt x="10466" y="1589"/>
                    </a:lnTo>
                    <a:cubicBezTo>
                      <a:pt x="9562" y="949"/>
                      <a:pt x="8537" y="570"/>
                      <a:pt x="7459" y="305"/>
                    </a:cubicBezTo>
                    <a:cubicBezTo>
                      <a:pt x="7093" y="207"/>
                      <a:pt x="6718" y="118"/>
                      <a:pt x="6344" y="64"/>
                    </a:cubicBezTo>
                    <a:cubicBezTo>
                      <a:pt x="6045" y="21"/>
                      <a:pt x="5745" y="0"/>
                      <a:pt x="5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26" name="Google Shape;2726;p23"/>
          <p:cNvGrpSpPr/>
          <p:nvPr/>
        </p:nvGrpSpPr>
        <p:grpSpPr>
          <a:xfrm>
            <a:off x="5794825" y="-1309617"/>
            <a:ext cx="4645813" cy="3698030"/>
            <a:chOff x="5947225" y="-1293104"/>
            <a:chExt cx="4645813" cy="3698030"/>
          </a:xfrm>
        </p:grpSpPr>
        <p:grpSp>
          <p:nvGrpSpPr>
            <p:cNvPr id="2727" name="Google Shape;2727;p23"/>
            <p:cNvGrpSpPr/>
            <p:nvPr/>
          </p:nvGrpSpPr>
          <p:grpSpPr>
            <a:xfrm rot="-2383335">
              <a:off x="8463472" y="-83436"/>
              <a:ext cx="1600075" cy="2235065"/>
              <a:chOff x="3996441" y="87120"/>
              <a:chExt cx="849227" cy="1186243"/>
            </a:xfrm>
          </p:grpSpPr>
          <p:sp>
            <p:nvSpPr>
              <p:cNvPr id="2728" name="Google Shape;2728;p23"/>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3"/>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3"/>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3"/>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3"/>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3"/>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3"/>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3"/>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3"/>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3"/>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3"/>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9" name="Google Shape;2739;p23"/>
            <p:cNvGrpSpPr/>
            <p:nvPr/>
          </p:nvGrpSpPr>
          <p:grpSpPr>
            <a:xfrm rot="-6013754">
              <a:off x="6389032" y="-1424856"/>
              <a:ext cx="1600070" cy="2235058"/>
              <a:chOff x="3996441" y="87120"/>
              <a:chExt cx="849227" cy="1186243"/>
            </a:xfrm>
          </p:grpSpPr>
          <p:sp>
            <p:nvSpPr>
              <p:cNvPr id="2740" name="Google Shape;2740;p23"/>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3"/>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3"/>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3"/>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3"/>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3"/>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3"/>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3"/>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3"/>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3"/>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3"/>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1" name="Google Shape;2751;p23"/>
            <p:cNvGrpSpPr/>
            <p:nvPr/>
          </p:nvGrpSpPr>
          <p:grpSpPr>
            <a:xfrm>
              <a:off x="7167504" y="-459650"/>
              <a:ext cx="2138241" cy="999056"/>
              <a:chOff x="1889010" y="646259"/>
              <a:chExt cx="944912" cy="441494"/>
            </a:xfrm>
          </p:grpSpPr>
          <p:sp>
            <p:nvSpPr>
              <p:cNvPr id="2752" name="Google Shape;2752;p23"/>
              <p:cNvSpPr/>
              <p:nvPr/>
            </p:nvSpPr>
            <p:spPr>
              <a:xfrm>
                <a:off x="1889010" y="646259"/>
                <a:ext cx="944912" cy="441494"/>
              </a:xfrm>
              <a:custGeom>
                <a:avLst/>
                <a:gdLst/>
                <a:ahLst/>
                <a:cxnLst/>
                <a:rect l="l" t="t" r="r" b="b"/>
                <a:pathLst>
                  <a:path w="9332" h="4360" extrusionOk="0">
                    <a:moveTo>
                      <a:pt x="9332" y="1"/>
                    </a:moveTo>
                    <a:cubicBezTo>
                      <a:pt x="8922" y="634"/>
                      <a:pt x="8565" y="1312"/>
                      <a:pt x="8137" y="1937"/>
                    </a:cubicBezTo>
                    <a:cubicBezTo>
                      <a:pt x="7699" y="2561"/>
                      <a:pt x="7200" y="3230"/>
                      <a:pt x="6513" y="3551"/>
                    </a:cubicBezTo>
                    <a:cubicBezTo>
                      <a:pt x="6245" y="3685"/>
                      <a:pt x="5960" y="3819"/>
                      <a:pt x="5665" y="3873"/>
                    </a:cubicBezTo>
                    <a:cubicBezTo>
                      <a:pt x="5533" y="3901"/>
                      <a:pt x="5399" y="3912"/>
                      <a:pt x="5263" y="3912"/>
                    </a:cubicBezTo>
                    <a:cubicBezTo>
                      <a:pt x="5142" y="3912"/>
                      <a:pt x="5020" y="3903"/>
                      <a:pt x="4898" y="3890"/>
                    </a:cubicBezTo>
                    <a:cubicBezTo>
                      <a:pt x="4711" y="3873"/>
                      <a:pt x="4532" y="3846"/>
                      <a:pt x="4354" y="3783"/>
                    </a:cubicBezTo>
                    <a:cubicBezTo>
                      <a:pt x="4167" y="3703"/>
                      <a:pt x="3997" y="3569"/>
                      <a:pt x="3837" y="3444"/>
                    </a:cubicBezTo>
                    <a:cubicBezTo>
                      <a:pt x="3194" y="2927"/>
                      <a:pt x="2570" y="2383"/>
                      <a:pt x="1972" y="1812"/>
                    </a:cubicBezTo>
                    <a:cubicBezTo>
                      <a:pt x="1687" y="1535"/>
                      <a:pt x="1133" y="1018"/>
                      <a:pt x="777" y="831"/>
                    </a:cubicBezTo>
                    <a:lnTo>
                      <a:pt x="1" y="822"/>
                    </a:lnTo>
                    <a:lnTo>
                      <a:pt x="1" y="822"/>
                    </a:lnTo>
                    <a:cubicBezTo>
                      <a:pt x="348" y="1045"/>
                      <a:pt x="679" y="1321"/>
                      <a:pt x="1035" y="1509"/>
                    </a:cubicBezTo>
                    <a:cubicBezTo>
                      <a:pt x="1392" y="1696"/>
                      <a:pt x="1687" y="1981"/>
                      <a:pt x="1972" y="2258"/>
                    </a:cubicBezTo>
                    <a:cubicBezTo>
                      <a:pt x="2570" y="2829"/>
                      <a:pt x="3194" y="3373"/>
                      <a:pt x="3837" y="3890"/>
                    </a:cubicBezTo>
                    <a:cubicBezTo>
                      <a:pt x="3997" y="4024"/>
                      <a:pt x="4167" y="4149"/>
                      <a:pt x="4354" y="4229"/>
                    </a:cubicBezTo>
                    <a:cubicBezTo>
                      <a:pt x="4532" y="4301"/>
                      <a:pt x="4711" y="4328"/>
                      <a:pt x="4898" y="4345"/>
                    </a:cubicBezTo>
                    <a:cubicBezTo>
                      <a:pt x="5018" y="4354"/>
                      <a:pt x="5138" y="4360"/>
                      <a:pt x="5257" y="4360"/>
                    </a:cubicBezTo>
                    <a:cubicBezTo>
                      <a:pt x="5395" y="4360"/>
                      <a:pt x="5531" y="4351"/>
                      <a:pt x="5665" y="4328"/>
                    </a:cubicBezTo>
                    <a:cubicBezTo>
                      <a:pt x="5960" y="4265"/>
                      <a:pt x="6245" y="4140"/>
                      <a:pt x="6513" y="4006"/>
                    </a:cubicBezTo>
                    <a:cubicBezTo>
                      <a:pt x="7200" y="3676"/>
                      <a:pt x="7699" y="3016"/>
                      <a:pt x="8137" y="2383"/>
                    </a:cubicBezTo>
                    <a:cubicBezTo>
                      <a:pt x="8565" y="1758"/>
                      <a:pt x="8922" y="1089"/>
                      <a:pt x="9332" y="447"/>
                    </a:cubicBezTo>
                    <a:lnTo>
                      <a:pt x="9332" y="1"/>
                    </a:lnTo>
                    <a:close/>
                  </a:path>
                </a:pathLst>
              </a:custGeom>
              <a:solidFill>
                <a:srgbClr val="8A6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3"/>
              <p:cNvSpPr/>
              <p:nvPr/>
            </p:nvSpPr>
            <p:spPr>
              <a:xfrm>
                <a:off x="1889010" y="646259"/>
                <a:ext cx="944912" cy="441494"/>
              </a:xfrm>
              <a:custGeom>
                <a:avLst/>
                <a:gdLst/>
                <a:ahLst/>
                <a:cxnLst/>
                <a:rect l="l" t="t" r="r" b="b"/>
                <a:pathLst>
                  <a:path w="9332" h="4360" extrusionOk="0">
                    <a:moveTo>
                      <a:pt x="9332" y="1"/>
                    </a:moveTo>
                    <a:cubicBezTo>
                      <a:pt x="8922" y="634"/>
                      <a:pt x="8565" y="1312"/>
                      <a:pt x="8137" y="1937"/>
                    </a:cubicBezTo>
                    <a:cubicBezTo>
                      <a:pt x="7699" y="2561"/>
                      <a:pt x="7200" y="3230"/>
                      <a:pt x="6513" y="3551"/>
                    </a:cubicBezTo>
                    <a:cubicBezTo>
                      <a:pt x="6245" y="3685"/>
                      <a:pt x="5960" y="3819"/>
                      <a:pt x="5665" y="3873"/>
                    </a:cubicBezTo>
                    <a:cubicBezTo>
                      <a:pt x="5533" y="3901"/>
                      <a:pt x="5399" y="3912"/>
                      <a:pt x="5263" y="3912"/>
                    </a:cubicBezTo>
                    <a:cubicBezTo>
                      <a:pt x="5142" y="3912"/>
                      <a:pt x="5020" y="3903"/>
                      <a:pt x="4898" y="3890"/>
                    </a:cubicBezTo>
                    <a:cubicBezTo>
                      <a:pt x="4711" y="3873"/>
                      <a:pt x="4532" y="3846"/>
                      <a:pt x="4354" y="3783"/>
                    </a:cubicBezTo>
                    <a:cubicBezTo>
                      <a:pt x="4167" y="3703"/>
                      <a:pt x="3997" y="3569"/>
                      <a:pt x="3837" y="3444"/>
                    </a:cubicBezTo>
                    <a:cubicBezTo>
                      <a:pt x="3194" y="2927"/>
                      <a:pt x="2570" y="2383"/>
                      <a:pt x="1972" y="1812"/>
                    </a:cubicBezTo>
                    <a:cubicBezTo>
                      <a:pt x="1687" y="1535"/>
                      <a:pt x="1133" y="1018"/>
                      <a:pt x="777" y="831"/>
                    </a:cubicBezTo>
                    <a:lnTo>
                      <a:pt x="1" y="822"/>
                    </a:lnTo>
                    <a:lnTo>
                      <a:pt x="1" y="822"/>
                    </a:lnTo>
                    <a:cubicBezTo>
                      <a:pt x="348" y="1045"/>
                      <a:pt x="679" y="1321"/>
                      <a:pt x="1035" y="1509"/>
                    </a:cubicBezTo>
                    <a:cubicBezTo>
                      <a:pt x="1392" y="1696"/>
                      <a:pt x="1687" y="1981"/>
                      <a:pt x="1972" y="2258"/>
                    </a:cubicBezTo>
                    <a:cubicBezTo>
                      <a:pt x="2570" y="2829"/>
                      <a:pt x="3194" y="3373"/>
                      <a:pt x="3837" y="3890"/>
                    </a:cubicBezTo>
                    <a:cubicBezTo>
                      <a:pt x="3997" y="4024"/>
                      <a:pt x="4167" y="4149"/>
                      <a:pt x="4354" y="4229"/>
                    </a:cubicBezTo>
                    <a:cubicBezTo>
                      <a:pt x="4532" y="4301"/>
                      <a:pt x="4711" y="4328"/>
                      <a:pt x="4898" y="4345"/>
                    </a:cubicBezTo>
                    <a:cubicBezTo>
                      <a:pt x="5018" y="4354"/>
                      <a:pt x="5138" y="4360"/>
                      <a:pt x="5257" y="4360"/>
                    </a:cubicBezTo>
                    <a:cubicBezTo>
                      <a:pt x="5395" y="4360"/>
                      <a:pt x="5531" y="4351"/>
                      <a:pt x="5665" y="4328"/>
                    </a:cubicBezTo>
                    <a:cubicBezTo>
                      <a:pt x="5960" y="4265"/>
                      <a:pt x="6245" y="4140"/>
                      <a:pt x="6513" y="4006"/>
                    </a:cubicBezTo>
                    <a:cubicBezTo>
                      <a:pt x="7200" y="3676"/>
                      <a:pt x="7699" y="3016"/>
                      <a:pt x="8137" y="2383"/>
                    </a:cubicBezTo>
                    <a:cubicBezTo>
                      <a:pt x="8565" y="1758"/>
                      <a:pt x="8922" y="1089"/>
                      <a:pt x="9332" y="447"/>
                    </a:cubicBezTo>
                    <a:lnTo>
                      <a:pt x="93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3"/>
              <p:cNvSpPr/>
              <p:nvPr/>
            </p:nvSpPr>
            <p:spPr>
              <a:xfrm>
                <a:off x="1889010" y="668839"/>
                <a:ext cx="944912" cy="418913"/>
              </a:xfrm>
              <a:custGeom>
                <a:avLst/>
                <a:gdLst/>
                <a:ahLst/>
                <a:cxnLst/>
                <a:rect l="l" t="t" r="r" b="b"/>
                <a:pathLst>
                  <a:path w="9332" h="4137" extrusionOk="0">
                    <a:moveTo>
                      <a:pt x="9332" y="1"/>
                    </a:moveTo>
                    <a:cubicBezTo>
                      <a:pt x="8797" y="1089"/>
                      <a:pt x="8110" y="2106"/>
                      <a:pt x="7280" y="3007"/>
                    </a:cubicBezTo>
                    <a:cubicBezTo>
                      <a:pt x="7111" y="3186"/>
                      <a:pt x="6932" y="3364"/>
                      <a:pt x="6727" y="3498"/>
                    </a:cubicBezTo>
                    <a:cubicBezTo>
                      <a:pt x="6442" y="3676"/>
                      <a:pt x="6111" y="3748"/>
                      <a:pt x="5781" y="3801"/>
                    </a:cubicBezTo>
                    <a:cubicBezTo>
                      <a:pt x="5555" y="3841"/>
                      <a:pt x="5323" y="3870"/>
                      <a:pt x="5094" y="3870"/>
                    </a:cubicBezTo>
                    <a:cubicBezTo>
                      <a:pt x="4916" y="3870"/>
                      <a:pt x="4739" y="3853"/>
                      <a:pt x="4568" y="3810"/>
                    </a:cubicBezTo>
                    <a:cubicBezTo>
                      <a:pt x="3944" y="3641"/>
                      <a:pt x="3462" y="3159"/>
                      <a:pt x="2989" y="2713"/>
                    </a:cubicBezTo>
                    <a:cubicBezTo>
                      <a:pt x="2168" y="1928"/>
                      <a:pt x="1285" y="1223"/>
                      <a:pt x="331" y="608"/>
                    </a:cubicBezTo>
                    <a:lnTo>
                      <a:pt x="1" y="599"/>
                    </a:lnTo>
                    <a:lnTo>
                      <a:pt x="1" y="599"/>
                    </a:lnTo>
                    <a:cubicBezTo>
                      <a:pt x="348" y="822"/>
                      <a:pt x="679" y="1098"/>
                      <a:pt x="1035" y="1286"/>
                    </a:cubicBezTo>
                    <a:cubicBezTo>
                      <a:pt x="1392" y="1473"/>
                      <a:pt x="1687" y="1758"/>
                      <a:pt x="1972" y="2035"/>
                    </a:cubicBezTo>
                    <a:cubicBezTo>
                      <a:pt x="2570" y="2606"/>
                      <a:pt x="3194" y="3150"/>
                      <a:pt x="3837" y="3667"/>
                    </a:cubicBezTo>
                    <a:cubicBezTo>
                      <a:pt x="3997" y="3801"/>
                      <a:pt x="4167" y="3926"/>
                      <a:pt x="4354" y="4006"/>
                    </a:cubicBezTo>
                    <a:cubicBezTo>
                      <a:pt x="4532" y="4078"/>
                      <a:pt x="4711" y="4105"/>
                      <a:pt x="4898" y="4122"/>
                    </a:cubicBezTo>
                    <a:cubicBezTo>
                      <a:pt x="5018" y="4131"/>
                      <a:pt x="5138" y="4137"/>
                      <a:pt x="5257" y="4137"/>
                    </a:cubicBezTo>
                    <a:cubicBezTo>
                      <a:pt x="5395" y="4137"/>
                      <a:pt x="5531" y="4128"/>
                      <a:pt x="5665" y="4105"/>
                    </a:cubicBezTo>
                    <a:cubicBezTo>
                      <a:pt x="5960" y="4042"/>
                      <a:pt x="6245" y="3917"/>
                      <a:pt x="6513" y="3783"/>
                    </a:cubicBezTo>
                    <a:cubicBezTo>
                      <a:pt x="7200" y="3453"/>
                      <a:pt x="7699" y="2793"/>
                      <a:pt x="8137" y="2160"/>
                    </a:cubicBezTo>
                    <a:cubicBezTo>
                      <a:pt x="8565" y="1535"/>
                      <a:pt x="8922" y="866"/>
                      <a:pt x="9332" y="224"/>
                    </a:cubicBezTo>
                    <a:lnTo>
                      <a:pt x="9332" y="1"/>
                    </a:ln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5" name="Google Shape;2755;p23"/>
            <p:cNvGrpSpPr/>
            <p:nvPr/>
          </p:nvGrpSpPr>
          <p:grpSpPr>
            <a:xfrm rot="-655394">
              <a:off x="8355951" y="-53302"/>
              <a:ext cx="1385610" cy="1450537"/>
              <a:chOff x="6541903" y="866189"/>
              <a:chExt cx="510528" cy="534450"/>
            </a:xfrm>
          </p:grpSpPr>
          <p:sp>
            <p:nvSpPr>
              <p:cNvPr id="2756" name="Google Shape;2756;p23"/>
              <p:cNvSpPr/>
              <p:nvPr/>
            </p:nvSpPr>
            <p:spPr>
              <a:xfrm>
                <a:off x="6541903" y="866189"/>
                <a:ext cx="510528" cy="534450"/>
              </a:xfrm>
              <a:custGeom>
                <a:avLst/>
                <a:gdLst/>
                <a:ahLst/>
                <a:cxnLst/>
                <a:rect l="l" t="t" r="r" b="b"/>
                <a:pathLst>
                  <a:path w="5042" h="5278" extrusionOk="0">
                    <a:moveTo>
                      <a:pt x="3760" y="1"/>
                    </a:moveTo>
                    <a:cubicBezTo>
                      <a:pt x="3713" y="1"/>
                      <a:pt x="3669" y="5"/>
                      <a:pt x="3632" y="15"/>
                    </a:cubicBezTo>
                    <a:cubicBezTo>
                      <a:pt x="2829" y="229"/>
                      <a:pt x="2240" y="933"/>
                      <a:pt x="1883" y="1683"/>
                    </a:cubicBezTo>
                    <a:cubicBezTo>
                      <a:pt x="1526" y="2432"/>
                      <a:pt x="1339" y="3253"/>
                      <a:pt x="1000" y="4020"/>
                    </a:cubicBezTo>
                    <a:cubicBezTo>
                      <a:pt x="777" y="4529"/>
                      <a:pt x="438" y="4921"/>
                      <a:pt x="1" y="5278"/>
                    </a:cubicBezTo>
                    <a:cubicBezTo>
                      <a:pt x="1339" y="4725"/>
                      <a:pt x="2731" y="4109"/>
                      <a:pt x="3605" y="2950"/>
                    </a:cubicBezTo>
                    <a:cubicBezTo>
                      <a:pt x="4078" y="2334"/>
                      <a:pt x="4399" y="1567"/>
                      <a:pt x="5041" y="1130"/>
                    </a:cubicBezTo>
                    <a:cubicBezTo>
                      <a:pt x="4970" y="701"/>
                      <a:pt x="4667" y="362"/>
                      <a:pt x="4292" y="139"/>
                    </a:cubicBezTo>
                    <a:cubicBezTo>
                      <a:pt x="4165" y="62"/>
                      <a:pt x="3937" y="1"/>
                      <a:pt x="3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3"/>
              <p:cNvSpPr/>
              <p:nvPr/>
            </p:nvSpPr>
            <p:spPr>
              <a:xfrm>
                <a:off x="6623212" y="874795"/>
                <a:ext cx="418386" cy="471669"/>
              </a:xfrm>
              <a:custGeom>
                <a:avLst/>
                <a:gdLst/>
                <a:ahLst/>
                <a:cxnLst/>
                <a:rect l="l" t="t" r="r" b="b"/>
                <a:pathLst>
                  <a:path w="4132" h="4658" extrusionOk="0">
                    <a:moveTo>
                      <a:pt x="3382" y="1"/>
                    </a:moveTo>
                    <a:cubicBezTo>
                      <a:pt x="3177" y="224"/>
                      <a:pt x="2998" y="474"/>
                      <a:pt x="2855" y="750"/>
                    </a:cubicBezTo>
                    <a:cubicBezTo>
                      <a:pt x="2873" y="509"/>
                      <a:pt x="2927" y="269"/>
                      <a:pt x="3025" y="54"/>
                    </a:cubicBezTo>
                    <a:lnTo>
                      <a:pt x="3025" y="54"/>
                    </a:lnTo>
                    <a:cubicBezTo>
                      <a:pt x="2820" y="376"/>
                      <a:pt x="2695" y="741"/>
                      <a:pt x="2570" y="1107"/>
                    </a:cubicBezTo>
                    <a:cubicBezTo>
                      <a:pt x="2606" y="839"/>
                      <a:pt x="2632" y="563"/>
                      <a:pt x="2659" y="295"/>
                    </a:cubicBezTo>
                    <a:lnTo>
                      <a:pt x="2659" y="295"/>
                    </a:lnTo>
                    <a:cubicBezTo>
                      <a:pt x="2418" y="750"/>
                      <a:pt x="2222" y="1232"/>
                      <a:pt x="2088" y="1732"/>
                    </a:cubicBezTo>
                    <a:cubicBezTo>
                      <a:pt x="2035" y="1419"/>
                      <a:pt x="2061" y="1098"/>
                      <a:pt x="2106" y="786"/>
                    </a:cubicBezTo>
                    <a:lnTo>
                      <a:pt x="2106" y="786"/>
                    </a:lnTo>
                    <a:cubicBezTo>
                      <a:pt x="1874" y="1250"/>
                      <a:pt x="1740" y="1758"/>
                      <a:pt x="1696" y="2276"/>
                    </a:cubicBezTo>
                    <a:cubicBezTo>
                      <a:pt x="1615" y="1928"/>
                      <a:pt x="1580" y="1571"/>
                      <a:pt x="1589" y="1214"/>
                    </a:cubicBezTo>
                    <a:lnTo>
                      <a:pt x="1589" y="1214"/>
                    </a:lnTo>
                    <a:cubicBezTo>
                      <a:pt x="1419" y="1696"/>
                      <a:pt x="1348" y="2213"/>
                      <a:pt x="1375" y="2722"/>
                    </a:cubicBezTo>
                    <a:cubicBezTo>
                      <a:pt x="1268" y="2410"/>
                      <a:pt x="1196" y="2088"/>
                      <a:pt x="1160" y="1767"/>
                    </a:cubicBezTo>
                    <a:cubicBezTo>
                      <a:pt x="1071" y="2213"/>
                      <a:pt x="1036" y="2677"/>
                      <a:pt x="1053" y="3132"/>
                    </a:cubicBezTo>
                    <a:cubicBezTo>
                      <a:pt x="1000" y="2918"/>
                      <a:pt x="937" y="2731"/>
                      <a:pt x="937" y="2517"/>
                    </a:cubicBezTo>
                    <a:cubicBezTo>
                      <a:pt x="920" y="2856"/>
                      <a:pt x="893" y="3204"/>
                      <a:pt x="875" y="3551"/>
                    </a:cubicBezTo>
                    <a:lnTo>
                      <a:pt x="786" y="2900"/>
                    </a:lnTo>
                    <a:cubicBezTo>
                      <a:pt x="741" y="3248"/>
                      <a:pt x="688" y="3587"/>
                      <a:pt x="625" y="3926"/>
                    </a:cubicBezTo>
                    <a:cubicBezTo>
                      <a:pt x="607" y="3721"/>
                      <a:pt x="607" y="3507"/>
                      <a:pt x="616" y="3302"/>
                    </a:cubicBezTo>
                    <a:lnTo>
                      <a:pt x="616" y="3302"/>
                    </a:lnTo>
                    <a:cubicBezTo>
                      <a:pt x="572" y="3801"/>
                      <a:pt x="340" y="4292"/>
                      <a:pt x="1" y="4658"/>
                    </a:cubicBezTo>
                    <a:cubicBezTo>
                      <a:pt x="509" y="4568"/>
                      <a:pt x="991" y="4328"/>
                      <a:pt x="1375" y="3980"/>
                    </a:cubicBezTo>
                    <a:lnTo>
                      <a:pt x="1375" y="3980"/>
                    </a:lnTo>
                    <a:cubicBezTo>
                      <a:pt x="1187" y="4060"/>
                      <a:pt x="991" y="4105"/>
                      <a:pt x="795" y="4113"/>
                    </a:cubicBezTo>
                    <a:cubicBezTo>
                      <a:pt x="1223" y="3899"/>
                      <a:pt x="1651" y="3694"/>
                      <a:pt x="2070" y="3489"/>
                    </a:cubicBezTo>
                    <a:lnTo>
                      <a:pt x="2070" y="3489"/>
                    </a:lnTo>
                    <a:cubicBezTo>
                      <a:pt x="1776" y="3498"/>
                      <a:pt x="1482" y="3569"/>
                      <a:pt x="1205" y="3676"/>
                    </a:cubicBezTo>
                    <a:lnTo>
                      <a:pt x="2427" y="3043"/>
                    </a:lnTo>
                    <a:lnTo>
                      <a:pt x="2427" y="3043"/>
                    </a:lnTo>
                    <a:cubicBezTo>
                      <a:pt x="2160" y="3096"/>
                      <a:pt x="1901" y="3159"/>
                      <a:pt x="1642" y="3230"/>
                    </a:cubicBezTo>
                    <a:cubicBezTo>
                      <a:pt x="1972" y="3043"/>
                      <a:pt x="2320" y="2865"/>
                      <a:pt x="2668" y="2704"/>
                    </a:cubicBezTo>
                    <a:lnTo>
                      <a:pt x="2668" y="2704"/>
                    </a:lnTo>
                    <a:cubicBezTo>
                      <a:pt x="2347" y="2731"/>
                      <a:pt x="2026" y="2820"/>
                      <a:pt x="1722" y="2918"/>
                    </a:cubicBezTo>
                    <a:cubicBezTo>
                      <a:pt x="2142" y="2686"/>
                      <a:pt x="2570" y="2454"/>
                      <a:pt x="2998" y="2222"/>
                    </a:cubicBezTo>
                    <a:lnTo>
                      <a:pt x="2998" y="2222"/>
                    </a:lnTo>
                    <a:cubicBezTo>
                      <a:pt x="2650" y="2267"/>
                      <a:pt x="2311" y="2347"/>
                      <a:pt x="1981" y="2463"/>
                    </a:cubicBezTo>
                    <a:cubicBezTo>
                      <a:pt x="2392" y="2195"/>
                      <a:pt x="2811" y="1946"/>
                      <a:pt x="3248" y="1723"/>
                    </a:cubicBezTo>
                    <a:lnTo>
                      <a:pt x="3248" y="1723"/>
                    </a:lnTo>
                    <a:cubicBezTo>
                      <a:pt x="2900" y="1758"/>
                      <a:pt x="2552" y="1848"/>
                      <a:pt x="2231" y="1972"/>
                    </a:cubicBezTo>
                    <a:cubicBezTo>
                      <a:pt x="2615" y="1660"/>
                      <a:pt x="3078" y="1446"/>
                      <a:pt x="3569" y="1357"/>
                    </a:cubicBezTo>
                    <a:cubicBezTo>
                      <a:pt x="3547" y="1356"/>
                      <a:pt x="3524" y="1356"/>
                      <a:pt x="3502" y="1356"/>
                    </a:cubicBezTo>
                    <a:cubicBezTo>
                      <a:pt x="3211" y="1356"/>
                      <a:pt x="2915" y="1409"/>
                      <a:pt x="2641" y="1509"/>
                    </a:cubicBezTo>
                    <a:cubicBezTo>
                      <a:pt x="2980" y="1285"/>
                      <a:pt x="3364" y="1134"/>
                      <a:pt x="3765" y="1054"/>
                    </a:cubicBezTo>
                    <a:cubicBezTo>
                      <a:pt x="3616" y="1021"/>
                      <a:pt x="3466" y="1005"/>
                      <a:pt x="3316" y="1005"/>
                    </a:cubicBezTo>
                    <a:cubicBezTo>
                      <a:pt x="3216" y="1005"/>
                      <a:pt x="3116" y="1013"/>
                      <a:pt x="3016" y="1027"/>
                    </a:cubicBezTo>
                    <a:lnTo>
                      <a:pt x="4131" y="706"/>
                    </a:lnTo>
                    <a:cubicBezTo>
                      <a:pt x="3972" y="654"/>
                      <a:pt x="3808" y="630"/>
                      <a:pt x="3644" y="630"/>
                    </a:cubicBezTo>
                    <a:cubicBezTo>
                      <a:pt x="3523" y="630"/>
                      <a:pt x="3402" y="643"/>
                      <a:pt x="3284" y="670"/>
                    </a:cubicBezTo>
                    <a:cubicBezTo>
                      <a:pt x="3319" y="447"/>
                      <a:pt x="3355" y="224"/>
                      <a:pt x="338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3"/>
              <p:cNvSpPr/>
              <p:nvPr/>
            </p:nvSpPr>
            <p:spPr>
              <a:xfrm>
                <a:off x="6541903" y="898287"/>
                <a:ext cx="510528" cy="502351"/>
              </a:xfrm>
              <a:custGeom>
                <a:avLst/>
                <a:gdLst/>
                <a:ahLst/>
                <a:cxnLst/>
                <a:rect l="l" t="t" r="r" b="b"/>
                <a:pathLst>
                  <a:path w="5042" h="4961" extrusionOk="0">
                    <a:moveTo>
                      <a:pt x="4542" y="1"/>
                    </a:moveTo>
                    <a:cubicBezTo>
                      <a:pt x="4283" y="126"/>
                      <a:pt x="4042" y="286"/>
                      <a:pt x="3828" y="474"/>
                    </a:cubicBezTo>
                    <a:cubicBezTo>
                      <a:pt x="3471" y="786"/>
                      <a:pt x="3177" y="1169"/>
                      <a:pt x="2891" y="1553"/>
                    </a:cubicBezTo>
                    <a:cubicBezTo>
                      <a:pt x="2749" y="1740"/>
                      <a:pt x="2606" y="1946"/>
                      <a:pt x="2490" y="2151"/>
                    </a:cubicBezTo>
                    <a:cubicBezTo>
                      <a:pt x="2365" y="2347"/>
                      <a:pt x="2267" y="2561"/>
                      <a:pt x="2151" y="2766"/>
                    </a:cubicBezTo>
                    <a:cubicBezTo>
                      <a:pt x="1678" y="3650"/>
                      <a:pt x="964" y="4443"/>
                      <a:pt x="81" y="4890"/>
                    </a:cubicBezTo>
                    <a:cubicBezTo>
                      <a:pt x="54" y="4916"/>
                      <a:pt x="28" y="4934"/>
                      <a:pt x="1" y="4961"/>
                    </a:cubicBezTo>
                    <a:cubicBezTo>
                      <a:pt x="1339" y="4408"/>
                      <a:pt x="2731" y="3792"/>
                      <a:pt x="3605" y="2633"/>
                    </a:cubicBezTo>
                    <a:cubicBezTo>
                      <a:pt x="4078" y="2017"/>
                      <a:pt x="4399" y="1250"/>
                      <a:pt x="5041" y="813"/>
                    </a:cubicBezTo>
                    <a:cubicBezTo>
                      <a:pt x="4988" y="483"/>
                      <a:pt x="4791" y="206"/>
                      <a:pt x="454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3"/>
              <p:cNvSpPr/>
              <p:nvPr/>
            </p:nvSpPr>
            <p:spPr>
              <a:xfrm>
                <a:off x="6541903" y="887453"/>
                <a:ext cx="470734" cy="513186"/>
              </a:xfrm>
              <a:custGeom>
                <a:avLst/>
                <a:gdLst/>
                <a:ahLst/>
                <a:cxnLst/>
                <a:rect l="l" t="t" r="r" b="b"/>
                <a:pathLst>
                  <a:path w="4649" h="5068" extrusionOk="0">
                    <a:moveTo>
                      <a:pt x="4399" y="1"/>
                    </a:moveTo>
                    <a:cubicBezTo>
                      <a:pt x="3400" y="625"/>
                      <a:pt x="2686" y="1651"/>
                      <a:pt x="2071" y="2668"/>
                    </a:cubicBezTo>
                    <a:cubicBezTo>
                      <a:pt x="1740" y="3212"/>
                      <a:pt x="1419" y="3765"/>
                      <a:pt x="991" y="4238"/>
                    </a:cubicBezTo>
                    <a:cubicBezTo>
                      <a:pt x="759" y="4488"/>
                      <a:pt x="500" y="4711"/>
                      <a:pt x="206" y="4889"/>
                    </a:cubicBezTo>
                    <a:cubicBezTo>
                      <a:pt x="144" y="4943"/>
                      <a:pt x="72" y="5005"/>
                      <a:pt x="1" y="5068"/>
                    </a:cubicBezTo>
                    <a:cubicBezTo>
                      <a:pt x="197" y="4988"/>
                      <a:pt x="384" y="4907"/>
                      <a:pt x="581" y="4827"/>
                    </a:cubicBezTo>
                    <a:cubicBezTo>
                      <a:pt x="1143" y="4417"/>
                      <a:pt x="1607" y="3837"/>
                      <a:pt x="1981" y="3239"/>
                    </a:cubicBezTo>
                    <a:cubicBezTo>
                      <a:pt x="2552" y="2356"/>
                      <a:pt x="3034" y="1384"/>
                      <a:pt x="3819" y="697"/>
                    </a:cubicBezTo>
                    <a:cubicBezTo>
                      <a:pt x="4060" y="482"/>
                      <a:pt x="4345" y="295"/>
                      <a:pt x="4649" y="206"/>
                    </a:cubicBezTo>
                    <a:cubicBezTo>
                      <a:pt x="4577" y="135"/>
                      <a:pt x="4488" y="63"/>
                      <a:pt x="4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60" name="Google Shape;2760;p23"/>
          <p:cNvGrpSpPr/>
          <p:nvPr/>
        </p:nvGrpSpPr>
        <p:grpSpPr>
          <a:xfrm>
            <a:off x="-1636258" y="-736001"/>
            <a:ext cx="5307184" cy="2824321"/>
            <a:chOff x="-2074408" y="-869351"/>
            <a:chExt cx="5307184" cy="2824321"/>
          </a:xfrm>
        </p:grpSpPr>
        <p:grpSp>
          <p:nvGrpSpPr>
            <p:cNvPr id="2761" name="Google Shape;2761;p23"/>
            <p:cNvGrpSpPr/>
            <p:nvPr/>
          </p:nvGrpSpPr>
          <p:grpSpPr>
            <a:xfrm>
              <a:off x="-1028010" y="-467306"/>
              <a:ext cx="3482211" cy="934598"/>
              <a:chOff x="2529451" y="695065"/>
              <a:chExt cx="1320770" cy="354511"/>
            </a:xfrm>
          </p:grpSpPr>
          <p:sp>
            <p:nvSpPr>
              <p:cNvPr id="2762" name="Google Shape;2762;p23"/>
              <p:cNvSpPr/>
              <p:nvPr/>
            </p:nvSpPr>
            <p:spPr>
              <a:xfrm>
                <a:off x="2529451" y="695065"/>
                <a:ext cx="1320770" cy="354511"/>
              </a:xfrm>
              <a:custGeom>
                <a:avLst/>
                <a:gdLst/>
                <a:ahLst/>
                <a:cxnLst/>
                <a:rect l="l" t="t" r="r" b="b"/>
                <a:pathLst>
                  <a:path w="13044" h="3501" extrusionOk="0">
                    <a:moveTo>
                      <a:pt x="1" y="1"/>
                    </a:moveTo>
                    <a:lnTo>
                      <a:pt x="1" y="1"/>
                    </a:lnTo>
                    <a:cubicBezTo>
                      <a:pt x="946" y="1419"/>
                      <a:pt x="2374" y="2525"/>
                      <a:pt x="3997" y="3087"/>
                    </a:cubicBezTo>
                    <a:cubicBezTo>
                      <a:pt x="4799" y="3362"/>
                      <a:pt x="5648" y="3500"/>
                      <a:pt x="6496" y="3500"/>
                    </a:cubicBezTo>
                    <a:cubicBezTo>
                      <a:pt x="7385" y="3500"/>
                      <a:pt x="8274" y="3348"/>
                      <a:pt x="9109" y="3043"/>
                    </a:cubicBezTo>
                    <a:cubicBezTo>
                      <a:pt x="10634" y="2490"/>
                      <a:pt x="11928" y="1464"/>
                      <a:pt x="13043" y="277"/>
                    </a:cubicBezTo>
                    <a:lnTo>
                      <a:pt x="12651" y="277"/>
                    </a:lnTo>
                    <a:cubicBezTo>
                      <a:pt x="11634" y="1303"/>
                      <a:pt x="10456" y="2177"/>
                      <a:pt x="9100" y="2677"/>
                    </a:cubicBezTo>
                    <a:cubicBezTo>
                      <a:pt x="8277" y="2977"/>
                      <a:pt x="7398" y="3126"/>
                      <a:pt x="6518" y="3126"/>
                    </a:cubicBezTo>
                    <a:cubicBezTo>
                      <a:pt x="5672" y="3126"/>
                      <a:pt x="4824" y="2988"/>
                      <a:pt x="4024" y="2713"/>
                    </a:cubicBezTo>
                    <a:cubicBezTo>
                      <a:pt x="2561" y="2213"/>
                      <a:pt x="1258" y="1250"/>
                      <a:pt x="331" y="10"/>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3"/>
              <p:cNvSpPr/>
              <p:nvPr/>
            </p:nvSpPr>
            <p:spPr>
              <a:xfrm>
                <a:off x="2529451" y="695065"/>
                <a:ext cx="1320770" cy="354511"/>
              </a:xfrm>
              <a:custGeom>
                <a:avLst/>
                <a:gdLst/>
                <a:ahLst/>
                <a:cxnLst/>
                <a:rect l="l" t="t" r="r" b="b"/>
                <a:pathLst>
                  <a:path w="13044" h="3501" extrusionOk="0">
                    <a:moveTo>
                      <a:pt x="1" y="1"/>
                    </a:moveTo>
                    <a:cubicBezTo>
                      <a:pt x="946" y="1419"/>
                      <a:pt x="2374" y="2525"/>
                      <a:pt x="3997" y="3087"/>
                    </a:cubicBezTo>
                    <a:cubicBezTo>
                      <a:pt x="4799" y="3362"/>
                      <a:pt x="5648" y="3500"/>
                      <a:pt x="6496" y="3500"/>
                    </a:cubicBezTo>
                    <a:cubicBezTo>
                      <a:pt x="7385" y="3500"/>
                      <a:pt x="8274" y="3348"/>
                      <a:pt x="9109" y="3043"/>
                    </a:cubicBezTo>
                    <a:cubicBezTo>
                      <a:pt x="10634" y="2490"/>
                      <a:pt x="11928" y="1464"/>
                      <a:pt x="13043" y="277"/>
                    </a:cubicBezTo>
                    <a:lnTo>
                      <a:pt x="12722" y="277"/>
                    </a:lnTo>
                    <a:cubicBezTo>
                      <a:pt x="12499" y="545"/>
                      <a:pt x="12249" y="803"/>
                      <a:pt x="11990" y="1044"/>
                    </a:cubicBezTo>
                    <a:cubicBezTo>
                      <a:pt x="11651" y="1348"/>
                      <a:pt x="11286" y="1624"/>
                      <a:pt x="10920" y="1901"/>
                    </a:cubicBezTo>
                    <a:cubicBezTo>
                      <a:pt x="10590" y="2151"/>
                      <a:pt x="10233" y="2409"/>
                      <a:pt x="9849" y="2570"/>
                    </a:cubicBezTo>
                    <a:cubicBezTo>
                      <a:pt x="8771" y="3029"/>
                      <a:pt x="7589" y="3379"/>
                      <a:pt x="6424" y="3379"/>
                    </a:cubicBezTo>
                    <a:cubicBezTo>
                      <a:pt x="6028" y="3379"/>
                      <a:pt x="5634" y="3338"/>
                      <a:pt x="5246" y="3248"/>
                    </a:cubicBezTo>
                    <a:cubicBezTo>
                      <a:pt x="3890" y="2927"/>
                      <a:pt x="2552" y="2418"/>
                      <a:pt x="1517" y="1499"/>
                    </a:cubicBezTo>
                    <a:cubicBezTo>
                      <a:pt x="1276" y="1294"/>
                      <a:pt x="1053" y="1062"/>
                      <a:pt x="839" y="821"/>
                    </a:cubicBezTo>
                    <a:cubicBezTo>
                      <a:pt x="607" y="572"/>
                      <a:pt x="375" y="304"/>
                      <a:pt x="197"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4" name="Google Shape;2764;p23"/>
            <p:cNvGrpSpPr/>
            <p:nvPr/>
          </p:nvGrpSpPr>
          <p:grpSpPr>
            <a:xfrm rot="-1482418">
              <a:off x="-1845801" y="-177979"/>
              <a:ext cx="2605752" cy="1664566"/>
              <a:chOff x="5669385" y="-152150"/>
              <a:chExt cx="1383042" cy="883494"/>
            </a:xfrm>
          </p:grpSpPr>
          <p:sp>
            <p:nvSpPr>
              <p:cNvPr id="2765" name="Google Shape;2765;p23"/>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3"/>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3"/>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3"/>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3"/>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3"/>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3"/>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23"/>
            <p:cNvGrpSpPr/>
            <p:nvPr/>
          </p:nvGrpSpPr>
          <p:grpSpPr>
            <a:xfrm rot="838850">
              <a:off x="1828093" y="-741014"/>
              <a:ext cx="1244077" cy="1482030"/>
              <a:chOff x="5806687" y="1410545"/>
              <a:chExt cx="477012" cy="568271"/>
            </a:xfrm>
          </p:grpSpPr>
          <p:sp>
            <p:nvSpPr>
              <p:cNvPr id="2773" name="Google Shape;2773;p23"/>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3"/>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3"/>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3"/>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7" name="Google Shape;2777;p23"/>
            <p:cNvGrpSpPr/>
            <p:nvPr/>
          </p:nvGrpSpPr>
          <p:grpSpPr>
            <a:xfrm rot="-3640797">
              <a:off x="357094" y="-699765"/>
              <a:ext cx="978705" cy="1007540"/>
              <a:chOff x="5228518" y="1029313"/>
              <a:chExt cx="399350" cy="411116"/>
            </a:xfrm>
          </p:grpSpPr>
          <p:sp>
            <p:nvSpPr>
              <p:cNvPr id="2778" name="Google Shape;2778;p23"/>
              <p:cNvSpPr/>
              <p:nvPr/>
            </p:nvSpPr>
            <p:spPr>
              <a:xfrm>
                <a:off x="5228518" y="1032047"/>
                <a:ext cx="399350" cy="408382"/>
              </a:xfrm>
              <a:custGeom>
                <a:avLst/>
                <a:gdLst/>
                <a:ahLst/>
                <a:cxnLst/>
                <a:rect l="l" t="t" r="r" b="b"/>
                <a:pathLst>
                  <a:path w="3944" h="4033" extrusionOk="0">
                    <a:moveTo>
                      <a:pt x="3944" y="0"/>
                    </a:moveTo>
                    <a:lnTo>
                      <a:pt x="3944" y="0"/>
                    </a:lnTo>
                    <a:cubicBezTo>
                      <a:pt x="3212" y="259"/>
                      <a:pt x="2472" y="544"/>
                      <a:pt x="1838" y="1008"/>
                    </a:cubicBezTo>
                    <a:cubicBezTo>
                      <a:pt x="857" y="1722"/>
                      <a:pt x="179" y="2828"/>
                      <a:pt x="1" y="4032"/>
                    </a:cubicBezTo>
                    <a:cubicBezTo>
                      <a:pt x="946" y="3684"/>
                      <a:pt x="1865" y="3301"/>
                      <a:pt x="2623" y="2641"/>
                    </a:cubicBezTo>
                    <a:cubicBezTo>
                      <a:pt x="3373" y="1981"/>
                      <a:pt x="3855" y="990"/>
                      <a:pt x="3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3"/>
              <p:cNvSpPr/>
              <p:nvPr/>
            </p:nvSpPr>
            <p:spPr>
              <a:xfrm>
                <a:off x="5228518" y="1034680"/>
                <a:ext cx="391249" cy="405749"/>
              </a:xfrm>
              <a:custGeom>
                <a:avLst/>
                <a:gdLst/>
                <a:ahLst/>
                <a:cxnLst/>
                <a:rect l="l" t="t" r="r" b="b"/>
                <a:pathLst>
                  <a:path w="3864" h="4007" extrusionOk="0">
                    <a:moveTo>
                      <a:pt x="3863" y="1"/>
                    </a:moveTo>
                    <a:cubicBezTo>
                      <a:pt x="3150" y="260"/>
                      <a:pt x="2445" y="536"/>
                      <a:pt x="1838" y="982"/>
                    </a:cubicBezTo>
                    <a:cubicBezTo>
                      <a:pt x="860" y="1694"/>
                      <a:pt x="183" y="2796"/>
                      <a:pt x="2" y="3996"/>
                    </a:cubicBezTo>
                    <a:lnTo>
                      <a:pt x="2" y="3996"/>
                    </a:lnTo>
                    <a:cubicBezTo>
                      <a:pt x="350" y="3622"/>
                      <a:pt x="777" y="3319"/>
                      <a:pt x="1178" y="2998"/>
                    </a:cubicBezTo>
                    <a:cubicBezTo>
                      <a:pt x="2231" y="2160"/>
                      <a:pt x="3141" y="1143"/>
                      <a:pt x="3863" y="1"/>
                    </a:cubicBezTo>
                    <a:close/>
                    <a:moveTo>
                      <a:pt x="2" y="3996"/>
                    </a:moveTo>
                    <a:cubicBezTo>
                      <a:pt x="2" y="3996"/>
                      <a:pt x="1" y="3997"/>
                      <a:pt x="1" y="3997"/>
                    </a:cubicBezTo>
                    <a:cubicBezTo>
                      <a:pt x="1" y="3997"/>
                      <a:pt x="1" y="4006"/>
                      <a:pt x="1" y="4006"/>
                    </a:cubicBezTo>
                    <a:cubicBezTo>
                      <a:pt x="1" y="4003"/>
                      <a:pt x="2" y="3999"/>
                      <a:pt x="2" y="3996"/>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3"/>
              <p:cNvSpPr/>
              <p:nvPr/>
            </p:nvSpPr>
            <p:spPr>
              <a:xfrm>
                <a:off x="5242998" y="1042882"/>
                <a:ext cx="374947" cy="377700"/>
              </a:xfrm>
              <a:custGeom>
                <a:avLst/>
                <a:gdLst/>
                <a:ahLst/>
                <a:cxnLst/>
                <a:rect l="l" t="t" r="r" b="b"/>
                <a:pathLst>
                  <a:path w="3703" h="3730" extrusionOk="0">
                    <a:moveTo>
                      <a:pt x="3703" y="0"/>
                    </a:moveTo>
                    <a:cubicBezTo>
                      <a:pt x="3702" y="3"/>
                      <a:pt x="3701" y="5"/>
                      <a:pt x="3700" y="8"/>
                    </a:cubicBezTo>
                    <a:lnTo>
                      <a:pt x="3700" y="8"/>
                    </a:lnTo>
                    <a:cubicBezTo>
                      <a:pt x="3701" y="5"/>
                      <a:pt x="3702" y="3"/>
                      <a:pt x="3703" y="0"/>
                    </a:cubicBezTo>
                    <a:close/>
                    <a:moveTo>
                      <a:pt x="3700" y="8"/>
                    </a:moveTo>
                    <a:cubicBezTo>
                      <a:pt x="3690" y="32"/>
                      <a:pt x="3673" y="55"/>
                      <a:pt x="3649" y="72"/>
                    </a:cubicBezTo>
                    <a:cubicBezTo>
                      <a:pt x="3569" y="152"/>
                      <a:pt x="3426" y="188"/>
                      <a:pt x="3328" y="232"/>
                    </a:cubicBezTo>
                    <a:cubicBezTo>
                      <a:pt x="3167" y="303"/>
                      <a:pt x="3007" y="375"/>
                      <a:pt x="2837" y="437"/>
                    </a:cubicBezTo>
                    <a:cubicBezTo>
                      <a:pt x="2962" y="419"/>
                      <a:pt x="3087" y="402"/>
                      <a:pt x="3212" y="402"/>
                    </a:cubicBezTo>
                    <a:cubicBezTo>
                      <a:pt x="3007" y="518"/>
                      <a:pt x="2775" y="598"/>
                      <a:pt x="2552" y="678"/>
                    </a:cubicBezTo>
                    <a:lnTo>
                      <a:pt x="2177" y="812"/>
                    </a:lnTo>
                    <a:cubicBezTo>
                      <a:pt x="2427" y="812"/>
                      <a:pt x="2677" y="785"/>
                      <a:pt x="2926" y="750"/>
                    </a:cubicBezTo>
                    <a:lnTo>
                      <a:pt x="2926" y="750"/>
                    </a:lnTo>
                    <a:cubicBezTo>
                      <a:pt x="2793" y="821"/>
                      <a:pt x="2650" y="866"/>
                      <a:pt x="2507" y="901"/>
                    </a:cubicBezTo>
                    <a:cubicBezTo>
                      <a:pt x="2266" y="973"/>
                      <a:pt x="2025" y="1044"/>
                      <a:pt x="1776" y="1115"/>
                    </a:cubicBezTo>
                    <a:cubicBezTo>
                      <a:pt x="1902" y="1139"/>
                      <a:pt x="2028" y="1150"/>
                      <a:pt x="2154" y="1150"/>
                    </a:cubicBezTo>
                    <a:cubicBezTo>
                      <a:pt x="2312" y="1150"/>
                      <a:pt x="2469" y="1132"/>
                      <a:pt x="2623" y="1097"/>
                    </a:cubicBezTo>
                    <a:lnTo>
                      <a:pt x="2623" y="1097"/>
                    </a:lnTo>
                    <a:cubicBezTo>
                      <a:pt x="2195" y="1267"/>
                      <a:pt x="1695" y="1320"/>
                      <a:pt x="1231" y="1356"/>
                    </a:cubicBezTo>
                    <a:cubicBezTo>
                      <a:pt x="1416" y="1401"/>
                      <a:pt x="1606" y="1418"/>
                      <a:pt x="1796" y="1418"/>
                    </a:cubicBezTo>
                    <a:cubicBezTo>
                      <a:pt x="1945" y="1418"/>
                      <a:pt x="2094" y="1408"/>
                      <a:pt x="2240" y="1392"/>
                    </a:cubicBezTo>
                    <a:lnTo>
                      <a:pt x="2240" y="1392"/>
                    </a:lnTo>
                    <a:cubicBezTo>
                      <a:pt x="1927" y="1490"/>
                      <a:pt x="1597" y="1561"/>
                      <a:pt x="1267" y="1606"/>
                    </a:cubicBezTo>
                    <a:cubicBezTo>
                      <a:pt x="1499" y="1642"/>
                      <a:pt x="1731" y="1642"/>
                      <a:pt x="1972" y="1651"/>
                    </a:cubicBezTo>
                    <a:cubicBezTo>
                      <a:pt x="1579" y="1775"/>
                      <a:pt x="1169" y="1856"/>
                      <a:pt x="759" y="1927"/>
                    </a:cubicBezTo>
                    <a:cubicBezTo>
                      <a:pt x="888" y="1945"/>
                      <a:pt x="1018" y="1954"/>
                      <a:pt x="1146" y="1954"/>
                    </a:cubicBezTo>
                    <a:cubicBezTo>
                      <a:pt x="1337" y="1954"/>
                      <a:pt x="1527" y="1934"/>
                      <a:pt x="1713" y="1891"/>
                    </a:cubicBezTo>
                    <a:lnTo>
                      <a:pt x="1713" y="1891"/>
                    </a:lnTo>
                    <a:cubicBezTo>
                      <a:pt x="1428" y="1972"/>
                      <a:pt x="1151" y="2070"/>
                      <a:pt x="875" y="2168"/>
                    </a:cubicBezTo>
                    <a:cubicBezTo>
                      <a:pt x="1080" y="2159"/>
                      <a:pt x="1285" y="2150"/>
                      <a:pt x="1481" y="2132"/>
                    </a:cubicBezTo>
                    <a:lnTo>
                      <a:pt x="1481" y="2132"/>
                    </a:lnTo>
                    <a:cubicBezTo>
                      <a:pt x="1133" y="2293"/>
                      <a:pt x="785" y="2436"/>
                      <a:pt x="420" y="2552"/>
                    </a:cubicBezTo>
                    <a:cubicBezTo>
                      <a:pt x="696" y="2525"/>
                      <a:pt x="964" y="2453"/>
                      <a:pt x="1240" y="2391"/>
                    </a:cubicBezTo>
                    <a:lnTo>
                      <a:pt x="1240" y="2391"/>
                    </a:lnTo>
                    <a:cubicBezTo>
                      <a:pt x="1062" y="2552"/>
                      <a:pt x="857" y="2685"/>
                      <a:pt x="625" y="2766"/>
                    </a:cubicBezTo>
                    <a:cubicBezTo>
                      <a:pt x="545" y="2792"/>
                      <a:pt x="455" y="2819"/>
                      <a:pt x="402" y="2882"/>
                    </a:cubicBezTo>
                    <a:lnTo>
                      <a:pt x="982" y="2721"/>
                    </a:lnTo>
                    <a:lnTo>
                      <a:pt x="982" y="2721"/>
                    </a:lnTo>
                    <a:cubicBezTo>
                      <a:pt x="723" y="2864"/>
                      <a:pt x="455" y="3007"/>
                      <a:pt x="197" y="3149"/>
                    </a:cubicBezTo>
                    <a:cubicBezTo>
                      <a:pt x="402" y="3096"/>
                      <a:pt x="607" y="3042"/>
                      <a:pt x="803" y="2971"/>
                    </a:cubicBezTo>
                    <a:lnTo>
                      <a:pt x="803" y="2971"/>
                    </a:lnTo>
                    <a:lnTo>
                      <a:pt x="0" y="3729"/>
                    </a:lnTo>
                    <a:cubicBezTo>
                      <a:pt x="179" y="3640"/>
                      <a:pt x="348" y="3551"/>
                      <a:pt x="518" y="3453"/>
                    </a:cubicBezTo>
                    <a:cubicBezTo>
                      <a:pt x="714" y="3354"/>
                      <a:pt x="901" y="3247"/>
                      <a:pt x="1062" y="3105"/>
                    </a:cubicBezTo>
                    <a:lnTo>
                      <a:pt x="1062" y="3105"/>
                    </a:lnTo>
                    <a:cubicBezTo>
                      <a:pt x="1026" y="3185"/>
                      <a:pt x="973" y="3292"/>
                      <a:pt x="919" y="3372"/>
                    </a:cubicBezTo>
                    <a:cubicBezTo>
                      <a:pt x="1071" y="3230"/>
                      <a:pt x="1196" y="3078"/>
                      <a:pt x="1303" y="2908"/>
                    </a:cubicBezTo>
                    <a:lnTo>
                      <a:pt x="1303" y="2908"/>
                    </a:lnTo>
                    <a:cubicBezTo>
                      <a:pt x="1276" y="3024"/>
                      <a:pt x="1240" y="3140"/>
                      <a:pt x="1187" y="3247"/>
                    </a:cubicBezTo>
                    <a:cubicBezTo>
                      <a:pt x="1330" y="3078"/>
                      <a:pt x="1446" y="2882"/>
                      <a:pt x="1517" y="2676"/>
                    </a:cubicBezTo>
                    <a:lnTo>
                      <a:pt x="1517" y="2676"/>
                    </a:lnTo>
                    <a:lnTo>
                      <a:pt x="1481" y="3051"/>
                    </a:lnTo>
                    <a:cubicBezTo>
                      <a:pt x="1588" y="2864"/>
                      <a:pt x="1669" y="2650"/>
                      <a:pt x="1704" y="2436"/>
                    </a:cubicBezTo>
                    <a:cubicBezTo>
                      <a:pt x="1722" y="2623"/>
                      <a:pt x="1722" y="2819"/>
                      <a:pt x="1713" y="3007"/>
                    </a:cubicBezTo>
                    <a:cubicBezTo>
                      <a:pt x="1838" y="2766"/>
                      <a:pt x="1901" y="2498"/>
                      <a:pt x="1963" y="2222"/>
                    </a:cubicBezTo>
                    <a:cubicBezTo>
                      <a:pt x="1972" y="2400"/>
                      <a:pt x="1981" y="2578"/>
                      <a:pt x="1999" y="2748"/>
                    </a:cubicBezTo>
                    <a:cubicBezTo>
                      <a:pt x="2052" y="2721"/>
                      <a:pt x="2070" y="2650"/>
                      <a:pt x="2079" y="2587"/>
                    </a:cubicBezTo>
                    <a:cubicBezTo>
                      <a:pt x="2115" y="2409"/>
                      <a:pt x="2150" y="2230"/>
                      <a:pt x="2186" y="2052"/>
                    </a:cubicBezTo>
                    <a:cubicBezTo>
                      <a:pt x="2231" y="2204"/>
                      <a:pt x="2257" y="2364"/>
                      <a:pt x="2266" y="2525"/>
                    </a:cubicBezTo>
                    <a:cubicBezTo>
                      <a:pt x="2320" y="2498"/>
                      <a:pt x="2338" y="2427"/>
                      <a:pt x="2338" y="2364"/>
                    </a:cubicBezTo>
                    <a:cubicBezTo>
                      <a:pt x="2356" y="2195"/>
                      <a:pt x="2373" y="2016"/>
                      <a:pt x="2391" y="1847"/>
                    </a:cubicBezTo>
                    <a:cubicBezTo>
                      <a:pt x="2427" y="1998"/>
                      <a:pt x="2454" y="2114"/>
                      <a:pt x="2463" y="2266"/>
                    </a:cubicBezTo>
                    <a:cubicBezTo>
                      <a:pt x="2507" y="2186"/>
                      <a:pt x="2525" y="2106"/>
                      <a:pt x="2534" y="2016"/>
                    </a:cubicBezTo>
                    <a:cubicBezTo>
                      <a:pt x="2561" y="1865"/>
                      <a:pt x="2579" y="1713"/>
                      <a:pt x="2587" y="1561"/>
                    </a:cubicBezTo>
                    <a:cubicBezTo>
                      <a:pt x="2605" y="1749"/>
                      <a:pt x="2623" y="1936"/>
                      <a:pt x="2632" y="2123"/>
                    </a:cubicBezTo>
                    <a:cubicBezTo>
                      <a:pt x="2775" y="1811"/>
                      <a:pt x="2828" y="1481"/>
                      <a:pt x="2873" y="1151"/>
                    </a:cubicBezTo>
                    <a:lnTo>
                      <a:pt x="2873" y="1151"/>
                    </a:lnTo>
                    <a:cubicBezTo>
                      <a:pt x="2864" y="1383"/>
                      <a:pt x="2855" y="1615"/>
                      <a:pt x="2837" y="1847"/>
                    </a:cubicBezTo>
                    <a:cubicBezTo>
                      <a:pt x="2998" y="1526"/>
                      <a:pt x="3087" y="1160"/>
                      <a:pt x="3167" y="803"/>
                    </a:cubicBezTo>
                    <a:lnTo>
                      <a:pt x="3167" y="803"/>
                    </a:lnTo>
                    <a:cubicBezTo>
                      <a:pt x="3141" y="1044"/>
                      <a:pt x="3123" y="1285"/>
                      <a:pt x="3096" y="1526"/>
                    </a:cubicBezTo>
                    <a:cubicBezTo>
                      <a:pt x="3265" y="1196"/>
                      <a:pt x="3364" y="839"/>
                      <a:pt x="3390" y="473"/>
                    </a:cubicBezTo>
                    <a:lnTo>
                      <a:pt x="3390" y="473"/>
                    </a:lnTo>
                    <a:cubicBezTo>
                      <a:pt x="3390" y="669"/>
                      <a:pt x="3373" y="866"/>
                      <a:pt x="3355" y="1062"/>
                    </a:cubicBezTo>
                    <a:cubicBezTo>
                      <a:pt x="3417" y="892"/>
                      <a:pt x="3480" y="714"/>
                      <a:pt x="3542" y="535"/>
                    </a:cubicBezTo>
                    <a:cubicBezTo>
                      <a:pt x="3604" y="360"/>
                      <a:pt x="3639" y="175"/>
                      <a:pt x="3700" y="8"/>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3"/>
              <p:cNvSpPr/>
              <p:nvPr/>
            </p:nvSpPr>
            <p:spPr>
              <a:xfrm>
                <a:off x="5272767" y="1029313"/>
                <a:ext cx="354190" cy="365954"/>
              </a:xfrm>
              <a:custGeom>
                <a:avLst/>
                <a:gdLst/>
                <a:ahLst/>
                <a:cxnLst/>
                <a:rect l="l" t="t" r="r" b="b"/>
                <a:pathLst>
                  <a:path w="3498" h="3614" extrusionOk="0">
                    <a:moveTo>
                      <a:pt x="3498" y="0"/>
                    </a:moveTo>
                    <a:lnTo>
                      <a:pt x="3498" y="0"/>
                    </a:lnTo>
                    <a:cubicBezTo>
                      <a:pt x="3492" y="8"/>
                      <a:pt x="3486" y="16"/>
                      <a:pt x="3480" y="24"/>
                    </a:cubicBezTo>
                    <a:lnTo>
                      <a:pt x="3480" y="24"/>
                    </a:lnTo>
                    <a:cubicBezTo>
                      <a:pt x="3486" y="16"/>
                      <a:pt x="3492" y="8"/>
                      <a:pt x="3498" y="0"/>
                    </a:cubicBezTo>
                    <a:close/>
                    <a:moveTo>
                      <a:pt x="3480" y="24"/>
                    </a:moveTo>
                    <a:cubicBezTo>
                      <a:pt x="2485" y="1362"/>
                      <a:pt x="1313" y="2576"/>
                      <a:pt x="1" y="3613"/>
                    </a:cubicBezTo>
                    <a:cubicBezTo>
                      <a:pt x="1045" y="3167"/>
                      <a:pt x="1803" y="2284"/>
                      <a:pt x="2517" y="1401"/>
                    </a:cubicBezTo>
                    <a:cubicBezTo>
                      <a:pt x="2885" y="927"/>
                      <a:pt x="3124" y="505"/>
                      <a:pt x="3480" y="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2" name="Google Shape;2782;p23"/>
          <p:cNvGrpSpPr/>
          <p:nvPr/>
        </p:nvGrpSpPr>
        <p:grpSpPr>
          <a:xfrm flipH="1">
            <a:off x="6908461" y="2634768"/>
            <a:ext cx="3670968" cy="3938665"/>
            <a:chOff x="-1793949" y="2571762"/>
            <a:chExt cx="3670968" cy="3938665"/>
          </a:xfrm>
        </p:grpSpPr>
        <p:grpSp>
          <p:nvGrpSpPr>
            <p:cNvPr id="2783" name="Google Shape;2783;p23"/>
            <p:cNvGrpSpPr/>
            <p:nvPr/>
          </p:nvGrpSpPr>
          <p:grpSpPr>
            <a:xfrm rot="-3689794">
              <a:off x="-1743677" y="4136007"/>
              <a:ext cx="2605749" cy="1664564"/>
              <a:chOff x="5669385" y="-152150"/>
              <a:chExt cx="1383042" cy="883494"/>
            </a:xfrm>
          </p:grpSpPr>
          <p:sp>
            <p:nvSpPr>
              <p:cNvPr id="2784" name="Google Shape;2784;p23"/>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3"/>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3"/>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3"/>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3"/>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3"/>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3"/>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1" name="Google Shape;2791;p23"/>
            <p:cNvGrpSpPr/>
            <p:nvPr/>
          </p:nvGrpSpPr>
          <p:grpSpPr>
            <a:xfrm rot="-3966003">
              <a:off x="-13438" y="4627989"/>
              <a:ext cx="1643007" cy="1610336"/>
              <a:chOff x="4785930" y="1655991"/>
              <a:chExt cx="579077" cy="567562"/>
            </a:xfrm>
          </p:grpSpPr>
          <p:sp>
            <p:nvSpPr>
              <p:cNvPr id="2792" name="Google Shape;2792;p23"/>
              <p:cNvSpPr/>
              <p:nvPr/>
            </p:nvSpPr>
            <p:spPr>
              <a:xfrm>
                <a:off x="4785930" y="1655991"/>
                <a:ext cx="579077" cy="567562"/>
              </a:xfrm>
              <a:custGeom>
                <a:avLst/>
                <a:gdLst/>
                <a:ahLst/>
                <a:cxnLst/>
                <a:rect l="l" t="t" r="r" b="b"/>
                <a:pathLst>
                  <a:path w="5719" h="5605" extrusionOk="0">
                    <a:moveTo>
                      <a:pt x="938" y="0"/>
                    </a:moveTo>
                    <a:cubicBezTo>
                      <a:pt x="910" y="0"/>
                      <a:pt x="883" y="1"/>
                      <a:pt x="857" y="3"/>
                    </a:cubicBezTo>
                    <a:cubicBezTo>
                      <a:pt x="536" y="29"/>
                      <a:pt x="214" y="119"/>
                      <a:pt x="0" y="359"/>
                    </a:cubicBezTo>
                    <a:cubicBezTo>
                      <a:pt x="102" y="277"/>
                      <a:pt x="227" y="241"/>
                      <a:pt x="356" y="241"/>
                    </a:cubicBezTo>
                    <a:cubicBezTo>
                      <a:pt x="579" y="241"/>
                      <a:pt x="815" y="348"/>
                      <a:pt x="973" y="511"/>
                    </a:cubicBezTo>
                    <a:cubicBezTo>
                      <a:pt x="1223" y="770"/>
                      <a:pt x="1347" y="1135"/>
                      <a:pt x="1490" y="1466"/>
                    </a:cubicBezTo>
                    <a:cubicBezTo>
                      <a:pt x="2079" y="2866"/>
                      <a:pt x="3185" y="3981"/>
                      <a:pt x="4318" y="4989"/>
                    </a:cubicBezTo>
                    <a:cubicBezTo>
                      <a:pt x="4541" y="5186"/>
                      <a:pt x="4764" y="5382"/>
                      <a:pt x="4943" y="5605"/>
                    </a:cubicBezTo>
                    <a:cubicBezTo>
                      <a:pt x="5201" y="4731"/>
                      <a:pt x="5433" y="3856"/>
                      <a:pt x="5603" y="2955"/>
                    </a:cubicBezTo>
                    <a:cubicBezTo>
                      <a:pt x="5665" y="2634"/>
                      <a:pt x="5719" y="2304"/>
                      <a:pt x="5638" y="1983"/>
                    </a:cubicBezTo>
                    <a:cubicBezTo>
                      <a:pt x="5576" y="1733"/>
                      <a:pt x="5433" y="1519"/>
                      <a:pt x="5273" y="1314"/>
                    </a:cubicBezTo>
                    <a:cubicBezTo>
                      <a:pt x="4871" y="797"/>
                      <a:pt x="4336" y="359"/>
                      <a:pt x="3711" y="145"/>
                    </a:cubicBezTo>
                    <a:cubicBezTo>
                      <a:pt x="3446" y="54"/>
                      <a:pt x="3165" y="7"/>
                      <a:pt x="2886" y="7"/>
                    </a:cubicBezTo>
                    <a:cubicBezTo>
                      <a:pt x="2507" y="7"/>
                      <a:pt x="2131" y="94"/>
                      <a:pt x="1802" y="279"/>
                    </a:cubicBezTo>
                    <a:cubicBezTo>
                      <a:pt x="1573" y="91"/>
                      <a:pt x="1239" y="0"/>
                      <a:pt x="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3"/>
              <p:cNvSpPr/>
              <p:nvPr/>
            </p:nvSpPr>
            <p:spPr>
              <a:xfrm>
                <a:off x="4785930" y="1655991"/>
                <a:ext cx="502326" cy="567562"/>
              </a:xfrm>
              <a:custGeom>
                <a:avLst/>
                <a:gdLst/>
                <a:ahLst/>
                <a:cxnLst/>
                <a:rect l="l" t="t" r="r" b="b"/>
                <a:pathLst>
                  <a:path w="4961" h="5605" extrusionOk="0">
                    <a:moveTo>
                      <a:pt x="938" y="0"/>
                    </a:moveTo>
                    <a:cubicBezTo>
                      <a:pt x="910" y="0"/>
                      <a:pt x="883" y="1"/>
                      <a:pt x="857" y="3"/>
                    </a:cubicBezTo>
                    <a:cubicBezTo>
                      <a:pt x="536" y="29"/>
                      <a:pt x="214" y="119"/>
                      <a:pt x="0" y="359"/>
                    </a:cubicBezTo>
                    <a:cubicBezTo>
                      <a:pt x="102" y="277"/>
                      <a:pt x="227" y="241"/>
                      <a:pt x="356" y="241"/>
                    </a:cubicBezTo>
                    <a:cubicBezTo>
                      <a:pt x="579" y="241"/>
                      <a:pt x="815" y="348"/>
                      <a:pt x="973" y="511"/>
                    </a:cubicBezTo>
                    <a:cubicBezTo>
                      <a:pt x="1223" y="770"/>
                      <a:pt x="1347" y="1135"/>
                      <a:pt x="1490" y="1466"/>
                    </a:cubicBezTo>
                    <a:cubicBezTo>
                      <a:pt x="2079" y="2866"/>
                      <a:pt x="3185" y="3981"/>
                      <a:pt x="4318" y="4989"/>
                    </a:cubicBezTo>
                    <a:cubicBezTo>
                      <a:pt x="4541" y="5186"/>
                      <a:pt x="4764" y="5382"/>
                      <a:pt x="4943" y="5605"/>
                    </a:cubicBezTo>
                    <a:cubicBezTo>
                      <a:pt x="4952" y="5596"/>
                      <a:pt x="4952" y="5587"/>
                      <a:pt x="4960" y="5569"/>
                    </a:cubicBezTo>
                    <a:cubicBezTo>
                      <a:pt x="4916" y="5489"/>
                      <a:pt x="4880" y="5400"/>
                      <a:pt x="4844" y="5319"/>
                    </a:cubicBezTo>
                    <a:cubicBezTo>
                      <a:pt x="4532" y="4561"/>
                      <a:pt x="4220" y="3803"/>
                      <a:pt x="4095" y="3000"/>
                    </a:cubicBezTo>
                    <a:cubicBezTo>
                      <a:pt x="4059" y="2777"/>
                      <a:pt x="4033" y="2554"/>
                      <a:pt x="3970" y="2340"/>
                    </a:cubicBezTo>
                    <a:cubicBezTo>
                      <a:pt x="3863" y="1965"/>
                      <a:pt x="3631" y="1644"/>
                      <a:pt x="3399" y="1341"/>
                    </a:cubicBezTo>
                    <a:cubicBezTo>
                      <a:pt x="3212" y="1109"/>
                      <a:pt x="3025" y="886"/>
                      <a:pt x="2810" y="689"/>
                    </a:cubicBezTo>
                    <a:cubicBezTo>
                      <a:pt x="2570" y="475"/>
                      <a:pt x="2293" y="306"/>
                      <a:pt x="2008" y="181"/>
                    </a:cubicBezTo>
                    <a:cubicBezTo>
                      <a:pt x="1936" y="208"/>
                      <a:pt x="1865" y="243"/>
                      <a:pt x="1802" y="279"/>
                    </a:cubicBezTo>
                    <a:cubicBezTo>
                      <a:pt x="1573" y="91"/>
                      <a:pt x="1239" y="0"/>
                      <a:pt x="93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3"/>
              <p:cNvSpPr/>
              <p:nvPr/>
            </p:nvSpPr>
            <p:spPr>
              <a:xfrm>
                <a:off x="4938522" y="1668648"/>
                <a:ext cx="393983" cy="515211"/>
              </a:xfrm>
              <a:custGeom>
                <a:avLst/>
                <a:gdLst/>
                <a:ahLst/>
                <a:cxnLst/>
                <a:rect l="l" t="t" r="r" b="b"/>
                <a:pathLst>
                  <a:path w="3891" h="5088" extrusionOk="0">
                    <a:moveTo>
                      <a:pt x="1693" y="1"/>
                    </a:moveTo>
                    <a:cubicBezTo>
                      <a:pt x="1228" y="1"/>
                      <a:pt x="603" y="196"/>
                      <a:pt x="492" y="225"/>
                    </a:cubicBezTo>
                    <a:cubicBezTo>
                      <a:pt x="482" y="228"/>
                      <a:pt x="473" y="229"/>
                      <a:pt x="463" y="229"/>
                    </a:cubicBezTo>
                    <a:cubicBezTo>
                      <a:pt x="392" y="229"/>
                      <a:pt x="322" y="174"/>
                      <a:pt x="251" y="127"/>
                    </a:cubicBezTo>
                    <a:cubicBezTo>
                      <a:pt x="215" y="105"/>
                      <a:pt x="168" y="89"/>
                      <a:pt x="125" y="89"/>
                    </a:cubicBezTo>
                    <a:cubicBezTo>
                      <a:pt x="81" y="89"/>
                      <a:pt x="41" y="105"/>
                      <a:pt x="19" y="145"/>
                    </a:cubicBezTo>
                    <a:cubicBezTo>
                      <a:pt x="1" y="172"/>
                      <a:pt x="1" y="208"/>
                      <a:pt x="1" y="243"/>
                    </a:cubicBezTo>
                    <a:lnTo>
                      <a:pt x="46" y="1002"/>
                    </a:lnTo>
                    <a:cubicBezTo>
                      <a:pt x="108" y="761"/>
                      <a:pt x="162" y="520"/>
                      <a:pt x="188" y="279"/>
                    </a:cubicBezTo>
                    <a:cubicBezTo>
                      <a:pt x="313" y="413"/>
                      <a:pt x="313" y="618"/>
                      <a:pt x="304" y="796"/>
                    </a:cubicBezTo>
                    <a:cubicBezTo>
                      <a:pt x="295" y="1064"/>
                      <a:pt x="286" y="1323"/>
                      <a:pt x="278" y="1590"/>
                    </a:cubicBezTo>
                    <a:lnTo>
                      <a:pt x="759" y="511"/>
                    </a:lnTo>
                    <a:lnTo>
                      <a:pt x="759" y="511"/>
                    </a:lnTo>
                    <a:cubicBezTo>
                      <a:pt x="679" y="975"/>
                      <a:pt x="590" y="1430"/>
                      <a:pt x="581" y="1903"/>
                    </a:cubicBezTo>
                    <a:lnTo>
                      <a:pt x="982" y="841"/>
                    </a:lnTo>
                    <a:lnTo>
                      <a:pt x="982" y="841"/>
                    </a:lnTo>
                    <a:cubicBezTo>
                      <a:pt x="911" y="1341"/>
                      <a:pt x="884" y="1840"/>
                      <a:pt x="920" y="2349"/>
                    </a:cubicBezTo>
                    <a:cubicBezTo>
                      <a:pt x="956" y="1903"/>
                      <a:pt x="1009" y="1448"/>
                      <a:pt x="1232" y="1064"/>
                    </a:cubicBezTo>
                    <a:lnTo>
                      <a:pt x="1232" y="1064"/>
                    </a:lnTo>
                    <a:cubicBezTo>
                      <a:pt x="1125" y="1555"/>
                      <a:pt x="1089" y="2054"/>
                      <a:pt x="1116" y="2554"/>
                    </a:cubicBezTo>
                    <a:cubicBezTo>
                      <a:pt x="1161" y="2090"/>
                      <a:pt x="1321" y="1635"/>
                      <a:pt x="1589" y="1251"/>
                    </a:cubicBezTo>
                    <a:lnTo>
                      <a:pt x="1589" y="1251"/>
                    </a:lnTo>
                    <a:cubicBezTo>
                      <a:pt x="1446" y="1715"/>
                      <a:pt x="1348" y="2188"/>
                      <a:pt x="1303" y="2679"/>
                    </a:cubicBezTo>
                    <a:cubicBezTo>
                      <a:pt x="1402" y="2251"/>
                      <a:pt x="1607" y="1858"/>
                      <a:pt x="1883" y="1519"/>
                    </a:cubicBezTo>
                    <a:lnTo>
                      <a:pt x="1883" y="1519"/>
                    </a:lnTo>
                    <a:cubicBezTo>
                      <a:pt x="1678" y="1929"/>
                      <a:pt x="1535" y="2366"/>
                      <a:pt x="1455" y="2813"/>
                    </a:cubicBezTo>
                    <a:cubicBezTo>
                      <a:pt x="1616" y="2465"/>
                      <a:pt x="1857" y="2135"/>
                      <a:pt x="2142" y="1867"/>
                    </a:cubicBezTo>
                    <a:lnTo>
                      <a:pt x="2142" y="1867"/>
                    </a:lnTo>
                    <a:cubicBezTo>
                      <a:pt x="1937" y="2259"/>
                      <a:pt x="1785" y="2679"/>
                      <a:pt x="1696" y="3107"/>
                    </a:cubicBezTo>
                    <a:cubicBezTo>
                      <a:pt x="1848" y="2804"/>
                      <a:pt x="2035" y="2581"/>
                      <a:pt x="2249" y="2322"/>
                    </a:cubicBezTo>
                    <a:lnTo>
                      <a:pt x="2249" y="2322"/>
                    </a:lnTo>
                    <a:cubicBezTo>
                      <a:pt x="2133" y="2786"/>
                      <a:pt x="2062" y="3259"/>
                      <a:pt x="2026" y="3731"/>
                    </a:cubicBezTo>
                    <a:cubicBezTo>
                      <a:pt x="2106" y="3366"/>
                      <a:pt x="2231" y="3009"/>
                      <a:pt x="2383" y="2670"/>
                    </a:cubicBezTo>
                    <a:lnTo>
                      <a:pt x="2383" y="2670"/>
                    </a:lnTo>
                    <a:cubicBezTo>
                      <a:pt x="2374" y="2875"/>
                      <a:pt x="2356" y="3080"/>
                      <a:pt x="2356" y="3294"/>
                    </a:cubicBezTo>
                    <a:cubicBezTo>
                      <a:pt x="2347" y="3598"/>
                      <a:pt x="2347" y="3910"/>
                      <a:pt x="2463" y="4186"/>
                    </a:cubicBezTo>
                    <a:cubicBezTo>
                      <a:pt x="2499" y="3972"/>
                      <a:pt x="2535" y="3749"/>
                      <a:pt x="2570" y="3535"/>
                    </a:cubicBezTo>
                    <a:cubicBezTo>
                      <a:pt x="2615" y="3883"/>
                      <a:pt x="2722" y="4231"/>
                      <a:pt x="2865" y="4552"/>
                    </a:cubicBezTo>
                    <a:cubicBezTo>
                      <a:pt x="2874" y="4409"/>
                      <a:pt x="2882" y="4311"/>
                      <a:pt x="2891" y="4169"/>
                    </a:cubicBezTo>
                    <a:cubicBezTo>
                      <a:pt x="3043" y="4490"/>
                      <a:pt x="3221" y="4793"/>
                      <a:pt x="3409" y="5087"/>
                    </a:cubicBezTo>
                    <a:cubicBezTo>
                      <a:pt x="3177" y="4579"/>
                      <a:pt x="2990" y="4044"/>
                      <a:pt x="2856" y="3499"/>
                    </a:cubicBezTo>
                    <a:lnTo>
                      <a:pt x="2856" y="3499"/>
                    </a:lnTo>
                    <a:cubicBezTo>
                      <a:pt x="3061" y="3928"/>
                      <a:pt x="3266" y="4356"/>
                      <a:pt x="3480" y="4784"/>
                    </a:cubicBezTo>
                    <a:cubicBezTo>
                      <a:pt x="3257" y="4169"/>
                      <a:pt x="3106" y="3526"/>
                      <a:pt x="2954" y="2893"/>
                    </a:cubicBezTo>
                    <a:lnTo>
                      <a:pt x="2954" y="2893"/>
                    </a:lnTo>
                    <a:cubicBezTo>
                      <a:pt x="3141" y="3160"/>
                      <a:pt x="3337" y="3419"/>
                      <a:pt x="3525" y="3687"/>
                    </a:cubicBezTo>
                    <a:cubicBezTo>
                      <a:pt x="3213" y="3143"/>
                      <a:pt x="2954" y="2581"/>
                      <a:pt x="2749" y="1992"/>
                    </a:cubicBezTo>
                    <a:lnTo>
                      <a:pt x="2749" y="1992"/>
                    </a:lnTo>
                    <a:cubicBezTo>
                      <a:pt x="3052" y="2402"/>
                      <a:pt x="3391" y="2786"/>
                      <a:pt x="3748" y="3143"/>
                    </a:cubicBezTo>
                    <a:cubicBezTo>
                      <a:pt x="3400" y="2625"/>
                      <a:pt x="3088" y="2081"/>
                      <a:pt x="2802" y="1519"/>
                    </a:cubicBezTo>
                    <a:lnTo>
                      <a:pt x="2802" y="1519"/>
                    </a:lnTo>
                    <a:cubicBezTo>
                      <a:pt x="3177" y="1831"/>
                      <a:pt x="3560" y="2143"/>
                      <a:pt x="3891" y="2509"/>
                    </a:cubicBezTo>
                    <a:cubicBezTo>
                      <a:pt x="3596" y="1733"/>
                      <a:pt x="2972" y="1100"/>
                      <a:pt x="2213" y="787"/>
                    </a:cubicBezTo>
                    <a:lnTo>
                      <a:pt x="2213" y="787"/>
                    </a:lnTo>
                    <a:cubicBezTo>
                      <a:pt x="2802" y="1002"/>
                      <a:pt x="3346" y="1332"/>
                      <a:pt x="3801" y="1769"/>
                    </a:cubicBezTo>
                    <a:cubicBezTo>
                      <a:pt x="3266" y="912"/>
                      <a:pt x="2329" y="324"/>
                      <a:pt x="1330" y="217"/>
                    </a:cubicBezTo>
                    <a:cubicBezTo>
                      <a:pt x="1358" y="216"/>
                      <a:pt x="1385" y="215"/>
                      <a:pt x="1413" y="215"/>
                    </a:cubicBezTo>
                    <a:cubicBezTo>
                      <a:pt x="2019" y="215"/>
                      <a:pt x="2629" y="402"/>
                      <a:pt x="3132" y="752"/>
                    </a:cubicBezTo>
                    <a:cubicBezTo>
                      <a:pt x="2847" y="386"/>
                      <a:pt x="2410" y="154"/>
                      <a:pt x="1955" y="29"/>
                    </a:cubicBezTo>
                    <a:cubicBezTo>
                      <a:pt x="1878" y="9"/>
                      <a:pt x="1789" y="1"/>
                      <a:pt x="1693"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3"/>
              <p:cNvSpPr/>
              <p:nvPr/>
            </p:nvSpPr>
            <p:spPr>
              <a:xfrm>
                <a:off x="4972038" y="1668850"/>
                <a:ext cx="293639" cy="491516"/>
              </a:xfrm>
              <a:custGeom>
                <a:avLst/>
                <a:gdLst/>
                <a:ahLst/>
                <a:cxnLst/>
                <a:rect l="l" t="t" r="r" b="b"/>
                <a:pathLst>
                  <a:path w="2900" h="4854" extrusionOk="0">
                    <a:moveTo>
                      <a:pt x="303" y="0"/>
                    </a:moveTo>
                    <a:cubicBezTo>
                      <a:pt x="205" y="36"/>
                      <a:pt x="98" y="81"/>
                      <a:pt x="0" y="134"/>
                    </a:cubicBezTo>
                    <a:cubicBezTo>
                      <a:pt x="651" y="357"/>
                      <a:pt x="1320" y="857"/>
                      <a:pt x="1677" y="1419"/>
                    </a:cubicBezTo>
                    <a:cubicBezTo>
                      <a:pt x="2328" y="2454"/>
                      <a:pt x="2275" y="3801"/>
                      <a:pt x="2899" y="4853"/>
                    </a:cubicBezTo>
                    <a:cubicBezTo>
                      <a:pt x="2462" y="3944"/>
                      <a:pt x="2551" y="2802"/>
                      <a:pt x="2150" y="1874"/>
                    </a:cubicBezTo>
                    <a:cubicBezTo>
                      <a:pt x="1793" y="1062"/>
                      <a:pt x="1088" y="464"/>
                      <a:pt x="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6" name="Google Shape;2796;p23"/>
            <p:cNvGrpSpPr/>
            <p:nvPr/>
          </p:nvGrpSpPr>
          <p:grpSpPr>
            <a:xfrm flipH="1">
              <a:off x="-932112" y="2571762"/>
              <a:ext cx="1483199" cy="2661789"/>
              <a:chOff x="8268108" y="675218"/>
              <a:chExt cx="422841" cy="758842"/>
            </a:xfrm>
          </p:grpSpPr>
          <p:sp>
            <p:nvSpPr>
              <p:cNvPr id="2797" name="Google Shape;2797;p23"/>
              <p:cNvSpPr/>
              <p:nvPr/>
            </p:nvSpPr>
            <p:spPr>
              <a:xfrm>
                <a:off x="8268108" y="675218"/>
                <a:ext cx="272983" cy="432785"/>
              </a:xfrm>
              <a:custGeom>
                <a:avLst/>
                <a:gdLst/>
                <a:ahLst/>
                <a:cxnLst/>
                <a:rect l="l" t="t" r="r" b="b"/>
                <a:pathLst>
                  <a:path w="2696" h="4274" extrusionOk="0">
                    <a:moveTo>
                      <a:pt x="1" y="0"/>
                    </a:moveTo>
                    <a:cubicBezTo>
                      <a:pt x="28" y="1196"/>
                      <a:pt x="509" y="2382"/>
                      <a:pt x="1286" y="3301"/>
                    </a:cubicBezTo>
                    <a:cubicBezTo>
                      <a:pt x="1660" y="3738"/>
                      <a:pt x="2133" y="4140"/>
                      <a:pt x="2695" y="4273"/>
                    </a:cubicBezTo>
                    <a:cubicBezTo>
                      <a:pt x="2633" y="3390"/>
                      <a:pt x="2374" y="2489"/>
                      <a:pt x="1928" y="1722"/>
                    </a:cubicBezTo>
                    <a:cubicBezTo>
                      <a:pt x="1482" y="964"/>
                      <a:pt x="813" y="35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3"/>
              <p:cNvSpPr/>
              <p:nvPr/>
            </p:nvSpPr>
            <p:spPr>
              <a:xfrm>
                <a:off x="8268108" y="675218"/>
                <a:ext cx="268427" cy="431874"/>
              </a:xfrm>
              <a:custGeom>
                <a:avLst/>
                <a:gdLst/>
                <a:ahLst/>
                <a:cxnLst/>
                <a:rect l="l" t="t" r="r" b="b"/>
                <a:pathLst>
                  <a:path w="2651" h="4265" extrusionOk="0">
                    <a:moveTo>
                      <a:pt x="1" y="0"/>
                    </a:moveTo>
                    <a:cubicBezTo>
                      <a:pt x="28" y="1196"/>
                      <a:pt x="509" y="2382"/>
                      <a:pt x="1286" y="3301"/>
                    </a:cubicBezTo>
                    <a:cubicBezTo>
                      <a:pt x="1651" y="3729"/>
                      <a:pt x="2106" y="4113"/>
                      <a:pt x="2651" y="4265"/>
                    </a:cubicBezTo>
                    <a:cubicBezTo>
                      <a:pt x="2356" y="3845"/>
                      <a:pt x="2160" y="3346"/>
                      <a:pt x="1910" y="2891"/>
                    </a:cubicBezTo>
                    <a:cubicBezTo>
                      <a:pt x="1794" y="2677"/>
                      <a:pt x="1660" y="2471"/>
                      <a:pt x="1535" y="2266"/>
                    </a:cubicBezTo>
                    <a:cubicBezTo>
                      <a:pt x="1054" y="1508"/>
                      <a:pt x="554" y="759"/>
                      <a:pt x="37" y="9"/>
                    </a:cubicBezTo>
                    <a:cubicBezTo>
                      <a:pt x="28" y="9"/>
                      <a:pt x="19" y="0"/>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3"/>
              <p:cNvSpPr/>
              <p:nvPr/>
            </p:nvSpPr>
            <p:spPr>
              <a:xfrm>
                <a:off x="8285321" y="697799"/>
                <a:ext cx="234000" cy="388535"/>
              </a:xfrm>
              <a:custGeom>
                <a:avLst/>
                <a:gdLst/>
                <a:ahLst/>
                <a:cxnLst/>
                <a:rect l="l" t="t" r="r" b="b"/>
                <a:pathLst>
                  <a:path w="2311" h="3837" extrusionOk="0">
                    <a:moveTo>
                      <a:pt x="0" y="0"/>
                    </a:moveTo>
                    <a:cubicBezTo>
                      <a:pt x="14" y="13"/>
                      <a:pt x="28" y="27"/>
                      <a:pt x="42" y="40"/>
                    </a:cubicBezTo>
                    <a:lnTo>
                      <a:pt x="42" y="40"/>
                    </a:lnTo>
                    <a:cubicBezTo>
                      <a:pt x="29" y="26"/>
                      <a:pt x="16" y="12"/>
                      <a:pt x="0" y="0"/>
                    </a:cubicBezTo>
                    <a:close/>
                    <a:moveTo>
                      <a:pt x="42" y="40"/>
                    </a:moveTo>
                    <a:lnTo>
                      <a:pt x="42" y="40"/>
                    </a:lnTo>
                    <a:cubicBezTo>
                      <a:pt x="105" y="111"/>
                      <a:pt x="143" y="206"/>
                      <a:pt x="188" y="295"/>
                    </a:cubicBezTo>
                    <a:cubicBezTo>
                      <a:pt x="268" y="464"/>
                      <a:pt x="366" y="616"/>
                      <a:pt x="482" y="759"/>
                    </a:cubicBezTo>
                    <a:cubicBezTo>
                      <a:pt x="322" y="634"/>
                      <a:pt x="179" y="491"/>
                      <a:pt x="45" y="339"/>
                    </a:cubicBezTo>
                    <a:lnTo>
                      <a:pt x="45" y="339"/>
                    </a:lnTo>
                    <a:cubicBezTo>
                      <a:pt x="206" y="616"/>
                      <a:pt x="384" y="884"/>
                      <a:pt x="634" y="1071"/>
                    </a:cubicBezTo>
                    <a:cubicBezTo>
                      <a:pt x="482" y="1000"/>
                      <a:pt x="339" y="910"/>
                      <a:pt x="215" y="794"/>
                    </a:cubicBezTo>
                    <a:lnTo>
                      <a:pt x="215" y="794"/>
                    </a:lnTo>
                    <a:cubicBezTo>
                      <a:pt x="384" y="1026"/>
                      <a:pt x="580" y="1240"/>
                      <a:pt x="830" y="1383"/>
                    </a:cubicBezTo>
                    <a:cubicBezTo>
                      <a:pt x="661" y="1347"/>
                      <a:pt x="500" y="1258"/>
                      <a:pt x="375" y="1142"/>
                    </a:cubicBezTo>
                    <a:lnTo>
                      <a:pt x="375" y="1142"/>
                    </a:lnTo>
                    <a:cubicBezTo>
                      <a:pt x="536" y="1330"/>
                      <a:pt x="714" y="1499"/>
                      <a:pt x="919" y="1642"/>
                    </a:cubicBezTo>
                    <a:cubicBezTo>
                      <a:pt x="678" y="1544"/>
                      <a:pt x="464" y="1401"/>
                      <a:pt x="277" y="1223"/>
                    </a:cubicBezTo>
                    <a:lnTo>
                      <a:pt x="277" y="1223"/>
                    </a:lnTo>
                    <a:cubicBezTo>
                      <a:pt x="464" y="1544"/>
                      <a:pt x="777" y="1767"/>
                      <a:pt x="1080" y="1981"/>
                    </a:cubicBezTo>
                    <a:cubicBezTo>
                      <a:pt x="919" y="1918"/>
                      <a:pt x="768" y="1847"/>
                      <a:pt x="616" y="1758"/>
                    </a:cubicBezTo>
                    <a:lnTo>
                      <a:pt x="616" y="1758"/>
                    </a:lnTo>
                    <a:cubicBezTo>
                      <a:pt x="839" y="1936"/>
                      <a:pt x="1071" y="2097"/>
                      <a:pt x="1312" y="2257"/>
                    </a:cubicBezTo>
                    <a:cubicBezTo>
                      <a:pt x="1062" y="2186"/>
                      <a:pt x="812" y="2079"/>
                      <a:pt x="598" y="1927"/>
                    </a:cubicBezTo>
                    <a:lnTo>
                      <a:pt x="598" y="1927"/>
                    </a:lnTo>
                    <a:cubicBezTo>
                      <a:pt x="723" y="2132"/>
                      <a:pt x="964" y="2222"/>
                      <a:pt x="1178" y="2338"/>
                    </a:cubicBezTo>
                    <a:cubicBezTo>
                      <a:pt x="1303" y="2409"/>
                      <a:pt x="1428" y="2489"/>
                      <a:pt x="1535" y="2579"/>
                    </a:cubicBezTo>
                    <a:cubicBezTo>
                      <a:pt x="1365" y="2507"/>
                      <a:pt x="1187" y="2480"/>
                      <a:pt x="1009" y="2454"/>
                    </a:cubicBezTo>
                    <a:lnTo>
                      <a:pt x="1009" y="2454"/>
                    </a:lnTo>
                    <a:cubicBezTo>
                      <a:pt x="1240" y="2579"/>
                      <a:pt x="1472" y="2703"/>
                      <a:pt x="1704" y="2837"/>
                    </a:cubicBezTo>
                    <a:cubicBezTo>
                      <a:pt x="1464" y="2802"/>
                      <a:pt x="1223" y="2748"/>
                      <a:pt x="1000" y="2650"/>
                    </a:cubicBezTo>
                    <a:lnTo>
                      <a:pt x="1000" y="2650"/>
                    </a:lnTo>
                    <a:cubicBezTo>
                      <a:pt x="1285" y="2819"/>
                      <a:pt x="1571" y="2980"/>
                      <a:pt x="1856" y="3149"/>
                    </a:cubicBezTo>
                    <a:cubicBezTo>
                      <a:pt x="1731" y="3114"/>
                      <a:pt x="1597" y="3078"/>
                      <a:pt x="1472" y="3042"/>
                    </a:cubicBezTo>
                    <a:lnTo>
                      <a:pt x="1472" y="3042"/>
                    </a:lnTo>
                    <a:cubicBezTo>
                      <a:pt x="1642" y="3158"/>
                      <a:pt x="1820" y="3283"/>
                      <a:pt x="1990" y="3399"/>
                    </a:cubicBezTo>
                    <a:cubicBezTo>
                      <a:pt x="1767" y="3301"/>
                      <a:pt x="1553" y="3203"/>
                      <a:pt x="1330" y="3105"/>
                    </a:cubicBezTo>
                    <a:lnTo>
                      <a:pt x="1330" y="3105"/>
                    </a:lnTo>
                    <a:cubicBezTo>
                      <a:pt x="1588" y="3292"/>
                      <a:pt x="1856" y="3462"/>
                      <a:pt x="2133" y="3622"/>
                    </a:cubicBezTo>
                    <a:cubicBezTo>
                      <a:pt x="1972" y="3587"/>
                      <a:pt x="1811" y="3533"/>
                      <a:pt x="1669" y="3453"/>
                    </a:cubicBezTo>
                    <a:lnTo>
                      <a:pt x="1669" y="3453"/>
                    </a:lnTo>
                    <a:cubicBezTo>
                      <a:pt x="1847" y="3622"/>
                      <a:pt x="2070" y="3756"/>
                      <a:pt x="2302" y="3836"/>
                    </a:cubicBezTo>
                    <a:cubicBezTo>
                      <a:pt x="2302" y="3827"/>
                      <a:pt x="2284" y="3792"/>
                      <a:pt x="2293" y="3792"/>
                    </a:cubicBezTo>
                    <a:cubicBezTo>
                      <a:pt x="2302" y="3792"/>
                      <a:pt x="2311" y="3783"/>
                      <a:pt x="2311" y="3774"/>
                    </a:cubicBezTo>
                    <a:cubicBezTo>
                      <a:pt x="2311" y="3542"/>
                      <a:pt x="2311" y="3301"/>
                      <a:pt x="2266" y="3078"/>
                    </a:cubicBezTo>
                    <a:cubicBezTo>
                      <a:pt x="2266" y="3185"/>
                      <a:pt x="2257" y="3301"/>
                      <a:pt x="2257" y="3417"/>
                    </a:cubicBezTo>
                    <a:cubicBezTo>
                      <a:pt x="2204" y="3149"/>
                      <a:pt x="2142" y="2882"/>
                      <a:pt x="2088" y="2614"/>
                    </a:cubicBezTo>
                    <a:lnTo>
                      <a:pt x="2070" y="3087"/>
                    </a:lnTo>
                    <a:cubicBezTo>
                      <a:pt x="2061" y="2775"/>
                      <a:pt x="2026" y="2463"/>
                      <a:pt x="1936" y="2159"/>
                    </a:cubicBezTo>
                    <a:cubicBezTo>
                      <a:pt x="1927" y="2338"/>
                      <a:pt x="1918" y="2516"/>
                      <a:pt x="1927" y="2694"/>
                    </a:cubicBezTo>
                    <a:cubicBezTo>
                      <a:pt x="1910" y="2409"/>
                      <a:pt x="1892" y="2124"/>
                      <a:pt x="1785" y="1865"/>
                    </a:cubicBezTo>
                    <a:cubicBezTo>
                      <a:pt x="1758" y="2070"/>
                      <a:pt x="1731" y="2266"/>
                      <a:pt x="1713" y="2471"/>
                    </a:cubicBezTo>
                    <a:cubicBezTo>
                      <a:pt x="1695" y="2150"/>
                      <a:pt x="1687" y="1829"/>
                      <a:pt x="1579" y="1526"/>
                    </a:cubicBezTo>
                    <a:cubicBezTo>
                      <a:pt x="1553" y="1740"/>
                      <a:pt x="1526" y="1954"/>
                      <a:pt x="1490" y="2159"/>
                    </a:cubicBezTo>
                    <a:cubicBezTo>
                      <a:pt x="1517" y="1883"/>
                      <a:pt x="1517" y="1588"/>
                      <a:pt x="1410" y="1330"/>
                    </a:cubicBezTo>
                    <a:cubicBezTo>
                      <a:pt x="1374" y="1508"/>
                      <a:pt x="1339" y="1686"/>
                      <a:pt x="1303" y="1865"/>
                    </a:cubicBezTo>
                    <a:cubicBezTo>
                      <a:pt x="1321" y="1624"/>
                      <a:pt x="1339" y="1374"/>
                      <a:pt x="1285" y="1124"/>
                    </a:cubicBezTo>
                    <a:cubicBezTo>
                      <a:pt x="1240" y="1276"/>
                      <a:pt x="1205" y="1437"/>
                      <a:pt x="1169" y="1588"/>
                    </a:cubicBezTo>
                    <a:cubicBezTo>
                      <a:pt x="1196" y="1365"/>
                      <a:pt x="1160" y="1142"/>
                      <a:pt x="1089" y="928"/>
                    </a:cubicBezTo>
                    <a:cubicBezTo>
                      <a:pt x="1089" y="1062"/>
                      <a:pt x="1053" y="1178"/>
                      <a:pt x="1000" y="1294"/>
                    </a:cubicBezTo>
                    <a:cubicBezTo>
                      <a:pt x="964" y="991"/>
                      <a:pt x="866" y="678"/>
                      <a:pt x="714" y="402"/>
                    </a:cubicBezTo>
                    <a:lnTo>
                      <a:pt x="714" y="402"/>
                    </a:lnTo>
                    <a:cubicBezTo>
                      <a:pt x="768" y="625"/>
                      <a:pt x="786" y="848"/>
                      <a:pt x="768" y="1071"/>
                    </a:cubicBezTo>
                    <a:cubicBezTo>
                      <a:pt x="687" y="812"/>
                      <a:pt x="598" y="553"/>
                      <a:pt x="429" y="339"/>
                    </a:cubicBezTo>
                    <a:lnTo>
                      <a:pt x="429" y="339"/>
                    </a:lnTo>
                    <a:cubicBezTo>
                      <a:pt x="518" y="518"/>
                      <a:pt x="580" y="696"/>
                      <a:pt x="634" y="884"/>
                    </a:cubicBezTo>
                    <a:cubicBezTo>
                      <a:pt x="490" y="571"/>
                      <a:pt x="290" y="282"/>
                      <a:pt x="42" y="4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3"/>
              <p:cNvSpPr/>
              <p:nvPr/>
            </p:nvSpPr>
            <p:spPr>
              <a:xfrm>
                <a:off x="8287144" y="698710"/>
                <a:ext cx="403805" cy="735350"/>
              </a:xfrm>
              <a:custGeom>
                <a:avLst/>
                <a:gdLst/>
                <a:ahLst/>
                <a:cxnLst/>
                <a:rect l="l" t="t" r="r" b="b"/>
                <a:pathLst>
                  <a:path w="3988" h="7262" extrusionOk="0">
                    <a:moveTo>
                      <a:pt x="0" y="0"/>
                    </a:moveTo>
                    <a:lnTo>
                      <a:pt x="0" y="0"/>
                    </a:lnTo>
                    <a:cubicBezTo>
                      <a:pt x="1410" y="2132"/>
                      <a:pt x="2641" y="4434"/>
                      <a:pt x="3649" y="6780"/>
                    </a:cubicBezTo>
                    <a:cubicBezTo>
                      <a:pt x="3729" y="6968"/>
                      <a:pt x="3819" y="7155"/>
                      <a:pt x="3979" y="7262"/>
                    </a:cubicBezTo>
                    <a:cubicBezTo>
                      <a:pt x="3988" y="7208"/>
                      <a:pt x="3899" y="7155"/>
                      <a:pt x="3881" y="7110"/>
                    </a:cubicBezTo>
                    <a:cubicBezTo>
                      <a:pt x="2953" y="4568"/>
                      <a:pt x="1633" y="215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01" name="Google Shape;2801;p23"/>
          <p:cNvGrpSpPr/>
          <p:nvPr/>
        </p:nvGrpSpPr>
        <p:grpSpPr>
          <a:xfrm>
            <a:off x="2012850" y="4135349"/>
            <a:ext cx="5612691" cy="2890302"/>
            <a:chOff x="2012850" y="4135349"/>
            <a:chExt cx="5612691" cy="2890302"/>
          </a:xfrm>
        </p:grpSpPr>
        <p:grpSp>
          <p:nvGrpSpPr>
            <p:cNvPr id="2802" name="Google Shape;2802;p23"/>
            <p:cNvGrpSpPr/>
            <p:nvPr/>
          </p:nvGrpSpPr>
          <p:grpSpPr>
            <a:xfrm rot="4367531">
              <a:off x="4198165" y="4328098"/>
              <a:ext cx="1600061" cy="2235046"/>
              <a:chOff x="3996441" y="87120"/>
              <a:chExt cx="849227" cy="1186243"/>
            </a:xfrm>
          </p:grpSpPr>
          <p:sp>
            <p:nvSpPr>
              <p:cNvPr id="2803" name="Google Shape;2803;p23"/>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3"/>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3"/>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3"/>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3"/>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3"/>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3"/>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3"/>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3"/>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3"/>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3"/>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4" name="Google Shape;2814;p23"/>
            <p:cNvGrpSpPr/>
            <p:nvPr/>
          </p:nvGrpSpPr>
          <p:grpSpPr>
            <a:xfrm rot="-4429592">
              <a:off x="2508955" y="4097853"/>
              <a:ext cx="1600000" cy="2234961"/>
              <a:chOff x="3996441" y="87120"/>
              <a:chExt cx="849227" cy="1186243"/>
            </a:xfrm>
          </p:grpSpPr>
          <p:sp>
            <p:nvSpPr>
              <p:cNvPr id="2815" name="Google Shape;2815;p23"/>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3"/>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3"/>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3"/>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3"/>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3"/>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3"/>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3"/>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3"/>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3"/>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3"/>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6" name="Google Shape;2826;p23"/>
            <p:cNvGrpSpPr/>
            <p:nvPr/>
          </p:nvGrpSpPr>
          <p:grpSpPr>
            <a:xfrm rot="4367531">
              <a:off x="5067447" y="4380349"/>
              <a:ext cx="1600061" cy="2235046"/>
              <a:chOff x="3996441" y="87120"/>
              <a:chExt cx="849227" cy="1186243"/>
            </a:xfrm>
          </p:grpSpPr>
          <p:sp>
            <p:nvSpPr>
              <p:cNvPr id="2827" name="Google Shape;2827;p23"/>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3"/>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3"/>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3"/>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3"/>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3"/>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3"/>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3"/>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3"/>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3"/>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3"/>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8" name="Google Shape;2838;p23"/>
            <p:cNvGrpSpPr/>
            <p:nvPr/>
          </p:nvGrpSpPr>
          <p:grpSpPr>
            <a:xfrm rot="-1150444">
              <a:off x="5815833" y="4298827"/>
              <a:ext cx="1428399" cy="2563346"/>
              <a:chOff x="8268108" y="675218"/>
              <a:chExt cx="422841" cy="758842"/>
            </a:xfrm>
          </p:grpSpPr>
          <p:sp>
            <p:nvSpPr>
              <p:cNvPr id="2839" name="Google Shape;2839;p23"/>
              <p:cNvSpPr/>
              <p:nvPr/>
            </p:nvSpPr>
            <p:spPr>
              <a:xfrm>
                <a:off x="8268108" y="675218"/>
                <a:ext cx="272983" cy="432785"/>
              </a:xfrm>
              <a:custGeom>
                <a:avLst/>
                <a:gdLst/>
                <a:ahLst/>
                <a:cxnLst/>
                <a:rect l="l" t="t" r="r" b="b"/>
                <a:pathLst>
                  <a:path w="2696" h="4274" extrusionOk="0">
                    <a:moveTo>
                      <a:pt x="1" y="0"/>
                    </a:moveTo>
                    <a:cubicBezTo>
                      <a:pt x="28" y="1196"/>
                      <a:pt x="509" y="2382"/>
                      <a:pt x="1286" y="3301"/>
                    </a:cubicBezTo>
                    <a:cubicBezTo>
                      <a:pt x="1660" y="3738"/>
                      <a:pt x="2133" y="4140"/>
                      <a:pt x="2695" y="4273"/>
                    </a:cubicBezTo>
                    <a:cubicBezTo>
                      <a:pt x="2633" y="3390"/>
                      <a:pt x="2374" y="2489"/>
                      <a:pt x="1928" y="1722"/>
                    </a:cubicBezTo>
                    <a:cubicBezTo>
                      <a:pt x="1482" y="964"/>
                      <a:pt x="813" y="35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3"/>
              <p:cNvSpPr/>
              <p:nvPr/>
            </p:nvSpPr>
            <p:spPr>
              <a:xfrm>
                <a:off x="8268108" y="675218"/>
                <a:ext cx="268427" cy="431874"/>
              </a:xfrm>
              <a:custGeom>
                <a:avLst/>
                <a:gdLst/>
                <a:ahLst/>
                <a:cxnLst/>
                <a:rect l="l" t="t" r="r" b="b"/>
                <a:pathLst>
                  <a:path w="2651" h="4265" extrusionOk="0">
                    <a:moveTo>
                      <a:pt x="1" y="0"/>
                    </a:moveTo>
                    <a:cubicBezTo>
                      <a:pt x="28" y="1196"/>
                      <a:pt x="509" y="2382"/>
                      <a:pt x="1286" y="3301"/>
                    </a:cubicBezTo>
                    <a:cubicBezTo>
                      <a:pt x="1651" y="3729"/>
                      <a:pt x="2106" y="4113"/>
                      <a:pt x="2651" y="4265"/>
                    </a:cubicBezTo>
                    <a:cubicBezTo>
                      <a:pt x="2356" y="3845"/>
                      <a:pt x="2160" y="3346"/>
                      <a:pt x="1910" y="2891"/>
                    </a:cubicBezTo>
                    <a:cubicBezTo>
                      <a:pt x="1794" y="2677"/>
                      <a:pt x="1660" y="2471"/>
                      <a:pt x="1535" y="2266"/>
                    </a:cubicBezTo>
                    <a:cubicBezTo>
                      <a:pt x="1054" y="1508"/>
                      <a:pt x="554" y="759"/>
                      <a:pt x="37" y="9"/>
                    </a:cubicBezTo>
                    <a:cubicBezTo>
                      <a:pt x="28" y="9"/>
                      <a:pt x="19" y="0"/>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3"/>
              <p:cNvSpPr/>
              <p:nvPr/>
            </p:nvSpPr>
            <p:spPr>
              <a:xfrm>
                <a:off x="8285321" y="697799"/>
                <a:ext cx="234000" cy="388535"/>
              </a:xfrm>
              <a:custGeom>
                <a:avLst/>
                <a:gdLst/>
                <a:ahLst/>
                <a:cxnLst/>
                <a:rect l="l" t="t" r="r" b="b"/>
                <a:pathLst>
                  <a:path w="2311" h="3837" extrusionOk="0">
                    <a:moveTo>
                      <a:pt x="0" y="0"/>
                    </a:moveTo>
                    <a:cubicBezTo>
                      <a:pt x="14" y="13"/>
                      <a:pt x="28" y="27"/>
                      <a:pt x="42" y="40"/>
                    </a:cubicBezTo>
                    <a:lnTo>
                      <a:pt x="42" y="40"/>
                    </a:lnTo>
                    <a:cubicBezTo>
                      <a:pt x="29" y="26"/>
                      <a:pt x="16" y="12"/>
                      <a:pt x="0" y="0"/>
                    </a:cubicBezTo>
                    <a:close/>
                    <a:moveTo>
                      <a:pt x="42" y="40"/>
                    </a:moveTo>
                    <a:lnTo>
                      <a:pt x="42" y="40"/>
                    </a:lnTo>
                    <a:cubicBezTo>
                      <a:pt x="105" y="111"/>
                      <a:pt x="143" y="206"/>
                      <a:pt x="188" y="295"/>
                    </a:cubicBezTo>
                    <a:cubicBezTo>
                      <a:pt x="268" y="464"/>
                      <a:pt x="366" y="616"/>
                      <a:pt x="482" y="759"/>
                    </a:cubicBezTo>
                    <a:cubicBezTo>
                      <a:pt x="322" y="634"/>
                      <a:pt x="179" y="491"/>
                      <a:pt x="45" y="339"/>
                    </a:cubicBezTo>
                    <a:lnTo>
                      <a:pt x="45" y="339"/>
                    </a:lnTo>
                    <a:cubicBezTo>
                      <a:pt x="206" y="616"/>
                      <a:pt x="384" y="884"/>
                      <a:pt x="634" y="1071"/>
                    </a:cubicBezTo>
                    <a:cubicBezTo>
                      <a:pt x="482" y="1000"/>
                      <a:pt x="339" y="910"/>
                      <a:pt x="215" y="794"/>
                    </a:cubicBezTo>
                    <a:lnTo>
                      <a:pt x="215" y="794"/>
                    </a:lnTo>
                    <a:cubicBezTo>
                      <a:pt x="384" y="1026"/>
                      <a:pt x="580" y="1240"/>
                      <a:pt x="830" y="1383"/>
                    </a:cubicBezTo>
                    <a:cubicBezTo>
                      <a:pt x="661" y="1347"/>
                      <a:pt x="500" y="1258"/>
                      <a:pt x="375" y="1142"/>
                    </a:cubicBezTo>
                    <a:lnTo>
                      <a:pt x="375" y="1142"/>
                    </a:lnTo>
                    <a:cubicBezTo>
                      <a:pt x="536" y="1330"/>
                      <a:pt x="714" y="1499"/>
                      <a:pt x="919" y="1642"/>
                    </a:cubicBezTo>
                    <a:cubicBezTo>
                      <a:pt x="678" y="1544"/>
                      <a:pt x="464" y="1401"/>
                      <a:pt x="277" y="1223"/>
                    </a:cubicBezTo>
                    <a:lnTo>
                      <a:pt x="277" y="1223"/>
                    </a:lnTo>
                    <a:cubicBezTo>
                      <a:pt x="464" y="1544"/>
                      <a:pt x="777" y="1767"/>
                      <a:pt x="1080" y="1981"/>
                    </a:cubicBezTo>
                    <a:cubicBezTo>
                      <a:pt x="919" y="1918"/>
                      <a:pt x="768" y="1847"/>
                      <a:pt x="616" y="1758"/>
                    </a:cubicBezTo>
                    <a:lnTo>
                      <a:pt x="616" y="1758"/>
                    </a:lnTo>
                    <a:cubicBezTo>
                      <a:pt x="839" y="1936"/>
                      <a:pt x="1071" y="2097"/>
                      <a:pt x="1312" y="2257"/>
                    </a:cubicBezTo>
                    <a:cubicBezTo>
                      <a:pt x="1062" y="2186"/>
                      <a:pt x="812" y="2079"/>
                      <a:pt x="598" y="1927"/>
                    </a:cubicBezTo>
                    <a:lnTo>
                      <a:pt x="598" y="1927"/>
                    </a:lnTo>
                    <a:cubicBezTo>
                      <a:pt x="723" y="2132"/>
                      <a:pt x="964" y="2222"/>
                      <a:pt x="1178" y="2338"/>
                    </a:cubicBezTo>
                    <a:cubicBezTo>
                      <a:pt x="1303" y="2409"/>
                      <a:pt x="1428" y="2489"/>
                      <a:pt x="1535" y="2579"/>
                    </a:cubicBezTo>
                    <a:cubicBezTo>
                      <a:pt x="1365" y="2507"/>
                      <a:pt x="1187" y="2480"/>
                      <a:pt x="1009" y="2454"/>
                    </a:cubicBezTo>
                    <a:lnTo>
                      <a:pt x="1009" y="2454"/>
                    </a:lnTo>
                    <a:cubicBezTo>
                      <a:pt x="1240" y="2579"/>
                      <a:pt x="1472" y="2703"/>
                      <a:pt x="1704" y="2837"/>
                    </a:cubicBezTo>
                    <a:cubicBezTo>
                      <a:pt x="1464" y="2802"/>
                      <a:pt x="1223" y="2748"/>
                      <a:pt x="1000" y="2650"/>
                    </a:cubicBezTo>
                    <a:lnTo>
                      <a:pt x="1000" y="2650"/>
                    </a:lnTo>
                    <a:cubicBezTo>
                      <a:pt x="1285" y="2819"/>
                      <a:pt x="1571" y="2980"/>
                      <a:pt x="1856" y="3149"/>
                    </a:cubicBezTo>
                    <a:cubicBezTo>
                      <a:pt x="1731" y="3114"/>
                      <a:pt x="1597" y="3078"/>
                      <a:pt x="1472" y="3042"/>
                    </a:cubicBezTo>
                    <a:lnTo>
                      <a:pt x="1472" y="3042"/>
                    </a:lnTo>
                    <a:cubicBezTo>
                      <a:pt x="1642" y="3158"/>
                      <a:pt x="1820" y="3283"/>
                      <a:pt x="1990" y="3399"/>
                    </a:cubicBezTo>
                    <a:cubicBezTo>
                      <a:pt x="1767" y="3301"/>
                      <a:pt x="1553" y="3203"/>
                      <a:pt x="1330" y="3105"/>
                    </a:cubicBezTo>
                    <a:lnTo>
                      <a:pt x="1330" y="3105"/>
                    </a:lnTo>
                    <a:cubicBezTo>
                      <a:pt x="1588" y="3292"/>
                      <a:pt x="1856" y="3462"/>
                      <a:pt x="2133" y="3622"/>
                    </a:cubicBezTo>
                    <a:cubicBezTo>
                      <a:pt x="1972" y="3587"/>
                      <a:pt x="1811" y="3533"/>
                      <a:pt x="1669" y="3453"/>
                    </a:cubicBezTo>
                    <a:lnTo>
                      <a:pt x="1669" y="3453"/>
                    </a:lnTo>
                    <a:cubicBezTo>
                      <a:pt x="1847" y="3622"/>
                      <a:pt x="2070" y="3756"/>
                      <a:pt x="2302" y="3836"/>
                    </a:cubicBezTo>
                    <a:cubicBezTo>
                      <a:pt x="2302" y="3827"/>
                      <a:pt x="2284" y="3792"/>
                      <a:pt x="2293" y="3792"/>
                    </a:cubicBezTo>
                    <a:cubicBezTo>
                      <a:pt x="2302" y="3792"/>
                      <a:pt x="2311" y="3783"/>
                      <a:pt x="2311" y="3774"/>
                    </a:cubicBezTo>
                    <a:cubicBezTo>
                      <a:pt x="2311" y="3542"/>
                      <a:pt x="2311" y="3301"/>
                      <a:pt x="2266" y="3078"/>
                    </a:cubicBezTo>
                    <a:cubicBezTo>
                      <a:pt x="2266" y="3185"/>
                      <a:pt x="2257" y="3301"/>
                      <a:pt x="2257" y="3417"/>
                    </a:cubicBezTo>
                    <a:cubicBezTo>
                      <a:pt x="2204" y="3149"/>
                      <a:pt x="2142" y="2882"/>
                      <a:pt x="2088" y="2614"/>
                    </a:cubicBezTo>
                    <a:lnTo>
                      <a:pt x="2070" y="3087"/>
                    </a:lnTo>
                    <a:cubicBezTo>
                      <a:pt x="2061" y="2775"/>
                      <a:pt x="2026" y="2463"/>
                      <a:pt x="1936" y="2159"/>
                    </a:cubicBezTo>
                    <a:cubicBezTo>
                      <a:pt x="1927" y="2338"/>
                      <a:pt x="1918" y="2516"/>
                      <a:pt x="1927" y="2694"/>
                    </a:cubicBezTo>
                    <a:cubicBezTo>
                      <a:pt x="1910" y="2409"/>
                      <a:pt x="1892" y="2124"/>
                      <a:pt x="1785" y="1865"/>
                    </a:cubicBezTo>
                    <a:cubicBezTo>
                      <a:pt x="1758" y="2070"/>
                      <a:pt x="1731" y="2266"/>
                      <a:pt x="1713" y="2471"/>
                    </a:cubicBezTo>
                    <a:cubicBezTo>
                      <a:pt x="1695" y="2150"/>
                      <a:pt x="1687" y="1829"/>
                      <a:pt x="1579" y="1526"/>
                    </a:cubicBezTo>
                    <a:cubicBezTo>
                      <a:pt x="1553" y="1740"/>
                      <a:pt x="1526" y="1954"/>
                      <a:pt x="1490" y="2159"/>
                    </a:cubicBezTo>
                    <a:cubicBezTo>
                      <a:pt x="1517" y="1883"/>
                      <a:pt x="1517" y="1588"/>
                      <a:pt x="1410" y="1330"/>
                    </a:cubicBezTo>
                    <a:cubicBezTo>
                      <a:pt x="1374" y="1508"/>
                      <a:pt x="1339" y="1686"/>
                      <a:pt x="1303" y="1865"/>
                    </a:cubicBezTo>
                    <a:cubicBezTo>
                      <a:pt x="1321" y="1624"/>
                      <a:pt x="1339" y="1374"/>
                      <a:pt x="1285" y="1124"/>
                    </a:cubicBezTo>
                    <a:cubicBezTo>
                      <a:pt x="1240" y="1276"/>
                      <a:pt x="1205" y="1437"/>
                      <a:pt x="1169" y="1588"/>
                    </a:cubicBezTo>
                    <a:cubicBezTo>
                      <a:pt x="1196" y="1365"/>
                      <a:pt x="1160" y="1142"/>
                      <a:pt x="1089" y="928"/>
                    </a:cubicBezTo>
                    <a:cubicBezTo>
                      <a:pt x="1089" y="1062"/>
                      <a:pt x="1053" y="1178"/>
                      <a:pt x="1000" y="1294"/>
                    </a:cubicBezTo>
                    <a:cubicBezTo>
                      <a:pt x="964" y="991"/>
                      <a:pt x="866" y="678"/>
                      <a:pt x="714" y="402"/>
                    </a:cubicBezTo>
                    <a:lnTo>
                      <a:pt x="714" y="402"/>
                    </a:lnTo>
                    <a:cubicBezTo>
                      <a:pt x="768" y="625"/>
                      <a:pt x="786" y="848"/>
                      <a:pt x="768" y="1071"/>
                    </a:cubicBezTo>
                    <a:cubicBezTo>
                      <a:pt x="687" y="812"/>
                      <a:pt x="598" y="553"/>
                      <a:pt x="429" y="339"/>
                    </a:cubicBezTo>
                    <a:lnTo>
                      <a:pt x="429" y="339"/>
                    </a:lnTo>
                    <a:cubicBezTo>
                      <a:pt x="518" y="518"/>
                      <a:pt x="580" y="696"/>
                      <a:pt x="634" y="884"/>
                    </a:cubicBezTo>
                    <a:cubicBezTo>
                      <a:pt x="490" y="571"/>
                      <a:pt x="290" y="282"/>
                      <a:pt x="42" y="4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3"/>
              <p:cNvSpPr/>
              <p:nvPr/>
            </p:nvSpPr>
            <p:spPr>
              <a:xfrm>
                <a:off x="8287144" y="698710"/>
                <a:ext cx="403805" cy="735350"/>
              </a:xfrm>
              <a:custGeom>
                <a:avLst/>
                <a:gdLst/>
                <a:ahLst/>
                <a:cxnLst/>
                <a:rect l="l" t="t" r="r" b="b"/>
                <a:pathLst>
                  <a:path w="3988" h="7262" extrusionOk="0">
                    <a:moveTo>
                      <a:pt x="0" y="0"/>
                    </a:moveTo>
                    <a:lnTo>
                      <a:pt x="0" y="0"/>
                    </a:lnTo>
                    <a:cubicBezTo>
                      <a:pt x="1410" y="2132"/>
                      <a:pt x="2641" y="4434"/>
                      <a:pt x="3649" y="6780"/>
                    </a:cubicBezTo>
                    <a:cubicBezTo>
                      <a:pt x="3729" y="6968"/>
                      <a:pt x="3819" y="7155"/>
                      <a:pt x="3979" y="7262"/>
                    </a:cubicBezTo>
                    <a:cubicBezTo>
                      <a:pt x="3988" y="7208"/>
                      <a:pt x="3899" y="7155"/>
                      <a:pt x="3881" y="7110"/>
                    </a:cubicBezTo>
                    <a:cubicBezTo>
                      <a:pt x="2953" y="4568"/>
                      <a:pt x="1633" y="215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3" name="Google Shape;2843;p23"/>
            <p:cNvGrpSpPr/>
            <p:nvPr/>
          </p:nvGrpSpPr>
          <p:grpSpPr>
            <a:xfrm rot="206331">
              <a:off x="2055459" y="4487521"/>
              <a:ext cx="1277615" cy="1459054"/>
              <a:chOff x="7040587" y="1131380"/>
              <a:chExt cx="470735" cy="537586"/>
            </a:xfrm>
          </p:grpSpPr>
          <p:sp>
            <p:nvSpPr>
              <p:cNvPr id="2844" name="Google Shape;2844;p23"/>
              <p:cNvSpPr/>
              <p:nvPr/>
            </p:nvSpPr>
            <p:spPr>
              <a:xfrm>
                <a:off x="7051421" y="1131380"/>
                <a:ext cx="459900" cy="477137"/>
              </a:xfrm>
              <a:custGeom>
                <a:avLst/>
                <a:gdLst/>
                <a:ahLst/>
                <a:cxnLst/>
                <a:rect l="l" t="t" r="r" b="b"/>
                <a:pathLst>
                  <a:path w="4542" h="4712" extrusionOk="0">
                    <a:moveTo>
                      <a:pt x="4541" y="0"/>
                    </a:moveTo>
                    <a:cubicBezTo>
                      <a:pt x="3988" y="429"/>
                      <a:pt x="3310" y="723"/>
                      <a:pt x="2686" y="1053"/>
                    </a:cubicBezTo>
                    <a:cubicBezTo>
                      <a:pt x="2070" y="1374"/>
                      <a:pt x="1446" y="1722"/>
                      <a:pt x="937" y="2213"/>
                    </a:cubicBezTo>
                    <a:cubicBezTo>
                      <a:pt x="429" y="2703"/>
                      <a:pt x="45" y="3355"/>
                      <a:pt x="9" y="4051"/>
                    </a:cubicBezTo>
                    <a:cubicBezTo>
                      <a:pt x="0" y="4167"/>
                      <a:pt x="0" y="4283"/>
                      <a:pt x="45" y="4381"/>
                    </a:cubicBezTo>
                    <a:cubicBezTo>
                      <a:pt x="125" y="4586"/>
                      <a:pt x="348" y="4702"/>
                      <a:pt x="562" y="4711"/>
                    </a:cubicBezTo>
                    <a:cubicBezTo>
                      <a:pt x="568" y="4711"/>
                      <a:pt x="573" y="4711"/>
                      <a:pt x="579" y="4711"/>
                    </a:cubicBezTo>
                    <a:cubicBezTo>
                      <a:pt x="782" y="4711"/>
                      <a:pt x="898" y="4548"/>
                      <a:pt x="1098" y="4479"/>
                    </a:cubicBezTo>
                    <a:cubicBezTo>
                      <a:pt x="2097" y="4122"/>
                      <a:pt x="2962" y="3381"/>
                      <a:pt x="3471" y="2436"/>
                    </a:cubicBezTo>
                    <a:cubicBezTo>
                      <a:pt x="3506" y="2382"/>
                      <a:pt x="3533" y="2311"/>
                      <a:pt x="3515" y="2240"/>
                    </a:cubicBezTo>
                    <a:cubicBezTo>
                      <a:pt x="3506" y="2195"/>
                      <a:pt x="3471" y="2159"/>
                      <a:pt x="3435" y="2124"/>
                    </a:cubicBezTo>
                    <a:lnTo>
                      <a:pt x="3132" y="1820"/>
                    </a:lnTo>
                    <a:lnTo>
                      <a:pt x="3132" y="1820"/>
                    </a:lnTo>
                    <a:cubicBezTo>
                      <a:pt x="3283" y="1865"/>
                      <a:pt x="3444" y="1918"/>
                      <a:pt x="3595" y="1963"/>
                    </a:cubicBezTo>
                    <a:cubicBezTo>
                      <a:pt x="3836" y="1276"/>
                      <a:pt x="4149" y="616"/>
                      <a:pt x="4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3"/>
              <p:cNvSpPr/>
              <p:nvPr/>
            </p:nvSpPr>
            <p:spPr>
              <a:xfrm>
                <a:off x="7095670" y="1192843"/>
                <a:ext cx="359557" cy="403825"/>
              </a:xfrm>
              <a:custGeom>
                <a:avLst/>
                <a:gdLst/>
                <a:ahLst/>
                <a:cxnLst/>
                <a:rect l="l" t="t" r="r" b="b"/>
                <a:pathLst>
                  <a:path w="3551" h="3988" extrusionOk="0">
                    <a:moveTo>
                      <a:pt x="3551" y="0"/>
                    </a:moveTo>
                    <a:cubicBezTo>
                      <a:pt x="3078" y="125"/>
                      <a:pt x="2686" y="437"/>
                      <a:pt x="2302" y="741"/>
                    </a:cubicBezTo>
                    <a:cubicBezTo>
                      <a:pt x="2329" y="660"/>
                      <a:pt x="2320" y="607"/>
                      <a:pt x="2347" y="526"/>
                    </a:cubicBezTo>
                    <a:lnTo>
                      <a:pt x="2347" y="526"/>
                    </a:lnTo>
                    <a:cubicBezTo>
                      <a:pt x="2204" y="714"/>
                      <a:pt x="2088" y="919"/>
                      <a:pt x="2008" y="1142"/>
                    </a:cubicBezTo>
                    <a:cubicBezTo>
                      <a:pt x="1990" y="1008"/>
                      <a:pt x="2026" y="865"/>
                      <a:pt x="2052" y="732"/>
                    </a:cubicBezTo>
                    <a:lnTo>
                      <a:pt x="2052" y="732"/>
                    </a:lnTo>
                    <a:cubicBezTo>
                      <a:pt x="1927" y="937"/>
                      <a:pt x="1820" y="1151"/>
                      <a:pt x="1722" y="1365"/>
                    </a:cubicBezTo>
                    <a:cubicBezTo>
                      <a:pt x="1722" y="1240"/>
                      <a:pt x="1740" y="1115"/>
                      <a:pt x="1776" y="999"/>
                    </a:cubicBezTo>
                    <a:lnTo>
                      <a:pt x="1776" y="999"/>
                    </a:lnTo>
                    <a:cubicBezTo>
                      <a:pt x="1678" y="1178"/>
                      <a:pt x="1597" y="1374"/>
                      <a:pt x="1544" y="1570"/>
                    </a:cubicBezTo>
                    <a:cubicBezTo>
                      <a:pt x="1535" y="1427"/>
                      <a:pt x="1535" y="1294"/>
                      <a:pt x="1562" y="1160"/>
                    </a:cubicBezTo>
                    <a:lnTo>
                      <a:pt x="1562" y="1160"/>
                    </a:lnTo>
                    <a:cubicBezTo>
                      <a:pt x="1437" y="1401"/>
                      <a:pt x="1348" y="1659"/>
                      <a:pt x="1285" y="1927"/>
                    </a:cubicBezTo>
                    <a:cubicBezTo>
                      <a:pt x="1303" y="1740"/>
                      <a:pt x="1294" y="1552"/>
                      <a:pt x="1276" y="1365"/>
                    </a:cubicBezTo>
                    <a:cubicBezTo>
                      <a:pt x="1151" y="1704"/>
                      <a:pt x="1026" y="2034"/>
                      <a:pt x="910" y="2373"/>
                    </a:cubicBezTo>
                    <a:cubicBezTo>
                      <a:pt x="875" y="2168"/>
                      <a:pt x="884" y="1954"/>
                      <a:pt x="937" y="1749"/>
                    </a:cubicBezTo>
                    <a:lnTo>
                      <a:pt x="937" y="1749"/>
                    </a:lnTo>
                    <a:cubicBezTo>
                      <a:pt x="812" y="2088"/>
                      <a:pt x="687" y="2435"/>
                      <a:pt x="571" y="2783"/>
                    </a:cubicBezTo>
                    <a:cubicBezTo>
                      <a:pt x="580" y="2462"/>
                      <a:pt x="625" y="2150"/>
                      <a:pt x="687" y="1838"/>
                    </a:cubicBezTo>
                    <a:lnTo>
                      <a:pt x="687" y="1838"/>
                    </a:lnTo>
                    <a:cubicBezTo>
                      <a:pt x="571" y="2221"/>
                      <a:pt x="464" y="2596"/>
                      <a:pt x="357" y="2980"/>
                    </a:cubicBezTo>
                    <a:cubicBezTo>
                      <a:pt x="384" y="2757"/>
                      <a:pt x="411" y="2525"/>
                      <a:pt x="438" y="2302"/>
                    </a:cubicBezTo>
                    <a:lnTo>
                      <a:pt x="438" y="2302"/>
                    </a:lnTo>
                    <a:cubicBezTo>
                      <a:pt x="232" y="2846"/>
                      <a:pt x="116" y="3417"/>
                      <a:pt x="0" y="3988"/>
                    </a:cubicBezTo>
                    <a:cubicBezTo>
                      <a:pt x="384" y="3756"/>
                      <a:pt x="768" y="3542"/>
                      <a:pt x="1169" y="3354"/>
                    </a:cubicBezTo>
                    <a:lnTo>
                      <a:pt x="1169" y="3354"/>
                    </a:lnTo>
                    <a:cubicBezTo>
                      <a:pt x="955" y="3408"/>
                      <a:pt x="732" y="3435"/>
                      <a:pt x="518" y="3444"/>
                    </a:cubicBezTo>
                    <a:cubicBezTo>
                      <a:pt x="884" y="3212"/>
                      <a:pt x="1276" y="2998"/>
                      <a:pt x="1669" y="2819"/>
                    </a:cubicBezTo>
                    <a:cubicBezTo>
                      <a:pt x="1374" y="2819"/>
                      <a:pt x="1089" y="2873"/>
                      <a:pt x="812" y="2989"/>
                    </a:cubicBezTo>
                    <a:cubicBezTo>
                      <a:pt x="1240" y="2712"/>
                      <a:pt x="1713" y="2543"/>
                      <a:pt x="2186" y="2373"/>
                    </a:cubicBezTo>
                    <a:cubicBezTo>
                      <a:pt x="2088" y="2351"/>
                      <a:pt x="1987" y="2340"/>
                      <a:pt x="1885" y="2340"/>
                    </a:cubicBezTo>
                    <a:cubicBezTo>
                      <a:pt x="1665" y="2340"/>
                      <a:pt x="1445" y="2391"/>
                      <a:pt x="1249" y="2489"/>
                    </a:cubicBezTo>
                    <a:cubicBezTo>
                      <a:pt x="1669" y="2275"/>
                      <a:pt x="2115" y="2088"/>
                      <a:pt x="2570" y="1998"/>
                    </a:cubicBezTo>
                    <a:cubicBezTo>
                      <a:pt x="2473" y="1989"/>
                      <a:pt x="2376" y="1985"/>
                      <a:pt x="2279" y="1985"/>
                    </a:cubicBezTo>
                    <a:cubicBezTo>
                      <a:pt x="2002" y="1985"/>
                      <a:pt x="1726" y="2021"/>
                      <a:pt x="1455" y="2088"/>
                    </a:cubicBezTo>
                    <a:cubicBezTo>
                      <a:pt x="1856" y="1909"/>
                      <a:pt x="2266" y="1722"/>
                      <a:pt x="2695" y="1677"/>
                    </a:cubicBezTo>
                    <a:cubicBezTo>
                      <a:pt x="2557" y="1637"/>
                      <a:pt x="2411" y="1616"/>
                      <a:pt x="2266" y="1616"/>
                    </a:cubicBezTo>
                    <a:cubicBezTo>
                      <a:pt x="2090" y="1616"/>
                      <a:pt x="1914" y="1646"/>
                      <a:pt x="1749" y="1704"/>
                    </a:cubicBezTo>
                    <a:cubicBezTo>
                      <a:pt x="2052" y="1561"/>
                      <a:pt x="2373" y="1463"/>
                      <a:pt x="2704" y="1410"/>
                    </a:cubicBezTo>
                    <a:cubicBezTo>
                      <a:pt x="2567" y="1379"/>
                      <a:pt x="2427" y="1363"/>
                      <a:pt x="2288" y="1363"/>
                    </a:cubicBezTo>
                    <a:cubicBezTo>
                      <a:pt x="2182" y="1363"/>
                      <a:pt x="2076" y="1372"/>
                      <a:pt x="1972" y="1392"/>
                    </a:cubicBezTo>
                    <a:cubicBezTo>
                      <a:pt x="2300" y="1176"/>
                      <a:pt x="2694" y="1052"/>
                      <a:pt x="3091" y="1052"/>
                    </a:cubicBezTo>
                    <a:cubicBezTo>
                      <a:pt x="3104" y="1052"/>
                      <a:pt x="3118" y="1052"/>
                      <a:pt x="3132" y="1053"/>
                    </a:cubicBezTo>
                    <a:cubicBezTo>
                      <a:pt x="2944" y="963"/>
                      <a:pt x="2741" y="918"/>
                      <a:pt x="2536" y="918"/>
                    </a:cubicBezTo>
                    <a:cubicBezTo>
                      <a:pt x="2518" y="918"/>
                      <a:pt x="2499" y="918"/>
                      <a:pt x="2480" y="919"/>
                    </a:cubicBezTo>
                    <a:cubicBezTo>
                      <a:pt x="2712" y="812"/>
                      <a:pt x="2971" y="723"/>
                      <a:pt x="3230" y="669"/>
                    </a:cubicBezTo>
                    <a:cubicBezTo>
                      <a:pt x="3158" y="658"/>
                      <a:pt x="3087" y="650"/>
                      <a:pt x="3015" y="650"/>
                    </a:cubicBezTo>
                    <a:cubicBezTo>
                      <a:pt x="2971" y="650"/>
                      <a:pt x="2926" y="653"/>
                      <a:pt x="2882" y="660"/>
                    </a:cubicBezTo>
                    <a:cubicBezTo>
                      <a:pt x="3141" y="482"/>
                      <a:pt x="3373" y="259"/>
                      <a:pt x="355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3"/>
              <p:cNvSpPr/>
              <p:nvPr/>
            </p:nvSpPr>
            <p:spPr>
              <a:xfrm>
                <a:off x="7088481" y="1131380"/>
                <a:ext cx="422841" cy="477137"/>
              </a:xfrm>
              <a:custGeom>
                <a:avLst/>
                <a:gdLst/>
                <a:ahLst/>
                <a:cxnLst/>
                <a:rect l="l" t="t" r="r" b="b"/>
                <a:pathLst>
                  <a:path w="4176" h="4712" extrusionOk="0">
                    <a:moveTo>
                      <a:pt x="4175" y="0"/>
                    </a:moveTo>
                    <a:lnTo>
                      <a:pt x="4175" y="0"/>
                    </a:lnTo>
                    <a:cubicBezTo>
                      <a:pt x="4157" y="18"/>
                      <a:pt x="4131" y="36"/>
                      <a:pt x="4104" y="54"/>
                    </a:cubicBezTo>
                    <a:cubicBezTo>
                      <a:pt x="3890" y="339"/>
                      <a:pt x="3622" y="580"/>
                      <a:pt x="3345" y="803"/>
                    </a:cubicBezTo>
                    <a:cubicBezTo>
                      <a:pt x="2516" y="1490"/>
                      <a:pt x="1633" y="2141"/>
                      <a:pt x="964" y="2998"/>
                    </a:cubicBezTo>
                    <a:cubicBezTo>
                      <a:pt x="571" y="3506"/>
                      <a:pt x="259" y="4077"/>
                      <a:pt x="0" y="4666"/>
                    </a:cubicBezTo>
                    <a:cubicBezTo>
                      <a:pt x="63" y="4693"/>
                      <a:pt x="134" y="4702"/>
                      <a:pt x="196" y="4711"/>
                    </a:cubicBezTo>
                    <a:cubicBezTo>
                      <a:pt x="202" y="4711"/>
                      <a:pt x="207" y="4711"/>
                      <a:pt x="213" y="4711"/>
                    </a:cubicBezTo>
                    <a:cubicBezTo>
                      <a:pt x="416" y="4711"/>
                      <a:pt x="532" y="4548"/>
                      <a:pt x="732" y="4479"/>
                    </a:cubicBezTo>
                    <a:cubicBezTo>
                      <a:pt x="1731" y="4122"/>
                      <a:pt x="2596" y="3381"/>
                      <a:pt x="3105" y="2436"/>
                    </a:cubicBezTo>
                    <a:cubicBezTo>
                      <a:pt x="3140" y="2382"/>
                      <a:pt x="3167" y="2311"/>
                      <a:pt x="3149" y="2240"/>
                    </a:cubicBezTo>
                    <a:cubicBezTo>
                      <a:pt x="3140" y="2195"/>
                      <a:pt x="3105" y="2159"/>
                      <a:pt x="3069" y="2124"/>
                    </a:cubicBezTo>
                    <a:cubicBezTo>
                      <a:pt x="2971" y="2025"/>
                      <a:pt x="2864" y="1918"/>
                      <a:pt x="2766" y="1820"/>
                    </a:cubicBezTo>
                    <a:lnTo>
                      <a:pt x="2766" y="1820"/>
                    </a:lnTo>
                    <a:cubicBezTo>
                      <a:pt x="2917" y="1865"/>
                      <a:pt x="3078" y="1918"/>
                      <a:pt x="3229" y="1963"/>
                    </a:cubicBezTo>
                    <a:cubicBezTo>
                      <a:pt x="3470" y="1276"/>
                      <a:pt x="3783" y="616"/>
                      <a:pt x="417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3"/>
              <p:cNvSpPr/>
              <p:nvPr/>
            </p:nvSpPr>
            <p:spPr>
              <a:xfrm>
                <a:off x="7040587" y="1244281"/>
                <a:ext cx="353279" cy="424684"/>
              </a:xfrm>
              <a:custGeom>
                <a:avLst/>
                <a:gdLst/>
                <a:ahLst/>
                <a:cxnLst/>
                <a:rect l="l" t="t" r="r" b="b"/>
                <a:pathLst>
                  <a:path w="3489" h="4194" extrusionOk="0">
                    <a:moveTo>
                      <a:pt x="3488" y="1"/>
                    </a:moveTo>
                    <a:lnTo>
                      <a:pt x="3488" y="1"/>
                    </a:lnTo>
                    <a:cubicBezTo>
                      <a:pt x="1936" y="964"/>
                      <a:pt x="705" y="2427"/>
                      <a:pt x="18" y="4122"/>
                    </a:cubicBezTo>
                    <a:cubicBezTo>
                      <a:pt x="0" y="4167"/>
                      <a:pt x="63" y="4193"/>
                      <a:pt x="116" y="4193"/>
                    </a:cubicBezTo>
                    <a:cubicBezTo>
                      <a:pt x="170" y="4185"/>
                      <a:pt x="214" y="4149"/>
                      <a:pt x="259" y="4113"/>
                    </a:cubicBezTo>
                    <a:cubicBezTo>
                      <a:pt x="464" y="3899"/>
                      <a:pt x="589" y="3614"/>
                      <a:pt x="723" y="3346"/>
                    </a:cubicBezTo>
                    <a:cubicBezTo>
                      <a:pt x="1392" y="2017"/>
                      <a:pt x="2311" y="910"/>
                      <a:pt x="3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848"/>
        <p:cNvGrpSpPr/>
        <p:nvPr/>
      </p:nvGrpSpPr>
      <p:grpSpPr>
        <a:xfrm>
          <a:off x="0" y="0"/>
          <a:ext cx="0" cy="0"/>
          <a:chOff x="0" y="0"/>
          <a:chExt cx="0" cy="0"/>
        </a:xfrm>
      </p:grpSpPr>
      <p:sp>
        <p:nvSpPr>
          <p:cNvPr id="2849" name="Google Shape;2849;p24"/>
          <p:cNvSpPr/>
          <p:nvPr/>
        </p:nvSpPr>
        <p:spPr>
          <a:xfrm>
            <a:off x="-337800" y="-624000"/>
            <a:ext cx="9819600" cy="6391500"/>
          </a:xfrm>
          <a:prstGeom prst="ellipse">
            <a:avLst/>
          </a:pr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0" name="Google Shape;2850;p24"/>
          <p:cNvGrpSpPr/>
          <p:nvPr/>
        </p:nvGrpSpPr>
        <p:grpSpPr>
          <a:xfrm flipH="1">
            <a:off x="-1165248" y="2767051"/>
            <a:ext cx="3026236" cy="3587326"/>
            <a:chOff x="7259245" y="2681361"/>
            <a:chExt cx="3076693" cy="3587326"/>
          </a:xfrm>
        </p:grpSpPr>
        <p:grpSp>
          <p:nvGrpSpPr>
            <p:cNvPr id="2851" name="Google Shape;2851;p24"/>
            <p:cNvGrpSpPr/>
            <p:nvPr/>
          </p:nvGrpSpPr>
          <p:grpSpPr>
            <a:xfrm rot="-653690">
              <a:off x="8539153" y="3339916"/>
              <a:ext cx="1599994" cy="2234952"/>
              <a:chOff x="3996441" y="87120"/>
              <a:chExt cx="849227" cy="1186243"/>
            </a:xfrm>
          </p:grpSpPr>
          <p:sp>
            <p:nvSpPr>
              <p:cNvPr id="2852" name="Google Shape;2852;p24"/>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4"/>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4"/>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4"/>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4"/>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4"/>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4"/>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4"/>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4"/>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4"/>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4"/>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3" name="Google Shape;2863;p24"/>
            <p:cNvGrpSpPr/>
            <p:nvPr/>
          </p:nvGrpSpPr>
          <p:grpSpPr>
            <a:xfrm rot="10800000">
              <a:off x="7259245" y="4604097"/>
              <a:ext cx="2605790" cy="1664590"/>
              <a:chOff x="5669385" y="-152150"/>
              <a:chExt cx="1383042" cy="883494"/>
            </a:xfrm>
          </p:grpSpPr>
          <p:sp>
            <p:nvSpPr>
              <p:cNvPr id="2864" name="Google Shape;2864;p24"/>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4"/>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4"/>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4"/>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4"/>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4"/>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4"/>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1" name="Google Shape;2871;p24"/>
            <p:cNvGrpSpPr/>
            <p:nvPr/>
          </p:nvGrpSpPr>
          <p:grpSpPr>
            <a:xfrm rot="-5400000">
              <a:off x="8111717" y="3337324"/>
              <a:ext cx="2064563" cy="752637"/>
              <a:chOff x="4953913" y="785386"/>
              <a:chExt cx="1095782" cy="399467"/>
            </a:xfrm>
          </p:grpSpPr>
          <p:sp>
            <p:nvSpPr>
              <p:cNvPr id="2872" name="Google Shape;2872;p24"/>
              <p:cNvSpPr/>
              <p:nvPr/>
            </p:nvSpPr>
            <p:spPr>
              <a:xfrm>
                <a:off x="5011730" y="785386"/>
                <a:ext cx="1037965" cy="329804"/>
              </a:xfrm>
              <a:custGeom>
                <a:avLst/>
                <a:gdLst/>
                <a:ahLst/>
                <a:cxnLst/>
                <a:rect l="l" t="t" r="r" b="b"/>
                <a:pathLst>
                  <a:path w="10251" h="3257" extrusionOk="0">
                    <a:moveTo>
                      <a:pt x="5157" y="1"/>
                    </a:moveTo>
                    <a:lnTo>
                      <a:pt x="5157" y="1"/>
                    </a:lnTo>
                    <a:cubicBezTo>
                      <a:pt x="4488" y="10"/>
                      <a:pt x="3819" y="170"/>
                      <a:pt x="3176" y="358"/>
                    </a:cubicBezTo>
                    <a:cubicBezTo>
                      <a:pt x="3194" y="581"/>
                      <a:pt x="3194" y="821"/>
                      <a:pt x="3123" y="1036"/>
                    </a:cubicBezTo>
                    <a:cubicBezTo>
                      <a:pt x="3007" y="848"/>
                      <a:pt x="2882" y="652"/>
                      <a:pt x="2739" y="482"/>
                    </a:cubicBezTo>
                    <a:cubicBezTo>
                      <a:pt x="2115" y="714"/>
                      <a:pt x="1580" y="1143"/>
                      <a:pt x="1142" y="1642"/>
                    </a:cubicBezTo>
                    <a:cubicBezTo>
                      <a:pt x="705" y="2133"/>
                      <a:pt x="357" y="2695"/>
                      <a:pt x="1" y="3257"/>
                    </a:cubicBezTo>
                    <a:cubicBezTo>
                      <a:pt x="643" y="2838"/>
                      <a:pt x="1455" y="2686"/>
                      <a:pt x="2222" y="2677"/>
                    </a:cubicBezTo>
                    <a:cubicBezTo>
                      <a:pt x="2248" y="2677"/>
                      <a:pt x="2274" y="2677"/>
                      <a:pt x="2300" y="2677"/>
                    </a:cubicBezTo>
                    <a:cubicBezTo>
                      <a:pt x="3041" y="2677"/>
                      <a:pt x="3773" y="2797"/>
                      <a:pt x="4506" y="2909"/>
                    </a:cubicBezTo>
                    <a:cubicBezTo>
                      <a:pt x="5469" y="3059"/>
                      <a:pt x="6435" y="3179"/>
                      <a:pt x="7389" y="3179"/>
                    </a:cubicBezTo>
                    <a:cubicBezTo>
                      <a:pt x="8360" y="3179"/>
                      <a:pt x="9319" y="3055"/>
                      <a:pt x="10251" y="2713"/>
                    </a:cubicBezTo>
                    <a:cubicBezTo>
                      <a:pt x="9582" y="1963"/>
                      <a:pt x="8895" y="1205"/>
                      <a:pt x="8003" y="741"/>
                    </a:cubicBezTo>
                    <a:cubicBezTo>
                      <a:pt x="7350" y="411"/>
                      <a:pt x="6590" y="302"/>
                      <a:pt x="5850" y="302"/>
                    </a:cubicBezTo>
                    <a:cubicBezTo>
                      <a:pt x="5791" y="302"/>
                      <a:pt x="5733" y="303"/>
                      <a:pt x="5674" y="304"/>
                    </a:cubicBezTo>
                    <a:cubicBezTo>
                      <a:pt x="5567" y="527"/>
                      <a:pt x="5487" y="697"/>
                      <a:pt x="5380" y="920"/>
                    </a:cubicBezTo>
                    <a:cubicBezTo>
                      <a:pt x="5398" y="634"/>
                      <a:pt x="5407" y="349"/>
                      <a:pt x="5416" y="63"/>
                    </a:cubicBezTo>
                    <a:lnTo>
                      <a:pt x="5416" y="63"/>
                    </a:lnTo>
                    <a:cubicBezTo>
                      <a:pt x="5344" y="340"/>
                      <a:pt x="5237" y="616"/>
                      <a:pt x="5112" y="875"/>
                    </a:cubicBezTo>
                    <a:cubicBezTo>
                      <a:pt x="5130" y="589"/>
                      <a:pt x="5166" y="286"/>
                      <a:pt x="5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4"/>
              <p:cNvSpPr/>
              <p:nvPr/>
            </p:nvSpPr>
            <p:spPr>
              <a:xfrm>
                <a:off x="5103872" y="803511"/>
                <a:ext cx="897119" cy="277351"/>
              </a:xfrm>
              <a:custGeom>
                <a:avLst/>
                <a:gdLst/>
                <a:ahLst/>
                <a:cxnLst/>
                <a:rect l="l" t="t" r="r" b="b"/>
                <a:pathLst>
                  <a:path w="8860" h="2739" extrusionOk="0">
                    <a:moveTo>
                      <a:pt x="3854" y="0"/>
                    </a:moveTo>
                    <a:lnTo>
                      <a:pt x="3854" y="0"/>
                    </a:lnTo>
                    <a:cubicBezTo>
                      <a:pt x="3712" y="330"/>
                      <a:pt x="3498" y="634"/>
                      <a:pt x="3248" y="892"/>
                    </a:cubicBezTo>
                    <a:cubicBezTo>
                      <a:pt x="3328" y="634"/>
                      <a:pt x="3382" y="366"/>
                      <a:pt x="3408" y="98"/>
                    </a:cubicBezTo>
                    <a:lnTo>
                      <a:pt x="3408" y="98"/>
                    </a:lnTo>
                    <a:cubicBezTo>
                      <a:pt x="3257" y="402"/>
                      <a:pt x="3069" y="687"/>
                      <a:pt x="2864" y="955"/>
                    </a:cubicBezTo>
                    <a:cubicBezTo>
                      <a:pt x="2971" y="687"/>
                      <a:pt x="3025" y="393"/>
                      <a:pt x="3025" y="98"/>
                    </a:cubicBezTo>
                    <a:lnTo>
                      <a:pt x="3025" y="98"/>
                    </a:lnTo>
                    <a:cubicBezTo>
                      <a:pt x="2909" y="437"/>
                      <a:pt x="2739" y="767"/>
                      <a:pt x="2543" y="1062"/>
                    </a:cubicBezTo>
                    <a:cubicBezTo>
                      <a:pt x="2588" y="803"/>
                      <a:pt x="2597" y="535"/>
                      <a:pt x="2588" y="268"/>
                    </a:cubicBezTo>
                    <a:lnTo>
                      <a:pt x="2588" y="268"/>
                    </a:lnTo>
                    <a:cubicBezTo>
                      <a:pt x="2498" y="580"/>
                      <a:pt x="2382" y="883"/>
                      <a:pt x="2249" y="1178"/>
                    </a:cubicBezTo>
                    <a:cubicBezTo>
                      <a:pt x="2215" y="1228"/>
                      <a:pt x="2173" y="1294"/>
                      <a:pt x="2117" y="1294"/>
                    </a:cubicBezTo>
                    <a:cubicBezTo>
                      <a:pt x="2113" y="1294"/>
                      <a:pt x="2109" y="1294"/>
                      <a:pt x="2106" y="1294"/>
                    </a:cubicBezTo>
                    <a:lnTo>
                      <a:pt x="1963" y="821"/>
                    </a:lnTo>
                    <a:cubicBezTo>
                      <a:pt x="1945" y="981"/>
                      <a:pt x="1910" y="1133"/>
                      <a:pt x="1847" y="1285"/>
                    </a:cubicBezTo>
                    <a:cubicBezTo>
                      <a:pt x="1803" y="1053"/>
                      <a:pt x="1758" y="830"/>
                      <a:pt x="1704" y="598"/>
                    </a:cubicBezTo>
                    <a:cubicBezTo>
                      <a:pt x="1597" y="883"/>
                      <a:pt x="1490" y="1178"/>
                      <a:pt x="1383" y="1463"/>
                    </a:cubicBezTo>
                    <a:cubicBezTo>
                      <a:pt x="1383" y="1204"/>
                      <a:pt x="1392" y="955"/>
                      <a:pt x="1392" y="696"/>
                    </a:cubicBezTo>
                    <a:lnTo>
                      <a:pt x="1392" y="696"/>
                    </a:lnTo>
                    <a:cubicBezTo>
                      <a:pt x="1258" y="1035"/>
                      <a:pt x="1098" y="1356"/>
                      <a:pt x="919" y="1677"/>
                    </a:cubicBezTo>
                    <a:cubicBezTo>
                      <a:pt x="982" y="1427"/>
                      <a:pt x="1053" y="1178"/>
                      <a:pt x="1116" y="937"/>
                    </a:cubicBezTo>
                    <a:lnTo>
                      <a:pt x="1116" y="937"/>
                    </a:lnTo>
                    <a:cubicBezTo>
                      <a:pt x="875" y="1204"/>
                      <a:pt x="670" y="1508"/>
                      <a:pt x="527" y="1838"/>
                    </a:cubicBezTo>
                    <a:cubicBezTo>
                      <a:pt x="598" y="1588"/>
                      <a:pt x="670" y="1338"/>
                      <a:pt x="741" y="1088"/>
                    </a:cubicBezTo>
                    <a:lnTo>
                      <a:pt x="741" y="1088"/>
                    </a:lnTo>
                    <a:cubicBezTo>
                      <a:pt x="429" y="1454"/>
                      <a:pt x="170" y="1865"/>
                      <a:pt x="1" y="2311"/>
                    </a:cubicBezTo>
                    <a:cubicBezTo>
                      <a:pt x="134" y="2299"/>
                      <a:pt x="271" y="2294"/>
                      <a:pt x="409" y="2294"/>
                    </a:cubicBezTo>
                    <a:cubicBezTo>
                      <a:pt x="685" y="2294"/>
                      <a:pt x="967" y="2314"/>
                      <a:pt x="1241" y="2337"/>
                    </a:cubicBezTo>
                    <a:cubicBezTo>
                      <a:pt x="1035" y="2293"/>
                      <a:pt x="848" y="2221"/>
                      <a:pt x="670" y="2132"/>
                    </a:cubicBezTo>
                    <a:lnTo>
                      <a:pt x="670" y="2132"/>
                    </a:lnTo>
                    <a:cubicBezTo>
                      <a:pt x="1258" y="2168"/>
                      <a:pt x="1838" y="2239"/>
                      <a:pt x="2418" y="2364"/>
                    </a:cubicBezTo>
                    <a:cubicBezTo>
                      <a:pt x="2043" y="2088"/>
                      <a:pt x="1571" y="1989"/>
                      <a:pt x="1107" y="1891"/>
                    </a:cubicBezTo>
                    <a:cubicBezTo>
                      <a:pt x="1157" y="1888"/>
                      <a:pt x="1208" y="1886"/>
                      <a:pt x="1258" y="1886"/>
                    </a:cubicBezTo>
                    <a:cubicBezTo>
                      <a:pt x="2056" y="1886"/>
                      <a:pt x="2861" y="2326"/>
                      <a:pt x="3649" y="2427"/>
                    </a:cubicBezTo>
                    <a:cubicBezTo>
                      <a:pt x="3114" y="2239"/>
                      <a:pt x="2614" y="1945"/>
                      <a:pt x="2195" y="1552"/>
                    </a:cubicBezTo>
                    <a:lnTo>
                      <a:pt x="2195" y="1552"/>
                    </a:lnTo>
                    <a:cubicBezTo>
                      <a:pt x="2820" y="1811"/>
                      <a:pt x="3444" y="2061"/>
                      <a:pt x="4069" y="2311"/>
                    </a:cubicBezTo>
                    <a:cubicBezTo>
                      <a:pt x="3640" y="2034"/>
                      <a:pt x="3203" y="1749"/>
                      <a:pt x="2775" y="1463"/>
                    </a:cubicBezTo>
                    <a:lnTo>
                      <a:pt x="2775" y="1463"/>
                    </a:lnTo>
                    <a:cubicBezTo>
                      <a:pt x="3631" y="1615"/>
                      <a:pt x="4443" y="2034"/>
                      <a:pt x="5068" y="2641"/>
                    </a:cubicBezTo>
                    <a:cubicBezTo>
                      <a:pt x="4747" y="2177"/>
                      <a:pt x="4399" y="1731"/>
                      <a:pt x="3935" y="1401"/>
                    </a:cubicBezTo>
                    <a:lnTo>
                      <a:pt x="3935" y="1401"/>
                    </a:lnTo>
                    <a:cubicBezTo>
                      <a:pt x="4622" y="1677"/>
                      <a:pt x="5228" y="2141"/>
                      <a:pt x="5674" y="2739"/>
                    </a:cubicBezTo>
                    <a:cubicBezTo>
                      <a:pt x="5433" y="2248"/>
                      <a:pt x="5103" y="1802"/>
                      <a:pt x="4711" y="1427"/>
                    </a:cubicBezTo>
                    <a:lnTo>
                      <a:pt x="4711" y="1427"/>
                    </a:lnTo>
                    <a:cubicBezTo>
                      <a:pt x="5362" y="1695"/>
                      <a:pt x="5960" y="2070"/>
                      <a:pt x="6406" y="2614"/>
                    </a:cubicBezTo>
                    <a:cubicBezTo>
                      <a:pt x="6120" y="2141"/>
                      <a:pt x="5826" y="1659"/>
                      <a:pt x="5398" y="1311"/>
                    </a:cubicBezTo>
                    <a:lnTo>
                      <a:pt x="5398" y="1311"/>
                    </a:lnTo>
                    <a:cubicBezTo>
                      <a:pt x="5969" y="1659"/>
                      <a:pt x="6486" y="2070"/>
                      <a:pt x="6950" y="2552"/>
                    </a:cubicBezTo>
                    <a:cubicBezTo>
                      <a:pt x="6727" y="2177"/>
                      <a:pt x="6442" y="1838"/>
                      <a:pt x="6129" y="1543"/>
                    </a:cubicBezTo>
                    <a:lnTo>
                      <a:pt x="6129" y="1543"/>
                    </a:lnTo>
                    <a:cubicBezTo>
                      <a:pt x="6638" y="1838"/>
                      <a:pt x="7075" y="2248"/>
                      <a:pt x="7503" y="2650"/>
                    </a:cubicBezTo>
                    <a:cubicBezTo>
                      <a:pt x="7307" y="2302"/>
                      <a:pt x="7075" y="1981"/>
                      <a:pt x="6807" y="1686"/>
                    </a:cubicBezTo>
                    <a:lnTo>
                      <a:pt x="6807" y="1686"/>
                    </a:lnTo>
                    <a:cubicBezTo>
                      <a:pt x="7191" y="1954"/>
                      <a:pt x="7566" y="2221"/>
                      <a:pt x="7878" y="2569"/>
                    </a:cubicBezTo>
                    <a:cubicBezTo>
                      <a:pt x="7753" y="2275"/>
                      <a:pt x="7574" y="1998"/>
                      <a:pt x="7351" y="1766"/>
                    </a:cubicBezTo>
                    <a:lnTo>
                      <a:pt x="7351" y="1766"/>
                    </a:lnTo>
                    <a:cubicBezTo>
                      <a:pt x="7619" y="1847"/>
                      <a:pt x="7833" y="2043"/>
                      <a:pt x="8029" y="2230"/>
                    </a:cubicBezTo>
                    <a:cubicBezTo>
                      <a:pt x="8172" y="2364"/>
                      <a:pt x="8315" y="2498"/>
                      <a:pt x="8449" y="2623"/>
                    </a:cubicBezTo>
                    <a:cubicBezTo>
                      <a:pt x="8270" y="2427"/>
                      <a:pt x="8092" y="2230"/>
                      <a:pt x="7922" y="2034"/>
                    </a:cubicBezTo>
                    <a:lnTo>
                      <a:pt x="7922" y="2034"/>
                    </a:lnTo>
                    <a:cubicBezTo>
                      <a:pt x="8261" y="2105"/>
                      <a:pt x="8583" y="2266"/>
                      <a:pt x="8859" y="2489"/>
                    </a:cubicBezTo>
                    <a:cubicBezTo>
                      <a:pt x="8672" y="2293"/>
                      <a:pt x="8547" y="2070"/>
                      <a:pt x="8324" y="1918"/>
                    </a:cubicBezTo>
                    <a:lnTo>
                      <a:pt x="8324" y="1918"/>
                    </a:lnTo>
                    <a:lnTo>
                      <a:pt x="8609" y="2061"/>
                    </a:lnTo>
                    <a:cubicBezTo>
                      <a:pt x="8306" y="1740"/>
                      <a:pt x="7896" y="1535"/>
                      <a:pt x="7459" y="1481"/>
                    </a:cubicBezTo>
                    <a:cubicBezTo>
                      <a:pt x="7561" y="1459"/>
                      <a:pt x="7664" y="1448"/>
                      <a:pt x="7766" y="1448"/>
                    </a:cubicBezTo>
                    <a:cubicBezTo>
                      <a:pt x="7833" y="1448"/>
                      <a:pt x="7900" y="1453"/>
                      <a:pt x="7967" y="1463"/>
                    </a:cubicBezTo>
                    <a:cubicBezTo>
                      <a:pt x="7659" y="1275"/>
                      <a:pt x="7294" y="1176"/>
                      <a:pt x="6931" y="1176"/>
                    </a:cubicBezTo>
                    <a:cubicBezTo>
                      <a:pt x="6863" y="1176"/>
                      <a:pt x="6795" y="1180"/>
                      <a:pt x="6727" y="1187"/>
                    </a:cubicBezTo>
                    <a:cubicBezTo>
                      <a:pt x="6914" y="1115"/>
                      <a:pt x="7120" y="1071"/>
                      <a:pt x="7316" y="1053"/>
                    </a:cubicBezTo>
                    <a:cubicBezTo>
                      <a:pt x="7101" y="1006"/>
                      <a:pt x="6879" y="967"/>
                      <a:pt x="6661" y="967"/>
                    </a:cubicBezTo>
                    <a:cubicBezTo>
                      <a:pt x="6462" y="967"/>
                      <a:pt x="6267" y="999"/>
                      <a:pt x="6085" y="1088"/>
                    </a:cubicBezTo>
                    <a:cubicBezTo>
                      <a:pt x="6049" y="1106"/>
                      <a:pt x="6013" y="1115"/>
                      <a:pt x="5987" y="1133"/>
                    </a:cubicBezTo>
                    <a:cubicBezTo>
                      <a:pt x="6183" y="973"/>
                      <a:pt x="6415" y="839"/>
                      <a:pt x="6665" y="749"/>
                    </a:cubicBezTo>
                    <a:lnTo>
                      <a:pt x="6665" y="749"/>
                    </a:lnTo>
                    <a:cubicBezTo>
                      <a:pt x="6290" y="812"/>
                      <a:pt x="5879" y="883"/>
                      <a:pt x="5549" y="1071"/>
                    </a:cubicBezTo>
                    <a:cubicBezTo>
                      <a:pt x="5639" y="803"/>
                      <a:pt x="5951" y="660"/>
                      <a:pt x="6004" y="384"/>
                    </a:cubicBezTo>
                    <a:lnTo>
                      <a:pt x="6004" y="384"/>
                    </a:lnTo>
                    <a:cubicBezTo>
                      <a:pt x="5746" y="616"/>
                      <a:pt x="5469" y="848"/>
                      <a:pt x="5139" y="973"/>
                    </a:cubicBezTo>
                    <a:cubicBezTo>
                      <a:pt x="5264" y="749"/>
                      <a:pt x="5389" y="535"/>
                      <a:pt x="5505" y="312"/>
                    </a:cubicBezTo>
                    <a:lnTo>
                      <a:pt x="5505" y="312"/>
                    </a:lnTo>
                    <a:cubicBezTo>
                      <a:pt x="5291" y="535"/>
                      <a:pt x="5077" y="749"/>
                      <a:pt x="4871" y="973"/>
                    </a:cubicBezTo>
                    <a:cubicBezTo>
                      <a:pt x="4978" y="758"/>
                      <a:pt x="5077" y="544"/>
                      <a:pt x="5166" y="321"/>
                    </a:cubicBezTo>
                    <a:lnTo>
                      <a:pt x="5166" y="321"/>
                    </a:lnTo>
                    <a:cubicBezTo>
                      <a:pt x="4952" y="571"/>
                      <a:pt x="4738" y="812"/>
                      <a:pt x="4515" y="1053"/>
                    </a:cubicBezTo>
                    <a:cubicBezTo>
                      <a:pt x="4639" y="865"/>
                      <a:pt x="4720" y="651"/>
                      <a:pt x="4773" y="428"/>
                    </a:cubicBezTo>
                    <a:lnTo>
                      <a:pt x="4773" y="428"/>
                    </a:lnTo>
                    <a:cubicBezTo>
                      <a:pt x="4622" y="651"/>
                      <a:pt x="4461" y="874"/>
                      <a:pt x="4238" y="1026"/>
                    </a:cubicBezTo>
                    <a:cubicBezTo>
                      <a:pt x="4265" y="883"/>
                      <a:pt x="4292" y="741"/>
                      <a:pt x="4309" y="598"/>
                    </a:cubicBezTo>
                    <a:lnTo>
                      <a:pt x="4309" y="598"/>
                    </a:lnTo>
                    <a:cubicBezTo>
                      <a:pt x="4220" y="767"/>
                      <a:pt x="4095" y="928"/>
                      <a:pt x="3953" y="1062"/>
                    </a:cubicBezTo>
                    <a:cubicBezTo>
                      <a:pt x="3979" y="812"/>
                      <a:pt x="3970" y="553"/>
                      <a:pt x="3944" y="303"/>
                    </a:cubicBezTo>
                    <a:cubicBezTo>
                      <a:pt x="3881" y="509"/>
                      <a:pt x="3792" y="714"/>
                      <a:pt x="3667" y="901"/>
                    </a:cubicBezTo>
                    <a:cubicBezTo>
                      <a:pt x="3774" y="616"/>
                      <a:pt x="3837" y="312"/>
                      <a:pt x="385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4"/>
              <p:cNvSpPr/>
              <p:nvPr/>
            </p:nvSpPr>
            <p:spPr>
              <a:xfrm>
                <a:off x="5011730" y="900110"/>
                <a:ext cx="1032598" cy="215076"/>
              </a:xfrm>
              <a:custGeom>
                <a:avLst/>
                <a:gdLst/>
                <a:ahLst/>
                <a:cxnLst/>
                <a:rect l="l" t="t" r="r" b="b"/>
                <a:pathLst>
                  <a:path w="10198" h="2124" extrusionOk="0">
                    <a:moveTo>
                      <a:pt x="5008" y="0"/>
                    </a:moveTo>
                    <a:cubicBezTo>
                      <a:pt x="4992" y="0"/>
                      <a:pt x="4976" y="1"/>
                      <a:pt x="4961" y="1"/>
                    </a:cubicBezTo>
                    <a:cubicBezTo>
                      <a:pt x="4497" y="10"/>
                      <a:pt x="4024" y="81"/>
                      <a:pt x="3569" y="170"/>
                    </a:cubicBezTo>
                    <a:cubicBezTo>
                      <a:pt x="2837" y="313"/>
                      <a:pt x="2106" y="527"/>
                      <a:pt x="1446" y="884"/>
                    </a:cubicBezTo>
                    <a:cubicBezTo>
                      <a:pt x="955" y="1143"/>
                      <a:pt x="500" y="1490"/>
                      <a:pt x="134" y="1910"/>
                    </a:cubicBezTo>
                    <a:cubicBezTo>
                      <a:pt x="90" y="1981"/>
                      <a:pt x="45" y="2052"/>
                      <a:pt x="1" y="2124"/>
                    </a:cubicBezTo>
                    <a:cubicBezTo>
                      <a:pt x="643" y="1705"/>
                      <a:pt x="1455" y="1553"/>
                      <a:pt x="2222" y="1544"/>
                    </a:cubicBezTo>
                    <a:cubicBezTo>
                      <a:pt x="2269" y="1543"/>
                      <a:pt x="2315" y="1542"/>
                      <a:pt x="2362" y="1542"/>
                    </a:cubicBezTo>
                    <a:cubicBezTo>
                      <a:pt x="3081" y="1542"/>
                      <a:pt x="3794" y="1667"/>
                      <a:pt x="4506" y="1776"/>
                    </a:cubicBezTo>
                    <a:cubicBezTo>
                      <a:pt x="5469" y="1928"/>
                      <a:pt x="6435" y="2048"/>
                      <a:pt x="7388" y="2048"/>
                    </a:cubicBezTo>
                    <a:cubicBezTo>
                      <a:pt x="8342" y="2048"/>
                      <a:pt x="9283" y="1928"/>
                      <a:pt x="10197" y="1598"/>
                    </a:cubicBezTo>
                    <a:cubicBezTo>
                      <a:pt x="9885" y="1374"/>
                      <a:pt x="9564" y="1143"/>
                      <a:pt x="9216" y="973"/>
                    </a:cubicBezTo>
                    <a:cubicBezTo>
                      <a:pt x="8877" y="812"/>
                      <a:pt x="8511" y="705"/>
                      <a:pt x="8154" y="598"/>
                    </a:cubicBezTo>
                    <a:cubicBezTo>
                      <a:pt x="7126" y="299"/>
                      <a:pt x="6080" y="0"/>
                      <a:pt x="500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4"/>
              <p:cNvSpPr/>
              <p:nvPr/>
            </p:nvSpPr>
            <p:spPr>
              <a:xfrm>
                <a:off x="4953913" y="886440"/>
                <a:ext cx="1062367" cy="298413"/>
              </a:xfrm>
              <a:custGeom>
                <a:avLst/>
                <a:gdLst/>
                <a:ahLst/>
                <a:cxnLst/>
                <a:rect l="l" t="t" r="r" b="b"/>
                <a:pathLst>
                  <a:path w="10492" h="2947" extrusionOk="0">
                    <a:moveTo>
                      <a:pt x="10466" y="1589"/>
                    </a:moveTo>
                    <a:cubicBezTo>
                      <a:pt x="10475" y="1595"/>
                      <a:pt x="10483" y="1601"/>
                      <a:pt x="10492" y="1608"/>
                    </a:cubicBezTo>
                    <a:cubicBezTo>
                      <a:pt x="10484" y="1602"/>
                      <a:pt x="10475" y="1596"/>
                      <a:pt x="10466" y="1589"/>
                    </a:cubicBezTo>
                    <a:close/>
                    <a:moveTo>
                      <a:pt x="5444" y="0"/>
                    </a:moveTo>
                    <a:cubicBezTo>
                      <a:pt x="3443" y="0"/>
                      <a:pt x="1447" y="933"/>
                      <a:pt x="206" y="2500"/>
                    </a:cubicBezTo>
                    <a:cubicBezTo>
                      <a:pt x="99" y="2634"/>
                      <a:pt x="1" y="2794"/>
                      <a:pt x="45" y="2946"/>
                    </a:cubicBezTo>
                    <a:cubicBezTo>
                      <a:pt x="47" y="2946"/>
                      <a:pt x="50" y="2946"/>
                      <a:pt x="52" y="2946"/>
                    </a:cubicBezTo>
                    <a:cubicBezTo>
                      <a:pt x="117" y="2946"/>
                      <a:pt x="243" y="2828"/>
                      <a:pt x="277" y="2776"/>
                    </a:cubicBezTo>
                    <a:cubicBezTo>
                      <a:pt x="1134" y="1411"/>
                      <a:pt x="2668" y="573"/>
                      <a:pt x="4256" y="305"/>
                    </a:cubicBezTo>
                    <a:cubicBezTo>
                      <a:pt x="4822" y="213"/>
                      <a:pt x="5286" y="166"/>
                      <a:pt x="5720" y="166"/>
                    </a:cubicBezTo>
                    <a:cubicBezTo>
                      <a:pt x="6503" y="166"/>
                      <a:pt x="7184" y="319"/>
                      <a:pt x="8172" y="635"/>
                    </a:cubicBezTo>
                    <a:cubicBezTo>
                      <a:pt x="8704" y="801"/>
                      <a:pt x="10079" y="1324"/>
                      <a:pt x="10466" y="1589"/>
                    </a:cubicBezTo>
                    <a:lnTo>
                      <a:pt x="10466" y="1589"/>
                    </a:lnTo>
                    <a:cubicBezTo>
                      <a:pt x="9562" y="949"/>
                      <a:pt x="8537" y="570"/>
                      <a:pt x="7459" y="305"/>
                    </a:cubicBezTo>
                    <a:cubicBezTo>
                      <a:pt x="7093" y="207"/>
                      <a:pt x="6718" y="118"/>
                      <a:pt x="6344" y="64"/>
                    </a:cubicBezTo>
                    <a:cubicBezTo>
                      <a:pt x="6045" y="21"/>
                      <a:pt x="5745" y="0"/>
                      <a:pt x="5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76" name="Google Shape;2876;p24"/>
          <p:cNvGrpSpPr/>
          <p:nvPr/>
        </p:nvGrpSpPr>
        <p:grpSpPr>
          <a:xfrm flipH="1">
            <a:off x="7284049" y="2181565"/>
            <a:ext cx="2938747" cy="5118707"/>
            <a:chOff x="-1072461" y="2126055"/>
            <a:chExt cx="2988050" cy="5118707"/>
          </a:xfrm>
        </p:grpSpPr>
        <p:grpSp>
          <p:nvGrpSpPr>
            <p:cNvPr id="2877" name="Google Shape;2877;p24"/>
            <p:cNvGrpSpPr/>
            <p:nvPr/>
          </p:nvGrpSpPr>
          <p:grpSpPr>
            <a:xfrm rot="-373500">
              <a:off x="-956004" y="2206215"/>
              <a:ext cx="1600037" cy="2235012"/>
              <a:chOff x="3996441" y="87120"/>
              <a:chExt cx="849227" cy="1186243"/>
            </a:xfrm>
          </p:grpSpPr>
          <p:sp>
            <p:nvSpPr>
              <p:cNvPr id="2878" name="Google Shape;2878;p24"/>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4"/>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4"/>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4"/>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4"/>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4"/>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4"/>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4"/>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4"/>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4"/>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4"/>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9" name="Google Shape;2889;p24"/>
            <p:cNvGrpSpPr/>
            <p:nvPr/>
          </p:nvGrpSpPr>
          <p:grpSpPr>
            <a:xfrm rot="-3689794">
              <a:off x="-740433" y="4870354"/>
              <a:ext cx="2605749" cy="1664564"/>
              <a:chOff x="5669385" y="-152150"/>
              <a:chExt cx="1383042" cy="883494"/>
            </a:xfrm>
          </p:grpSpPr>
          <p:sp>
            <p:nvSpPr>
              <p:cNvPr id="2890" name="Google Shape;2890;p24"/>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4"/>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4"/>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4"/>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4"/>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4"/>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4"/>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7" name="Google Shape;2897;p24"/>
            <p:cNvGrpSpPr/>
            <p:nvPr/>
          </p:nvGrpSpPr>
          <p:grpSpPr>
            <a:xfrm rot="10592362">
              <a:off x="-614421" y="3671006"/>
              <a:ext cx="1228830" cy="1463922"/>
              <a:chOff x="5806687" y="1410545"/>
              <a:chExt cx="477012" cy="568271"/>
            </a:xfrm>
          </p:grpSpPr>
          <p:sp>
            <p:nvSpPr>
              <p:cNvPr id="2898" name="Google Shape;2898;p24"/>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4"/>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4"/>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4"/>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02" name="Google Shape;2902;p24"/>
          <p:cNvGrpSpPr/>
          <p:nvPr/>
        </p:nvGrpSpPr>
        <p:grpSpPr>
          <a:xfrm>
            <a:off x="5881542" y="-1038714"/>
            <a:ext cx="4946034" cy="3735841"/>
            <a:chOff x="5881542" y="-1038714"/>
            <a:chExt cx="4946034" cy="3735841"/>
          </a:xfrm>
        </p:grpSpPr>
        <p:grpSp>
          <p:nvGrpSpPr>
            <p:cNvPr id="2903" name="Google Shape;2903;p24"/>
            <p:cNvGrpSpPr/>
            <p:nvPr/>
          </p:nvGrpSpPr>
          <p:grpSpPr>
            <a:xfrm rot="-5400000" flipH="1">
              <a:off x="6208992" y="-1366164"/>
              <a:ext cx="1600029" cy="2254930"/>
              <a:chOff x="3996441" y="87120"/>
              <a:chExt cx="849227" cy="1186243"/>
            </a:xfrm>
          </p:grpSpPr>
          <p:sp>
            <p:nvSpPr>
              <p:cNvPr id="2904" name="Google Shape;2904;p24"/>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4"/>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4"/>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4"/>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4"/>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4"/>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4"/>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4"/>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4"/>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4"/>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4"/>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5" name="Google Shape;2915;p24"/>
            <p:cNvGrpSpPr/>
            <p:nvPr/>
          </p:nvGrpSpPr>
          <p:grpSpPr>
            <a:xfrm rot="588935" flipH="1">
              <a:off x="5929099" y="-416549"/>
              <a:ext cx="3012460" cy="802439"/>
              <a:chOff x="915235" y="704077"/>
              <a:chExt cx="1319859" cy="354511"/>
            </a:xfrm>
          </p:grpSpPr>
          <p:sp>
            <p:nvSpPr>
              <p:cNvPr id="2916" name="Google Shape;2916;p24"/>
              <p:cNvSpPr/>
              <p:nvPr/>
            </p:nvSpPr>
            <p:spPr>
              <a:xfrm>
                <a:off x="915235" y="704077"/>
                <a:ext cx="1319859" cy="354511"/>
              </a:xfrm>
              <a:custGeom>
                <a:avLst/>
                <a:gdLst/>
                <a:ahLst/>
                <a:cxnLst/>
                <a:rect l="l" t="t" r="r" b="b"/>
                <a:pathLst>
                  <a:path w="13035" h="3501" extrusionOk="0">
                    <a:moveTo>
                      <a:pt x="1" y="1"/>
                    </a:moveTo>
                    <a:lnTo>
                      <a:pt x="1" y="1"/>
                    </a:lnTo>
                    <a:cubicBezTo>
                      <a:pt x="946" y="1428"/>
                      <a:pt x="2365" y="2534"/>
                      <a:pt x="3988" y="3087"/>
                    </a:cubicBezTo>
                    <a:cubicBezTo>
                      <a:pt x="4794" y="3362"/>
                      <a:pt x="5645" y="3500"/>
                      <a:pt x="6495" y="3500"/>
                    </a:cubicBezTo>
                    <a:cubicBezTo>
                      <a:pt x="7385" y="3500"/>
                      <a:pt x="8274" y="3349"/>
                      <a:pt x="9109" y="3043"/>
                    </a:cubicBezTo>
                    <a:cubicBezTo>
                      <a:pt x="10635" y="2490"/>
                      <a:pt x="11919" y="1473"/>
                      <a:pt x="13034" y="286"/>
                    </a:cubicBezTo>
                    <a:lnTo>
                      <a:pt x="12651" y="277"/>
                    </a:lnTo>
                    <a:cubicBezTo>
                      <a:pt x="11625" y="1303"/>
                      <a:pt x="10456" y="2178"/>
                      <a:pt x="9100" y="2677"/>
                    </a:cubicBezTo>
                    <a:cubicBezTo>
                      <a:pt x="8270" y="2983"/>
                      <a:pt x="7388" y="3135"/>
                      <a:pt x="6506" y="3135"/>
                    </a:cubicBezTo>
                    <a:cubicBezTo>
                      <a:pt x="5664" y="3135"/>
                      <a:pt x="4821" y="2996"/>
                      <a:pt x="4024" y="2722"/>
                    </a:cubicBezTo>
                    <a:cubicBezTo>
                      <a:pt x="2552" y="2213"/>
                      <a:pt x="1250" y="1250"/>
                      <a:pt x="322" y="10"/>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4"/>
              <p:cNvSpPr/>
              <p:nvPr/>
            </p:nvSpPr>
            <p:spPr>
              <a:xfrm>
                <a:off x="915235" y="704077"/>
                <a:ext cx="1319859" cy="354511"/>
              </a:xfrm>
              <a:custGeom>
                <a:avLst/>
                <a:gdLst/>
                <a:ahLst/>
                <a:cxnLst/>
                <a:rect l="l" t="t" r="r" b="b"/>
                <a:pathLst>
                  <a:path w="13035" h="3501" extrusionOk="0">
                    <a:moveTo>
                      <a:pt x="1" y="1"/>
                    </a:moveTo>
                    <a:lnTo>
                      <a:pt x="1" y="1"/>
                    </a:lnTo>
                    <a:cubicBezTo>
                      <a:pt x="946" y="1428"/>
                      <a:pt x="2365" y="2534"/>
                      <a:pt x="3988" y="3087"/>
                    </a:cubicBezTo>
                    <a:cubicBezTo>
                      <a:pt x="4794" y="3362"/>
                      <a:pt x="5645" y="3500"/>
                      <a:pt x="6495" y="3500"/>
                    </a:cubicBezTo>
                    <a:cubicBezTo>
                      <a:pt x="7385" y="3500"/>
                      <a:pt x="8274" y="3349"/>
                      <a:pt x="9109" y="3043"/>
                    </a:cubicBezTo>
                    <a:cubicBezTo>
                      <a:pt x="10635" y="2490"/>
                      <a:pt x="11919" y="1473"/>
                      <a:pt x="13034" y="286"/>
                    </a:cubicBezTo>
                    <a:lnTo>
                      <a:pt x="12713" y="277"/>
                    </a:lnTo>
                    <a:cubicBezTo>
                      <a:pt x="12490" y="554"/>
                      <a:pt x="12249" y="804"/>
                      <a:pt x="11991" y="1045"/>
                    </a:cubicBezTo>
                    <a:cubicBezTo>
                      <a:pt x="11652" y="1357"/>
                      <a:pt x="11286" y="1624"/>
                      <a:pt x="10920" y="1901"/>
                    </a:cubicBezTo>
                    <a:cubicBezTo>
                      <a:pt x="10581" y="2151"/>
                      <a:pt x="10224" y="2409"/>
                      <a:pt x="9841" y="2570"/>
                    </a:cubicBezTo>
                    <a:cubicBezTo>
                      <a:pt x="8767" y="3034"/>
                      <a:pt x="7591" y="3384"/>
                      <a:pt x="6432" y="3384"/>
                    </a:cubicBezTo>
                    <a:cubicBezTo>
                      <a:pt x="6030" y="3384"/>
                      <a:pt x="5630" y="3342"/>
                      <a:pt x="5237" y="3248"/>
                    </a:cubicBezTo>
                    <a:cubicBezTo>
                      <a:pt x="3890" y="2927"/>
                      <a:pt x="2543" y="2427"/>
                      <a:pt x="1508" y="1508"/>
                    </a:cubicBezTo>
                    <a:cubicBezTo>
                      <a:pt x="1267" y="1294"/>
                      <a:pt x="1053" y="1062"/>
                      <a:pt x="839" y="830"/>
                    </a:cubicBezTo>
                    <a:cubicBezTo>
                      <a:pt x="598" y="572"/>
                      <a:pt x="366" y="304"/>
                      <a:pt x="197" y="10"/>
                    </a:cubicBezTo>
                    <a:lnTo>
                      <a:pt x="1" y="1"/>
                    </a:ln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8" name="Google Shape;2918;p24"/>
            <p:cNvGrpSpPr/>
            <p:nvPr/>
          </p:nvGrpSpPr>
          <p:grpSpPr>
            <a:xfrm rot="-9342536" flipH="1">
              <a:off x="8819860" y="229358"/>
              <a:ext cx="1611866" cy="2238409"/>
              <a:chOff x="3996441" y="87120"/>
              <a:chExt cx="849227" cy="1186243"/>
            </a:xfrm>
          </p:grpSpPr>
          <p:sp>
            <p:nvSpPr>
              <p:cNvPr id="2919" name="Google Shape;2919;p24"/>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4"/>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4"/>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4"/>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4"/>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4"/>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4"/>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4"/>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4"/>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4"/>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4"/>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0" name="Google Shape;2930;p24"/>
            <p:cNvGrpSpPr/>
            <p:nvPr/>
          </p:nvGrpSpPr>
          <p:grpSpPr>
            <a:xfrm rot="5721511" flipH="1">
              <a:off x="8609130" y="-439579"/>
              <a:ext cx="1228955" cy="1476861"/>
              <a:chOff x="5806687" y="1410545"/>
              <a:chExt cx="477012" cy="568271"/>
            </a:xfrm>
          </p:grpSpPr>
          <p:sp>
            <p:nvSpPr>
              <p:cNvPr id="2931" name="Google Shape;2931;p24"/>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4"/>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4"/>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4"/>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35" name="Google Shape;2935;p24"/>
          <p:cNvSpPr/>
          <p:nvPr/>
        </p:nvSpPr>
        <p:spPr>
          <a:xfrm>
            <a:off x="2250281" y="4604094"/>
            <a:ext cx="813820" cy="381072"/>
          </a:xfrm>
          <a:custGeom>
            <a:avLst/>
            <a:gdLst/>
            <a:ahLst/>
            <a:cxnLst/>
            <a:rect l="l" t="t" r="r" b="b"/>
            <a:pathLst>
              <a:path w="4818" h="2256" extrusionOk="0">
                <a:moveTo>
                  <a:pt x="1601" y="0"/>
                </a:moveTo>
                <a:cubicBezTo>
                  <a:pt x="1436" y="0"/>
                  <a:pt x="1268" y="46"/>
                  <a:pt x="1133" y="140"/>
                </a:cubicBezTo>
                <a:cubicBezTo>
                  <a:pt x="768" y="417"/>
                  <a:pt x="527" y="1246"/>
                  <a:pt x="821" y="1612"/>
                </a:cubicBezTo>
                <a:cubicBezTo>
                  <a:pt x="661" y="1621"/>
                  <a:pt x="491" y="1639"/>
                  <a:pt x="339" y="1683"/>
                </a:cubicBezTo>
                <a:cubicBezTo>
                  <a:pt x="232" y="1719"/>
                  <a:pt x="125" y="1764"/>
                  <a:pt x="63" y="1853"/>
                </a:cubicBezTo>
                <a:cubicBezTo>
                  <a:pt x="0" y="1933"/>
                  <a:pt x="0" y="2076"/>
                  <a:pt x="90" y="2138"/>
                </a:cubicBezTo>
                <a:cubicBezTo>
                  <a:pt x="134" y="2165"/>
                  <a:pt x="188" y="2174"/>
                  <a:pt x="241" y="2174"/>
                </a:cubicBezTo>
                <a:cubicBezTo>
                  <a:pt x="850" y="2229"/>
                  <a:pt x="1461" y="2256"/>
                  <a:pt x="2071" y="2256"/>
                </a:cubicBezTo>
                <a:cubicBezTo>
                  <a:pt x="2855" y="2256"/>
                  <a:pt x="3639" y="2211"/>
                  <a:pt x="4416" y="2120"/>
                </a:cubicBezTo>
                <a:cubicBezTo>
                  <a:pt x="4532" y="2112"/>
                  <a:pt x="4648" y="2094"/>
                  <a:pt x="4729" y="2013"/>
                </a:cubicBezTo>
                <a:cubicBezTo>
                  <a:pt x="4818" y="1915"/>
                  <a:pt x="4818" y="1755"/>
                  <a:pt x="4746" y="1639"/>
                </a:cubicBezTo>
                <a:cubicBezTo>
                  <a:pt x="4675" y="1532"/>
                  <a:pt x="4550" y="1460"/>
                  <a:pt x="4425" y="1407"/>
                </a:cubicBezTo>
                <a:cubicBezTo>
                  <a:pt x="4276" y="1350"/>
                  <a:pt x="4115" y="1321"/>
                  <a:pt x="3952" y="1321"/>
                </a:cubicBezTo>
                <a:cubicBezTo>
                  <a:pt x="3782" y="1321"/>
                  <a:pt x="3612" y="1352"/>
                  <a:pt x="3453" y="1416"/>
                </a:cubicBezTo>
                <a:cubicBezTo>
                  <a:pt x="3360" y="951"/>
                  <a:pt x="2916" y="674"/>
                  <a:pt x="2468" y="674"/>
                </a:cubicBezTo>
                <a:cubicBezTo>
                  <a:pt x="2401" y="674"/>
                  <a:pt x="2333" y="680"/>
                  <a:pt x="2266" y="693"/>
                </a:cubicBezTo>
                <a:cubicBezTo>
                  <a:pt x="2354" y="244"/>
                  <a:pt x="1984" y="0"/>
                  <a:pt x="1601"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4"/>
          <p:cNvSpPr/>
          <p:nvPr/>
        </p:nvSpPr>
        <p:spPr>
          <a:xfrm flipH="1">
            <a:off x="5742849" y="4608650"/>
            <a:ext cx="840445"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7" name="Google Shape;2937;p24"/>
          <p:cNvGrpSpPr/>
          <p:nvPr/>
        </p:nvGrpSpPr>
        <p:grpSpPr>
          <a:xfrm>
            <a:off x="4151763" y="-331817"/>
            <a:ext cx="840467" cy="822335"/>
            <a:chOff x="4118763" y="209958"/>
            <a:chExt cx="840467" cy="822335"/>
          </a:xfrm>
        </p:grpSpPr>
        <p:sp>
          <p:nvSpPr>
            <p:cNvPr id="2938" name="Google Shape;2938;p24"/>
            <p:cNvSpPr/>
            <p:nvPr/>
          </p:nvSpPr>
          <p:spPr>
            <a:xfrm>
              <a:off x="4118763" y="209958"/>
              <a:ext cx="840467" cy="822335"/>
            </a:xfrm>
            <a:custGeom>
              <a:avLst/>
              <a:gdLst/>
              <a:ahLst/>
              <a:cxnLst/>
              <a:rect l="l" t="t" r="r" b="b"/>
              <a:pathLst>
                <a:path w="3186" h="3117" extrusionOk="0">
                  <a:moveTo>
                    <a:pt x="1586" y="0"/>
                  </a:moveTo>
                  <a:cubicBezTo>
                    <a:pt x="758" y="0"/>
                    <a:pt x="71" y="657"/>
                    <a:pt x="36" y="1491"/>
                  </a:cubicBezTo>
                  <a:cubicBezTo>
                    <a:pt x="1" y="2357"/>
                    <a:pt x="670" y="3079"/>
                    <a:pt x="1526" y="3115"/>
                  </a:cubicBezTo>
                  <a:cubicBezTo>
                    <a:pt x="1548" y="3116"/>
                    <a:pt x="1570" y="3116"/>
                    <a:pt x="1592" y="3116"/>
                  </a:cubicBezTo>
                  <a:cubicBezTo>
                    <a:pt x="2428" y="3116"/>
                    <a:pt x="3115" y="2459"/>
                    <a:pt x="3150" y="1616"/>
                  </a:cubicBezTo>
                  <a:cubicBezTo>
                    <a:pt x="3186" y="760"/>
                    <a:pt x="2516" y="37"/>
                    <a:pt x="1651" y="1"/>
                  </a:cubicBezTo>
                  <a:cubicBezTo>
                    <a:pt x="1629" y="1"/>
                    <a:pt x="1607" y="0"/>
                    <a:pt x="1586"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4"/>
            <p:cNvSpPr/>
            <p:nvPr/>
          </p:nvSpPr>
          <p:spPr>
            <a:xfrm>
              <a:off x="4238790" y="327617"/>
              <a:ext cx="600409" cy="586741"/>
            </a:xfrm>
            <a:custGeom>
              <a:avLst/>
              <a:gdLst/>
              <a:ahLst/>
              <a:cxnLst/>
              <a:rect l="l" t="t" r="r" b="b"/>
              <a:pathLst>
                <a:path w="2276" h="2224" extrusionOk="0">
                  <a:moveTo>
                    <a:pt x="1130" y="0"/>
                  </a:moveTo>
                  <a:cubicBezTo>
                    <a:pt x="545" y="0"/>
                    <a:pt x="54" y="473"/>
                    <a:pt x="27" y="1063"/>
                  </a:cubicBezTo>
                  <a:cubicBezTo>
                    <a:pt x="1" y="1679"/>
                    <a:pt x="482" y="2196"/>
                    <a:pt x="1089" y="2223"/>
                  </a:cubicBezTo>
                  <a:cubicBezTo>
                    <a:pt x="1100" y="2223"/>
                    <a:pt x="1112" y="2223"/>
                    <a:pt x="1123" y="2223"/>
                  </a:cubicBezTo>
                  <a:cubicBezTo>
                    <a:pt x="1723" y="2223"/>
                    <a:pt x="2223" y="1757"/>
                    <a:pt x="2249" y="1152"/>
                  </a:cubicBezTo>
                  <a:cubicBezTo>
                    <a:pt x="2276" y="546"/>
                    <a:pt x="1794" y="28"/>
                    <a:pt x="1178" y="2"/>
                  </a:cubicBezTo>
                  <a:cubicBezTo>
                    <a:pt x="1162" y="1"/>
                    <a:pt x="1146" y="0"/>
                    <a:pt x="1130"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4"/>
            <p:cNvSpPr/>
            <p:nvPr/>
          </p:nvSpPr>
          <p:spPr>
            <a:xfrm>
              <a:off x="4394166" y="478516"/>
              <a:ext cx="289652" cy="285192"/>
            </a:xfrm>
            <a:custGeom>
              <a:avLst/>
              <a:gdLst/>
              <a:ahLst/>
              <a:cxnLst/>
              <a:rect l="l" t="t" r="r" b="b"/>
              <a:pathLst>
                <a:path w="1098" h="1081" extrusionOk="0">
                  <a:moveTo>
                    <a:pt x="554" y="0"/>
                  </a:moveTo>
                  <a:cubicBezTo>
                    <a:pt x="267" y="0"/>
                    <a:pt x="18" y="220"/>
                    <a:pt x="9" y="518"/>
                  </a:cubicBezTo>
                  <a:cubicBezTo>
                    <a:pt x="1" y="812"/>
                    <a:pt x="232" y="1062"/>
                    <a:pt x="527" y="1080"/>
                  </a:cubicBezTo>
                  <a:cubicBezTo>
                    <a:pt x="532" y="1080"/>
                    <a:pt x="538" y="1080"/>
                    <a:pt x="543" y="1080"/>
                  </a:cubicBezTo>
                  <a:cubicBezTo>
                    <a:pt x="830" y="1080"/>
                    <a:pt x="1071" y="851"/>
                    <a:pt x="1089" y="562"/>
                  </a:cubicBezTo>
                  <a:cubicBezTo>
                    <a:pt x="1098" y="259"/>
                    <a:pt x="866" y="9"/>
                    <a:pt x="571" y="0"/>
                  </a:cubicBezTo>
                  <a:cubicBezTo>
                    <a:pt x="566" y="0"/>
                    <a:pt x="560" y="0"/>
                    <a:pt x="554" y="0"/>
                  </a:cubicBezTo>
                  <a:close/>
                </a:path>
              </a:pathLst>
            </a:cu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1" name="Google Shape;2941;p24"/>
          <p:cNvGrpSpPr/>
          <p:nvPr/>
        </p:nvGrpSpPr>
        <p:grpSpPr>
          <a:xfrm>
            <a:off x="-1504763" y="-1038737"/>
            <a:ext cx="3078451" cy="3693793"/>
            <a:chOff x="-1504763" y="-1038737"/>
            <a:chExt cx="3078451" cy="3693793"/>
          </a:xfrm>
        </p:grpSpPr>
        <p:grpSp>
          <p:nvGrpSpPr>
            <p:cNvPr id="2942" name="Google Shape;2942;p24"/>
            <p:cNvGrpSpPr/>
            <p:nvPr/>
          </p:nvGrpSpPr>
          <p:grpSpPr>
            <a:xfrm rot="8480098">
              <a:off x="-981950" y="-125816"/>
              <a:ext cx="1599999" cy="2234959"/>
              <a:chOff x="3996441" y="87120"/>
              <a:chExt cx="849227" cy="1186243"/>
            </a:xfrm>
          </p:grpSpPr>
          <p:sp>
            <p:nvSpPr>
              <p:cNvPr id="2943" name="Google Shape;2943;p24"/>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4"/>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4"/>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4"/>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4"/>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4"/>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4"/>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4"/>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4"/>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4"/>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4"/>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4" name="Google Shape;2954;p24"/>
            <p:cNvGrpSpPr/>
            <p:nvPr/>
          </p:nvGrpSpPr>
          <p:grpSpPr>
            <a:xfrm>
              <a:off x="-1032102" y="-1038737"/>
              <a:ext cx="2605790" cy="1664590"/>
              <a:chOff x="5669385" y="-152150"/>
              <a:chExt cx="1383042" cy="883494"/>
            </a:xfrm>
          </p:grpSpPr>
          <p:sp>
            <p:nvSpPr>
              <p:cNvPr id="2955" name="Google Shape;2955;p24"/>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4"/>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4"/>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4"/>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4"/>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4"/>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4"/>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2" name="Google Shape;2962;p24"/>
            <p:cNvGrpSpPr/>
            <p:nvPr/>
          </p:nvGrpSpPr>
          <p:grpSpPr>
            <a:xfrm rot="-2441837">
              <a:off x="-1214288" y="1320370"/>
              <a:ext cx="2064477" cy="752605"/>
              <a:chOff x="4953913" y="785386"/>
              <a:chExt cx="1095782" cy="399467"/>
            </a:xfrm>
          </p:grpSpPr>
          <p:sp>
            <p:nvSpPr>
              <p:cNvPr id="2963" name="Google Shape;2963;p24"/>
              <p:cNvSpPr/>
              <p:nvPr/>
            </p:nvSpPr>
            <p:spPr>
              <a:xfrm>
                <a:off x="5011730" y="785386"/>
                <a:ext cx="1037965" cy="329804"/>
              </a:xfrm>
              <a:custGeom>
                <a:avLst/>
                <a:gdLst/>
                <a:ahLst/>
                <a:cxnLst/>
                <a:rect l="l" t="t" r="r" b="b"/>
                <a:pathLst>
                  <a:path w="10251" h="3257" extrusionOk="0">
                    <a:moveTo>
                      <a:pt x="5157" y="1"/>
                    </a:moveTo>
                    <a:lnTo>
                      <a:pt x="5157" y="1"/>
                    </a:lnTo>
                    <a:cubicBezTo>
                      <a:pt x="4488" y="10"/>
                      <a:pt x="3819" y="170"/>
                      <a:pt x="3176" y="358"/>
                    </a:cubicBezTo>
                    <a:cubicBezTo>
                      <a:pt x="3194" y="581"/>
                      <a:pt x="3194" y="821"/>
                      <a:pt x="3123" y="1036"/>
                    </a:cubicBezTo>
                    <a:cubicBezTo>
                      <a:pt x="3007" y="848"/>
                      <a:pt x="2882" y="652"/>
                      <a:pt x="2739" y="482"/>
                    </a:cubicBezTo>
                    <a:cubicBezTo>
                      <a:pt x="2115" y="714"/>
                      <a:pt x="1580" y="1143"/>
                      <a:pt x="1142" y="1642"/>
                    </a:cubicBezTo>
                    <a:cubicBezTo>
                      <a:pt x="705" y="2133"/>
                      <a:pt x="357" y="2695"/>
                      <a:pt x="1" y="3257"/>
                    </a:cubicBezTo>
                    <a:cubicBezTo>
                      <a:pt x="643" y="2838"/>
                      <a:pt x="1455" y="2686"/>
                      <a:pt x="2222" y="2677"/>
                    </a:cubicBezTo>
                    <a:cubicBezTo>
                      <a:pt x="2248" y="2677"/>
                      <a:pt x="2274" y="2677"/>
                      <a:pt x="2300" y="2677"/>
                    </a:cubicBezTo>
                    <a:cubicBezTo>
                      <a:pt x="3041" y="2677"/>
                      <a:pt x="3773" y="2797"/>
                      <a:pt x="4506" y="2909"/>
                    </a:cubicBezTo>
                    <a:cubicBezTo>
                      <a:pt x="5469" y="3059"/>
                      <a:pt x="6435" y="3179"/>
                      <a:pt x="7389" y="3179"/>
                    </a:cubicBezTo>
                    <a:cubicBezTo>
                      <a:pt x="8360" y="3179"/>
                      <a:pt x="9319" y="3055"/>
                      <a:pt x="10251" y="2713"/>
                    </a:cubicBezTo>
                    <a:cubicBezTo>
                      <a:pt x="9582" y="1963"/>
                      <a:pt x="8895" y="1205"/>
                      <a:pt x="8003" y="741"/>
                    </a:cubicBezTo>
                    <a:cubicBezTo>
                      <a:pt x="7350" y="411"/>
                      <a:pt x="6590" y="302"/>
                      <a:pt x="5850" y="302"/>
                    </a:cubicBezTo>
                    <a:cubicBezTo>
                      <a:pt x="5791" y="302"/>
                      <a:pt x="5733" y="303"/>
                      <a:pt x="5674" y="304"/>
                    </a:cubicBezTo>
                    <a:cubicBezTo>
                      <a:pt x="5567" y="527"/>
                      <a:pt x="5487" y="697"/>
                      <a:pt x="5380" y="920"/>
                    </a:cubicBezTo>
                    <a:cubicBezTo>
                      <a:pt x="5398" y="634"/>
                      <a:pt x="5407" y="349"/>
                      <a:pt x="5416" y="63"/>
                    </a:cubicBezTo>
                    <a:lnTo>
                      <a:pt x="5416" y="63"/>
                    </a:lnTo>
                    <a:cubicBezTo>
                      <a:pt x="5344" y="340"/>
                      <a:pt x="5237" y="616"/>
                      <a:pt x="5112" y="875"/>
                    </a:cubicBezTo>
                    <a:cubicBezTo>
                      <a:pt x="5130" y="589"/>
                      <a:pt x="5166" y="286"/>
                      <a:pt x="5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4"/>
              <p:cNvSpPr/>
              <p:nvPr/>
            </p:nvSpPr>
            <p:spPr>
              <a:xfrm>
                <a:off x="5103872" y="803511"/>
                <a:ext cx="897119" cy="277351"/>
              </a:xfrm>
              <a:custGeom>
                <a:avLst/>
                <a:gdLst/>
                <a:ahLst/>
                <a:cxnLst/>
                <a:rect l="l" t="t" r="r" b="b"/>
                <a:pathLst>
                  <a:path w="8860" h="2739" extrusionOk="0">
                    <a:moveTo>
                      <a:pt x="3854" y="0"/>
                    </a:moveTo>
                    <a:lnTo>
                      <a:pt x="3854" y="0"/>
                    </a:lnTo>
                    <a:cubicBezTo>
                      <a:pt x="3712" y="330"/>
                      <a:pt x="3498" y="634"/>
                      <a:pt x="3248" y="892"/>
                    </a:cubicBezTo>
                    <a:cubicBezTo>
                      <a:pt x="3328" y="634"/>
                      <a:pt x="3382" y="366"/>
                      <a:pt x="3408" y="98"/>
                    </a:cubicBezTo>
                    <a:lnTo>
                      <a:pt x="3408" y="98"/>
                    </a:lnTo>
                    <a:cubicBezTo>
                      <a:pt x="3257" y="402"/>
                      <a:pt x="3069" y="687"/>
                      <a:pt x="2864" y="955"/>
                    </a:cubicBezTo>
                    <a:cubicBezTo>
                      <a:pt x="2971" y="687"/>
                      <a:pt x="3025" y="393"/>
                      <a:pt x="3025" y="98"/>
                    </a:cubicBezTo>
                    <a:lnTo>
                      <a:pt x="3025" y="98"/>
                    </a:lnTo>
                    <a:cubicBezTo>
                      <a:pt x="2909" y="437"/>
                      <a:pt x="2739" y="767"/>
                      <a:pt x="2543" y="1062"/>
                    </a:cubicBezTo>
                    <a:cubicBezTo>
                      <a:pt x="2588" y="803"/>
                      <a:pt x="2597" y="535"/>
                      <a:pt x="2588" y="268"/>
                    </a:cubicBezTo>
                    <a:lnTo>
                      <a:pt x="2588" y="268"/>
                    </a:lnTo>
                    <a:cubicBezTo>
                      <a:pt x="2498" y="580"/>
                      <a:pt x="2382" y="883"/>
                      <a:pt x="2249" y="1178"/>
                    </a:cubicBezTo>
                    <a:cubicBezTo>
                      <a:pt x="2215" y="1228"/>
                      <a:pt x="2173" y="1294"/>
                      <a:pt x="2117" y="1294"/>
                    </a:cubicBezTo>
                    <a:cubicBezTo>
                      <a:pt x="2113" y="1294"/>
                      <a:pt x="2109" y="1294"/>
                      <a:pt x="2106" y="1294"/>
                    </a:cubicBezTo>
                    <a:lnTo>
                      <a:pt x="1963" y="821"/>
                    </a:lnTo>
                    <a:cubicBezTo>
                      <a:pt x="1945" y="981"/>
                      <a:pt x="1910" y="1133"/>
                      <a:pt x="1847" y="1285"/>
                    </a:cubicBezTo>
                    <a:cubicBezTo>
                      <a:pt x="1803" y="1053"/>
                      <a:pt x="1758" y="830"/>
                      <a:pt x="1704" y="598"/>
                    </a:cubicBezTo>
                    <a:cubicBezTo>
                      <a:pt x="1597" y="883"/>
                      <a:pt x="1490" y="1178"/>
                      <a:pt x="1383" y="1463"/>
                    </a:cubicBezTo>
                    <a:cubicBezTo>
                      <a:pt x="1383" y="1204"/>
                      <a:pt x="1392" y="955"/>
                      <a:pt x="1392" y="696"/>
                    </a:cubicBezTo>
                    <a:lnTo>
                      <a:pt x="1392" y="696"/>
                    </a:lnTo>
                    <a:cubicBezTo>
                      <a:pt x="1258" y="1035"/>
                      <a:pt x="1098" y="1356"/>
                      <a:pt x="919" y="1677"/>
                    </a:cubicBezTo>
                    <a:cubicBezTo>
                      <a:pt x="982" y="1427"/>
                      <a:pt x="1053" y="1178"/>
                      <a:pt x="1116" y="937"/>
                    </a:cubicBezTo>
                    <a:lnTo>
                      <a:pt x="1116" y="937"/>
                    </a:lnTo>
                    <a:cubicBezTo>
                      <a:pt x="875" y="1204"/>
                      <a:pt x="670" y="1508"/>
                      <a:pt x="527" y="1838"/>
                    </a:cubicBezTo>
                    <a:cubicBezTo>
                      <a:pt x="598" y="1588"/>
                      <a:pt x="670" y="1338"/>
                      <a:pt x="741" y="1088"/>
                    </a:cubicBezTo>
                    <a:lnTo>
                      <a:pt x="741" y="1088"/>
                    </a:lnTo>
                    <a:cubicBezTo>
                      <a:pt x="429" y="1454"/>
                      <a:pt x="170" y="1865"/>
                      <a:pt x="1" y="2311"/>
                    </a:cubicBezTo>
                    <a:cubicBezTo>
                      <a:pt x="134" y="2299"/>
                      <a:pt x="271" y="2294"/>
                      <a:pt x="409" y="2294"/>
                    </a:cubicBezTo>
                    <a:cubicBezTo>
                      <a:pt x="685" y="2294"/>
                      <a:pt x="967" y="2314"/>
                      <a:pt x="1241" y="2337"/>
                    </a:cubicBezTo>
                    <a:cubicBezTo>
                      <a:pt x="1035" y="2293"/>
                      <a:pt x="848" y="2221"/>
                      <a:pt x="670" y="2132"/>
                    </a:cubicBezTo>
                    <a:lnTo>
                      <a:pt x="670" y="2132"/>
                    </a:lnTo>
                    <a:cubicBezTo>
                      <a:pt x="1258" y="2168"/>
                      <a:pt x="1838" y="2239"/>
                      <a:pt x="2418" y="2364"/>
                    </a:cubicBezTo>
                    <a:cubicBezTo>
                      <a:pt x="2043" y="2088"/>
                      <a:pt x="1571" y="1989"/>
                      <a:pt x="1107" y="1891"/>
                    </a:cubicBezTo>
                    <a:cubicBezTo>
                      <a:pt x="1157" y="1888"/>
                      <a:pt x="1208" y="1886"/>
                      <a:pt x="1258" y="1886"/>
                    </a:cubicBezTo>
                    <a:cubicBezTo>
                      <a:pt x="2056" y="1886"/>
                      <a:pt x="2861" y="2326"/>
                      <a:pt x="3649" y="2427"/>
                    </a:cubicBezTo>
                    <a:cubicBezTo>
                      <a:pt x="3114" y="2239"/>
                      <a:pt x="2614" y="1945"/>
                      <a:pt x="2195" y="1552"/>
                    </a:cubicBezTo>
                    <a:lnTo>
                      <a:pt x="2195" y="1552"/>
                    </a:lnTo>
                    <a:cubicBezTo>
                      <a:pt x="2820" y="1811"/>
                      <a:pt x="3444" y="2061"/>
                      <a:pt x="4069" y="2311"/>
                    </a:cubicBezTo>
                    <a:cubicBezTo>
                      <a:pt x="3640" y="2034"/>
                      <a:pt x="3203" y="1749"/>
                      <a:pt x="2775" y="1463"/>
                    </a:cubicBezTo>
                    <a:lnTo>
                      <a:pt x="2775" y="1463"/>
                    </a:lnTo>
                    <a:cubicBezTo>
                      <a:pt x="3631" y="1615"/>
                      <a:pt x="4443" y="2034"/>
                      <a:pt x="5068" y="2641"/>
                    </a:cubicBezTo>
                    <a:cubicBezTo>
                      <a:pt x="4747" y="2177"/>
                      <a:pt x="4399" y="1731"/>
                      <a:pt x="3935" y="1401"/>
                    </a:cubicBezTo>
                    <a:lnTo>
                      <a:pt x="3935" y="1401"/>
                    </a:lnTo>
                    <a:cubicBezTo>
                      <a:pt x="4622" y="1677"/>
                      <a:pt x="5228" y="2141"/>
                      <a:pt x="5674" y="2739"/>
                    </a:cubicBezTo>
                    <a:cubicBezTo>
                      <a:pt x="5433" y="2248"/>
                      <a:pt x="5103" y="1802"/>
                      <a:pt x="4711" y="1427"/>
                    </a:cubicBezTo>
                    <a:lnTo>
                      <a:pt x="4711" y="1427"/>
                    </a:lnTo>
                    <a:cubicBezTo>
                      <a:pt x="5362" y="1695"/>
                      <a:pt x="5960" y="2070"/>
                      <a:pt x="6406" y="2614"/>
                    </a:cubicBezTo>
                    <a:cubicBezTo>
                      <a:pt x="6120" y="2141"/>
                      <a:pt x="5826" y="1659"/>
                      <a:pt x="5398" y="1311"/>
                    </a:cubicBezTo>
                    <a:lnTo>
                      <a:pt x="5398" y="1311"/>
                    </a:lnTo>
                    <a:cubicBezTo>
                      <a:pt x="5969" y="1659"/>
                      <a:pt x="6486" y="2070"/>
                      <a:pt x="6950" y="2552"/>
                    </a:cubicBezTo>
                    <a:cubicBezTo>
                      <a:pt x="6727" y="2177"/>
                      <a:pt x="6442" y="1838"/>
                      <a:pt x="6129" y="1543"/>
                    </a:cubicBezTo>
                    <a:lnTo>
                      <a:pt x="6129" y="1543"/>
                    </a:lnTo>
                    <a:cubicBezTo>
                      <a:pt x="6638" y="1838"/>
                      <a:pt x="7075" y="2248"/>
                      <a:pt x="7503" y="2650"/>
                    </a:cubicBezTo>
                    <a:cubicBezTo>
                      <a:pt x="7307" y="2302"/>
                      <a:pt x="7075" y="1981"/>
                      <a:pt x="6807" y="1686"/>
                    </a:cubicBezTo>
                    <a:lnTo>
                      <a:pt x="6807" y="1686"/>
                    </a:lnTo>
                    <a:cubicBezTo>
                      <a:pt x="7191" y="1954"/>
                      <a:pt x="7566" y="2221"/>
                      <a:pt x="7878" y="2569"/>
                    </a:cubicBezTo>
                    <a:cubicBezTo>
                      <a:pt x="7753" y="2275"/>
                      <a:pt x="7574" y="1998"/>
                      <a:pt x="7351" y="1766"/>
                    </a:cubicBezTo>
                    <a:lnTo>
                      <a:pt x="7351" y="1766"/>
                    </a:lnTo>
                    <a:cubicBezTo>
                      <a:pt x="7619" y="1847"/>
                      <a:pt x="7833" y="2043"/>
                      <a:pt x="8029" y="2230"/>
                    </a:cubicBezTo>
                    <a:cubicBezTo>
                      <a:pt x="8172" y="2364"/>
                      <a:pt x="8315" y="2498"/>
                      <a:pt x="8449" y="2623"/>
                    </a:cubicBezTo>
                    <a:cubicBezTo>
                      <a:pt x="8270" y="2427"/>
                      <a:pt x="8092" y="2230"/>
                      <a:pt x="7922" y="2034"/>
                    </a:cubicBezTo>
                    <a:lnTo>
                      <a:pt x="7922" y="2034"/>
                    </a:lnTo>
                    <a:cubicBezTo>
                      <a:pt x="8261" y="2105"/>
                      <a:pt x="8583" y="2266"/>
                      <a:pt x="8859" y="2489"/>
                    </a:cubicBezTo>
                    <a:cubicBezTo>
                      <a:pt x="8672" y="2293"/>
                      <a:pt x="8547" y="2070"/>
                      <a:pt x="8324" y="1918"/>
                    </a:cubicBezTo>
                    <a:lnTo>
                      <a:pt x="8324" y="1918"/>
                    </a:lnTo>
                    <a:lnTo>
                      <a:pt x="8609" y="2061"/>
                    </a:lnTo>
                    <a:cubicBezTo>
                      <a:pt x="8306" y="1740"/>
                      <a:pt x="7896" y="1535"/>
                      <a:pt x="7459" y="1481"/>
                    </a:cubicBezTo>
                    <a:cubicBezTo>
                      <a:pt x="7561" y="1459"/>
                      <a:pt x="7664" y="1448"/>
                      <a:pt x="7766" y="1448"/>
                    </a:cubicBezTo>
                    <a:cubicBezTo>
                      <a:pt x="7833" y="1448"/>
                      <a:pt x="7900" y="1453"/>
                      <a:pt x="7967" y="1463"/>
                    </a:cubicBezTo>
                    <a:cubicBezTo>
                      <a:pt x="7659" y="1275"/>
                      <a:pt x="7294" y="1176"/>
                      <a:pt x="6931" y="1176"/>
                    </a:cubicBezTo>
                    <a:cubicBezTo>
                      <a:pt x="6863" y="1176"/>
                      <a:pt x="6795" y="1180"/>
                      <a:pt x="6727" y="1187"/>
                    </a:cubicBezTo>
                    <a:cubicBezTo>
                      <a:pt x="6914" y="1115"/>
                      <a:pt x="7120" y="1071"/>
                      <a:pt x="7316" y="1053"/>
                    </a:cubicBezTo>
                    <a:cubicBezTo>
                      <a:pt x="7101" y="1006"/>
                      <a:pt x="6879" y="967"/>
                      <a:pt x="6661" y="967"/>
                    </a:cubicBezTo>
                    <a:cubicBezTo>
                      <a:pt x="6462" y="967"/>
                      <a:pt x="6267" y="999"/>
                      <a:pt x="6085" y="1088"/>
                    </a:cubicBezTo>
                    <a:cubicBezTo>
                      <a:pt x="6049" y="1106"/>
                      <a:pt x="6013" y="1115"/>
                      <a:pt x="5987" y="1133"/>
                    </a:cubicBezTo>
                    <a:cubicBezTo>
                      <a:pt x="6183" y="973"/>
                      <a:pt x="6415" y="839"/>
                      <a:pt x="6665" y="749"/>
                    </a:cubicBezTo>
                    <a:lnTo>
                      <a:pt x="6665" y="749"/>
                    </a:lnTo>
                    <a:cubicBezTo>
                      <a:pt x="6290" y="812"/>
                      <a:pt x="5879" y="883"/>
                      <a:pt x="5549" y="1071"/>
                    </a:cubicBezTo>
                    <a:cubicBezTo>
                      <a:pt x="5639" y="803"/>
                      <a:pt x="5951" y="660"/>
                      <a:pt x="6004" y="384"/>
                    </a:cubicBezTo>
                    <a:lnTo>
                      <a:pt x="6004" y="384"/>
                    </a:lnTo>
                    <a:cubicBezTo>
                      <a:pt x="5746" y="616"/>
                      <a:pt x="5469" y="848"/>
                      <a:pt x="5139" y="973"/>
                    </a:cubicBezTo>
                    <a:cubicBezTo>
                      <a:pt x="5264" y="749"/>
                      <a:pt x="5389" y="535"/>
                      <a:pt x="5505" y="312"/>
                    </a:cubicBezTo>
                    <a:lnTo>
                      <a:pt x="5505" y="312"/>
                    </a:lnTo>
                    <a:cubicBezTo>
                      <a:pt x="5291" y="535"/>
                      <a:pt x="5077" y="749"/>
                      <a:pt x="4871" y="973"/>
                    </a:cubicBezTo>
                    <a:cubicBezTo>
                      <a:pt x="4978" y="758"/>
                      <a:pt x="5077" y="544"/>
                      <a:pt x="5166" y="321"/>
                    </a:cubicBezTo>
                    <a:lnTo>
                      <a:pt x="5166" y="321"/>
                    </a:lnTo>
                    <a:cubicBezTo>
                      <a:pt x="4952" y="571"/>
                      <a:pt x="4738" y="812"/>
                      <a:pt x="4515" y="1053"/>
                    </a:cubicBezTo>
                    <a:cubicBezTo>
                      <a:pt x="4639" y="865"/>
                      <a:pt x="4720" y="651"/>
                      <a:pt x="4773" y="428"/>
                    </a:cubicBezTo>
                    <a:lnTo>
                      <a:pt x="4773" y="428"/>
                    </a:lnTo>
                    <a:cubicBezTo>
                      <a:pt x="4622" y="651"/>
                      <a:pt x="4461" y="874"/>
                      <a:pt x="4238" y="1026"/>
                    </a:cubicBezTo>
                    <a:cubicBezTo>
                      <a:pt x="4265" y="883"/>
                      <a:pt x="4292" y="741"/>
                      <a:pt x="4309" y="598"/>
                    </a:cubicBezTo>
                    <a:lnTo>
                      <a:pt x="4309" y="598"/>
                    </a:lnTo>
                    <a:cubicBezTo>
                      <a:pt x="4220" y="767"/>
                      <a:pt x="4095" y="928"/>
                      <a:pt x="3953" y="1062"/>
                    </a:cubicBezTo>
                    <a:cubicBezTo>
                      <a:pt x="3979" y="812"/>
                      <a:pt x="3970" y="553"/>
                      <a:pt x="3944" y="303"/>
                    </a:cubicBezTo>
                    <a:cubicBezTo>
                      <a:pt x="3881" y="509"/>
                      <a:pt x="3792" y="714"/>
                      <a:pt x="3667" y="901"/>
                    </a:cubicBezTo>
                    <a:cubicBezTo>
                      <a:pt x="3774" y="616"/>
                      <a:pt x="3837" y="312"/>
                      <a:pt x="385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4"/>
              <p:cNvSpPr/>
              <p:nvPr/>
            </p:nvSpPr>
            <p:spPr>
              <a:xfrm>
                <a:off x="5011730" y="900110"/>
                <a:ext cx="1032598" cy="215076"/>
              </a:xfrm>
              <a:custGeom>
                <a:avLst/>
                <a:gdLst/>
                <a:ahLst/>
                <a:cxnLst/>
                <a:rect l="l" t="t" r="r" b="b"/>
                <a:pathLst>
                  <a:path w="10198" h="2124" extrusionOk="0">
                    <a:moveTo>
                      <a:pt x="5008" y="0"/>
                    </a:moveTo>
                    <a:cubicBezTo>
                      <a:pt x="4992" y="0"/>
                      <a:pt x="4976" y="1"/>
                      <a:pt x="4961" y="1"/>
                    </a:cubicBezTo>
                    <a:cubicBezTo>
                      <a:pt x="4497" y="10"/>
                      <a:pt x="4024" y="81"/>
                      <a:pt x="3569" y="170"/>
                    </a:cubicBezTo>
                    <a:cubicBezTo>
                      <a:pt x="2837" y="313"/>
                      <a:pt x="2106" y="527"/>
                      <a:pt x="1446" y="884"/>
                    </a:cubicBezTo>
                    <a:cubicBezTo>
                      <a:pt x="955" y="1143"/>
                      <a:pt x="500" y="1490"/>
                      <a:pt x="134" y="1910"/>
                    </a:cubicBezTo>
                    <a:cubicBezTo>
                      <a:pt x="90" y="1981"/>
                      <a:pt x="45" y="2052"/>
                      <a:pt x="1" y="2124"/>
                    </a:cubicBezTo>
                    <a:cubicBezTo>
                      <a:pt x="643" y="1705"/>
                      <a:pt x="1455" y="1553"/>
                      <a:pt x="2222" y="1544"/>
                    </a:cubicBezTo>
                    <a:cubicBezTo>
                      <a:pt x="2269" y="1543"/>
                      <a:pt x="2315" y="1542"/>
                      <a:pt x="2362" y="1542"/>
                    </a:cubicBezTo>
                    <a:cubicBezTo>
                      <a:pt x="3081" y="1542"/>
                      <a:pt x="3794" y="1667"/>
                      <a:pt x="4506" y="1776"/>
                    </a:cubicBezTo>
                    <a:cubicBezTo>
                      <a:pt x="5469" y="1928"/>
                      <a:pt x="6435" y="2048"/>
                      <a:pt x="7388" y="2048"/>
                    </a:cubicBezTo>
                    <a:cubicBezTo>
                      <a:pt x="8342" y="2048"/>
                      <a:pt x="9283" y="1928"/>
                      <a:pt x="10197" y="1598"/>
                    </a:cubicBezTo>
                    <a:cubicBezTo>
                      <a:pt x="9885" y="1374"/>
                      <a:pt x="9564" y="1143"/>
                      <a:pt x="9216" y="973"/>
                    </a:cubicBezTo>
                    <a:cubicBezTo>
                      <a:pt x="8877" y="812"/>
                      <a:pt x="8511" y="705"/>
                      <a:pt x="8154" y="598"/>
                    </a:cubicBezTo>
                    <a:cubicBezTo>
                      <a:pt x="7126" y="299"/>
                      <a:pt x="6080" y="0"/>
                      <a:pt x="500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4"/>
              <p:cNvSpPr/>
              <p:nvPr/>
            </p:nvSpPr>
            <p:spPr>
              <a:xfrm>
                <a:off x="4953913" y="886440"/>
                <a:ext cx="1062367" cy="298413"/>
              </a:xfrm>
              <a:custGeom>
                <a:avLst/>
                <a:gdLst/>
                <a:ahLst/>
                <a:cxnLst/>
                <a:rect l="l" t="t" r="r" b="b"/>
                <a:pathLst>
                  <a:path w="10492" h="2947" extrusionOk="0">
                    <a:moveTo>
                      <a:pt x="10466" y="1589"/>
                    </a:moveTo>
                    <a:cubicBezTo>
                      <a:pt x="10475" y="1595"/>
                      <a:pt x="10483" y="1601"/>
                      <a:pt x="10492" y="1608"/>
                    </a:cubicBezTo>
                    <a:cubicBezTo>
                      <a:pt x="10484" y="1602"/>
                      <a:pt x="10475" y="1596"/>
                      <a:pt x="10466" y="1589"/>
                    </a:cubicBezTo>
                    <a:close/>
                    <a:moveTo>
                      <a:pt x="5444" y="0"/>
                    </a:moveTo>
                    <a:cubicBezTo>
                      <a:pt x="3443" y="0"/>
                      <a:pt x="1447" y="933"/>
                      <a:pt x="206" y="2500"/>
                    </a:cubicBezTo>
                    <a:cubicBezTo>
                      <a:pt x="99" y="2634"/>
                      <a:pt x="1" y="2794"/>
                      <a:pt x="45" y="2946"/>
                    </a:cubicBezTo>
                    <a:cubicBezTo>
                      <a:pt x="47" y="2946"/>
                      <a:pt x="50" y="2946"/>
                      <a:pt x="52" y="2946"/>
                    </a:cubicBezTo>
                    <a:cubicBezTo>
                      <a:pt x="117" y="2946"/>
                      <a:pt x="243" y="2828"/>
                      <a:pt x="277" y="2776"/>
                    </a:cubicBezTo>
                    <a:cubicBezTo>
                      <a:pt x="1134" y="1411"/>
                      <a:pt x="2668" y="573"/>
                      <a:pt x="4256" y="305"/>
                    </a:cubicBezTo>
                    <a:cubicBezTo>
                      <a:pt x="4822" y="213"/>
                      <a:pt x="5286" y="166"/>
                      <a:pt x="5720" y="166"/>
                    </a:cubicBezTo>
                    <a:cubicBezTo>
                      <a:pt x="6503" y="166"/>
                      <a:pt x="7184" y="319"/>
                      <a:pt x="8172" y="635"/>
                    </a:cubicBezTo>
                    <a:cubicBezTo>
                      <a:pt x="8704" y="801"/>
                      <a:pt x="10079" y="1324"/>
                      <a:pt x="10466" y="1589"/>
                    </a:cubicBezTo>
                    <a:lnTo>
                      <a:pt x="10466" y="1589"/>
                    </a:lnTo>
                    <a:cubicBezTo>
                      <a:pt x="9562" y="949"/>
                      <a:pt x="8537" y="570"/>
                      <a:pt x="7459" y="305"/>
                    </a:cubicBezTo>
                    <a:cubicBezTo>
                      <a:pt x="7093" y="207"/>
                      <a:pt x="6718" y="118"/>
                      <a:pt x="6344" y="64"/>
                    </a:cubicBezTo>
                    <a:cubicBezTo>
                      <a:pt x="6045" y="21"/>
                      <a:pt x="5745" y="0"/>
                      <a:pt x="5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967"/>
        <p:cNvGrpSpPr/>
        <p:nvPr/>
      </p:nvGrpSpPr>
      <p:grpSpPr>
        <a:xfrm>
          <a:off x="0" y="0"/>
          <a:ext cx="0" cy="0"/>
          <a:chOff x="0" y="0"/>
          <a:chExt cx="0" cy="0"/>
        </a:xfrm>
      </p:grpSpPr>
      <p:sp>
        <p:nvSpPr>
          <p:cNvPr id="2968" name="Google Shape;2968;p25"/>
          <p:cNvSpPr/>
          <p:nvPr/>
        </p:nvSpPr>
        <p:spPr>
          <a:xfrm>
            <a:off x="-337800" y="-623975"/>
            <a:ext cx="9819600" cy="6391500"/>
          </a:xfrm>
          <a:prstGeom prst="ellipse">
            <a:avLst/>
          </a:pr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9" name="Google Shape;2969;p25"/>
          <p:cNvGrpSpPr/>
          <p:nvPr/>
        </p:nvGrpSpPr>
        <p:grpSpPr>
          <a:xfrm>
            <a:off x="5947225" y="-1293104"/>
            <a:ext cx="4645813" cy="3698030"/>
            <a:chOff x="5947225" y="-1293104"/>
            <a:chExt cx="4645813" cy="3698030"/>
          </a:xfrm>
        </p:grpSpPr>
        <p:grpSp>
          <p:nvGrpSpPr>
            <p:cNvPr id="2970" name="Google Shape;2970;p25"/>
            <p:cNvGrpSpPr/>
            <p:nvPr/>
          </p:nvGrpSpPr>
          <p:grpSpPr>
            <a:xfrm rot="-2383335">
              <a:off x="8463472" y="-83436"/>
              <a:ext cx="1600075" cy="2235065"/>
              <a:chOff x="3996441" y="87120"/>
              <a:chExt cx="849227" cy="1186243"/>
            </a:xfrm>
          </p:grpSpPr>
          <p:sp>
            <p:nvSpPr>
              <p:cNvPr id="2971" name="Google Shape;2971;p25"/>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5"/>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5"/>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5"/>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5"/>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5"/>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5"/>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5"/>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5"/>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5"/>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5"/>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2" name="Google Shape;2982;p25"/>
            <p:cNvGrpSpPr/>
            <p:nvPr/>
          </p:nvGrpSpPr>
          <p:grpSpPr>
            <a:xfrm rot="-6013754">
              <a:off x="6389032" y="-1424856"/>
              <a:ext cx="1600070" cy="2235058"/>
              <a:chOff x="3996441" y="87120"/>
              <a:chExt cx="849227" cy="1186243"/>
            </a:xfrm>
          </p:grpSpPr>
          <p:sp>
            <p:nvSpPr>
              <p:cNvPr id="2983" name="Google Shape;2983;p25"/>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5"/>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5"/>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5"/>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5"/>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5"/>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5"/>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5"/>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5"/>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5"/>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5"/>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4" name="Google Shape;2994;p25"/>
            <p:cNvGrpSpPr/>
            <p:nvPr/>
          </p:nvGrpSpPr>
          <p:grpSpPr>
            <a:xfrm>
              <a:off x="7167504" y="-459650"/>
              <a:ext cx="2138241" cy="999056"/>
              <a:chOff x="1889010" y="646259"/>
              <a:chExt cx="944912" cy="441494"/>
            </a:xfrm>
          </p:grpSpPr>
          <p:sp>
            <p:nvSpPr>
              <p:cNvPr id="2995" name="Google Shape;2995;p25"/>
              <p:cNvSpPr/>
              <p:nvPr/>
            </p:nvSpPr>
            <p:spPr>
              <a:xfrm>
                <a:off x="1889010" y="646259"/>
                <a:ext cx="944912" cy="441494"/>
              </a:xfrm>
              <a:custGeom>
                <a:avLst/>
                <a:gdLst/>
                <a:ahLst/>
                <a:cxnLst/>
                <a:rect l="l" t="t" r="r" b="b"/>
                <a:pathLst>
                  <a:path w="9332" h="4360" extrusionOk="0">
                    <a:moveTo>
                      <a:pt x="9332" y="1"/>
                    </a:moveTo>
                    <a:cubicBezTo>
                      <a:pt x="8922" y="634"/>
                      <a:pt x="8565" y="1312"/>
                      <a:pt x="8137" y="1937"/>
                    </a:cubicBezTo>
                    <a:cubicBezTo>
                      <a:pt x="7699" y="2561"/>
                      <a:pt x="7200" y="3230"/>
                      <a:pt x="6513" y="3551"/>
                    </a:cubicBezTo>
                    <a:cubicBezTo>
                      <a:pt x="6245" y="3685"/>
                      <a:pt x="5960" y="3819"/>
                      <a:pt x="5665" y="3873"/>
                    </a:cubicBezTo>
                    <a:cubicBezTo>
                      <a:pt x="5533" y="3901"/>
                      <a:pt x="5399" y="3912"/>
                      <a:pt x="5263" y="3912"/>
                    </a:cubicBezTo>
                    <a:cubicBezTo>
                      <a:pt x="5142" y="3912"/>
                      <a:pt x="5020" y="3903"/>
                      <a:pt x="4898" y="3890"/>
                    </a:cubicBezTo>
                    <a:cubicBezTo>
                      <a:pt x="4711" y="3873"/>
                      <a:pt x="4532" y="3846"/>
                      <a:pt x="4354" y="3783"/>
                    </a:cubicBezTo>
                    <a:cubicBezTo>
                      <a:pt x="4167" y="3703"/>
                      <a:pt x="3997" y="3569"/>
                      <a:pt x="3837" y="3444"/>
                    </a:cubicBezTo>
                    <a:cubicBezTo>
                      <a:pt x="3194" y="2927"/>
                      <a:pt x="2570" y="2383"/>
                      <a:pt x="1972" y="1812"/>
                    </a:cubicBezTo>
                    <a:cubicBezTo>
                      <a:pt x="1687" y="1535"/>
                      <a:pt x="1133" y="1018"/>
                      <a:pt x="777" y="831"/>
                    </a:cubicBezTo>
                    <a:lnTo>
                      <a:pt x="1" y="822"/>
                    </a:lnTo>
                    <a:lnTo>
                      <a:pt x="1" y="822"/>
                    </a:lnTo>
                    <a:cubicBezTo>
                      <a:pt x="348" y="1045"/>
                      <a:pt x="679" y="1321"/>
                      <a:pt x="1035" y="1509"/>
                    </a:cubicBezTo>
                    <a:cubicBezTo>
                      <a:pt x="1392" y="1696"/>
                      <a:pt x="1687" y="1981"/>
                      <a:pt x="1972" y="2258"/>
                    </a:cubicBezTo>
                    <a:cubicBezTo>
                      <a:pt x="2570" y="2829"/>
                      <a:pt x="3194" y="3373"/>
                      <a:pt x="3837" y="3890"/>
                    </a:cubicBezTo>
                    <a:cubicBezTo>
                      <a:pt x="3997" y="4024"/>
                      <a:pt x="4167" y="4149"/>
                      <a:pt x="4354" y="4229"/>
                    </a:cubicBezTo>
                    <a:cubicBezTo>
                      <a:pt x="4532" y="4301"/>
                      <a:pt x="4711" y="4328"/>
                      <a:pt x="4898" y="4345"/>
                    </a:cubicBezTo>
                    <a:cubicBezTo>
                      <a:pt x="5018" y="4354"/>
                      <a:pt x="5138" y="4360"/>
                      <a:pt x="5257" y="4360"/>
                    </a:cubicBezTo>
                    <a:cubicBezTo>
                      <a:pt x="5395" y="4360"/>
                      <a:pt x="5531" y="4351"/>
                      <a:pt x="5665" y="4328"/>
                    </a:cubicBezTo>
                    <a:cubicBezTo>
                      <a:pt x="5960" y="4265"/>
                      <a:pt x="6245" y="4140"/>
                      <a:pt x="6513" y="4006"/>
                    </a:cubicBezTo>
                    <a:cubicBezTo>
                      <a:pt x="7200" y="3676"/>
                      <a:pt x="7699" y="3016"/>
                      <a:pt x="8137" y="2383"/>
                    </a:cubicBezTo>
                    <a:cubicBezTo>
                      <a:pt x="8565" y="1758"/>
                      <a:pt x="8922" y="1089"/>
                      <a:pt x="9332" y="447"/>
                    </a:cubicBezTo>
                    <a:lnTo>
                      <a:pt x="9332" y="1"/>
                    </a:lnTo>
                    <a:close/>
                  </a:path>
                </a:pathLst>
              </a:custGeom>
              <a:solidFill>
                <a:srgbClr val="8A6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5"/>
              <p:cNvSpPr/>
              <p:nvPr/>
            </p:nvSpPr>
            <p:spPr>
              <a:xfrm>
                <a:off x="1889010" y="646259"/>
                <a:ext cx="944912" cy="441494"/>
              </a:xfrm>
              <a:custGeom>
                <a:avLst/>
                <a:gdLst/>
                <a:ahLst/>
                <a:cxnLst/>
                <a:rect l="l" t="t" r="r" b="b"/>
                <a:pathLst>
                  <a:path w="9332" h="4360" extrusionOk="0">
                    <a:moveTo>
                      <a:pt x="9332" y="1"/>
                    </a:moveTo>
                    <a:cubicBezTo>
                      <a:pt x="8922" y="634"/>
                      <a:pt x="8565" y="1312"/>
                      <a:pt x="8137" y="1937"/>
                    </a:cubicBezTo>
                    <a:cubicBezTo>
                      <a:pt x="7699" y="2561"/>
                      <a:pt x="7200" y="3230"/>
                      <a:pt x="6513" y="3551"/>
                    </a:cubicBezTo>
                    <a:cubicBezTo>
                      <a:pt x="6245" y="3685"/>
                      <a:pt x="5960" y="3819"/>
                      <a:pt x="5665" y="3873"/>
                    </a:cubicBezTo>
                    <a:cubicBezTo>
                      <a:pt x="5533" y="3901"/>
                      <a:pt x="5399" y="3912"/>
                      <a:pt x="5263" y="3912"/>
                    </a:cubicBezTo>
                    <a:cubicBezTo>
                      <a:pt x="5142" y="3912"/>
                      <a:pt x="5020" y="3903"/>
                      <a:pt x="4898" y="3890"/>
                    </a:cubicBezTo>
                    <a:cubicBezTo>
                      <a:pt x="4711" y="3873"/>
                      <a:pt x="4532" y="3846"/>
                      <a:pt x="4354" y="3783"/>
                    </a:cubicBezTo>
                    <a:cubicBezTo>
                      <a:pt x="4167" y="3703"/>
                      <a:pt x="3997" y="3569"/>
                      <a:pt x="3837" y="3444"/>
                    </a:cubicBezTo>
                    <a:cubicBezTo>
                      <a:pt x="3194" y="2927"/>
                      <a:pt x="2570" y="2383"/>
                      <a:pt x="1972" y="1812"/>
                    </a:cubicBezTo>
                    <a:cubicBezTo>
                      <a:pt x="1687" y="1535"/>
                      <a:pt x="1133" y="1018"/>
                      <a:pt x="777" y="831"/>
                    </a:cubicBezTo>
                    <a:lnTo>
                      <a:pt x="1" y="822"/>
                    </a:lnTo>
                    <a:lnTo>
                      <a:pt x="1" y="822"/>
                    </a:lnTo>
                    <a:cubicBezTo>
                      <a:pt x="348" y="1045"/>
                      <a:pt x="679" y="1321"/>
                      <a:pt x="1035" y="1509"/>
                    </a:cubicBezTo>
                    <a:cubicBezTo>
                      <a:pt x="1392" y="1696"/>
                      <a:pt x="1687" y="1981"/>
                      <a:pt x="1972" y="2258"/>
                    </a:cubicBezTo>
                    <a:cubicBezTo>
                      <a:pt x="2570" y="2829"/>
                      <a:pt x="3194" y="3373"/>
                      <a:pt x="3837" y="3890"/>
                    </a:cubicBezTo>
                    <a:cubicBezTo>
                      <a:pt x="3997" y="4024"/>
                      <a:pt x="4167" y="4149"/>
                      <a:pt x="4354" y="4229"/>
                    </a:cubicBezTo>
                    <a:cubicBezTo>
                      <a:pt x="4532" y="4301"/>
                      <a:pt x="4711" y="4328"/>
                      <a:pt x="4898" y="4345"/>
                    </a:cubicBezTo>
                    <a:cubicBezTo>
                      <a:pt x="5018" y="4354"/>
                      <a:pt x="5138" y="4360"/>
                      <a:pt x="5257" y="4360"/>
                    </a:cubicBezTo>
                    <a:cubicBezTo>
                      <a:pt x="5395" y="4360"/>
                      <a:pt x="5531" y="4351"/>
                      <a:pt x="5665" y="4328"/>
                    </a:cubicBezTo>
                    <a:cubicBezTo>
                      <a:pt x="5960" y="4265"/>
                      <a:pt x="6245" y="4140"/>
                      <a:pt x="6513" y="4006"/>
                    </a:cubicBezTo>
                    <a:cubicBezTo>
                      <a:pt x="7200" y="3676"/>
                      <a:pt x="7699" y="3016"/>
                      <a:pt x="8137" y="2383"/>
                    </a:cubicBezTo>
                    <a:cubicBezTo>
                      <a:pt x="8565" y="1758"/>
                      <a:pt x="8922" y="1089"/>
                      <a:pt x="9332" y="447"/>
                    </a:cubicBezTo>
                    <a:lnTo>
                      <a:pt x="93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5"/>
              <p:cNvSpPr/>
              <p:nvPr/>
            </p:nvSpPr>
            <p:spPr>
              <a:xfrm>
                <a:off x="1889010" y="668839"/>
                <a:ext cx="944912" cy="418913"/>
              </a:xfrm>
              <a:custGeom>
                <a:avLst/>
                <a:gdLst/>
                <a:ahLst/>
                <a:cxnLst/>
                <a:rect l="l" t="t" r="r" b="b"/>
                <a:pathLst>
                  <a:path w="9332" h="4137" extrusionOk="0">
                    <a:moveTo>
                      <a:pt x="9332" y="1"/>
                    </a:moveTo>
                    <a:cubicBezTo>
                      <a:pt x="8797" y="1089"/>
                      <a:pt x="8110" y="2106"/>
                      <a:pt x="7280" y="3007"/>
                    </a:cubicBezTo>
                    <a:cubicBezTo>
                      <a:pt x="7111" y="3186"/>
                      <a:pt x="6932" y="3364"/>
                      <a:pt x="6727" y="3498"/>
                    </a:cubicBezTo>
                    <a:cubicBezTo>
                      <a:pt x="6442" y="3676"/>
                      <a:pt x="6111" y="3748"/>
                      <a:pt x="5781" y="3801"/>
                    </a:cubicBezTo>
                    <a:cubicBezTo>
                      <a:pt x="5555" y="3841"/>
                      <a:pt x="5323" y="3870"/>
                      <a:pt x="5094" y="3870"/>
                    </a:cubicBezTo>
                    <a:cubicBezTo>
                      <a:pt x="4916" y="3870"/>
                      <a:pt x="4739" y="3853"/>
                      <a:pt x="4568" y="3810"/>
                    </a:cubicBezTo>
                    <a:cubicBezTo>
                      <a:pt x="3944" y="3641"/>
                      <a:pt x="3462" y="3159"/>
                      <a:pt x="2989" y="2713"/>
                    </a:cubicBezTo>
                    <a:cubicBezTo>
                      <a:pt x="2168" y="1928"/>
                      <a:pt x="1285" y="1223"/>
                      <a:pt x="331" y="608"/>
                    </a:cubicBezTo>
                    <a:lnTo>
                      <a:pt x="1" y="599"/>
                    </a:lnTo>
                    <a:lnTo>
                      <a:pt x="1" y="599"/>
                    </a:lnTo>
                    <a:cubicBezTo>
                      <a:pt x="348" y="822"/>
                      <a:pt x="679" y="1098"/>
                      <a:pt x="1035" y="1286"/>
                    </a:cubicBezTo>
                    <a:cubicBezTo>
                      <a:pt x="1392" y="1473"/>
                      <a:pt x="1687" y="1758"/>
                      <a:pt x="1972" y="2035"/>
                    </a:cubicBezTo>
                    <a:cubicBezTo>
                      <a:pt x="2570" y="2606"/>
                      <a:pt x="3194" y="3150"/>
                      <a:pt x="3837" y="3667"/>
                    </a:cubicBezTo>
                    <a:cubicBezTo>
                      <a:pt x="3997" y="3801"/>
                      <a:pt x="4167" y="3926"/>
                      <a:pt x="4354" y="4006"/>
                    </a:cubicBezTo>
                    <a:cubicBezTo>
                      <a:pt x="4532" y="4078"/>
                      <a:pt x="4711" y="4105"/>
                      <a:pt x="4898" y="4122"/>
                    </a:cubicBezTo>
                    <a:cubicBezTo>
                      <a:pt x="5018" y="4131"/>
                      <a:pt x="5138" y="4137"/>
                      <a:pt x="5257" y="4137"/>
                    </a:cubicBezTo>
                    <a:cubicBezTo>
                      <a:pt x="5395" y="4137"/>
                      <a:pt x="5531" y="4128"/>
                      <a:pt x="5665" y="4105"/>
                    </a:cubicBezTo>
                    <a:cubicBezTo>
                      <a:pt x="5960" y="4042"/>
                      <a:pt x="6245" y="3917"/>
                      <a:pt x="6513" y="3783"/>
                    </a:cubicBezTo>
                    <a:cubicBezTo>
                      <a:pt x="7200" y="3453"/>
                      <a:pt x="7699" y="2793"/>
                      <a:pt x="8137" y="2160"/>
                    </a:cubicBezTo>
                    <a:cubicBezTo>
                      <a:pt x="8565" y="1535"/>
                      <a:pt x="8922" y="866"/>
                      <a:pt x="9332" y="224"/>
                    </a:cubicBezTo>
                    <a:lnTo>
                      <a:pt x="9332" y="1"/>
                    </a:ln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25"/>
            <p:cNvGrpSpPr/>
            <p:nvPr/>
          </p:nvGrpSpPr>
          <p:grpSpPr>
            <a:xfrm rot="-655394">
              <a:off x="8355951" y="-53302"/>
              <a:ext cx="1385610" cy="1450537"/>
              <a:chOff x="6541903" y="866189"/>
              <a:chExt cx="510528" cy="534450"/>
            </a:xfrm>
          </p:grpSpPr>
          <p:sp>
            <p:nvSpPr>
              <p:cNvPr id="2999" name="Google Shape;2999;p25"/>
              <p:cNvSpPr/>
              <p:nvPr/>
            </p:nvSpPr>
            <p:spPr>
              <a:xfrm>
                <a:off x="6541903" y="866189"/>
                <a:ext cx="510528" cy="534450"/>
              </a:xfrm>
              <a:custGeom>
                <a:avLst/>
                <a:gdLst/>
                <a:ahLst/>
                <a:cxnLst/>
                <a:rect l="l" t="t" r="r" b="b"/>
                <a:pathLst>
                  <a:path w="5042" h="5278" extrusionOk="0">
                    <a:moveTo>
                      <a:pt x="3760" y="1"/>
                    </a:moveTo>
                    <a:cubicBezTo>
                      <a:pt x="3713" y="1"/>
                      <a:pt x="3669" y="5"/>
                      <a:pt x="3632" y="15"/>
                    </a:cubicBezTo>
                    <a:cubicBezTo>
                      <a:pt x="2829" y="229"/>
                      <a:pt x="2240" y="933"/>
                      <a:pt x="1883" y="1683"/>
                    </a:cubicBezTo>
                    <a:cubicBezTo>
                      <a:pt x="1526" y="2432"/>
                      <a:pt x="1339" y="3253"/>
                      <a:pt x="1000" y="4020"/>
                    </a:cubicBezTo>
                    <a:cubicBezTo>
                      <a:pt x="777" y="4529"/>
                      <a:pt x="438" y="4921"/>
                      <a:pt x="1" y="5278"/>
                    </a:cubicBezTo>
                    <a:cubicBezTo>
                      <a:pt x="1339" y="4725"/>
                      <a:pt x="2731" y="4109"/>
                      <a:pt x="3605" y="2950"/>
                    </a:cubicBezTo>
                    <a:cubicBezTo>
                      <a:pt x="4078" y="2334"/>
                      <a:pt x="4399" y="1567"/>
                      <a:pt x="5041" y="1130"/>
                    </a:cubicBezTo>
                    <a:cubicBezTo>
                      <a:pt x="4970" y="701"/>
                      <a:pt x="4667" y="362"/>
                      <a:pt x="4292" y="139"/>
                    </a:cubicBezTo>
                    <a:cubicBezTo>
                      <a:pt x="4165" y="62"/>
                      <a:pt x="3937" y="1"/>
                      <a:pt x="3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5"/>
              <p:cNvSpPr/>
              <p:nvPr/>
            </p:nvSpPr>
            <p:spPr>
              <a:xfrm>
                <a:off x="6623212" y="874795"/>
                <a:ext cx="418386" cy="471669"/>
              </a:xfrm>
              <a:custGeom>
                <a:avLst/>
                <a:gdLst/>
                <a:ahLst/>
                <a:cxnLst/>
                <a:rect l="l" t="t" r="r" b="b"/>
                <a:pathLst>
                  <a:path w="4132" h="4658" extrusionOk="0">
                    <a:moveTo>
                      <a:pt x="3382" y="1"/>
                    </a:moveTo>
                    <a:cubicBezTo>
                      <a:pt x="3177" y="224"/>
                      <a:pt x="2998" y="474"/>
                      <a:pt x="2855" y="750"/>
                    </a:cubicBezTo>
                    <a:cubicBezTo>
                      <a:pt x="2873" y="509"/>
                      <a:pt x="2927" y="269"/>
                      <a:pt x="3025" y="54"/>
                    </a:cubicBezTo>
                    <a:lnTo>
                      <a:pt x="3025" y="54"/>
                    </a:lnTo>
                    <a:cubicBezTo>
                      <a:pt x="2820" y="376"/>
                      <a:pt x="2695" y="741"/>
                      <a:pt x="2570" y="1107"/>
                    </a:cubicBezTo>
                    <a:cubicBezTo>
                      <a:pt x="2606" y="839"/>
                      <a:pt x="2632" y="563"/>
                      <a:pt x="2659" y="295"/>
                    </a:cubicBezTo>
                    <a:lnTo>
                      <a:pt x="2659" y="295"/>
                    </a:lnTo>
                    <a:cubicBezTo>
                      <a:pt x="2418" y="750"/>
                      <a:pt x="2222" y="1232"/>
                      <a:pt x="2088" y="1732"/>
                    </a:cubicBezTo>
                    <a:cubicBezTo>
                      <a:pt x="2035" y="1419"/>
                      <a:pt x="2061" y="1098"/>
                      <a:pt x="2106" y="786"/>
                    </a:cubicBezTo>
                    <a:lnTo>
                      <a:pt x="2106" y="786"/>
                    </a:lnTo>
                    <a:cubicBezTo>
                      <a:pt x="1874" y="1250"/>
                      <a:pt x="1740" y="1758"/>
                      <a:pt x="1696" y="2276"/>
                    </a:cubicBezTo>
                    <a:cubicBezTo>
                      <a:pt x="1615" y="1928"/>
                      <a:pt x="1580" y="1571"/>
                      <a:pt x="1589" y="1214"/>
                    </a:cubicBezTo>
                    <a:lnTo>
                      <a:pt x="1589" y="1214"/>
                    </a:lnTo>
                    <a:cubicBezTo>
                      <a:pt x="1419" y="1696"/>
                      <a:pt x="1348" y="2213"/>
                      <a:pt x="1375" y="2722"/>
                    </a:cubicBezTo>
                    <a:cubicBezTo>
                      <a:pt x="1268" y="2410"/>
                      <a:pt x="1196" y="2088"/>
                      <a:pt x="1160" y="1767"/>
                    </a:cubicBezTo>
                    <a:cubicBezTo>
                      <a:pt x="1071" y="2213"/>
                      <a:pt x="1036" y="2677"/>
                      <a:pt x="1053" y="3132"/>
                    </a:cubicBezTo>
                    <a:cubicBezTo>
                      <a:pt x="1000" y="2918"/>
                      <a:pt x="937" y="2731"/>
                      <a:pt x="937" y="2517"/>
                    </a:cubicBezTo>
                    <a:cubicBezTo>
                      <a:pt x="920" y="2856"/>
                      <a:pt x="893" y="3204"/>
                      <a:pt x="875" y="3551"/>
                    </a:cubicBezTo>
                    <a:lnTo>
                      <a:pt x="786" y="2900"/>
                    </a:lnTo>
                    <a:cubicBezTo>
                      <a:pt x="741" y="3248"/>
                      <a:pt x="688" y="3587"/>
                      <a:pt x="625" y="3926"/>
                    </a:cubicBezTo>
                    <a:cubicBezTo>
                      <a:pt x="607" y="3721"/>
                      <a:pt x="607" y="3507"/>
                      <a:pt x="616" y="3302"/>
                    </a:cubicBezTo>
                    <a:lnTo>
                      <a:pt x="616" y="3302"/>
                    </a:lnTo>
                    <a:cubicBezTo>
                      <a:pt x="572" y="3801"/>
                      <a:pt x="340" y="4292"/>
                      <a:pt x="1" y="4658"/>
                    </a:cubicBezTo>
                    <a:cubicBezTo>
                      <a:pt x="509" y="4568"/>
                      <a:pt x="991" y="4328"/>
                      <a:pt x="1375" y="3980"/>
                    </a:cubicBezTo>
                    <a:lnTo>
                      <a:pt x="1375" y="3980"/>
                    </a:lnTo>
                    <a:cubicBezTo>
                      <a:pt x="1187" y="4060"/>
                      <a:pt x="991" y="4105"/>
                      <a:pt x="795" y="4113"/>
                    </a:cubicBezTo>
                    <a:cubicBezTo>
                      <a:pt x="1223" y="3899"/>
                      <a:pt x="1651" y="3694"/>
                      <a:pt x="2070" y="3489"/>
                    </a:cubicBezTo>
                    <a:lnTo>
                      <a:pt x="2070" y="3489"/>
                    </a:lnTo>
                    <a:cubicBezTo>
                      <a:pt x="1776" y="3498"/>
                      <a:pt x="1482" y="3569"/>
                      <a:pt x="1205" y="3676"/>
                    </a:cubicBezTo>
                    <a:lnTo>
                      <a:pt x="2427" y="3043"/>
                    </a:lnTo>
                    <a:lnTo>
                      <a:pt x="2427" y="3043"/>
                    </a:lnTo>
                    <a:cubicBezTo>
                      <a:pt x="2160" y="3096"/>
                      <a:pt x="1901" y="3159"/>
                      <a:pt x="1642" y="3230"/>
                    </a:cubicBezTo>
                    <a:cubicBezTo>
                      <a:pt x="1972" y="3043"/>
                      <a:pt x="2320" y="2865"/>
                      <a:pt x="2668" y="2704"/>
                    </a:cubicBezTo>
                    <a:lnTo>
                      <a:pt x="2668" y="2704"/>
                    </a:lnTo>
                    <a:cubicBezTo>
                      <a:pt x="2347" y="2731"/>
                      <a:pt x="2026" y="2820"/>
                      <a:pt x="1722" y="2918"/>
                    </a:cubicBezTo>
                    <a:cubicBezTo>
                      <a:pt x="2142" y="2686"/>
                      <a:pt x="2570" y="2454"/>
                      <a:pt x="2998" y="2222"/>
                    </a:cubicBezTo>
                    <a:lnTo>
                      <a:pt x="2998" y="2222"/>
                    </a:lnTo>
                    <a:cubicBezTo>
                      <a:pt x="2650" y="2267"/>
                      <a:pt x="2311" y="2347"/>
                      <a:pt x="1981" y="2463"/>
                    </a:cubicBezTo>
                    <a:cubicBezTo>
                      <a:pt x="2392" y="2195"/>
                      <a:pt x="2811" y="1946"/>
                      <a:pt x="3248" y="1723"/>
                    </a:cubicBezTo>
                    <a:lnTo>
                      <a:pt x="3248" y="1723"/>
                    </a:lnTo>
                    <a:cubicBezTo>
                      <a:pt x="2900" y="1758"/>
                      <a:pt x="2552" y="1848"/>
                      <a:pt x="2231" y="1972"/>
                    </a:cubicBezTo>
                    <a:cubicBezTo>
                      <a:pt x="2615" y="1660"/>
                      <a:pt x="3078" y="1446"/>
                      <a:pt x="3569" y="1357"/>
                    </a:cubicBezTo>
                    <a:cubicBezTo>
                      <a:pt x="3547" y="1356"/>
                      <a:pt x="3524" y="1356"/>
                      <a:pt x="3502" y="1356"/>
                    </a:cubicBezTo>
                    <a:cubicBezTo>
                      <a:pt x="3211" y="1356"/>
                      <a:pt x="2915" y="1409"/>
                      <a:pt x="2641" y="1509"/>
                    </a:cubicBezTo>
                    <a:cubicBezTo>
                      <a:pt x="2980" y="1285"/>
                      <a:pt x="3364" y="1134"/>
                      <a:pt x="3765" y="1054"/>
                    </a:cubicBezTo>
                    <a:cubicBezTo>
                      <a:pt x="3616" y="1021"/>
                      <a:pt x="3466" y="1005"/>
                      <a:pt x="3316" y="1005"/>
                    </a:cubicBezTo>
                    <a:cubicBezTo>
                      <a:pt x="3216" y="1005"/>
                      <a:pt x="3116" y="1013"/>
                      <a:pt x="3016" y="1027"/>
                    </a:cubicBezTo>
                    <a:lnTo>
                      <a:pt x="4131" y="706"/>
                    </a:lnTo>
                    <a:cubicBezTo>
                      <a:pt x="3972" y="654"/>
                      <a:pt x="3808" y="630"/>
                      <a:pt x="3644" y="630"/>
                    </a:cubicBezTo>
                    <a:cubicBezTo>
                      <a:pt x="3523" y="630"/>
                      <a:pt x="3402" y="643"/>
                      <a:pt x="3284" y="670"/>
                    </a:cubicBezTo>
                    <a:cubicBezTo>
                      <a:pt x="3319" y="447"/>
                      <a:pt x="3355" y="224"/>
                      <a:pt x="338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5"/>
              <p:cNvSpPr/>
              <p:nvPr/>
            </p:nvSpPr>
            <p:spPr>
              <a:xfrm>
                <a:off x="6541903" y="898287"/>
                <a:ext cx="510528" cy="502351"/>
              </a:xfrm>
              <a:custGeom>
                <a:avLst/>
                <a:gdLst/>
                <a:ahLst/>
                <a:cxnLst/>
                <a:rect l="l" t="t" r="r" b="b"/>
                <a:pathLst>
                  <a:path w="5042" h="4961" extrusionOk="0">
                    <a:moveTo>
                      <a:pt x="4542" y="1"/>
                    </a:moveTo>
                    <a:cubicBezTo>
                      <a:pt x="4283" y="126"/>
                      <a:pt x="4042" y="286"/>
                      <a:pt x="3828" y="474"/>
                    </a:cubicBezTo>
                    <a:cubicBezTo>
                      <a:pt x="3471" y="786"/>
                      <a:pt x="3177" y="1169"/>
                      <a:pt x="2891" y="1553"/>
                    </a:cubicBezTo>
                    <a:cubicBezTo>
                      <a:pt x="2749" y="1740"/>
                      <a:pt x="2606" y="1946"/>
                      <a:pt x="2490" y="2151"/>
                    </a:cubicBezTo>
                    <a:cubicBezTo>
                      <a:pt x="2365" y="2347"/>
                      <a:pt x="2267" y="2561"/>
                      <a:pt x="2151" y="2766"/>
                    </a:cubicBezTo>
                    <a:cubicBezTo>
                      <a:pt x="1678" y="3650"/>
                      <a:pt x="964" y="4443"/>
                      <a:pt x="81" y="4890"/>
                    </a:cubicBezTo>
                    <a:cubicBezTo>
                      <a:pt x="54" y="4916"/>
                      <a:pt x="28" y="4934"/>
                      <a:pt x="1" y="4961"/>
                    </a:cubicBezTo>
                    <a:cubicBezTo>
                      <a:pt x="1339" y="4408"/>
                      <a:pt x="2731" y="3792"/>
                      <a:pt x="3605" y="2633"/>
                    </a:cubicBezTo>
                    <a:cubicBezTo>
                      <a:pt x="4078" y="2017"/>
                      <a:pt x="4399" y="1250"/>
                      <a:pt x="5041" y="813"/>
                    </a:cubicBezTo>
                    <a:cubicBezTo>
                      <a:pt x="4988" y="483"/>
                      <a:pt x="4791" y="206"/>
                      <a:pt x="454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5"/>
              <p:cNvSpPr/>
              <p:nvPr/>
            </p:nvSpPr>
            <p:spPr>
              <a:xfrm>
                <a:off x="6541903" y="887453"/>
                <a:ext cx="470734" cy="513186"/>
              </a:xfrm>
              <a:custGeom>
                <a:avLst/>
                <a:gdLst/>
                <a:ahLst/>
                <a:cxnLst/>
                <a:rect l="l" t="t" r="r" b="b"/>
                <a:pathLst>
                  <a:path w="4649" h="5068" extrusionOk="0">
                    <a:moveTo>
                      <a:pt x="4399" y="1"/>
                    </a:moveTo>
                    <a:cubicBezTo>
                      <a:pt x="3400" y="625"/>
                      <a:pt x="2686" y="1651"/>
                      <a:pt x="2071" y="2668"/>
                    </a:cubicBezTo>
                    <a:cubicBezTo>
                      <a:pt x="1740" y="3212"/>
                      <a:pt x="1419" y="3765"/>
                      <a:pt x="991" y="4238"/>
                    </a:cubicBezTo>
                    <a:cubicBezTo>
                      <a:pt x="759" y="4488"/>
                      <a:pt x="500" y="4711"/>
                      <a:pt x="206" y="4889"/>
                    </a:cubicBezTo>
                    <a:cubicBezTo>
                      <a:pt x="144" y="4943"/>
                      <a:pt x="72" y="5005"/>
                      <a:pt x="1" y="5068"/>
                    </a:cubicBezTo>
                    <a:cubicBezTo>
                      <a:pt x="197" y="4988"/>
                      <a:pt x="384" y="4907"/>
                      <a:pt x="581" y="4827"/>
                    </a:cubicBezTo>
                    <a:cubicBezTo>
                      <a:pt x="1143" y="4417"/>
                      <a:pt x="1607" y="3837"/>
                      <a:pt x="1981" y="3239"/>
                    </a:cubicBezTo>
                    <a:cubicBezTo>
                      <a:pt x="2552" y="2356"/>
                      <a:pt x="3034" y="1384"/>
                      <a:pt x="3819" y="697"/>
                    </a:cubicBezTo>
                    <a:cubicBezTo>
                      <a:pt x="4060" y="482"/>
                      <a:pt x="4345" y="295"/>
                      <a:pt x="4649" y="206"/>
                    </a:cubicBezTo>
                    <a:cubicBezTo>
                      <a:pt x="4577" y="135"/>
                      <a:pt x="4488" y="63"/>
                      <a:pt x="4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03" name="Google Shape;3003;p25"/>
          <p:cNvGrpSpPr/>
          <p:nvPr/>
        </p:nvGrpSpPr>
        <p:grpSpPr>
          <a:xfrm>
            <a:off x="-1793949" y="2571762"/>
            <a:ext cx="3670968" cy="3938665"/>
            <a:chOff x="-1793949" y="2571762"/>
            <a:chExt cx="3670968" cy="3938665"/>
          </a:xfrm>
        </p:grpSpPr>
        <p:grpSp>
          <p:nvGrpSpPr>
            <p:cNvPr id="3004" name="Google Shape;3004;p25"/>
            <p:cNvGrpSpPr/>
            <p:nvPr/>
          </p:nvGrpSpPr>
          <p:grpSpPr>
            <a:xfrm rot="-3689794">
              <a:off x="-1743677" y="4136007"/>
              <a:ext cx="2605749" cy="1664564"/>
              <a:chOff x="5669385" y="-152150"/>
              <a:chExt cx="1383042" cy="883494"/>
            </a:xfrm>
          </p:grpSpPr>
          <p:sp>
            <p:nvSpPr>
              <p:cNvPr id="3005" name="Google Shape;3005;p25"/>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5"/>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5"/>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5"/>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5"/>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5"/>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5"/>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2" name="Google Shape;3012;p25"/>
            <p:cNvGrpSpPr/>
            <p:nvPr/>
          </p:nvGrpSpPr>
          <p:grpSpPr>
            <a:xfrm rot="-3966003">
              <a:off x="-13438" y="4627989"/>
              <a:ext cx="1643007" cy="1610336"/>
              <a:chOff x="4785930" y="1655991"/>
              <a:chExt cx="579077" cy="567562"/>
            </a:xfrm>
          </p:grpSpPr>
          <p:sp>
            <p:nvSpPr>
              <p:cNvPr id="3013" name="Google Shape;3013;p25"/>
              <p:cNvSpPr/>
              <p:nvPr/>
            </p:nvSpPr>
            <p:spPr>
              <a:xfrm>
                <a:off x="4785930" y="1655991"/>
                <a:ext cx="579077" cy="567562"/>
              </a:xfrm>
              <a:custGeom>
                <a:avLst/>
                <a:gdLst/>
                <a:ahLst/>
                <a:cxnLst/>
                <a:rect l="l" t="t" r="r" b="b"/>
                <a:pathLst>
                  <a:path w="5719" h="5605" extrusionOk="0">
                    <a:moveTo>
                      <a:pt x="938" y="0"/>
                    </a:moveTo>
                    <a:cubicBezTo>
                      <a:pt x="910" y="0"/>
                      <a:pt x="883" y="1"/>
                      <a:pt x="857" y="3"/>
                    </a:cubicBezTo>
                    <a:cubicBezTo>
                      <a:pt x="536" y="29"/>
                      <a:pt x="214" y="119"/>
                      <a:pt x="0" y="359"/>
                    </a:cubicBezTo>
                    <a:cubicBezTo>
                      <a:pt x="102" y="277"/>
                      <a:pt x="227" y="241"/>
                      <a:pt x="356" y="241"/>
                    </a:cubicBezTo>
                    <a:cubicBezTo>
                      <a:pt x="579" y="241"/>
                      <a:pt x="815" y="348"/>
                      <a:pt x="973" y="511"/>
                    </a:cubicBezTo>
                    <a:cubicBezTo>
                      <a:pt x="1223" y="770"/>
                      <a:pt x="1347" y="1135"/>
                      <a:pt x="1490" y="1466"/>
                    </a:cubicBezTo>
                    <a:cubicBezTo>
                      <a:pt x="2079" y="2866"/>
                      <a:pt x="3185" y="3981"/>
                      <a:pt x="4318" y="4989"/>
                    </a:cubicBezTo>
                    <a:cubicBezTo>
                      <a:pt x="4541" y="5186"/>
                      <a:pt x="4764" y="5382"/>
                      <a:pt x="4943" y="5605"/>
                    </a:cubicBezTo>
                    <a:cubicBezTo>
                      <a:pt x="5201" y="4731"/>
                      <a:pt x="5433" y="3856"/>
                      <a:pt x="5603" y="2955"/>
                    </a:cubicBezTo>
                    <a:cubicBezTo>
                      <a:pt x="5665" y="2634"/>
                      <a:pt x="5719" y="2304"/>
                      <a:pt x="5638" y="1983"/>
                    </a:cubicBezTo>
                    <a:cubicBezTo>
                      <a:pt x="5576" y="1733"/>
                      <a:pt x="5433" y="1519"/>
                      <a:pt x="5273" y="1314"/>
                    </a:cubicBezTo>
                    <a:cubicBezTo>
                      <a:pt x="4871" y="797"/>
                      <a:pt x="4336" y="359"/>
                      <a:pt x="3711" y="145"/>
                    </a:cubicBezTo>
                    <a:cubicBezTo>
                      <a:pt x="3446" y="54"/>
                      <a:pt x="3165" y="7"/>
                      <a:pt x="2886" y="7"/>
                    </a:cubicBezTo>
                    <a:cubicBezTo>
                      <a:pt x="2507" y="7"/>
                      <a:pt x="2131" y="94"/>
                      <a:pt x="1802" y="279"/>
                    </a:cubicBezTo>
                    <a:cubicBezTo>
                      <a:pt x="1573" y="91"/>
                      <a:pt x="1239" y="0"/>
                      <a:pt x="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5"/>
              <p:cNvSpPr/>
              <p:nvPr/>
            </p:nvSpPr>
            <p:spPr>
              <a:xfrm>
                <a:off x="4785930" y="1655991"/>
                <a:ext cx="502326" cy="567562"/>
              </a:xfrm>
              <a:custGeom>
                <a:avLst/>
                <a:gdLst/>
                <a:ahLst/>
                <a:cxnLst/>
                <a:rect l="l" t="t" r="r" b="b"/>
                <a:pathLst>
                  <a:path w="4961" h="5605" extrusionOk="0">
                    <a:moveTo>
                      <a:pt x="938" y="0"/>
                    </a:moveTo>
                    <a:cubicBezTo>
                      <a:pt x="910" y="0"/>
                      <a:pt x="883" y="1"/>
                      <a:pt x="857" y="3"/>
                    </a:cubicBezTo>
                    <a:cubicBezTo>
                      <a:pt x="536" y="29"/>
                      <a:pt x="214" y="119"/>
                      <a:pt x="0" y="359"/>
                    </a:cubicBezTo>
                    <a:cubicBezTo>
                      <a:pt x="102" y="277"/>
                      <a:pt x="227" y="241"/>
                      <a:pt x="356" y="241"/>
                    </a:cubicBezTo>
                    <a:cubicBezTo>
                      <a:pt x="579" y="241"/>
                      <a:pt x="815" y="348"/>
                      <a:pt x="973" y="511"/>
                    </a:cubicBezTo>
                    <a:cubicBezTo>
                      <a:pt x="1223" y="770"/>
                      <a:pt x="1347" y="1135"/>
                      <a:pt x="1490" y="1466"/>
                    </a:cubicBezTo>
                    <a:cubicBezTo>
                      <a:pt x="2079" y="2866"/>
                      <a:pt x="3185" y="3981"/>
                      <a:pt x="4318" y="4989"/>
                    </a:cubicBezTo>
                    <a:cubicBezTo>
                      <a:pt x="4541" y="5186"/>
                      <a:pt x="4764" y="5382"/>
                      <a:pt x="4943" y="5605"/>
                    </a:cubicBezTo>
                    <a:cubicBezTo>
                      <a:pt x="4952" y="5596"/>
                      <a:pt x="4952" y="5587"/>
                      <a:pt x="4960" y="5569"/>
                    </a:cubicBezTo>
                    <a:cubicBezTo>
                      <a:pt x="4916" y="5489"/>
                      <a:pt x="4880" y="5400"/>
                      <a:pt x="4844" y="5319"/>
                    </a:cubicBezTo>
                    <a:cubicBezTo>
                      <a:pt x="4532" y="4561"/>
                      <a:pt x="4220" y="3803"/>
                      <a:pt x="4095" y="3000"/>
                    </a:cubicBezTo>
                    <a:cubicBezTo>
                      <a:pt x="4059" y="2777"/>
                      <a:pt x="4033" y="2554"/>
                      <a:pt x="3970" y="2340"/>
                    </a:cubicBezTo>
                    <a:cubicBezTo>
                      <a:pt x="3863" y="1965"/>
                      <a:pt x="3631" y="1644"/>
                      <a:pt x="3399" y="1341"/>
                    </a:cubicBezTo>
                    <a:cubicBezTo>
                      <a:pt x="3212" y="1109"/>
                      <a:pt x="3025" y="886"/>
                      <a:pt x="2810" y="689"/>
                    </a:cubicBezTo>
                    <a:cubicBezTo>
                      <a:pt x="2570" y="475"/>
                      <a:pt x="2293" y="306"/>
                      <a:pt x="2008" y="181"/>
                    </a:cubicBezTo>
                    <a:cubicBezTo>
                      <a:pt x="1936" y="208"/>
                      <a:pt x="1865" y="243"/>
                      <a:pt x="1802" y="279"/>
                    </a:cubicBezTo>
                    <a:cubicBezTo>
                      <a:pt x="1573" y="91"/>
                      <a:pt x="1239" y="0"/>
                      <a:pt x="93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5"/>
              <p:cNvSpPr/>
              <p:nvPr/>
            </p:nvSpPr>
            <p:spPr>
              <a:xfrm>
                <a:off x="4938522" y="1668648"/>
                <a:ext cx="393983" cy="515211"/>
              </a:xfrm>
              <a:custGeom>
                <a:avLst/>
                <a:gdLst/>
                <a:ahLst/>
                <a:cxnLst/>
                <a:rect l="l" t="t" r="r" b="b"/>
                <a:pathLst>
                  <a:path w="3891" h="5088" extrusionOk="0">
                    <a:moveTo>
                      <a:pt x="1693" y="1"/>
                    </a:moveTo>
                    <a:cubicBezTo>
                      <a:pt x="1228" y="1"/>
                      <a:pt x="603" y="196"/>
                      <a:pt x="492" y="225"/>
                    </a:cubicBezTo>
                    <a:cubicBezTo>
                      <a:pt x="482" y="228"/>
                      <a:pt x="473" y="229"/>
                      <a:pt x="463" y="229"/>
                    </a:cubicBezTo>
                    <a:cubicBezTo>
                      <a:pt x="392" y="229"/>
                      <a:pt x="322" y="174"/>
                      <a:pt x="251" y="127"/>
                    </a:cubicBezTo>
                    <a:cubicBezTo>
                      <a:pt x="215" y="105"/>
                      <a:pt x="168" y="89"/>
                      <a:pt x="125" y="89"/>
                    </a:cubicBezTo>
                    <a:cubicBezTo>
                      <a:pt x="81" y="89"/>
                      <a:pt x="41" y="105"/>
                      <a:pt x="19" y="145"/>
                    </a:cubicBezTo>
                    <a:cubicBezTo>
                      <a:pt x="1" y="172"/>
                      <a:pt x="1" y="208"/>
                      <a:pt x="1" y="243"/>
                    </a:cubicBezTo>
                    <a:lnTo>
                      <a:pt x="46" y="1002"/>
                    </a:lnTo>
                    <a:cubicBezTo>
                      <a:pt x="108" y="761"/>
                      <a:pt x="162" y="520"/>
                      <a:pt x="188" y="279"/>
                    </a:cubicBezTo>
                    <a:cubicBezTo>
                      <a:pt x="313" y="413"/>
                      <a:pt x="313" y="618"/>
                      <a:pt x="304" y="796"/>
                    </a:cubicBezTo>
                    <a:cubicBezTo>
                      <a:pt x="295" y="1064"/>
                      <a:pt x="286" y="1323"/>
                      <a:pt x="278" y="1590"/>
                    </a:cubicBezTo>
                    <a:lnTo>
                      <a:pt x="759" y="511"/>
                    </a:lnTo>
                    <a:lnTo>
                      <a:pt x="759" y="511"/>
                    </a:lnTo>
                    <a:cubicBezTo>
                      <a:pt x="679" y="975"/>
                      <a:pt x="590" y="1430"/>
                      <a:pt x="581" y="1903"/>
                    </a:cubicBezTo>
                    <a:lnTo>
                      <a:pt x="982" y="841"/>
                    </a:lnTo>
                    <a:lnTo>
                      <a:pt x="982" y="841"/>
                    </a:lnTo>
                    <a:cubicBezTo>
                      <a:pt x="911" y="1341"/>
                      <a:pt x="884" y="1840"/>
                      <a:pt x="920" y="2349"/>
                    </a:cubicBezTo>
                    <a:cubicBezTo>
                      <a:pt x="956" y="1903"/>
                      <a:pt x="1009" y="1448"/>
                      <a:pt x="1232" y="1064"/>
                    </a:cubicBezTo>
                    <a:lnTo>
                      <a:pt x="1232" y="1064"/>
                    </a:lnTo>
                    <a:cubicBezTo>
                      <a:pt x="1125" y="1555"/>
                      <a:pt x="1089" y="2054"/>
                      <a:pt x="1116" y="2554"/>
                    </a:cubicBezTo>
                    <a:cubicBezTo>
                      <a:pt x="1161" y="2090"/>
                      <a:pt x="1321" y="1635"/>
                      <a:pt x="1589" y="1251"/>
                    </a:cubicBezTo>
                    <a:lnTo>
                      <a:pt x="1589" y="1251"/>
                    </a:lnTo>
                    <a:cubicBezTo>
                      <a:pt x="1446" y="1715"/>
                      <a:pt x="1348" y="2188"/>
                      <a:pt x="1303" y="2679"/>
                    </a:cubicBezTo>
                    <a:cubicBezTo>
                      <a:pt x="1402" y="2251"/>
                      <a:pt x="1607" y="1858"/>
                      <a:pt x="1883" y="1519"/>
                    </a:cubicBezTo>
                    <a:lnTo>
                      <a:pt x="1883" y="1519"/>
                    </a:lnTo>
                    <a:cubicBezTo>
                      <a:pt x="1678" y="1929"/>
                      <a:pt x="1535" y="2366"/>
                      <a:pt x="1455" y="2813"/>
                    </a:cubicBezTo>
                    <a:cubicBezTo>
                      <a:pt x="1616" y="2465"/>
                      <a:pt x="1857" y="2135"/>
                      <a:pt x="2142" y="1867"/>
                    </a:cubicBezTo>
                    <a:lnTo>
                      <a:pt x="2142" y="1867"/>
                    </a:lnTo>
                    <a:cubicBezTo>
                      <a:pt x="1937" y="2259"/>
                      <a:pt x="1785" y="2679"/>
                      <a:pt x="1696" y="3107"/>
                    </a:cubicBezTo>
                    <a:cubicBezTo>
                      <a:pt x="1848" y="2804"/>
                      <a:pt x="2035" y="2581"/>
                      <a:pt x="2249" y="2322"/>
                    </a:cubicBezTo>
                    <a:lnTo>
                      <a:pt x="2249" y="2322"/>
                    </a:lnTo>
                    <a:cubicBezTo>
                      <a:pt x="2133" y="2786"/>
                      <a:pt x="2062" y="3259"/>
                      <a:pt x="2026" y="3731"/>
                    </a:cubicBezTo>
                    <a:cubicBezTo>
                      <a:pt x="2106" y="3366"/>
                      <a:pt x="2231" y="3009"/>
                      <a:pt x="2383" y="2670"/>
                    </a:cubicBezTo>
                    <a:lnTo>
                      <a:pt x="2383" y="2670"/>
                    </a:lnTo>
                    <a:cubicBezTo>
                      <a:pt x="2374" y="2875"/>
                      <a:pt x="2356" y="3080"/>
                      <a:pt x="2356" y="3294"/>
                    </a:cubicBezTo>
                    <a:cubicBezTo>
                      <a:pt x="2347" y="3598"/>
                      <a:pt x="2347" y="3910"/>
                      <a:pt x="2463" y="4186"/>
                    </a:cubicBezTo>
                    <a:cubicBezTo>
                      <a:pt x="2499" y="3972"/>
                      <a:pt x="2535" y="3749"/>
                      <a:pt x="2570" y="3535"/>
                    </a:cubicBezTo>
                    <a:cubicBezTo>
                      <a:pt x="2615" y="3883"/>
                      <a:pt x="2722" y="4231"/>
                      <a:pt x="2865" y="4552"/>
                    </a:cubicBezTo>
                    <a:cubicBezTo>
                      <a:pt x="2874" y="4409"/>
                      <a:pt x="2882" y="4311"/>
                      <a:pt x="2891" y="4169"/>
                    </a:cubicBezTo>
                    <a:cubicBezTo>
                      <a:pt x="3043" y="4490"/>
                      <a:pt x="3221" y="4793"/>
                      <a:pt x="3409" y="5087"/>
                    </a:cubicBezTo>
                    <a:cubicBezTo>
                      <a:pt x="3177" y="4579"/>
                      <a:pt x="2990" y="4044"/>
                      <a:pt x="2856" y="3499"/>
                    </a:cubicBezTo>
                    <a:lnTo>
                      <a:pt x="2856" y="3499"/>
                    </a:lnTo>
                    <a:cubicBezTo>
                      <a:pt x="3061" y="3928"/>
                      <a:pt x="3266" y="4356"/>
                      <a:pt x="3480" y="4784"/>
                    </a:cubicBezTo>
                    <a:cubicBezTo>
                      <a:pt x="3257" y="4169"/>
                      <a:pt x="3106" y="3526"/>
                      <a:pt x="2954" y="2893"/>
                    </a:cubicBezTo>
                    <a:lnTo>
                      <a:pt x="2954" y="2893"/>
                    </a:lnTo>
                    <a:cubicBezTo>
                      <a:pt x="3141" y="3160"/>
                      <a:pt x="3337" y="3419"/>
                      <a:pt x="3525" y="3687"/>
                    </a:cubicBezTo>
                    <a:cubicBezTo>
                      <a:pt x="3213" y="3143"/>
                      <a:pt x="2954" y="2581"/>
                      <a:pt x="2749" y="1992"/>
                    </a:cubicBezTo>
                    <a:lnTo>
                      <a:pt x="2749" y="1992"/>
                    </a:lnTo>
                    <a:cubicBezTo>
                      <a:pt x="3052" y="2402"/>
                      <a:pt x="3391" y="2786"/>
                      <a:pt x="3748" y="3143"/>
                    </a:cubicBezTo>
                    <a:cubicBezTo>
                      <a:pt x="3400" y="2625"/>
                      <a:pt x="3088" y="2081"/>
                      <a:pt x="2802" y="1519"/>
                    </a:cubicBezTo>
                    <a:lnTo>
                      <a:pt x="2802" y="1519"/>
                    </a:lnTo>
                    <a:cubicBezTo>
                      <a:pt x="3177" y="1831"/>
                      <a:pt x="3560" y="2143"/>
                      <a:pt x="3891" y="2509"/>
                    </a:cubicBezTo>
                    <a:cubicBezTo>
                      <a:pt x="3596" y="1733"/>
                      <a:pt x="2972" y="1100"/>
                      <a:pt x="2213" y="787"/>
                    </a:cubicBezTo>
                    <a:lnTo>
                      <a:pt x="2213" y="787"/>
                    </a:lnTo>
                    <a:cubicBezTo>
                      <a:pt x="2802" y="1002"/>
                      <a:pt x="3346" y="1332"/>
                      <a:pt x="3801" y="1769"/>
                    </a:cubicBezTo>
                    <a:cubicBezTo>
                      <a:pt x="3266" y="912"/>
                      <a:pt x="2329" y="324"/>
                      <a:pt x="1330" y="217"/>
                    </a:cubicBezTo>
                    <a:cubicBezTo>
                      <a:pt x="1358" y="216"/>
                      <a:pt x="1385" y="215"/>
                      <a:pt x="1413" y="215"/>
                    </a:cubicBezTo>
                    <a:cubicBezTo>
                      <a:pt x="2019" y="215"/>
                      <a:pt x="2629" y="402"/>
                      <a:pt x="3132" y="752"/>
                    </a:cubicBezTo>
                    <a:cubicBezTo>
                      <a:pt x="2847" y="386"/>
                      <a:pt x="2410" y="154"/>
                      <a:pt x="1955" y="29"/>
                    </a:cubicBezTo>
                    <a:cubicBezTo>
                      <a:pt x="1878" y="9"/>
                      <a:pt x="1789" y="1"/>
                      <a:pt x="1693"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5"/>
              <p:cNvSpPr/>
              <p:nvPr/>
            </p:nvSpPr>
            <p:spPr>
              <a:xfrm>
                <a:off x="4972038" y="1668850"/>
                <a:ext cx="293639" cy="491516"/>
              </a:xfrm>
              <a:custGeom>
                <a:avLst/>
                <a:gdLst/>
                <a:ahLst/>
                <a:cxnLst/>
                <a:rect l="l" t="t" r="r" b="b"/>
                <a:pathLst>
                  <a:path w="2900" h="4854" extrusionOk="0">
                    <a:moveTo>
                      <a:pt x="303" y="0"/>
                    </a:moveTo>
                    <a:cubicBezTo>
                      <a:pt x="205" y="36"/>
                      <a:pt x="98" y="81"/>
                      <a:pt x="0" y="134"/>
                    </a:cubicBezTo>
                    <a:cubicBezTo>
                      <a:pt x="651" y="357"/>
                      <a:pt x="1320" y="857"/>
                      <a:pt x="1677" y="1419"/>
                    </a:cubicBezTo>
                    <a:cubicBezTo>
                      <a:pt x="2328" y="2454"/>
                      <a:pt x="2275" y="3801"/>
                      <a:pt x="2899" y="4853"/>
                    </a:cubicBezTo>
                    <a:cubicBezTo>
                      <a:pt x="2462" y="3944"/>
                      <a:pt x="2551" y="2802"/>
                      <a:pt x="2150" y="1874"/>
                    </a:cubicBezTo>
                    <a:cubicBezTo>
                      <a:pt x="1793" y="1062"/>
                      <a:pt x="1088" y="464"/>
                      <a:pt x="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7" name="Google Shape;3017;p25"/>
            <p:cNvGrpSpPr/>
            <p:nvPr/>
          </p:nvGrpSpPr>
          <p:grpSpPr>
            <a:xfrm flipH="1">
              <a:off x="-932112" y="2571762"/>
              <a:ext cx="1483199" cy="2661789"/>
              <a:chOff x="8268108" y="675218"/>
              <a:chExt cx="422841" cy="758842"/>
            </a:xfrm>
          </p:grpSpPr>
          <p:sp>
            <p:nvSpPr>
              <p:cNvPr id="3018" name="Google Shape;3018;p25"/>
              <p:cNvSpPr/>
              <p:nvPr/>
            </p:nvSpPr>
            <p:spPr>
              <a:xfrm>
                <a:off x="8268108" y="675218"/>
                <a:ext cx="272983" cy="432785"/>
              </a:xfrm>
              <a:custGeom>
                <a:avLst/>
                <a:gdLst/>
                <a:ahLst/>
                <a:cxnLst/>
                <a:rect l="l" t="t" r="r" b="b"/>
                <a:pathLst>
                  <a:path w="2696" h="4274" extrusionOk="0">
                    <a:moveTo>
                      <a:pt x="1" y="0"/>
                    </a:moveTo>
                    <a:cubicBezTo>
                      <a:pt x="28" y="1196"/>
                      <a:pt x="509" y="2382"/>
                      <a:pt x="1286" y="3301"/>
                    </a:cubicBezTo>
                    <a:cubicBezTo>
                      <a:pt x="1660" y="3738"/>
                      <a:pt x="2133" y="4140"/>
                      <a:pt x="2695" y="4273"/>
                    </a:cubicBezTo>
                    <a:cubicBezTo>
                      <a:pt x="2633" y="3390"/>
                      <a:pt x="2374" y="2489"/>
                      <a:pt x="1928" y="1722"/>
                    </a:cubicBezTo>
                    <a:cubicBezTo>
                      <a:pt x="1482" y="964"/>
                      <a:pt x="813" y="35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5"/>
              <p:cNvSpPr/>
              <p:nvPr/>
            </p:nvSpPr>
            <p:spPr>
              <a:xfrm>
                <a:off x="8268108" y="675218"/>
                <a:ext cx="268427" cy="431874"/>
              </a:xfrm>
              <a:custGeom>
                <a:avLst/>
                <a:gdLst/>
                <a:ahLst/>
                <a:cxnLst/>
                <a:rect l="l" t="t" r="r" b="b"/>
                <a:pathLst>
                  <a:path w="2651" h="4265" extrusionOk="0">
                    <a:moveTo>
                      <a:pt x="1" y="0"/>
                    </a:moveTo>
                    <a:cubicBezTo>
                      <a:pt x="28" y="1196"/>
                      <a:pt x="509" y="2382"/>
                      <a:pt x="1286" y="3301"/>
                    </a:cubicBezTo>
                    <a:cubicBezTo>
                      <a:pt x="1651" y="3729"/>
                      <a:pt x="2106" y="4113"/>
                      <a:pt x="2651" y="4265"/>
                    </a:cubicBezTo>
                    <a:cubicBezTo>
                      <a:pt x="2356" y="3845"/>
                      <a:pt x="2160" y="3346"/>
                      <a:pt x="1910" y="2891"/>
                    </a:cubicBezTo>
                    <a:cubicBezTo>
                      <a:pt x="1794" y="2677"/>
                      <a:pt x="1660" y="2471"/>
                      <a:pt x="1535" y="2266"/>
                    </a:cubicBezTo>
                    <a:cubicBezTo>
                      <a:pt x="1054" y="1508"/>
                      <a:pt x="554" y="759"/>
                      <a:pt x="37" y="9"/>
                    </a:cubicBezTo>
                    <a:cubicBezTo>
                      <a:pt x="28" y="9"/>
                      <a:pt x="19" y="0"/>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5"/>
              <p:cNvSpPr/>
              <p:nvPr/>
            </p:nvSpPr>
            <p:spPr>
              <a:xfrm>
                <a:off x="8285321" y="697799"/>
                <a:ext cx="234000" cy="388535"/>
              </a:xfrm>
              <a:custGeom>
                <a:avLst/>
                <a:gdLst/>
                <a:ahLst/>
                <a:cxnLst/>
                <a:rect l="l" t="t" r="r" b="b"/>
                <a:pathLst>
                  <a:path w="2311" h="3837" extrusionOk="0">
                    <a:moveTo>
                      <a:pt x="0" y="0"/>
                    </a:moveTo>
                    <a:cubicBezTo>
                      <a:pt x="14" y="13"/>
                      <a:pt x="28" y="27"/>
                      <a:pt x="42" y="40"/>
                    </a:cubicBezTo>
                    <a:lnTo>
                      <a:pt x="42" y="40"/>
                    </a:lnTo>
                    <a:cubicBezTo>
                      <a:pt x="29" y="26"/>
                      <a:pt x="16" y="12"/>
                      <a:pt x="0" y="0"/>
                    </a:cubicBezTo>
                    <a:close/>
                    <a:moveTo>
                      <a:pt x="42" y="40"/>
                    </a:moveTo>
                    <a:lnTo>
                      <a:pt x="42" y="40"/>
                    </a:lnTo>
                    <a:cubicBezTo>
                      <a:pt x="105" y="111"/>
                      <a:pt x="143" y="206"/>
                      <a:pt x="188" y="295"/>
                    </a:cubicBezTo>
                    <a:cubicBezTo>
                      <a:pt x="268" y="464"/>
                      <a:pt x="366" y="616"/>
                      <a:pt x="482" y="759"/>
                    </a:cubicBezTo>
                    <a:cubicBezTo>
                      <a:pt x="322" y="634"/>
                      <a:pt x="179" y="491"/>
                      <a:pt x="45" y="339"/>
                    </a:cubicBezTo>
                    <a:lnTo>
                      <a:pt x="45" y="339"/>
                    </a:lnTo>
                    <a:cubicBezTo>
                      <a:pt x="206" y="616"/>
                      <a:pt x="384" y="884"/>
                      <a:pt x="634" y="1071"/>
                    </a:cubicBezTo>
                    <a:cubicBezTo>
                      <a:pt x="482" y="1000"/>
                      <a:pt x="339" y="910"/>
                      <a:pt x="215" y="794"/>
                    </a:cubicBezTo>
                    <a:lnTo>
                      <a:pt x="215" y="794"/>
                    </a:lnTo>
                    <a:cubicBezTo>
                      <a:pt x="384" y="1026"/>
                      <a:pt x="580" y="1240"/>
                      <a:pt x="830" y="1383"/>
                    </a:cubicBezTo>
                    <a:cubicBezTo>
                      <a:pt x="661" y="1347"/>
                      <a:pt x="500" y="1258"/>
                      <a:pt x="375" y="1142"/>
                    </a:cubicBezTo>
                    <a:lnTo>
                      <a:pt x="375" y="1142"/>
                    </a:lnTo>
                    <a:cubicBezTo>
                      <a:pt x="536" y="1330"/>
                      <a:pt x="714" y="1499"/>
                      <a:pt x="919" y="1642"/>
                    </a:cubicBezTo>
                    <a:cubicBezTo>
                      <a:pt x="678" y="1544"/>
                      <a:pt x="464" y="1401"/>
                      <a:pt x="277" y="1223"/>
                    </a:cubicBezTo>
                    <a:lnTo>
                      <a:pt x="277" y="1223"/>
                    </a:lnTo>
                    <a:cubicBezTo>
                      <a:pt x="464" y="1544"/>
                      <a:pt x="777" y="1767"/>
                      <a:pt x="1080" y="1981"/>
                    </a:cubicBezTo>
                    <a:cubicBezTo>
                      <a:pt x="919" y="1918"/>
                      <a:pt x="768" y="1847"/>
                      <a:pt x="616" y="1758"/>
                    </a:cubicBezTo>
                    <a:lnTo>
                      <a:pt x="616" y="1758"/>
                    </a:lnTo>
                    <a:cubicBezTo>
                      <a:pt x="839" y="1936"/>
                      <a:pt x="1071" y="2097"/>
                      <a:pt x="1312" y="2257"/>
                    </a:cubicBezTo>
                    <a:cubicBezTo>
                      <a:pt x="1062" y="2186"/>
                      <a:pt x="812" y="2079"/>
                      <a:pt x="598" y="1927"/>
                    </a:cubicBezTo>
                    <a:lnTo>
                      <a:pt x="598" y="1927"/>
                    </a:lnTo>
                    <a:cubicBezTo>
                      <a:pt x="723" y="2132"/>
                      <a:pt x="964" y="2222"/>
                      <a:pt x="1178" y="2338"/>
                    </a:cubicBezTo>
                    <a:cubicBezTo>
                      <a:pt x="1303" y="2409"/>
                      <a:pt x="1428" y="2489"/>
                      <a:pt x="1535" y="2579"/>
                    </a:cubicBezTo>
                    <a:cubicBezTo>
                      <a:pt x="1365" y="2507"/>
                      <a:pt x="1187" y="2480"/>
                      <a:pt x="1009" y="2454"/>
                    </a:cubicBezTo>
                    <a:lnTo>
                      <a:pt x="1009" y="2454"/>
                    </a:lnTo>
                    <a:cubicBezTo>
                      <a:pt x="1240" y="2579"/>
                      <a:pt x="1472" y="2703"/>
                      <a:pt x="1704" y="2837"/>
                    </a:cubicBezTo>
                    <a:cubicBezTo>
                      <a:pt x="1464" y="2802"/>
                      <a:pt x="1223" y="2748"/>
                      <a:pt x="1000" y="2650"/>
                    </a:cubicBezTo>
                    <a:lnTo>
                      <a:pt x="1000" y="2650"/>
                    </a:lnTo>
                    <a:cubicBezTo>
                      <a:pt x="1285" y="2819"/>
                      <a:pt x="1571" y="2980"/>
                      <a:pt x="1856" y="3149"/>
                    </a:cubicBezTo>
                    <a:cubicBezTo>
                      <a:pt x="1731" y="3114"/>
                      <a:pt x="1597" y="3078"/>
                      <a:pt x="1472" y="3042"/>
                    </a:cubicBezTo>
                    <a:lnTo>
                      <a:pt x="1472" y="3042"/>
                    </a:lnTo>
                    <a:cubicBezTo>
                      <a:pt x="1642" y="3158"/>
                      <a:pt x="1820" y="3283"/>
                      <a:pt x="1990" y="3399"/>
                    </a:cubicBezTo>
                    <a:cubicBezTo>
                      <a:pt x="1767" y="3301"/>
                      <a:pt x="1553" y="3203"/>
                      <a:pt x="1330" y="3105"/>
                    </a:cubicBezTo>
                    <a:lnTo>
                      <a:pt x="1330" y="3105"/>
                    </a:lnTo>
                    <a:cubicBezTo>
                      <a:pt x="1588" y="3292"/>
                      <a:pt x="1856" y="3462"/>
                      <a:pt x="2133" y="3622"/>
                    </a:cubicBezTo>
                    <a:cubicBezTo>
                      <a:pt x="1972" y="3587"/>
                      <a:pt x="1811" y="3533"/>
                      <a:pt x="1669" y="3453"/>
                    </a:cubicBezTo>
                    <a:lnTo>
                      <a:pt x="1669" y="3453"/>
                    </a:lnTo>
                    <a:cubicBezTo>
                      <a:pt x="1847" y="3622"/>
                      <a:pt x="2070" y="3756"/>
                      <a:pt x="2302" y="3836"/>
                    </a:cubicBezTo>
                    <a:cubicBezTo>
                      <a:pt x="2302" y="3827"/>
                      <a:pt x="2284" y="3792"/>
                      <a:pt x="2293" y="3792"/>
                    </a:cubicBezTo>
                    <a:cubicBezTo>
                      <a:pt x="2302" y="3792"/>
                      <a:pt x="2311" y="3783"/>
                      <a:pt x="2311" y="3774"/>
                    </a:cubicBezTo>
                    <a:cubicBezTo>
                      <a:pt x="2311" y="3542"/>
                      <a:pt x="2311" y="3301"/>
                      <a:pt x="2266" y="3078"/>
                    </a:cubicBezTo>
                    <a:cubicBezTo>
                      <a:pt x="2266" y="3185"/>
                      <a:pt x="2257" y="3301"/>
                      <a:pt x="2257" y="3417"/>
                    </a:cubicBezTo>
                    <a:cubicBezTo>
                      <a:pt x="2204" y="3149"/>
                      <a:pt x="2142" y="2882"/>
                      <a:pt x="2088" y="2614"/>
                    </a:cubicBezTo>
                    <a:lnTo>
                      <a:pt x="2070" y="3087"/>
                    </a:lnTo>
                    <a:cubicBezTo>
                      <a:pt x="2061" y="2775"/>
                      <a:pt x="2026" y="2463"/>
                      <a:pt x="1936" y="2159"/>
                    </a:cubicBezTo>
                    <a:cubicBezTo>
                      <a:pt x="1927" y="2338"/>
                      <a:pt x="1918" y="2516"/>
                      <a:pt x="1927" y="2694"/>
                    </a:cubicBezTo>
                    <a:cubicBezTo>
                      <a:pt x="1910" y="2409"/>
                      <a:pt x="1892" y="2124"/>
                      <a:pt x="1785" y="1865"/>
                    </a:cubicBezTo>
                    <a:cubicBezTo>
                      <a:pt x="1758" y="2070"/>
                      <a:pt x="1731" y="2266"/>
                      <a:pt x="1713" y="2471"/>
                    </a:cubicBezTo>
                    <a:cubicBezTo>
                      <a:pt x="1695" y="2150"/>
                      <a:pt x="1687" y="1829"/>
                      <a:pt x="1579" y="1526"/>
                    </a:cubicBezTo>
                    <a:cubicBezTo>
                      <a:pt x="1553" y="1740"/>
                      <a:pt x="1526" y="1954"/>
                      <a:pt x="1490" y="2159"/>
                    </a:cubicBezTo>
                    <a:cubicBezTo>
                      <a:pt x="1517" y="1883"/>
                      <a:pt x="1517" y="1588"/>
                      <a:pt x="1410" y="1330"/>
                    </a:cubicBezTo>
                    <a:cubicBezTo>
                      <a:pt x="1374" y="1508"/>
                      <a:pt x="1339" y="1686"/>
                      <a:pt x="1303" y="1865"/>
                    </a:cubicBezTo>
                    <a:cubicBezTo>
                      <a:pt x="1321" y="1624"/>
                      <a:pt x="1339" y="1374"/>
                      <a:pt x="1285" y="1124"/>
                    </a:cubicBezTo>
                    <a:cubicBezTo>
                      <a:pt x="1240" y="1276"/>
                      <a:pt x="1205" y="1437"/>
                      <a:pt x="1169" y="1588"/>
                    </a:cubicBezTo>
                    <a:cubicBezTo>
                      <a:pt x="1196" y="1365"/>
                      <a:pt x="1160" y="1142"/>
                      <a:pt x="1089" y="928"/>
                    </a:cubicBezTo>
                    <a:cubicBezTo>
                      <a:pt x="1089" y="1062"/>
                      <a:pt x="1053" y="1178"/>
                      <a:pt x="1000" y="1294"/>
                    </a:cubicBezTo>
                    <a:cubicBezTo>
                      <a:pt x="964" y="991"/>
                      <a:pt x="866" y="678"/>
                      <a:pt x="714" y="402"/>
                    </a:cubicBezTo>
                    <a:lnTo>
                      <a:pt x="714" y="402"/>
                    </a:lnTo>
                    <a:cubicBezTo>
                      <a:pt x="768" y="625"/>
                      <a:pt x="786" y="848"/>
                      <a:pt x="768" y="1071"/>
                    </a:cubicBezTo>
                    <a:cubicBezTo>
                      <a:pt x="687" y="812"/>
                      <a:pt x="598" y="553"/>
                      <a:pt x="429" y="339"/>
                    </a:cubicBezTo>
                    <a:lnTo>
                      <a:pt x="429" y="339"/>
                    </a:lnTo>
                    <a:cubicBezTo>
                      <a:pt x="518" y="518"/>
                      <a:pt x="580" y="696"/>
                      <a:pt x="634" y="884"/>
                    </a:cubicBezTo>
                    <a:cubicBezTo>
                      <a:pt x="490" y="571"/>
                      <a:pt x="290" y="282"/>
                      <a:pt x="42" y="4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5"/>
              <p:cNvSpPr/>
              <p:nvPr/>
            </p:nvSpPr>
            <p:spPr>
              <a:xfrm>
                <a:off x="8287144" y="698710"/>
                <a:ext cx="403805" cy="735350"/>
              </a:xfrm>
              <a:custGeom>
                <a:avLst/>
                <a:gdLst/>
                <a:ahLst/>
                <a:cxnLst/>
                <a:rect l="l" t="t" r="r" b="b"/>
                <a:pathLst>
                  <a:path w="3988" h="7262" extrusionOk="0">
                    <a:moveTo>
                      <a:pt x="0" y="0"/>
                    </a:moveTo>
                    <a:lnTo>
                      <a:pt x="0" y="0"/>
                    </a:lnTo>
                    <a:cubicBezTo>
                      <a:pt x="1410" y="2132"/>
                      <a:pt x="2641" y="4434"/>
                      <a:pt x="3649" y="6780"/>
                    </a:cubicBezTo>
                    <a:cubicBezTo>
                      <a:pt x="3729" y="6968"/>
                      <a:pt x="3819" y="7155"/>
                      <a:pt x="3979" y="7262"/>
                    </a:cubicBezTo>
                    <a:cubicBezTo>
                      <a:pt x="3988" y="7208"/>
                      <a:pt x="3899" y="7155"/>
                      <a:pt x="3881" y="7110"/>
                    </a:cubicBezTo>
                    <a:cubicBezTo>
                      <a:pt x="2953" y="4568"/>
                      <a:pt x="1633" y="215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22" name="Google Shape;3022;p25"/>
          <p:cNvGrpSpPr/>
          <p:nvPr/>
        </p:nvGrpSpPr>
        <p:grpSpPr>
          <a:xfrm>
            <a:off x="-2074408" y="-869351"/>
            <a:ext cx="5307184" cy="2824321"/>
            <a:chOff x="-2074408" y="-869351"/>
            <a:chExt cx="5307184" cy="2824321"/>
          </a:xfrm>
        </p:grpSpPr>
        <p:grpSp>
          <p:nvGrpSpPr>
            <p:cNvPr id="3023" name="Google Shape;3023;p25"/>
            <p:cNvGrpSpPr/>
            <p:nvPr/>
          </p:nvGrpSpPr>
          <p:grpSpPr>
            <a:xfrm>
              <a:off x="-1028010" y="-467306"/>
              <a:ext cx="3482211" cy="934598"/>
              <a:chOff x="2529451" y="695065"/>
              <a:chExt cx="1320770" cy="354511"/>
            </a:xfrm>
          </p:grpSpPr>
          <p:sp>
            <p:nvSpPr>
              <p:cNvPr id="3024" name="Google Shape;3024;p25"/>
              <p:cNvSpPr/>
              <p:nvPr/>
            </p:nvSpPr>
            <p:spPr>
              <a:xfrm>
                <a:off x="2529451" y="695065"/>
                <a:ext cx="1320770" cy="354511"/>
              </a:xfrm>
              <a:custGeom>
                <a:avLst/>
                <a:gdLst/>
                <a:ahLst/>
                <a:cxnLst/>
                <a:rect l="l" t="t" r="r" b="b"/>
                <a:pathLst>
                  <a:path w="13044" h="3501" extrusionOk="0">
                    <a:moveTo>
                      <a:pt x="1" y="1"/>
                    </a:moveTo>
                    <a:lnTo>
                      <a:pt x="1" y="1"/>
                    </a:lnTo>
                    <a:cubicBezTo>
                      <a:pt x="946" y="1419"/>
                      <a:pt x="2374" y="2525"/>
                      <a:pt x="3997" y="3087"/>
                    </a:cubicBezTo>
                    <a:cubicBezTo>
                      <a:pt x="4799" y="3362"/>
                      <a:pt x="5648" y="3500"/>
                      <a:pt x="6496" y="3500"/>
                    </a:cubicBezTo>
                    <a:cubicBezTo>
                      <a:pt x="7385" y="3500"/>
                      <a:pt x="8274" y="3348"/>
                      <a:pt x="9109" y="3043"/>
                    </a:cubicBezTo>
                    <a:cubicBezTo>
                      <a:pt x="10634" y="2490"/>
                      <a:pt x="11928" y="1464"/>
                      <a:pt x="13043" y="277"/>
                    </a:cubicBezTo>
                    <a:lnTo>
                      <a:pt x="12651" y="277"/>
                    </a:lnTo>
                    <a:cubicBezTo>
                      <a:pt x="11634" y="1303"/>
                      <a:pt x="10456" y="2177"/>
                      <a:pt x="9100" y="2677"/>
                    </a:cubicBezTo>
                    <a:cubicBezTo>
                      <a:pt x="8277" y="2977"/>
                      <a:pt x="7398" y="3126"/>
                      <a:pt x="6518" y="3126"/>
                    </a:cubicBezTo>
                    <a:cubicBezTo>
                      <a:pt x="5672" y="3126"/>
                      <a:pt x="4824" y="2988"/>
                      <a:pt x="4024" y="2713"/>
                    </a:cubicBezTo>
                    <a:cubicBezTo>
                      <a:pt x="2561" y="2213"/>
                      <a:pt x="1258" y="1250"/>
                      <a:pt x="331" y="10"/>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5"/>
              <p:cNvSpPr/>
              <p:nvPr/>
            </p:nvSpPr>
            <p:spPr>
              <a:xfrm>
                <a:off x="2529451" y="695065"/>
                <a:ext cx="1320770" cy="354511"/>
              </a:xfrm>
              <a:custGeom>
                <a:avLst/>
                <a:gdLst/>
                <a:ahLst/>
                <a:cxnLst/>
                <a:rect l="l" t="t" r="r" b="b"/>
                <a:pathLst>
                  <a:path w="13044" h="3501" extrusionOk="0">
                    <a:moveTo>
                      <a:pt x="1" y="1"/>
                    </a:moveTo>
                    <a:cubicBezTo>
                      <a:pt x="946" y="1419"/>
                      <a:pt x="2374" y="2525"/>
                      <a:pt x="3997" y="3087"/>
                    </a:cubicBezTo>
                    <a:cubicBezTo>
                      <a:pt x="4799" y="3362"/>
                      <a:pt x="5648" y="3500"/>
                      <a:pt x="6496" y="3500"/>
                    </a:cubicBezTo>
                    <a:cubicBezTo>
                      <a:pt x="7385" y="3500"/>
                      <a:pt x="8274" y="3348"/>
                      <a:pt x="9109" y="3043"/>
                    </a:cubicBezTo>
                    <a:cubicBezTo>
                      <a:pt x="10634" y="2490"/>
                      <a:pt x="11928" y="1464"/>
                      <a:pt x="13043" y="277"/>
                    </a:cubicBezTo>
                    <a:lnTo>
                      <a:pt x="12722" y="277"/>
                    </a:lnTo>
                    <a:cubicBezTo>
                      <a:pt x="12499" y="545"/>
                      <a:pt x="12249" y="803"/>
                      <a:pt x="11990" y="1044"/>
                    </a:cubicBezTo>
                    <a:cubicBezTo>
                      <a:pt x="11651" y="1348"/>
                      <a:pt x="11286" y="1624"/>
                      <a:pt x="10920" y="1901"/>
                    </a:cubicBezTo>
                    <a:cubicBezTo>
                      <a:pt x="10590" y="2151"/>
                      <a:pt x="10233" y="2409"/>
                      <a:pt x="9849" y="2570"/>
                    </a:cubicBezTo>
                    <a:cubicBezTo>
                      <a:pt x="8771" y="3029"/>
                      <a:pt x="7589" y="3379"/>
                      <a:pt x="6424" y="3379"/>
                    </a:cubicBezTo>
                    <a:cubicBezTo>
                      <a:pt x="6028" y="3379"/>
                      <a:pt x="5634" y="3338"/>
                      <a:pt x="5246" y="3248"/>
                    </a:cubicBezTo>
                    <a:cubicBezTo>
                      <a:pt x="3890" y="2927"/>
                      <a:pt x="2552" y="2418"/>
                      <a:pt x="1517" y="1499"/>
                    </a:cubicBezTo>
                    <a:cubicBezTo>
                      <a:pt x="1276" y="1294"/>
                      <a:pt x="1053" y="1062"/>
                      <a:pt x="839" y="821"/>
                    </a:cubicBezTo>
                    <a:cubicBezTo>
                      <a:pt x="607" y="572"/>
                      <a:pt x="375" y="304"/>
                      <a:pt x="197"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6" name="Google Shape;3026;p25"/>
            <p:cNvGrpSpPr/>
            <p:nvPr/>
          </p:nvGrpSpPr>
          <p:grpSpPr>
            <a:xfrm rot="-1482418">
              <a:off x="-1845801" y="-177979"/>
              <a:ext cx="2605752" cy="1664566"/>
              <a:chOff x="5669385" y="-152150"/>
              <a:chExt cx="1383042" cy="883494"/>
            </a:xfrm>
          </p:grpSpPr>
          <p:sp>
            <p:nvSpPr>
              <p:cNvPr id="3027" name="Google Shape;3027;p25"/>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5"/>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5"/>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5"/>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5"/>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5"/>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5"/>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4" name="Google Shape;3034;p25"/>
            <p:cNvGrpSpPr/>
            <p:nvPr/>
          </p:nvGrpSpPr>
          <p:grpSpPr>
            <a:xfrm rot="838850">
              <a:off x="1828093" y="-741014"/>
              <a:ext cx="1244077" cy="1482030"/>
              <a:chOff x="5806687" y="1410545"/>
              <a:chExt cx="477012" cy="568271"/>
            </a:xfrm>
          </p:grpSpPr>
          <p:sp>
            <p:nvSpPr>
              <p:cNvPr id="3035" name="Google Shape;3035;p25"/>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5"/>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5"/>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5"/>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9" name="Google Shape;3039;p25"/>
            <p:cNvGrpSpPr/>
            <p:nvPr/>
          </p:nvGrpSpPr>
          <p:grpSpPr>
            <a:xfrm rot="-3640797">
              <a:off x="357094" y="-699765"/>
              <a:ext cx="978705" cy="1007540"/>
              <a:chOff x="5228518" y="1029313"/>
              <a:chExt cx="399350" cy="411116"/>
            </a:xfrm>
          </p:grpSpPr>
          <p:sp>
            <p:nvSpPr>
              <p:cNvPr id="3040" name="Google Shape;3040;p25"/>
              <p:cNvSpPr/>
              <p:nvPr/>
            </p:nvSpPr>
            <p:spPr>
              <a:xfrm>
                <a:off x="5228518" y="1032047"/>
                <a:ext cx="399350" cy="408382"/>
              </a:xfrm>
              <a:custGeom>
                <a:avLst/>
                <a:gdLst/>
                <a:ahLst/>
                <a:cxnLst/>
                <a:rect l="l" t="t" r="r" b="b"/>
                <a:pathLst>
                  <a:path w="3944" h="4033" extrusionOk="0">
                    <a:moveTo>
                      <a:pt x="3944" y="0"/>
                    </a:moveTo>
                    <a:lnTo>
                      <a:pt x="3944" y="0"/>
                    </a:lnTo>
                    <a:cubicBezTo>
                      <a:pt x="3212" y="259"/>
                      <a:pt x="2472" y="544"/>
                      <a:pt x="1838" y="1008"/>
                    </a:cubicBezTo>
                    <a:cubicBezTo>
                      <a:pt x="857" y="1722"/>
                      <a:pt x="179" y="2828"/>
                      <a:pt x="1" y="4032"/>
                    </a:cubicBezTo>
                    <a:cubicBezTo>
                      <a:pt x="946" y="3684"/>
                      <a:pt x="1865" y="3301"/>
                      <a:pt x="2623" y="2641"/>
                    </a:cubicBezTo>
                    <a:cubicBezTo>
                      <a:pt x="3373" y="1981"/>
                      <a:pt x="3855" y="990"/>
                      <a:pt x="3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5"/>
              <p:cNvSpPr/>
              <p:nvPr/>
            </p:nvSpPr>
            <p:spPr>
              <a:xfrm>
                <a:off x="5228518" y="1034680"/>
                <a:ext cx="391249" cy="405749"/>
              </a:xfrm>
              <a:custGeom>
                <a:avLst/>
                <a:gdLst/>
                <a:ahLst/>
                <a:cxnLst/>
                <a:rect l="l" t="t" r="r" b="b"/>
                <a:pathLst>
                  <a:path w="3864" h="4007" extrusionOk="0">
                    <a:moveTo>
                      <a:pt x="3863" y="1"/>
                    </a:moveTo>
                    <a:cubicBezTo>
                      <a:pt x="3150" y="260"/>
                      <a:pt x="2445" y="536"/>
                      <a:pt x="1838" y="982"/>
                    </a:cubicBezTo>
                    <a:cubicBezTo>
                      <a:pt x="860" y="1694"/>
                      <a:pt x="183" y="2796"/>
                      <a:pt x="2" y="3996"/>
                    </a:cubicBezTo>
                    <a:lnTo>
                      <a:pt x="2" y="3996"/>
                    </a:lnTo>
                    <a:cubicBezTo>
                      <a:pt x="350" y="3622"/>
                      <a:pt x="777" y="3319"/>
                      <a:pt x="1178" y="2998"/>
                    </a:cubicBezTo>
                    <a:cubicBezTo>
                      <a:pt x="2231" y="2160"/>
                      <a:pt x="3141" y="1143"/>
                      <a:pt x="3863" y="1"/>
                    </a:cubicBezTo>
                    <a:close/>
                    <a:moveTo>
                      <a:pt x="2" y="3996"/>
                    </a:moveTo>
                    <a:cubicBezTo>
                      <a:pt x="2" y="3996"/>
                      <a:pt x="1" y="3997"/>
                      <a:pt x="1" y="3997"/>
                    </a:cubicBezTo>
                    <a:cubicBezTo>
                      <a:pt x="1" y="3997"/>
                      <a:pt x="1" y="4006"/>
                      <a:pt x="1" y="4006"/>
                    </a:cubicBezTo>
                    <a:cubicBezTo>
                      <a:pt x="1" y="4003"/>
                      <a:pt x="2" y="3999"/>
                      <a:pt x="2" y="3996"/>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5"/>
              <p:cNvSpPr/>
              <p:nvPr/>
            </p:nvSpPr>
            <p:spPr>
              <a:xfrm>
                <a:off x="5242998" y="1042882"/>
                <a:ext cx="374947" cy="377700"/>
              </a:xfrm>
              <a:custGeom>
                <a:avLst/>
                <a:gdLst/>
                <a:ahLst/>
                <a:cxnLst/>
                <a:rect l="l" t="t" r="r" b="b"/>
                <a:pathLst>
                  <a:path w="3703" h="3730" extrusionOk="0">
                    <a:moveTo>
                      <a:pt x="3703" y="0"/>
                    </a:moveTo>
                    <a:cubicBezTo>
                      <a:pt x="3702" y="3"/>
                      <a:pt x="3701" y="5"/>
                      <a:pt x="3700" y="8"/>
                    </a:cubicBezTo>
                    <a:lnTo>
                      <a:pt x="3700" y="8"/>
                    </a:lnTo>
                    <a:cubicBezTo>
                      <a:pt x="3701" y="5"/>
                      <a:pt x="3702" y="3"/>
                      <a:pt x="3703" y="0"/>
                    </a:cubicBezTo>
                    <a:close/>
                    <a:moveTo>
                      <a:pt x="3700" y="8"/>
                    </a:moveTo>
                    <a:cubicBezTo>
                      <a:pt x="3690" y="32"/>
                      <a:pt x="3673" y="55"/>
                      <a:pt x="3649" y="72"/>
                    </a:cubicBezTo>
                    <a:cubicBezTo>
                      <a:pt x="3569" y="152"/>
                      <a:pt x="3426" y="188"/>
                      <a:pt x="3328" y="232"/>
                    </a:cubicBezTo>
                    <a:cubicBezTo>
                      <a:pt x="3167" y="303"/>
                      <a:pt x="3007" y="375"/>
                      <a:pt x="2837" y="437"/>
                    </a:cubicBezTo>
                    <a:cubicBezTo>
                      <a:pt x="2962" y="419"/>
                      <a:pt x="3087" y="402"/>
                      <a:pt x="3212" y="402"/>
                    </a:cubicBezTo>
                    <a:cubicBezTo>
                      <a:pt x="3007" y="518"/>
                      <a:pt x="2775" y="598"/>
                      <a:pt x="2552" y="678"/>
                    </a:cubicBezTo>
                    <a:lnTo>
                      <a:pt x="2177" y="812"/>
                    </a:lnTo>
                    <a:cubicBezTo>
                      <a:pt x="2427" y="812"/>
                      <a:pt x="2677" y="785"/>
                      <a:pt x="2926" y="750"/>
                    </a:cubicBezTo>
                    <a:lnTo>
                      <a:pt x="2926" y="750"/>
                    </a:lnTo>
                    <a:cubicBezTo>
                      <a:pt x="2793" y="821"/>
                      <a:pt x="2650" y="866"/>
                      <a:pt x="2507" y="901"/>
                    </a:cubicBezTo>
                    <a:cubicBezTo>
                      <a:pt x="2266" y="973"/>
                      <a:pt x="2025" y="1044"/>
                      <a:pt x="1776" y="1115"/>
                    </a:cubicBezTo>
                    <a:cubicBezTo>
                      <a:pt x="1902" y="1139"/>
                      <a:pt x="2028" y="1150"/>
                      <a:pt x="2154" y="1150"/>
                    </a:cubicBezTo>
                    <a:cubicBezTo>
                      <a:pt x="2312" y="1150"/>
                      <a:pt x="2469" y="1132"/>
                      <a:pt x="2623" y="1097"/>
                    </a:cubicBezTo>
                    <a:lnTo>
                      <a:pt x="2623" y="1097"/>
                    </a:lnTo>
                    <a:cubicBezTo>
                      <a:pt x="2195" y="1267"/>
                      <a:pt x="1695" y="1320"/>
                      <a:pt x="1231" y="1356"/>
                    </a:cubicBezTo>
                    <a:cubicBezTo>
                      <a:pt x="1416" y="1401"/>
                      <a:pt x="1606" y="1418"/>
                      <a:pt x="1796" y="1418"/>
                    </a:cubicBezTo>
                    <a:cubicBezTo>
                      <a:pt x="1945" y="1418"/>
                      <a:pt x="2094" y="1408"/>
                      <a:pt x="2240" y="1392"/>
                    </a:cubicBezTo>
                    <a:lnTo>
                      <a:pt x="2240" y="1392"/>
                    </a:lnTo>
                    <a:cubicBezTo>
                      <a:pt x="1927" y="1490"/>
                      <a:pt x="1597" y="1561"/>
                      <a:pt x="1267" y="1606"/>
                    </a:cubicBezTo>
                    <a:cubicBezTo>
                      <a:pt x="1499" y="1642"/>
                      <a:pt x="1731" y="1642"/>
                      <a:pt x="1972" y="1651"/>
                    </a:cubicBezTo>
                    <a:cubicBezTo>
                      <a:pt x="1579" y="1775"/>
                      <a:pt x="1169" y="1856"/>
                      <a:pt x="759" y="1927"/>
                    </a:cubicBezTo>
                    <a:cubicBezTo>
                      <a:pt x="888" y="1945"/>
                      <a:pt x="1018" y="1954"/>
                      <a:pt x="1146" y="1954"/>
                    </a:cubicBezTo>
                    <a:cubicBezTo>
                      <a:pt x="1337" y="1954"/>
                      <a:pt x="1527" y="1934"/>
                      <a:pt x="1713" y="1891"/>
                    </a:cubicBezTo>
                    <a:lnTo>
                      <a:pt x="1713" y="1891"/>
                    </a:lnTo>
                    <a:cubicBezTo>
                      <a:pt x="1428" y="1972"/>
                      <a:pt x="1151" y="2070"/>
                      <a:pt x="875" y="2168"/>
                    </a:cubicBezTo>
                    <a:cubicBezTo>
                      <a:pt x="1080" y="2159"/>
                      <a:pt x="1285" y="2150"/>
                      <a:pt x="1481" y="2132"/>
                    </a:cubicBezTo>
                    <a:lnTo>
                      <a:pt x="1481" y="2132"/>
                    </a:lnTo>
                    <a:cubicBezTo>
                      <a:pt x="1133" y="2293"/>
                      <a:pt x="785" y="2436"/>
                      <a:pt x="420" y="2552"/>
                    </a:cubicBezTo>
                    <a:cubicBezTo>
                      <a:pt x="696" y="2525"/>
                      <a:pt x="964" y="2453"/>
                      <a:pt x="1240" y="2391"/>
                    </a:cubicBezTo>
                    <a:lnTo>
                      <a:pt x="1240" y="2391"/>
                    </a:lnTo>
                    <a:cubicBezTo>
                      <a:pt x="1062" y="2552"/>
                      <a:pt x="857" y="2685"/>
                      <a:pt x="625" y="2766"/>
                    </a:cubicBezTo>
                    <a:cubicBezTo>
                      <a:pt x="545" y="2792"/>
                      <a:pt x="455" y="2819"/>
                      <a:pt x="402" y="2882"/>
                    </a:cubicBezTo>
                    <a:lnTo>
                      <a:pt x="982" y="2721"/>
                    </a:lnTo>
                    <a:lnTo>
                      <a:pt x="982" y="2721"/>
                    </a:lnTo>
                    <a:cubicBezTo>
                      <a:pt x="723" y="2864"/>
                      <a:pt x="455" y="3007"/>
                      <a:pt x="197" y="3149"/>
                    </a:cubicBezTo>
                    <a:cubicBezTo>
                      <a:pt x="402" y="3096"/>
                      <a:pt x="607" y="3042"/>
                      <a:pt x="803" y="2971"/>
                    </a:cubicBezTo>
                    <a:lnTo>
                      <a:pt x="803" y="2971"/>
                    </a:lnTo>
                    <a:lnTo>
                      <a:pt x="0" y="3729"/>
                    </a:lnTo>
                    <a:cubicBezTo>
                      <a:pt x="179" y="3640"/>
                      <a:pt x="348" y="3551"/>
                      <a:pt x="518" y="3453"/>
                    </a:cubicBezTo>
                    <a:cubicBezTo>
                      <a:pt x="714" y="3354"/>
                      <a:pt x="901" y="3247"/>
                      <a:pt x="1062" y="3105"/>
                    </a:cubicBezTo>
                    <a:lnTo>
                      <a:pt x="1062" y="3105"/>
                    </a:lnTo>
                    <a:cubicBezTo>
                      <a:pt x="1026" y="3185"/>
                      <a:pt x="973" y="3292"/>
                      <a:pt x="919" y="3372"/>
                    </a:cubicBezTo>
                    <a:cubicBezTo>
                      <a:pt x="1071" y="3230"/>
                      <a:pt x="1196" y="3078"/>
                      <a:pt x="1303" y="2908"/>
                    </a:cubicBezTo>
                    <a:lnTo>
                      <a:pt x="1303" y="2908"/>
                    </a:lnTo>
                    <a:cubicBezTo>
                      <a:pt x="1276" y="3024"/>
                      <a:pt x="1240" y="3140"/>
                      <a:pt x="1187" y="3247"/>
                    </a:cubicBezTo>
                    <a:cubicBezTo>
                      <a:pt x="1330" y="3078"/>
                      <a:pt x="1446" y="2882"/>
                      <a:pt x="1517" y="2676"/>
                    </a:cubicBezTo>
                    <a:lnTo>
                      <a:pt x="1517" y="2676"/>
                    </a:lnTo>
                    <a:lnTo>
                      <a:pt x="1481" y="3051"/>
                    </a:lnTo>
                    <a:cubicBezTo>
                      <a:pt x="1588" y="2864"/>
                      <a:pt x="1669" y="2650"/>
                      <a:pt x="1704" y="2436"/>
                    </a:cubicBezTo>
                    <a:cubicBezTo>
                      <a:pt x="1722" y="2623"/>
                      <a:pt x="1722" y="2819"/>
                      <a:pt x="1713" y="3007"/>
                    </a:cubicBezTo>
                    <a:cubicBezTo>
                      <a:pt x="1838" y="2766"/>
                      <a:pt x="1901" y="2498"/>
                      <a:pt x="1963" y="2222"/>
                    </a:cubicBezTo>
                    <a:cubicBezTo>
                      <a:pt x="1972" y="2400"/>
                      <a:pt x="1981" y="2578"/>
                      <a:pt x="1999" y="2748"/>
                    </a:cubicBezTo>
                    <a:cubicBezTo>
                      <a:pt x="2052" y="2721"/>
                      <a:pt x="2070" y="2650"/>
                      <a:pt x="2079" y="2587"/>
                    </a:cubicBezTo>
                    <a:cubicBezTo>
                      <a:pt x="2115" y="2409"/>
                      <a:pt x="2150" y="2230"/>
                      <a:pt x="2186" y="2052"/>
                    </a:cubicBezTo>
                    <a:cubicBezTo>
                      <a:pt x="2231" y="2204"/>
                      <a:pt x="2257" y="2364"/>
                      <a:pt x="2266" y="2525"/>
                    </a:cubicBezTo>
                    <a:cubicBezTo>
                      <a:pt x="2320" y="2498"/>
                      <a:pt x="2338" y="2427"/>
                      <a:pt x="2338" y="2364"/>
                    </a:cubicBezTo>
                    <a:cubicBezTo>
                      <a:pt x="2356" y="2195"/>
                      <a:pt x="2373" y="2016"/>
                      <a:pt x="2391" y="1847"/>
                    </a:cubicBezTo>
                    <a:cubicBezTo>
                      <a:pt x="2427" y="1998"/>
                      <a:pt x="2454" y="2114"/>
                      <a:pt x="2463" y="2266"/>
                    </a:cubicBezTo>
                    <a:cubicBezTo>
                      <a:pt x="2507" y="2186"/>
                      <a:pt x="2525" y="2106"/>
                      <a:pt x="2534" y="2016"/>
                    </a:cubicBezTo>
                    <a:cubicBezTo>
                      <a:pt x="2561" y="1865"/>
                      <a:pt x="2579" y="1713"/>
                      <a:pt x="2587" y="1561"/>
                    </a:cubicBezTo>
                    <a:cubicBezTo>
                      <a:pt x="2605" y="1749"/>
                      <a:pt x="2623" y="1936"/>
                      <a:pt x="2632" y="2123"/>
                    </a:cubicBezTo>
                    <a:cubicBezTo>
                      <a:pt x="2775" y="1811"/>
                      <a:pt x="2828" y="1481"/>
                      <a:pt x="2873" y="1151"/>
                    </a:cubicBezTo>
                    <a:lnTo>
                      <a:pt x="2873" y="1151"/>
                    </a:lnTo>
                    <a:cubicBezTo>
                      <a:pt x="2864" y="1383"/>
                      <a:pt x="2855" y="1615"/>
                      <a:pt x="2837" y="1847"/>
                    </a:cubicBezTo>
                    <a:cubicBezTo>
                      <a:pt x="2998" y="1526"/>
                      <a:pt x="3087" y="1160"/>
                      <a:pt x="3167" y="803"/>
                    </a:cubicBezTo>
                    <a:lnTo>
                      <a:pt x="3167" y="803"/>
                    </a:lnTo>
                    <a:cubicBezTo>
                      <a:pt x="3141" y="1044"/>
                      <a:pt x="3123" y="1285"/>
                      <a:pt x="3096" y="1526"/>
                    </a:cubicBezTo>
                    <a:cubicBezTo>
                      <a:pt x="3265" y="1196"/>
                      <a:pt x="3364" y="839"/>
                      <a:pt x="3390" y="473"/>
                    </a:cubicBezTo>
                    <a:lnTo>
                      <a:pt x="3390" y="473"/>
                    </a:lnTo>
                    <a:cubicBezTo>
                      <a:pt x="3390" y="669"/>
                      <a:pt x="3373" y="866"/>
                      <a:pt x="3355" y="1062"/>
                    </a:cubicBezTo>
                    <a:cubicBezTo>
                      <a:pt x="3417" y="892"/>
                      <a:pt x="3480" y="714"/>
                      <a:pt x="3542" y="535"/>
                    </a:cubicBezTo>
                    <a:cubicBezTo>
                      <a:pt x="3604" y="360"/>
                      <a:pt x="3639" y="175"/>
                      <a:pt x="3700" y="8"/>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5"/>
              <p:cNvSpPr/>
              <p:nvPr/>
            </p:nvSpPr>
            <p:spPr>
              <a:xfrm>
                <a:off x="5272767" y="1029313"/>
                <a:ext cx="354190" cy="365954"/>
              </a:xfrm>
              <a:custGeom>
                <a:avLst/>
                <a:gdLst/>
                <a:ahLst/>
                <a:cxnLst/>
                <a:rect l="l" t="t" r="r" b="b"/>
                <a:pathLst>
                  <a:path w="3498" h="3614" extrusionOk="0">
                    <a:moveTo>
                      <a:pt x="3498" y="0"/>
                    </a:moveTo>
                    <a:lnTo>
                      <a:pt x="3498" y="0"/>
                    </a:lnTo>
                    <a:cubicBezTo>
                      <a:pt x="3492" y="8"/>
                      <a:pt x="3486" y="16"/>
                      <a:pt x="3480" y="24"/>
                    </a:cubicBezTo>
                    <a:lnTo>
                      <a:pt x="3480" y="24"/>
                    </a:lnTo>
                    <a:cubicBezTo>
                      <a:pt x="3486" y="16"/>
                      <a:pt x="3492" y="8"/>
                      <a:pt x="3498" y="0"/>
                    </a:cubicBezTo>
                    <a:close/>
                    <a:moveTo>
                      <a:pt x="3480" y="24"/>
                    </a:moveTo>
                    <a:cubicBezTo>
                      <a:pt x="2485" y="1362"/>
                      <a:pt x="1313" y="2576"/>
                      <a:pt x="1" y="3613"/>
                    </a:cubicBezTo>
                    <a:cubicBezTo>
                      <a:pt x="1045" y="3167"/>
                      <a:pt x="1803" y="2284"/>
                      <a:pt x="2517" y="1401"/>
                    </a:cubicBezTo>
                    <a:cubicBezTo>
                      <a:pt x="2885" y="927"/>
                      <a:pt x="3124" y="505"/>
                      <a:pt x="3480" y="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44" name="Google Shape;3044;p25"/>
          <p:cNvGrpSpPr/>
          <p:nvPr/>
        </p:nvGrpSpPr>
        <p:grpSpPr>
          <a:xfrm>
            <a:off x="6734321" y="3273203"/>
            <a:ext cx="3351228" cy="3015843"/>
            <a:chOff x="6734321" y="3273203"/>
            <a:chExt cx="3351228" cy="3015843"/>
          </a:xfrm>
        </p:grpSpPr>
        <p:grpSp>
          <p:nvGrpSpPr>
            <p:cNvPr id="3045" name="Google Shape;3045;p25"/>
            <p:cNvGrpSpPr/>
            <p:nvPr/>
          </p:nvGrpSpPr>
          <p:grpSpPr>
            <a:xfrm rot="-5985047">
              <a:off x="7630875" y="4193805"/>
              <a:ext cx="1600045" cy="2235023"/>
              <a:chOff x="3996441" y="87120"/>
              <a:chExt cx="849227" cy="1186243"/>
            </a:xfrm>
          </p:grpSpPr>
          <p:sp>
            <p:nvSpPr>
              <p:cNvPr id="3046" name="Google Shape;3046;p25"/>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5"/>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5"/>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5"/>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5"/>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5"/>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5"/>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5"/>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5"/>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5"/>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5"/>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7" name="Google Shape;3057;p25"/>
            <p:cNvGrpSpPr/>
            <p:nvPr/>
          </p:nvGrpSpPr>
          <p:grpSpPr>
            <a:xfrm>
              <a:off x="8602350" y="3273203"/>
              <a:ext cx="1483199" cy="2661789"/>
              <a:chOff x="8268108" y="675218"/>
              <a:chExt cx="422841" cy="758842"/>
            </a:xfrm>
          </p:grpSpPr>
          <p:sp>
            <p:nvSpPr>
              <p:cNvPr id="3058" name="Google Shape;3058;p25"/>
              <p:cNvSpPr/>
              <p:nvPr/>
            </p:nvSpPr>
            <p:spPr>
              <a:xfrm>
                <a:off x="8268108" y="675218"/>
                <a:ext cx="272983" cy="432785"/>
              </a:xfrm>
              <a:custGeom>
                <a:avLst/>
                <a:gdLst/>
                <a:ahLst/>
                <a:cxnLst/>
                <a:rect l="l" t="t" r="r" b="b"/>
                <a:pathLst>
                  <a:path w="2696" h="4274" extrusionOk="0">
                    <a:moveTo>
                      <a:pt x="1" y="0"/>
                    </a:moveTo>
                    <a:cubicBezTo>
                      <a:pt x="28" y="1196"/>
                      <a:pt x="509" y="2382"/>
                      <a:pt x="1286" y="3301"/>
                    </a:cubicBezTo>
                    <a:cubicBezTo>
                      <a:pt x="1660" y="3738"/>
                      <a:pt x="2133" y="4140"/>
                      <a:pt x="2695" y="4273"/>
                    </a:cubicBezTo>
                    <a:cubicBezTo>
                      <a:pt x="2633" y="3390"/>
                      <a:pt x="2374" y="2489"/>
                      <a:pt x="1928" y="1722"/>
                    </a:cubicBezTo>
                    <a:cubicBezTo>
                      <a:pt x="1482" y="964"/>
                      <a:pt x="813" y="35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5"/>
              <p:cNvSpPr/>
              <p:nvPr/>
            </p:nvSpPr>
            <p:spPr>
              <a:xfrm>
                <a:off x="8268108" y="675218"/>
                <a:ext cx="268427" cy="431874"/>
              </a:xfrm>
              <a:custGeom>
                <a:avLst/>
                <a:gdLst/>
                <a:ahLst/>
                <a:cxnLst/>
                <a:rect l="l" t="t" r="r" b="b"/>
                <a:pathLst>
                  <a:path w="2651" h="4265" extrusionOk="0">
                    <a:moveTo>
                      <a:pt x="1" y="0"/>
                    </a:moveTo>
                    <a:cubicBezTo>
                      <a:pt x="28" y="1196"/>
                      <a:pt x="509" y="2382"/>
                      <a:pt x="1286" y="3301"/>
                    </a:cubicBezTo>
                    <a:cubicBezTo>
                      <a:pt x="1651" y="3729"/>
                      <a:pt x="2106" y="4113"/>
                      <a:pt x="2651" y="4265"/>
                    </a:cubicBezTo>
                    <a:cubicBezTo>
                      <a:pt x="2356" y="3845"/>
                      <a:pt x="2160" y="3346"/>
                      <a:pt x="1910" y="2891"/>
                    </a:cubicBezTo>
                    <a:cubicBezTo>
                      <a:pt x="1794" y="2677"/>
                      <a:pt x="1660" y="2471"/>
                      <a:pt x="1535" y="2266"/>
                    </a:cubicBezTo>
                    <a:cubicBezTo>
                      <a:pt x="1054" y="1508"/>
                      <a:pt x="554" y="759"/>
                      <a:pt x="37" y="9"/>
                    </a:cubicBezTo>
                    <a:cubicBezTo>
                      <a:pt x="28" y="9"/>
                      <a:pt x="19" y="0"/>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5"/>
              <p:cNvSpPr/>
              <p:nvPr/>
            </p:nvSpPr>
            <p:spPr>
              <a:xfrm>
                <a:off x="8285321" y="697799"/>
                <a:ext cx="234000" cy="388535"/>
              </a:xfrm>
              <a:custGeom>
                <a:avLst/>
                <a:gdLst/>
                <a:ahLst/>
                <a:cxnLst/>
                <a:rect l="l" t="t" r="r" b="b"/>
                <a:pathLst>
                  <a:path w="2311" h="3837" extrusionOk="0">
                    <a:moveTo>
                      <a:pt x="0" y="0"/>
                    </a:moveTo>
                    <a:cubicBezTo>
                      <a:pt x="14" y="13"/>
                      <a:pt x="28" y="27"/>
                      <a:pt x="42" y="40"/>
                    </a:cubicBezTo>
                    <a:lnTo>
                      <a:pt x="42" y="40"/>
                    </a:lnTo>
                    <a:cubicBezTo>
                      <a:pt x="29" y="26"/>
                      <a:pt x="16" y="12"/>
                      <a:pt x="0" y="0"/>
                    </a:cubicBezTo>
                    <a:close/>
                    <a:moveTo>
                      <a:pt x="42" y="40"/>
                    </a:moveTo>
                    <a:lnTo>
                      <a:pt x="42" y="40"/>
                    </a:lnTo>
                    <a:cubicBezTo>
                      <a:pt x="105" y="111"/>
                      <a:pt x="143" y="206"/>
                      <a:pt x="188" y="295"/>
                    </a:cubicBezTo>
                    <a:cubicBezTo>
                      <a:pt x="268" y="464"/>
                      <a:pt x="366" y="616"/>
                      <a:pt x="482" y="759"/>
                    </a:cubicBezTo>
                    <a:cubicBezTo>
                      <a:pt x="322" y="634"/>
                      <a:pt x="179" y="491"/>
                      <a:pt x="45" y="339"/>
                    </a:cubicBezTo>
                    <a:lnTo>
                      <a:pt x="45" y="339"/>
                    </a:lnTo>
                    <a:cubicBezTo>
                      <a:pt x="206" y="616"/>
                      <a:pt x="384" y="884"/>
                      <a:pt x="634" y="1071"/>
                    </a:cubicBezTo>
                    <a:cubicBezTo>
                      <a:pt x="482" y="1000"/>
                      <a:pt x="339" y="910"/>
                      <a:pt x="215" y="794"/>
                    </a:cubicBezTo>
                    <a:lnTo>
                      <a:pt x="215" y="794"/>
                    </a:lnTo>
                    <a:cubicBezTo>
                      <a:pt x="384" y="1026"/>
                      <a:pt x="580" y="1240"/>
                      <a:pt x="830" y="1383"/>
                    </a:cubicBezTo>
                    <a:cubicBezTo>
                      <a:pt x="661" y="1347"/>
                      <a:pt x="500" y="1258"/>
                      <a:pt x="375" y="1142"/>
                    </a:cubicBezTo>
                    <a:lnTo>
                      <a:pt x="375" y="1142"/>
                    </a:lnTo>
                    <a:cubicBezTo>
                      <a:pt x="536" y="1330"/>
                      <a:pt x="714" y="1499"/>
                      <a:pt x="919" y="1642"/>
                    </a:cubicBezTo>
                    <a:cubicBezTo>
                      <a:pt x="678" y="1544"/>
                      <a:pt x="464" y="1401"/>
                      <a:pt x="277" y="1223"/>
                    </a:cubicBezTo>
                    <a:lnTo>
                      <a:pt x="277" y="1223"/>
                    </a:lnTo>
                    <a:cubicBezTo>
                      <a:pt x="464" y="1544"/>
                      <a:pt x="777" y="1767"/>
                      <a:pt x="1080" y="1981"/>
                    </a:cubicBezTo>
                    <a:cubicBezTo>
                      <a:pt x="919" y="1918"/>
                      <a:pt x="768" y="1847"/>
                      <a:pt x="616" y="1758"/>
                    </a:cubicBezTo>
                    <a:lnTo>
                      <a:pt x="616" y="1758"/>
                    </a:lnTo>
                    <a:cubicBezTo>
                      <a:pt x="839" y="1936"/>
                      <a:pt x="1071" y="2097"/>
                      <a:pt x="1312" y="2257"/>
                    </a:cubicBezTo>
                    <a:cubicBezTo>
                      <a:pt x="1062" y="2186"/>
                      <a:pt x="812" y="2079"/>
                      <a:pt x="598" y="1927"/>
                    </a:cubicBezTo>
                    <a:lnTo>
                      <a:pt x="598" y="1927"/>
                    </a:lnTo>
                    <a:cubicBezTo>
                      <a:pt x="723" y="2132"/>
                      <a:pt x="964" y="2222"/>
                      <a:pt x="1178" y="2338"/>
                    </a:cubicBezTo>
                    <a:cubicBezTo>
                      <a:pt x="1303" y="2409"/>
                      <a:pt x="1428" y="2489"/>
                      <a:pt x="1535" y="2579"/>
                    </a:cubicBezTo>
                    <a:cubicBezTo>
                      <a:pt x="1365" y="2507"/>
                      <a:pt x="1187" y="2480"/>
                      <a:pt x="1009" y="2454"/>
                    </a:cubicBezTo>
                    <a:lnTo>
                      <a:pt x="1009" y="2454"/>
                    </a:lnTo>
                    <a:cubicBezTo>
                      <a:pt x="1240" y="2579"/>
                      <a:pt x="1472" y="2703"/>
                      <a:pt x="1704" y="2837"/>
                    </a:cubicBezTo>
                    <a:cubicBezTo>
                      <a:pt x="1464" y="2802"/>
                      <a:pt x="1223" y="2748"/>
                      <a:pt x="1000" y="2650"/>
                    </a:cubicBezTo>
                    <a:lnTo>
                      <a:pt x="1000" y="2650"/>
                    </a:lnTo>
                    <a:cubicBezTo>
                      <a:pt x="1285" y="2819"/>
                      <a:pt x="1571" y="2980"/>
                      <a:pt x="1856" y="3149"/>
                    </a:cubicBezTo>
                    <a:cubicBezTo>
                      <a:pt x="1731" y="3114"/>
                      <a:pt x="1597" y="3078"/>
                      <a:pt x="1472" y="3042"/>
                    </a:cubicBezTo>
                    <a:lnTo>
                      <a:pt x="1472" y="3042"/>
                    </a:lnTo>
                    <a:cubicBezTo>
                      <a:pt x="1642" y="3158"/>
                      <a:pt x="1820" y="3283"/>
                      <a:pt x="1990" y="3399"/>
                    </a:cubicBezTo>
                    <a:cubicBezTo>
                      <a:pt x="1767" y="3301"/>
                      <a:pt x="1553" y="3203"/>
                      <a:pt x="1330" y="3105"/>
                    </a:cubicBezTo>
                    <a:lnTo>
                      <a:pt x="1330" y="3105"/>
                    </a:lnTo>
                    <a:cubicBezTo>
                      <a:pt x="1588" y="3292"/>
                      <a:pt x="1856" y="3462"/>
                      <a:pt x="2133" y="3622"/>
                    </a:cubicBezTo>
                    <a:cubicBezTo>
                      <a:pt x="1972" y="3587"/>
                      <a:pt x="1811" y="3533"/>
                      <a:pt x="1669" y="3453"/>
                    </a:cubicBezTo>
                    <a:lnTo>
                      <a:pt x="1669" y="3453"/>
                    </a:lnTo>
                    <a:cubicBezTo>
                      <a:pt x="1847" y="3622"/>
                      <a:pt x="2070" y="3756"/>
                      <a:pt x="2302" y="3836"/>
                    </a:cubicBezTo>
                    <a:cubicBezTo>
                      <a:pt x="2302" y="3827"/>
                      <a:pt x="2284" y="3792"/>
                      <a:pt x="2293" y="3792"/>
                    </a:cubicBezTo>
                    <a:cubicBezTo>
                      <a:pt x="2302" y="3792"/>
                      <a:pt x="2311" y="3783"/>
                      <a:pt x="2311" y="3774"/>
                    </a:cubicBezTo>
                    <a:cubicBezTo>
                      <a:pt x="2311" y="3542"/>
                      <a:pt x="2311" y="3301"/>
                      <a:pt x="2266" y="3078"/>
                    </a:cubicBezTo>
                    <a:cubicBezTo>
                      <a:pt x="2266" y="3185"/>
                      <a:pt x="2257" y="3301"/>
                      <a:pt x="2257" y="3417"/>
                    </a:cubicBezTo>
                    <a:cubicBezTo>
                      <a:pt x="2204" y="3149"/>
                      <a:pt x="2142" y="2882"/>
                      <a:pt x="2088" y="2614"/>
                    </a:cubicBezTo>
                    <a:lnTo>
                      <a:pt x="2070" y="3087"/>
                    </a:lnTo>
                    <a:cubicBezTo>
                      <a:pt x="2061" y="2775"/>
                      <a:pt x="2026" y="2463"/>
                      <a:pt x="1936" y="2159"/>
                    </a:cubicBezTo>
                    <a:cubicBezTo>
                      <a:pt x="1927" y="2338"/>
                      <a:pt x="1918" y="2516"/>
                      <a:pt x="1927" y="2694"/>
                    </a:cubicBezTo>
                    <a:cubicBezTo>
                      <a:pt x="1910" y="2409"/>
                      <a:pt x="1892" y="2124"/>
                      <a:pt x="1785" y="1865"/>
                    </a:cubicBezTo>
                    <a:cubicBezTo>
                      <a:pt x="1758" y="2070"/>
                      <a:pt x="1731" y="2266"/>
                      <a:pt x="1713" y="2471"/>
                    </a:cubicBezTo>
                    <a:cubicBezTo>
                      <a:pt x="1695" y="2150"/>
                      <a:pt x="1687" y="1829"/>
                      <a:pt x="1579" y="1526"/>
                    </a:cubicBezTo>
                    <a:cubicBezTo>
                      <a:pt x="1553" y="1740"/>
                      <a:pt x="1526" y="1954"/>
                      <a:pt x="1490" y="2159"/>
                    </a:cubicBezTo>
                    <a:cubicBezTo>
                      <a:pt x="1517" y="1883"/>
                      <a:pt x="1517" y="1588"/>
                      <a:pt x="1410" y="1330"/>
                    </a:cubicBezTo>
                    <a:cubicBezTo>
                      <a:pt x="1374" y="1508"/>
                      <a:pt x="1339" y="1686"/>
                      <a:pt x="1303" y="1865"/>
                    </a:cubicBezTo>
                    <a:cubicBezTo>
                      <a:pt x="1321" y="1624"/>
                      <a:pt x="1339" y="1374"/>
                      <a:pt x="1285" y="1124"/>
                    </a:cubicBezTo>
                    <a:cubicBezTo>
                      <a:pt x="1240" y="1276"/>
                      <a:pt x="1205" y="1437"/>
                      <a:pt x="1169" y="1588"/>
                    </a:cubicBezTo>
                    <a:cubicBezTo>
                      <a:pt x="1196" y="1365"/>
                      <a:pt x="1160" y="1142"/>
                      <a:pt x="1089" y="928"/>
                    </a:cubicBezTo>
                    <a:cubicBezTo>
                      <a:pt x="1089" y="1062"/>
                      <a:pt x="1053" y="1178"/>
                      <a:pt x="1000" y="1294"/>
                    </a:cubicBezTo>
                    <a:cubicBezTo>
                      <a:pt x="964" y="991"/>
                      <a:pt x="866" y="678"/>
                      <a:pt x="714" y="402"/>
                    </a:cubicBezTo>
                    <a:lnTo>
                      <a:pt x="714" y="402"/>
                    </a:lnTo>
                    <a:cubicBezTo>
                      <a:pt x="768" y="625"/>
                      <a:pt x="786" y="848"/>
                      <a:pt x="768" y="1071"/>
                    </a:cubicBezTo>
                    <a:cubicBezTo>
                      <a:pt x="687" y="812"/>
                      <a:pt x="598" y="553"/>
                      <a:pt x="429" y="339"/>
                    </a:cubicBezTo>
                    <a:lnTo>
                      <a:pt x="429" y="339"/>
                    </a:lnTo>
                    <a:cubicBezTo>
                      <a:pt x="518" y="518"/>
                      <a:pt x="580" y="696"/>
                      <a:pt x="634" y="884"/>
                    </a:cubicBezTo>
                    <a:cubicBezTo>
                      <a:pt x="490" y="571"/>
                      <a:pt x="290" y="282"/>
                      <a:pt x="42" y="4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5"/>
              <p:cNvSpPr/>
              <p:nvPr/>
            </p:nvSpPr>
            <p:spPr>
              <a:xfrm>
                <a:off x="8287144" y="698710"/>
                <a:ext cx="403805" cy="735350"/>
              </a:xfrm>
              <a:custGeom>
                <a:avLst/>
                <a:gdLst/>
                <a:ahLst/>
                <a:cxnLst/>
                <a:rect l="l" t="t" r="r" b="b"/>
                <a:pathLst>
                  <a:path w="3988" h="7262" extrusionOk="0">
                    <a:moveTo>
                      <a:pt x="0" y="0"/>
                    </a:moveTo>
                    <a:lnTo>
                      <a:pt x="0" y="0"/>
                    </a:lnTo>
                    <a:cubicBezTo>
                      <a:pt x="1410" y="2132"/>
                      <a:pt x="2641" y="4434"/>
                      <a:pt x="3649" y="6780"/>
                    </a:cubicBezTo>
                    <a:cubicBezTo>
                      <a:pt x="3729" y="6968"/>
                      <a:pt x="3819" y="7155"/>
                      <a:pt x="3979" y="7262"/>
                    </a:cubicBezTo>
                    <a:cubicBezTo>
                      <a:pt x="3988" y="7208"/>
                      <a:pt x="3899" y="7155"/>
                      <a:pt x="3881" y="7110"/>
                    </a:cubicBezTo>
                    <a:cubicBezTo>
                      <a:pt x="2953" y="4568"/>
                      <a:pt x="1633" y="215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2" name="Google Shape;3062;p25"/>
            <p:cNvGrpSpPr/>
            <p:nvPr/>
          </p:nvGrpSpPr>
          <p:grpSpPr>
            <a:xfrm>
              <a:off x="6734321" y="4604095"/>
              <a:ext cx="1385043" cy="1581738"/>
              <a:chOff x="7040587" y="1131380"/>
              <a:chExt cx="470735" cy="537586"/>
            </a:xfrm>
          </p:grpSpPr>
          <p:sp>
            <p:nvSpPr>
              <p:cNvPr id="3063" name="Google Shape;3063;p25"/>
              <p:cNvSpPr/>
              <p:nvPr/>
            </p:nvSpPr>
            <p:spPr>
              <a:xfrm>
                <a:off x="7051421" y="1131380"/>
                <a:ext cx="459900" cy="477137"/>
              </a:xfrm>
              <a:custGeom>
                <a:avLst/>
                <a:gdLst/>
                <a:ahLst/>
                <a:cxnLst/>
                <a:rect l="l" t="t" r="r" b="b"/>
                <a:pathLst>
                  <a:path w="4542" h="4712" extrusionOk="0">
                    <a:moveTo>
                      <a:pt x="4541" y="0"/>
                    </a:moveTo>
                    <a:cubicBezTo>
                      <a:pt x="3988" y="429"/>
                      <a:pt x="3310" y="723"/>
                      <a:pt x="2686" y="1053"/>
                    </a:cubicBezTo>
                    <a:cubicBezTo>
                      <a:pt x="2070" y="1374"/>
                      <a:pt x="1446" y="1722"/>
                      <a:pt x="937" y="2213"/>
                    </a:cubicBezTo>
                    <a:cubicBezTo>
                      <a:pt x="429" y="2703"/>
                      <a:pt x="45" y="3355"/>
                      <a:pt x="9" y="4051"/>
                    </a:cubicBezTo>
                    <a:cubicBezTo>
                      <a:pt x="0" y="4167"/>
                      <a:pt x="0" y="4283"/>
                      <a:pt x="45" y="4381"/>
                    </a:cubicBezTo>
                    <a:cubicBezTo>
                      <a:pt x="125" y="4586"/>
                      <a:pt x="348" y="4702"/>
                      <a:pt x="562" y="4711"/>
                    </a:cubicBezTo>
                    <a:cubicBezTo>
                      <a:pt x="568" y="4711"/>
                      <a:pt x="573" y="4711"/>
                      <a:pt x="579" y="4711"/>
                    </a:cubicBezTo>
                    <a:cubicBezTo>
                      <a:pt x="782" y="4711"/>
                      <a:pt x="898" y="4548"/>
                      <a:pt x="1098" y="4479"/>
                    </a:cubicBezTo>
                    <a:cubicBezTo>
                      <a:pt x="2097" y="4122"/>
                      <a:pt x="2962" y="3381"/>
                      <a:pt x="3471" y="2436"/>
                    </a:cubicBezTo>
                    <a:cubicBezTo>
                      <a:pt x="3506" y="2382"/>
                      <a:pt x="3533" y="2311"/>
                      <a:pt x="3515" y="2240"/>
                    </a:cubicBezTo>
                    <a:cubicBezTo>
                      <a:pt x="3506" y="2195"/>
                      <a:pt x="3471" y="2159"/>
                      <a:pt x="3435" y="2124"/>
                    </a:cubicBezTo>
                    <a:lnTo>
                      <a:pt x="3132" y="1820"/>
                    </a:lnTo>
                    <a:lnTo>
                      <a:pt x="3132" y="1820"/>
                    </a:lnTo>
                    <a:cubicBezTo>
                      <a:pt x="3283" y="1865"/>
                      <a:pt x="3444" y="1918"/>
                      <a:pt x="3595" y="1963"/>
                    </a:cubicBezTo>
                    <a:cubicBezTo>
                      <a:pt x="3836" y="1276"/>
                      <a:pt x="4149" y="616"/>
                      <a:pt x="4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5"/>
              <p:cNvSpPr/>
              <p:nvPr/>
            </p:nvSpPr>
            <p:spPr>
              <a:xfrm>
                <a:off x="7095670" y="1192843"/>
                <a:ext cx="359557" cy="403825"/>
              </a:xfrm>
              <a:custGeom>
                <a:avLst/>
                <a:gdLst/>
                <a:ahLst/>
                <a:cxnLst/>
                <a:rect l="l" t="t" r="r" b="b"/>
                <a:pathLst>
                  <a:path w="3551" h="3988" extrusionOk="0">
                    <a:moveTo>
                      <a:pt x="3551" y="0"/>
                    </a:moveTo>
                    <a:cubicBezTo>
                      <a:pt x="3078" y="125"/>
                      <a:pt x="2686" y="437"/>
                      <a:pt x="2302" y="741"/>
                    </a:cubicBezTo>
                    <a:cubicBezTo>
                      <a:pt x="2329" y="660"/>
                      <a:pt x="2320" y="607"/>
                      <a:pt x="2347" y="526"/>
                    </a:cubicBezTo>
                    <a:lnTo>
                      <a:pt x="2347" y="526"/>
                    </a:lnTo>
                    <a:cubicBezTo>
                      <a:pt x="2204" y="714"/>
                      <a:pt x="2088" y="919"/>
                      <a:pt x="2008" y="1142"/>
                    </a:cubicBezTo>
                    <a:cubicBezTo>
                      <a:pt x="1990" y="1008"/>
                      <a:pt x="2026" y="865"/>
                      <a:pt x="2052" y="732"/>
                    </a:cubicBezTo>
                    <a:lnTo>
                      <a:pt x="2052" y="732"/>
                    </a:lnTo>
                    <a:cubicBezTo>
                      <a:pt x="1927" y="937"/>
                      <a:pt x="1820" y="1151"/>
                      <a:pt x="1722" y="1365"/>
                    </a:cubicBezTo>
                    <a:cubicBezTo>
                      <a:pt x="1722" y="1240"/>
                      <a:pt x="1740" y="1115"/>
                      <a:pt x="1776" y="999"/>
                    </a:cubicBezTo>
                    <a:lnTo>
                      <a:pt x="1776" y="999"/>
                    </a:lnTo>
                    <a:cubicBezTo>
                      <a:pt x="1678" y="1178"/>
                      <a:pt x="1597" y="1374"/>
                      <a:pt x="1544" y="1570"/>
                    </a:cubicBezTo>
                    <a:cubicBezTo>
                      <a:pt x="1535" y="1427"/>
                      <a:pt x="1535" y="1294"/>
                      <a:pt x="1562" y="1160"/>
                    </a:cubicBezTo>
                    <a:lnTo>
                      <a:pt x="1562" y="1160"/>
                    </a:lnTo>
                    <a:cubicBezTo>
                      <a:pt x="1437" y="1401"/>
                      <a:pt x="1348" y="1659"/>
                      <a:pt x="1285" y="1927"/>
                    </a:cubicBezTo>
                    <a:cubicBezTo>
                      <a:pt x="1303" y="1740"/>
                      <a:pt x="1294" y="1552"/>
                      <a:pt x="1276" y="1365"/>
                    </a:cubicBezTo>
                    <a:cubicBezTo>
                      <a:pt x="1151" y="1704"/>
                      <a:pt x="1026" y="2034"/>
                      <a:pt x="910" y="2373"/>
                    </a:cubicBezTo>
                    <a:cubicBezTo>
                      <a:pt x="875" y="2168"/>
                      <a:pt x="884" y="1954"/>
                      <a:pt x="937" y="1749"/>
                    </a:cubicBezTo>
                    <a:lnTo>
                      <a:pt x="937" y="1749"/>
                    </a:lnTo>
                    <a:cubicBezTo>
                      <a:pt x="812" y="2088"/>
                      <a:pt x="687" y="2435"/>
                      <a:pt x="571" y="2783"/>
                    </a:cubicBezTo>
                    <a:cubicBezTo>
                      <a:pt x="580" y="2462"/>
                      <a:pt x="625" y="2150"/>
                      <a:pt x="687" y="1838"/>
                    </a:cubicBezTo>
                    <a:lnTo>
                      <a:pt x="687" y="1838"/>
                    </a:lnTo>
                    <a:cubicBezTo>
                      <a:pt x="571" y="2221"/>
                      <a:pt x="464" y="2596"/>
                      <a:pt x="357" y="2980"/>
                    </a:cubicBezTo>
                    <a:cubicBezTo>
                      <a:pt x="384" y="2757"/>
                      <a:pt x="411" y="2525"/>
                      <a:pt x="438" y="2302"/>
                    </a:cubicBezTo>
                    <a:lnTo>
                      <a:pt x="438" y="2302"/>
                    </a:lnTo>
                    <a:cubicBezTo>
                      <a:pt x="232" y="2846"/>
                      <a:pt x="116" y="3417"/>
                      <a:pt x="0" y="3988"/>
                    </a:cubicBezTo>
                    <a:cubicBezTo>
                      <a:pt x="384" y="3756"/>
                      <a:pt x="768" y="3542"/>
                      <a:pt x="1169" y="3354"/>
                    </a:cubicBezTo>
                    <a:lnTo>
                      <a:pt x="1169" y="3354"/>
                    </a:lnTo>
                    <a:cubicBezTo>
                      <a:pt x="955" y="3408"/>
                      <a:pt x="732" y="3435"/>
                      <a:pt x="518" y="3444"/>
                    </a:cubicBezTo>
                    <a:cubicBezTo>
                      <a:pt x="884" y="3212"/>
                      <a:pt x="1276" y="2998"/>
                      <a:pt x="1669" y="2819"/>
                    </a:cubicBezTo>
                    <a:cubicBezTo>
                      <a:pt x="1374" y="2819"/>
                      <a:pt x="1089" y="2873"/>
                      <a:pt x="812" y="2989"/>
                    </a:cubicBezTo>
                    <a:cubicBezTo>
                      <a:pt x="1240" y="2712"/>
                      <a:pt x="1713" y="2543"/>
                      <a:pt x="2186" y="2373"/>
                    </a:cubicBezTo>
                    <a:cubicBezTo>
                      <a:pt x="2088" y="2351"/>
                      <a:pt x="1987" y="2340"/>
                      <a:pt x="1885" y="2340"/>
                    </a:cubicBezTo>
                    <a:cubicBezTo>
                      <a:pt x="1665" y="2340"/>
                      <a:pt x="1445" y="2391"/>
                      <a:pt x="1249" y="2489"/>
                    </a:cubicBezTo>
                    <a:cubicBezTo>
                      <a:pt x="1669" y="2275"/>
                      <a:pt x="2115" y="2088"/>
                      <a:pt x="2570" y="1998"/>
                    </a:cubicBezTo>
                    <a:cubicBezTo>
                      <a:pt x="2473" y="1989"/>
                      <a:pt x="2376" y="1985"/>
                      <a:pt x="2279" y="1985"/>
                    </a:cubicBezTo>
                    <a:cubicBezTo>
                      <a:pt x="2002" y="1985"/>
                      <a:pt x="1726" y="2021"/>
                      <a:pt x="1455" y="2088"/>
                    </a:cubicBezTo>
                    <a:cubicBezTo>
                      <a:pt x="1856" y="1909"/>
                      <a:pt x="2266" y="1722"/>
                      <a:pt x="2695" y="1677"/>
                    </a:cubicBezTo>
                    <a:cubicBezTo>
                      <a:pt x="2557" y="1637"/>
                      <a:pt x="2411" y="1616"/>
                      <a:pt x="2266" y="1616"/>
                    </a:cubicBezTo>
                    <a:cubicBezTo>
                      <a:pt x="2090" y="1616"/>
                      <a:pt x="1914" y="1646"/>
                      <a:pt x="1749" y="1704"/>
                    </a:cubicBezTo>
                    <a:cubicBezTo>
                      <a:pt x="2052" y="1561"/>
                      <a:pt x="2373" y="1463"/>
                      <a:pt x="2704" y="1410"/>
                    </a:cubicBezTo>
                    <a:cubicBezTo>
                      <a:pt x="2567" y="1379"/>
                      <a:pt x="2427" y="1363"/>
                      <a:pt x="2288" y="1363"/>
                    </a:cubicBezTo>
                    <a:cubicBezTo>
                      <a:pt x="2182" y="1363"/>
                      <a:pt x="2076" y="1372"/>
                      <a:pt x="1972" y="1392"/>
                    </a:cubicBezTo>
                    <a:cubicBezTo>
                      <a:pt x="2300" y="1176"/>
                      <a:pt x="2694" y="1052"/>
                      <a:pt x="3091" y="1052"/>
                    </a:cubicBezTo>
                    <a:cubicBezTo>
                      <a:pt x="3104" y="1052"/>
                      <a:pt x="3118" y="1052"/>
                      <a:pt x="3132" y="1053"/>
                    </a:cubicBezTo>
                    <a:cubicBezTo>
                      <a:pt x="2944" y="963"/>
                      <a:pt x="2741" y="918"/>
                      <a:pt x="2536" y="918"/>
                    </a:cubicBezTo>
                    <a:cubicBezTo>
                      <a:pt x="2518" y="918"/>
                      <a:pt x="2499" y="918"/>
                      <a:pt x="2480" y="919"/>
                    </a:cubicBezTo>
                    <a:cubicBezTo>
                      <a:pt x="2712" y="812"/>
                      <a:pt x="2971" y="723"/>
                      <a:pt x="3230" y="669"/>
                    </a:cubicBezTo>
                    <a:cubicBezTo>
                      <a:pt x="3158" y="658"/>
                      <a:pt x="3087" y="650"/>
                      <a:pt x="3015" y="650"/>
                    </a:cubicBezTo>
                    <a:cubicBezTo>
                      <a:pt x="2971" y="650"/>
                      <a:pt x="2926" y="653"/>
                      <a:pt x="2882" y="660"/>
                    </a:cubicBezTo>
                    <a:cubicBezTo>
                      <a:pt x="3141" y="482"/>
                      <a:pt x="3373" y="259"/>
                      <a:pt x="355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5"/>
              <p:cNvSpPr/>
              <p:nvPr/>
            </p:nvSpPr>
            <p:spPr>
              <a:xfrm>
                <a:off x="7088481" y="1131380"/>
                <a:ext cx="422841" cy="477137"/>
              </a:xfrm>
              <a:custGeom>
                <a:avLst/>
                <a:gdLst/>
                <a:ahLst/>
                <a:cxnLst/>
                <a:rect l="l" t="t" r="r" b="b"/>
                <a:pathLst>
                  <a:path w="4176" h="4712" extrusionOk="0">
                    <a:moveTo>
                      <a:pt x="4175" y="0"/>
                    </a:moveTo>
                    <a:lnTo>
                      <a:pt x="4175" y="0"/>
                    </a:lnTo>
                    <a:cubicBezTo>
                      <a:pt x="4157" y="18"/>
                      <a:pt x="4131" y="36"/>
                      <a:pt x="4104" y="54"/>
                    </a:cubicBezTo>
                    <a:cubicBezTo>
                      <a:pt x="3890" y="339"/>
                      <a:pt x="3622" y="580"/>
                      <a:pt x="3345" y="803"/>
                    </a:cubicBezTo>
                    <a:cubicBezTo>
                      <a:pt x="2516" y="1490"/>
                      <a:pt x="1633" y="2141"/>
                      <a:pt x="964" y="2998"/>
                    </a:cubicBezTo>
                    <a:cubicBezTo>
                      <a:pt x="571" y="3506"/>
                      <a:pt x="259" y="4077"/>
                      <a:pt x="0" y="4666"/>
                    </a:cubicBezTo>
                    <a:cubicBezTo>
                      <a:pt x="63" y="4693"/>
                      <a:pt x="134" y="4702"/>
                      <a:pt x="196" y="4711"/>
                    </a:cubicBezTo>
                    <a:cubicBezTo>
                      <a:pt x="202" y="4711"/>
                      <a:pt x="207" y="4711"/>
                      <a:pt x="213" y="4711"/>
                    </a:cubicBezTo>
                    <a:cubicBezTo>
                      <a:pt x="416" y="4711"/>
                      <a:pt x="532" y="4548"/>
                      <a:pt x="732" y="4479"/>
                    </a:cubicBezTo>
                    <a:cubicBezTo>
                      <a:pt x="1731" y="4122"/>
                      <a:pt x="2596" y="3381"/>
                      <a:pt x="3105" y="2436"/>
                    </a:cubicBezTo>
                    <a:cubicBezTo>
                      <a:pt x="3140" y="2382"/>
                      <a:pt x="3167" y="2311"/>
                      <a:pt x="3149" y="2240"/>
                    </a:cubicBezTo>
                    <a:cubicBezTo>
                      <a:pt x="3140" y="2195"/>
                      <a:pt x="3105" y="2159"/>
                      <a:pt x="3069" y="2124"/>
                    </a:cubicBezTo>
                    <a:cubicBezTo>
                      <a:pt x="2971" y="2025"/>
                      <a:pt x="2864" y="1918"/>
                      <a:pt x="2766" y="1820"/>
                    </a:cubicBezTo>
                    <a:lnTo>
                      <a:pt x="2766" y="1820"/>
                    </a:lnTo>
                    <a:cubicBezTo>
                      <a:pt x="2917" y="1865"/>
                      <a:pt x="3078" y="1918"/>
                      <a:pt x="3229" y="1963"/>
                    </a:cubicBezTo>
                    <a:cubicBezTo>
                      <a:pt x="3470" y="1276"/>
                      <a:pt x="3783" y="616"/>
                      <a:pt x="417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5"/>
              <p:cNvSpPr/>
              <p:nvPr/>
            </p:nvSpPr>
            <p:spPr>
              <a:xfrm>
                <a:off x="7040587" y="1244281"/>
                <a:ext cx="353279" cy="424684"/>
              </a:xfrm>
              <a:custGeom>
                <a:avLst/>
                <a:gdLst/>
                <a:ahLst/>
                <a:cxnLst/>
                <a:rect l="l" t="t" r="r" b="b"/>
                <a:pathLst>
                  <a:path w="3489" h="4194" extrusionOk="0">
                    <a:moveTo>
                      <a:pt x="3488" y="1"/>
                    </a:moveTo>
                    <a:lnTo>
                      <a:pt x="3488" y="1"/>
                    </a:lnTo>
                    <a:cubicBezTo>
                      <a:pt x="1936" y="964"/>
                      <a:pt x="705" y="2427"/>
                      <a:pt x="18" y="4122"/>
                    </a:cubicBezTo>
                    <a:cubicBezTo>
                      <a:pt x="0" y="4167"/>
                      <a:pt x="63" y="4193"/>
                      <a:pt x="116" y="4193"/>
                    </a:cubicBezTo>
                    <a:cubicBezTo>
                      <a:pt x="170" y="4185"/>
                      <a:pt x="214" y="4149"/>
                      <a:pt x="259" y="4113"/>
                    </a:cubicBezTo>
                    <a:cubicBezTo>
                      <a:pt x="464" y="3899"/>
                      <a:pt x="589" y="3614"/>
                      <a:pt x="723" y="3346"/>
                    </a:cubicBezTo>
                    <a:cubicBezTo>
                      <a:pt x="1392" y="2017"/>
                      <a:pt x="2311" y="910"/>
                      <a:pt x="3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7" name="Google Shape;3067;p25"/>
            <p:cNvGrpSpPr/>
            <p:nvPr/>
          </p:nvGrpSpPr>
          <p:grpSpPr>
            <a:xfrm flipH="1">
              <a:off x="8602348" y="4238328"/>
              <a:ext cx="1385043" cy="1581738"/>
              <a:chOff x="7040587" y="1131380"/>
              <a:chExt cx="470735" cy="537586"/>
            </a:xfrm>
          </p:grpSpPr>
          <p:sp>
            <p:nvSpPr>
              <p:cNvPr id="3068" name="Google Shape;3068;p25"/>
              <p:cNvSpPr/>
              <p:nvPr/>
            </p:nvSpPr>
            <p:spPr>
              <a:xfrm>
                <a:off x="7051421" y="1131380"/>
                <a:ext cx="459900" cy="477137"/>
              </a:xfrm>
              <a:custGeom>
                <a:avLst/>
                <a:gdLst/>
                <a:ahLst/>
                <a:cxnLst/>
                <a:rect l="l" t="t" r="r" b="b"/>
                <a:pathLst>
                  <a:path w="4542" h="4712" extrusionOk="0">
                    <a:moveTo>
                      <a:pt x="4541" y="0"/>
                    </a:moveTo>
                    <a:cubicBezTo>
                      <a:pt x="3988" y="429"/>
                      <a:pt x="3310" y="723"/>
                      <a:pt x="2686" y="1053"/>
                    </a:cubicBezTo>
                    <a:cubicBezTo>
                      <a:pt x="2070" y="1374"/>
                      <a:pt x="1446" y="1722"/>
                      <a:pt x="937" y="2213"/>
                    </a:cubicBezTo>
                    <a:cubicBezTo>
                      <a:pt x="429" y="2703"/>
                      <a:pt x="45" y="3355"/>
                      <a:pt x="9" y="4051"/>
                    </a:cubicBezTo>
                    <a:cubicBezTo>
                      <a:pt x="0" y="4167"/>
                      <a:pt x="0" y="4283"/>
                      <a:pt x="45" y="4381"/>
                    </a:cubicBezTo>
                    <a:cubicBezTo>
                      <a:pt x="125" y="4586"/>
                      <a:pt x="348" y="4702"/>
                      <a:pt x="562" y="4711"/>
                    </a:cubicBezTo>
                    <a:cubicBezTo>
                      <a:pt x="568" y="4711"/>
                      <a:pt x="573" y="4711"/>
                      <a:pt x="579" y="4711"/>
                    </a:cubicBezTo>
                    <a:cubicBezTo>
                      <a:pt x="782" y="4711"/>
                      <a:pt x="898" y="4548"/>
                      <a:pt x="1098" y="4479"/>
                    </a:cubicBezTo>
                    <a:cubicBezTo>
                      <a:pt x="2097" y="4122"/>
                      <a:pt x="2962" y="3381"/>
                      <a:pt x="3471" y="2436"/>
                    </a:cubicBezTo>
                    <a:cubicBezTo>
                      <a:pt x="3506" y="2382"/>
                      <a:pt x="3533" y="2311"/>
                      <a:pt x="3515" y="2240"/>
                    </a:cubicBezTo>
                    <a:cubicBezTo>
                      <a:pt x="3506" y="2195"/>
                      <a:pt x="3471" y="2159"/>
                      <a:pt x="3435" y="2124"/>
                    </a:cubicBezTo>
                    <a:lnTo>
                      <a:pt x="3132" y="1820"/>
                    </a:lnTo>
                    <a:lnTo>
                      <a:pt x="3132" y="1820"/>
                    </a:lnTo>
                    <a:cubicBezTo>
                      <a:pt x="3283" y="1865"/>
                      <a:pt x="3444" y="1918"/>
                      <a:pt x="3595" y="1963"/>
                    </a:cubicBezTo>
                    <a:cubicBezTo>
                      <a:pt x="3836" y="1276"/>
                      <a:pt x="4149" y="616"/>
                      <a:pt x="4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5"/>
              <p:cNvSpPr/>
              <p:nvPr/>
            </p:nvSpPr>
            <p:spPr>
              <a:xfrm>
                <a:off x="7095670" y="1192843"/>
                <a:ext cx="359557" cy="403825"/>
              </a:xfrm>
              <a:custGeom>
                <a:avLst/>
                <a:gdLst/>
                <a:ahLst/>
                <a:cxnLst/>
                <a:rect l="l" t="t" r="r" b="b"/>
                <a:pathLst>
                  <a:path w="3551" h="3988" extrusionOk="0">
                    <a:moveTo>
                      <a:pt x="3551" y="0"/>
                    </a:moveTo>
                    <a:cubicBezTo>
                      <a:pt x="3078" y="125"/>
                      <a:pt x="2686" y="437"/>
                      <a:pt x="2302" y="741"/>
                    </a:cubicBezTo>
                    <a:cubicBezTo>
                      <a:pt x="2329" y="660"/>
                      <a:pt x="2320" y="607"/>
                      <a:pt x="2347" y="526"/>
                    </a:cubicBezTo>
                    <a:lnTo>
                      <a:pt x="2347" y="526"/>
                    </a:lnTo>
                    <a:cubicBezTo>
                      <a:pt x="2204" y="714"/>
                      <a:pt x="2088" y="919"/>
                      <a:pt x="2008" y="1142"/>
                    </a:cubicBezTo>
                    <a:cubicBezTo>
                      <a:pt x="1990" y="1008"/>
                      <a:pt x="2026" y="865"/>
                      <a:pt x="2052" y="732"/>
                    </a:cubicBezTo>
                    <a:lnTo>
                      <a:pt x="2052" y="732"/>
                    </a:lnTo>
                    <a:cubicBezTo>
                      <a:pt x="1927" y="937"/>
                      <a:pt x="1820" y="1151"/>
                      <a:pt x="1722" y="1365"/>
                    </a:cubicBezTo>
                    <a:cubicBezTo>
                      <a:pt x="1722" y="1240"/>
                      <a:pt x="1740" y="1115"/>
                      <a:pt x="1776" y="999"/>
                    </a:cubicBezTo>
                    <a:lnTo>
                      <a:pt x="1776" y="999"/>
                    </a:lnTo>
                    <a:cubicBezTo>
                      <a:pt x="1678" y="1178"/>
                      <a:pt x="1597" y="1374"/>
                      <a:pt x="1544" y="1570"/>
                    </a:cubicBezTo>
                    <a:cubicBezTo>
                      <a:pt x="1535" y="1427"/>
                      <a:pt x="1535" y="1294"/>
                      <a:pt x="1562" y="1160"/>
                    </a:cubicBezTo>
                    <a:lnTo>
                      <a:pt x="1562" y="1160"/>
                    </a:lnTo>
                    <a:cubicBezTo>
                      <a:pt x="1437" y="1401"/>
                      <a:pt x="1348" y="1659"/>
                      <a:pt x="1285" y="1927"/>
                    </a:cubicBezTo>
                    <a:cubicBezTo>
                      <a:pt x="1303" y="1740"/>
                      <a:pt x="1294" y="1552"/>
                      <a:pt x="1276" y="1365"/>
                    </a:cubicBezTo>
                    <a:cubicBezTo>
                      <a:pt x="1151" y="1704"/>
                      <a:pt x="1026" y="2034"/>
                      <a:pt x="910" y="2373"/>
                    </a:cubicBezTo>
                    <a:cubicBezTo>
                      <a:pt x="875" y="2168"/>
                      <a:pt x="884" y="1954"/>
                      <a:pt x="937" y="1749"/>
                    </a:cubicBezTo>
                    <a:lnTo>
                      <a:pt x="937" y="1749"/>
                    </a:lnTo>
                    <a:cubicBezTo>
                      <a:pt x="812" y="2088"/>
                      <a:pt x="687" y="2435"/>
                      <a:pt x="571" y="2783"/>
                    </a:cubicBezTo>
                    <a:cubicBezTo>
                      <a:pt x="580" y="2462"/>
                      <a:pt x="625" y="2150"/>
                      <a:pt x="687" y="1838"/>
                    </a:cubicBezTo>
                    <a:lnTo>
                      <a:pt x="687" y="1838"/>
                    </a:lnTo>
                    <a:cubicBezTo>
                      <a:pt x="571" y="2221"/>
                      <a:pt x="464" y="2596"/>
                      <a:pt x="357" y="2980"/>
                    </a:cubicBezTo>
                    <a:cubicBezTo>
                      <a:pt x="384" y="2757"/>
                      <a:pt x="411" y="2525"/>
                      <a:pt x="438" y="2302"/>
                    </a:cubicBezTo>
                    <a:lnTo>
                      <a:pt x="438" y="2302"/>
                    </a:lnTo>
                    <a:cubicBezTo>
                      <a:pt x="232" y="2846"/>
                      <a:pt x="116" y="3417"/>
                      <a:pt x="0" y="3988"/>
                    </a:cubicBezTo>
                    <a:cubicBezTo>
                      <a:pt x="384" y="3756"/>
                      <a:pt x="768" y="3542"/>
                      <a:pt x="1169" y="3354"/>
                    </a:cubicBezTo>
                    <a:lnTo>
                      <a:pt x="1169" y="3354"/>
                    </a:lnTo>
                    <a:cubicBezTo>
                      <a:pt x="955" y="3408"/>
                      <a:pt x="732" y="3435"/>
                      <a:pt x="518" y="3444"/>
                    </a:cubicBezTo>
                    <a:cubicBezTo>
                      <a:pt x="884" y="3212"/>
                      <a:pt x="1276" y="2998"/>
                      <a:pt x="1669" y="2819"/>
                    </a:cubicBezTo>
                    <a:cubicBezTo>
                      <a:pt x="1374" y="2819"/>
                      <a:pt x="1089" y="2873"/>
                      <a:pt x="812" y="2989"/>
                    </a:cubicBezTo>
                    <a:cubicBezTo>
                      <a:pt x="1240" y="2712"/>
                      <a:pt x="1713" y="2543"/>
                      <a:pt x="2186" y="2373"/>
                    </a:cubicBezTo>
                    <a:cubicBezTo>
                      <a:pt x="2088" y="2351"/>
                      <a:pt x="1987" y="2340"/>
                      <a:pt x="1885" y="2340"/>
                    </a:cubicBezTo>
                    <a:cubicBezTo>
                      <a:pt x="1665" y="2340"/>
                      <a:pt x="1445" y="2391"/>
                      <a:pt x="1249" y="2489"/>
                    </a:cubicBezTo>
                    <a:cubicBezTo>
                      <a:pt x="1669" y="2275"/>
                      <a:pt x="2115" y="2088"/>
                      <a:pt x="2570" y="1998"/>
                    </a:cubicBezTo>
                    <a:cubicBezTo>
                      <a:pt x="2473" y="1989"/>
                      <a:pt x="2376" y="1985"/>
                      <a:pt x="2279" y="1985"/>
                    </a:cubicBezTo>
                    <a:cubicBezTo>
                      <a:pt x="2002" y="1985"/>
                      <a:pt x="1726" y="2021"/>
                      <a:pt x="1455" y="2088"/>
                    </a:cubicBezTo>
                    <a:cubicBezTo>
                      <a:pt x="1856" y="1909"/>
                      <a:pt x="2266" y="1722"/>
                      <a:pt x="2695" y="1677"/>
                    </a:cubicBezTo>
                    <a:cubicBezTo>
                      <a:pt x="2557" y="1637"/>
                      <a:pt x="2411" y="1616"/>
                      <a:pt x="2266" y="1616"/>
                    </a:cubicBezTo>
                    <a:cubicBezTo>
                      <a:pt x="2090" y="1616"/>
                      <a:pt x="1914" y="1646"/>
                      <a:pt x="1749" y="1704"/>
                    </a:cubicBezTo>
                    <a:cubicBezTo>
                      <a:pt x="2052" y="1561"/>
                      <a:pt x="2373" y="1463"/>
                      <a:pt x="2704" y="1410"/>
                    </a:cubicBezTo>
                    <a:cubicBezTo>
                      <a:pt x="2567" y="1379"/>
                      <a:pt x="2427" y="1363"/>
                      <a:pt x="2288" y="1363"/>
                    </a:cubicBezTo>
                    <a:cubicBezTo>
                      <a:pt x="2182" y="1363"/>
                      <a:pt x="2076" y="1372"/>
                      <a:pt x="1972" y="1392"/>
                    </a:cubicBezTo>
                    <a:cubicBezTo>
                      <a:pt x="2300" y="1176"/>
                      <a:pt x="2694" y="1052"/>
                      <a:pt x="3091" y="1052"/>
                    </a:cubicBezTo>
                    <a:cubicBezTo>
                      <a:pt x="3104" y="1052"/>
                      <a:pt x="3118" y="1052"/>
                      <a:pt x="3132" y="1053"/>
                    </a:cubicBezTo>
                    <a:cubicBezTo>
                      <a:pt x="2944" y="963"/>
                      <a:pt x="2741" y="918"/>
                      <a:pt x="2536" y="918"/>
                    </a:cubicBezTo>
                    <a:cubicBezTo>
                      <a:pt x="2518" y="918"/>
                      <a:pt x="2499" y="918"/>
                      <a:pt x="2480" y="919"/>
                    </a:cubicBezTo>
                    <a:cubicBezTo>
                      <a:pt x="2712" y="812"/>
                      <a:pt x="2971" y="723"/>
                      <a:pt x="3230" y="669"/>
                    </a:cubicBezTo>
                    <a:cubicBezTo>
                      <a:pt x="3158" y="658"/>
                      <a:pt x="3087" y="650"/>
                      <a:pt x="3015" y="650"/>
                    </a:cubicBezTo>
                    <a:cubicBezTo>
                      <a:pt x="2971" y="650"/>
                      <a:pt x="2926" y="653"/>
                      <a:pt x="2882" y="660"/>
                    </a:cubicBezTo>
                    <a:cubicBezTo>
                      <a:pt x="3141" y="482"/>
                      <a:pt x="3373" y="259"/>
                      <a:pt x="355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5"/>
              <p:cNvSpPr/>
              <p:nvPr/>
            </p:nvSpPr>
            <p:spPr>
              <a:xfrm>
                <a:off x="7088481" y="1131380"/>
                <a:ext cx="422841" cy="477137"/>
              </a:xfrm>
              <a:custGeom>
                <a:avLst/>
                <a:gdLst/>
                <a:ahLst/>
                <a:cxnLst/>
                <a:rect l="l" t="t" r="r" b="b"/>
                <a:pathLst>
                  <a:path w="4176" h="4712" extrusionOk="0">
                    <a:moveTo>
                      <a:pt x="4175" y="0"/>
                    </a:moveTo>
                    <a:lnTo>
                      <a:pt x="4175" y="0"/>
                    </a:lnTo>
                    <a:cubicBezTo>
                      <a:pt x="4157" y="18"/>
                      <a:pt x="4131" y="36"/>
                      <a:pt x="4104" y="54"/>
                    </a:cubicBezTo>
                    <a:cubicBezTo>
                      <a:pt x="3890" y="339"/>
                      <a:pt x="3622" y="580"/>
                      <a:pt x="3345" y="803"/>
                    </a:cubicBezTo>
                    <a:cubicBezTo>
                      <a:pt x="2516" y="1490"/>
                      <a:pt x="1633" y="2141"/>
                      <a:pt x="964" y="2998"/>
                    </a:cubicBezTo>
                    <a:cubicBezTo>
                      <a:pt x="571" y="3506"/>
                      <a:pt x="259" y="4077"/>
                      <a:pt x="0" y="4666"/>
                    </a:cubicBezTo>
                    <a:cubicBezTo>
                      <a:pt x="63" y="4693"/>
                      <a:pt x="134" y="4702"/>
                      <a:pt x="196" y="4711"/>
                    </a:cubicBezTo>
                    <a:cubicBezTo>
                      <a:pt x="202" y="4711"/>
                      <a:pt x="207" y="4711"/>
                      <a:pt x="213" y="4711"/>
                    </a:cubicBezTo>
                    <a:cubicBezTo>
                      <a:pt x="416" y="4711"/>
                      <a:pt x="532" y="4548"/>
                      <a:pt x="732" y="4479"/>
                    </a:cubicBezTo>
                    <a:cubicBezTo>
                      <a:pt x="1731" y="4122"/>
                      <a:pt x="2596" y="3381"/>
                      <a:pt x="3105" y="2436"/>
                    </a:cubicBezTo>
                    <a:cubicBezTo>
                      <a:pt x="3140" y="2382"/>
                      <a:pt x="3167" y="2311"/>
                      <a:pt x="3149" y="2240"/>
                    </a:cubicBezTo>
                    <a:cubicBezTo>
                      <a:pt x="3140" y="2195"/>
                      <a:pt x="3105" y="2159"/>
                      <a:pt x="3069" y="2124"/>
                    </a:cubicBezTo>
                    <a:cubicBezTo>
                      <a:pt x="2971" y="2025"/>
                      <a:pt x="2864" y="1918"/>
                      <a:pt x="2766" y="1820"/>
                    </a:cubicBezTo>
                    <a:lnTo>
                      <a:pt x="2766" y="1820"/>
                    </a:lnTo>
                    <a:cubicBezTo>
                      <a:pt x="2917" y="1865"/>
                      <a:pt x="3078" y="1918"/>
                      <a:pt x="3229" y="1963"/>
                    </a:cubicBezTo>
                    <a:cubicBezTo>
                      <a:pt x="3470" y="1276"/>
                      <a:pt x="3783" y="616"/>
                      <a:pt x="417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5"/>
              <p:cNvSpPr/>
              <p:nvPr/>
            </p:nvSpPr>
            <p:spPr>
              <a:xfrm>
                <a:off x="7040587" y="1244281"/>
                <a:ext cx="353279" cy="424684"/>
              </a:xfrm>
              <a:custGeom>
                <a:avLst/>
                <a:gdLst/>
                <a:ahLst/>
                <a:cxnLst/>
                <a:rect l="l" t="t" r="r" b="b"/>
                <a:pathLst>
                  <a:path w="3489" h="4194" extrusionOk="0">
                    <a:moveTo>
                      <a:pt x="3488" y="1"/>
                    </a:moveTo>
                    <a:lnTo>
                      <a:pt x="3488" y="1"/>
                    </a:lnTo>
                    <a:cubicBezTo>
                      <a:pt x="1936" y="964"/>
                      <a:pt x="705" y="2427"/>
                      <a:pt x="18" y="4122"/>
                    </a:cubicBezTo>
                    <a:cubicBezTo>
                      <a:pt x="0" y="4167"/>
                      <a:pt x="63" y="4193"/>
                      <a:pt x="116" y="4193"/>
                    </a:cubicBezTo>
                    <a:cubicBezTo>
                      <a:pt x="170" y="4185"/>
                      <a:pt x="214" y="4149"/>
                      <a:pt x="259" y="4113"/>
                    </a:cubicBezTo>
                    <a:cubicBezTo>
                      <a:pt x="464" y="3899"/>
                      <a:pt x="589" y="3614"/>
                      <a:pt x="723" y="3346"/>
                    </a:cubicBezTo>
                    <a:cubicBezTo>
                      <a:pt x="1392" y="2017"/>
                      <a:pt x="2311" y="910"/>
                      <a:pt x="3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72" name="Google Shape;3072;p25"/>
          <p:cNvSpPr/>
          <p:nvPr/>
        </p:nvSpPr>
        <p:spPr>
          <a:xfrm>
            <a:off x="-682475" y="2069868"/>
            <a:ext cx="1186104" cy="386984"/>
          </a:xfrm>
          <a:custGeom>
            <a:avLst/>
            <a:gdLst/>
            <a:ahLst/>
            <a:cxnLst/>
            <a:rect l="l" t="t" r="r" b="b"/>
            <a:pathLst>
              <a:path w="7022" h="2291" extrusionOk="0">
                <a:moveTo>
                  <a:pt x="3530" y="1"/>
                </a:moveTo>
                <a:cubicBezTo>
                  <a:pt x="3132" y="1"/>
                  <a:pt x="3014" y="349"/>
                  <a:pt x="2713" y="571"/>
                </a:cubicBezTo>
                <a:cubicBezTo>
                  <a:pt x="2713" y="571"/>
                  <a:pt x="2713" y="571"/>
                  <a:pt x="2713" y="571"/>
                </a:cubicBezTo>
                <a:lnTo>
                  <a:pt x="2713" y="571"/>
                </a:lnTo>
                <a:cubicBezTo>
                  <a:pt x="2702" y="571"/>
                  <a:pt x="1551" y="1216"/>
                  <a:pt x="1928" y="1312"/>
                </a:cubicBezTo>
                <a:cubicBezTo>
                  <a:pt x="1694" y="1253"/>
                  <a:pt x="1455" y="1224"/>
                  <a:pt x="1217" y="1224"/>
                </a:cubicBezTo>
                <a:cubicBezTo>
                  <a:pt x="1018" y="1224"/>
                  <a:pt x="820" y="1244"/>
                  <a:pt x="625" y="1285"/>
                </a:cubicBezTo>
                <a:cubicBezTo>
                  <a:pt x="456" y="1330"/>
                  <a:pt x="277" y="1383"/>
                  <a:pt x="161" y="1517"/>
                </a:cubicBezTo>
                <a:cubicBezTo>
                  <a:pt x="36" y="1642"/>
                  <a:pt x="1" y="1865"/>
                  <a:pt x="117" y="1990"/>
                </a:cubicBezTo>
                <a:cubicBezTo>
                  <a:pt x="206" y="2106"/>
                  <a:pt x="366" y="2124"/>
                  <a:pt x="509" y="2133"/>
                </a:cubicBezTo>
                <a:cubicBezTo>
                  <a:pt x="1774" y="2237"/>
                  <a:pt x="3040" y="2291"/>
                  <a:pt x="4302" y="2291"/>
                </a:cubicBezTo>
                <a:cubicBezTo>
                  <a:pt x="4873" y="2291"/>
                  <a:pt x="5444" y="2280"/>
                  <a:pt x="6013" y="2257"/>
                </a:cubicBezTo>
                <a:cubicBezTo>
                  <a:pt x="6370" y="2240"/>
                  <a:pt x="6763" y="2213"/>
                  <a:pt x="7021" y="1972"/>
                </a:cubicBezTo>
                <a:cubicBezTo>
                  <a:pt x="6717" y="1687"/>
                  <a:pt x="6299" y="1529"/>
                  <a:pt x="5881" y="1529"/>
                </a:cubicBezTo>
                <a:cubicBezTo>
                  <a:pt x="5724" y="1529"/>
                  <a:pt x="5567" y="1551"/>
                  <a:pt x="5416" y="1597"/>
                </a:cubicBezTo>
                <a:cubicBezTo>
                  <a:pt x="5329" y="1194"/>
                  <a:pt x="4926" y="895"/>
                  <a:pt x="4518" y="895"/>
                </a:cubicBezTo>
                <a:cubicBezTo>
                  <a:pt x="4466" y="895"/>
                  <a:pt x="4414" y="900"/>
                  <a:pt x="4363" y="910"/>
                </a:cubicBezTo>
                <a:cubicBezTo>
                  <a:pt x="4399" y="509"/>
                  <a:pt x="4095" y="99"/>
                  <a:pt x="3694" y="18"/>
                </a:cubicBezTo>
                <a:cubicBezTo>
                  <a:pt x="3634" y="6"/>
                  <a:pt x="3580" y="1"/>
                  <a:pt x="3530"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5"/>
          <p:cNvSpPr/>
          <p:nvPr/>
        </p:nvSpPr>
        <p:spPr>
          <a:xfrm>
            <a:off x="8536781" y="2225444"/>
            <a:ext cx="813820" cy="381072"/>
          </a:xfrm>
          <a:custGeom>
            <a:avLst/>
            <a:gdLst/>
            <a:ahLst/>
            <a:cxnLst/>
            <a:rect l="l" t="t" r="r" b="b"/>
            <a:pathLst>
              <a:path w="4818" h="2256" extrusionOk="0">
                <a:moveTo>
                  <a:pt x="1601" y="0"/>
                </a:moveTo>
                <a:cubicBezTo>
                  <a:pt x="1436" y="0"/>
                  <a:pt x="1268" y="46"/>
                  <a:pt x="1133" y="140"/>
                </a:cubicBezTo>
                <a:cubicBezTo>
                  <a:pt x="768" y="417"/>
                  <a:pt x="527" y="1246"/>
                  <a:pt x="821" y="1612"/>
                </a:cubicBezTo>
                <a:cubicBezTo>
                  <a:pt x="661" y="1621"/>
                  <a:pt x="491" y="1639"/>
                  <a:pt x="339" y="1683"/>
                </a:cubicBezTo>
                <a:cubicBezTo>
                  <a:pt x="232" y="1719"/>
                  <a:pt x="125" y="1764"/>
                  <a:pt x="63" y="1853"/>
                </a:cubicBezTo>
                <a:cubicBezTo>
                  <a:pt x="0" y="1933"/>
                  <a:pt x="0" y="2076"/>
                  <a:pt x="90" y="2138"/>
                </a:cubicBezTo>
                <a:cubicBezTo>
                  <a:pt x="134" y="2165"/>
                  <a:pt x="188" y="2174"/>
                  <a:pt x="241" y="2174"/>
                </a:cubicBezTo>
                <a:cubicBezTo>
                  <a:pt x="850" y="2229"/>
                  <a:pt x="1461" y="2256"/>
                  <a:pt x="2071" y="2256"/>
                </a:cubicBezTo>
                <a:cubicBezTo>
                  <a:pt x="2855" y="2256"/>
                  <a:pt x="3639" y="2211"/>
                  <a:pt x="4416" y="2120"/>
                </a:cubicBezTo>
                <a:cubicBezTo>
                  <a:pt x="4532" y="2112"/>
                  <a:pt x="4648" y="2094"/>
                  <a:pt x="4729" y="2013"/>
                </a:cubicBezTo>
                <a:cubicBezTo>
                  <a:pt x="4818" y="1915"/>
                  <a:pt x="4818" y="1755"/>
                  <a:pt x="4746" y="1639"/>
                </a:cubicBezTo>
                <a:cubicBezTo>
                  <a:pt x="4675" y="1532"/>
                  <a:pt x="4550" y="1460"/>
                  <a:pt x="4425" y="1407"/>
                </a:cubicBezTo>
                <a:cubicBezTo>
                  <a:pt x="4276" y="1350"/>
                  <a:pt x="4115" y="1321"/>
                  <a:pt x="3952" y="1321"/>
                </a:cubicBezTo>
                <a:cubicBezTo>
                  <a:pt x="3782" y="1321"/>
                  <a:pt x="3612" y="1352"/>
                  <a:pt x="3453" y="1416"/>
                </a:cubicBezTo>
                <a:cubicBezTo>
                  <a:pt x="3360" y="951"/>
                  <a:pt x="2916" y="674"/>
                  <a:pt x="2468" y="674"/>
                </a:cubicBezTo>
                <a:cubicBezTo>
                  <a:pt x="2401" y="674"/>
                  <a:pt x="2333" y="680"/>
                  <a:pt x="2266" y="693"/>
                </a:cubicBezTo>
                <a:cubicBezTo>
                  <a:pt x="2354" y="244"/>
                  <a:pt x="1984" y="0"/>
                  <a:pt x="1601"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4" name="Google Shape;3074;p25"/>
          <p:cNvGrpSpPr/>
          <p:nvPr/>
        </p:nvGrpSpPr>
        <p:grpSpPr>
          <a:xfrm>
            <a:off x="3556688" y="-331817"/>
            <a:ext cx="840467" cy="822335"/>
            <a:chOff x="4118763" y="209958"/>
            <a:chExt cx="840467" cy="822335"/>
          </a:xfrm>
        </p:grpSpPr>
        <p:sp>
          <p:nvSpPr>
            <p:cNvPr id="3075" name="Google Shape;3075;p25"/>
            <p:cNvSpPr/>
            <p:nvPr/>
          </p:nvSpPr>
          <p:spPr>
            <a:xfrm>
              <a:off x="4118763" y="209958"/>
              <a:ext cx="840467" cy="822335"/>
            </a:xfrm>
            <a:custGeom>
              <a:avLst/>
              <a:gdLst/>
              <a:ahLst/>
              <a:cxnLst/>
              <a:rect l="l" t="t" r="r" b="b"/>
              <a:pathLst>
                <a:path w="3186" h="3117" extrusionOk="0">
                  <a:moveTo>
                    <a:pt x="1586" y="0"/>
                  </a:moveTo>
                  <a:cubicBezTo>
                    <a:pt x="758" y="0"/>
                    <a:pt x="71" y="657"/>
                    <a:pt x="36" y="1491"/>
                  </a:cubicBezTo>
                  <a:cubicBezTo>
                    <a:pt x="1" y="2357"/>
                    <a:pt x="670" y="3079"/>
                    <a:pt x="1526" y="3115"/>
                  </a:cubicBezTo>
                  <a:cubicBezTo>
                    <a:pt x="1548" y="3116"/>
                    <a:pt x="1570" y="3116"/>
                    <a:pt x="1592" y="3116"/>
                  </a:cubicBezTo>
                  <a:cubicBezTo>
                    <a:pt x="2428" y="3116"/>
                    <a:pt x="3115" y="2459"/>
                    <a:pt x="3150" y="1616"/>
                  </a:cubicBezTo>
                  <a:cubicBezTo>
                    <a:pt x="3186" y="760"/>
                    <a:pt x="2516" y="37"/>
                    <a:pt x="1651" y="1"/>
                  </a:cubicBezTo>
                  <a:cubicBezTo>
                    <a:pt x="1629" y="1"/>
                    <a:pt x="1607" y="0"/>
                    <a:pt x="1586"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5"/>
            <p:cNvSpPr/>
            <p:nvPr/>
          </p:nvSpPr>
          <p:spPr>
            <a:xfrm>
              <a:off x="4238790" y="327617"/>
              <a:ext cx="600409" cy="586741"/>
            </a:xfrm>
            <a:custGeom>
              <a:avLst/>
              <a:gdLst/>
              <a:ahLst/>
              <a:cxnLst/>
              <a:rect l="l" t="t" r="r" b="b"/>
              <a:pathLst>
                <a:path w="2276" h="2224" extrusionOk="0">
                  <a:moveTo>
                    <a:pt x="1130" y="0"/>
                  </a:moveTo>
                  <a:cubicBezTo>
                    <a:pt x="545" y="0"/>
                    <a:pt x="54" y="473"/>
                    <a:pt x="27" y="1063"/>
                  </a:cubicBezTo>
                  <a:cubicBezTo>
                    <a:pt x="1" y="1679"/>
                    <a:pt x="482" y="2196"/>
                    <a:pt x="1089" y="2223"/>
                  </a:cubicBezTo>
                  <a:cubicBezTo>
                    <a:pt x="1100" y="2223"/>
                    <a:pt x="1112" y="2223"/>
                    <a:pt x="1123" y="2223"/>
                  </a:cubicBezTo>
                  <a:cubicBezTo>
                    <a:pt x="1723" y="2223"/>
                    <a:pt x="2223" y="1757"/>
                    <a:pt x="2249" y="1152"/>
                  </a:cubicBezTo>
                  <a:cubicBezTo>
                    <a:pt x="2276" y="546"/>
                    <a:pt x="1794" y="28"/>
                    <a:pt x="1178" y="2"/>
                  </a:cubicBezTo>
                  <a:cubicBezTo>
                    <a:pt x="1162" y="1"/>
                    <a:pt x="1146" y="0"/>
                    <a:pt x="1130"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5"/>
            <p:cNvSpPr/>
            <p:nvPr/>
          </p:nvSpPr>
          <p:spPr>
            <a:xfrm>
              <a:off x="4394166" y="478516"/>
              <a:ext cx="289652" cy="285192"/>
            </a:xfrm>
            <a:custGeom>
              <a:avLst/>
              <a:gdLst/>
              <a:ahLst/>
              <a:cxnLst/>
              <a:rect l="l" t="t" r="r" b="b"/>
              <a:pathLst>
                <a:path w="1098" h="1081" extrusionOk="0">
                  <a:moveTo>
                    <a:pt x="554" y="0"/>
                  </a:moveTo>
                  <a:cubicBezTo>
                    <a:pt x="267" y="0"/>
                    <a:pt x="18" y="220"/>
                    <a:pt x="9" y="518"/>
                  </a:cubicBezTo>
                  <a:cubicBezTo>
                    <a:pt x="1" y="812"/>
                    <a:pt x="232" y="1062"/>
                    <a:pt x="527" y="1080"/>
                  </a:cubicBezTo>
                  <a:cubicBezTo>
                    <a:pt x="532" y="1080"/>
                    <a:pt x="538" y="1080"/>
                    <a:pt x="543" y="1080"/>
                  </a:cubicBezTo>
                  <a:cubicBezTo>
                    <a:pt x="830" y="1080"/>
                    <a:pt x="1071" y="851"/>
                    <a:pt x="1089" y="562"/>
                  </a:cubicBezTo>
                  <a:cubicBezTo>
                    <a:pt x="1098" y="259"/>
                    <a:pt x="866" y="9"/>
                    <a:pt x="571" y="0"/>
                  </a:cubicBezTo>
                  <a:cubicBezTo>
                    <a:pt x="566" y="0"/>
                    <a:pt x="560" y="0"/>
                    <a:pt x="554" y="0"/>
                  </a:cubicBezTo>
                  <a:close/>
                </a:path>
              </a:pathLst>
            </a:cu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9_2">
    <p:spTree>
      <p:nvGrpSpPr>
        <p:cNvPr id="1" name="Shape 3078"/>
        <p:cNvGrpSpPr/>
        <p:nvPr/>
      </p:nvGrpSpPr>
      <p:grpSpPr>
        <a:xfrm>
          <a:off x="0" y="0"/>
          <a:ext cx="0" cy="0"/>
          <a:chOff x="0" y="0"/>
          <a:chExt cx="0" cy="0"/>
        </a:xfrm>
      </p:grpSpPr>
      <p:sp>
        <p:nvSpPr>
          <p:cNvPr id="3079" name="Google Shape;3079;p26"/>
          <p:cNvSpPr/>
          <p:nvPr/>
        </p:nvSpPr>
        <p:spPr>
          <a:xfrm>
            <a:off x="-337800" y="-623975"/>
            <a:ext cx="9819600" cy="6391500"/>
          </a:xfrm>
          <a:prstGeom prst="ellipse">
            <a:avLst/>
          </a:pr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0" name="Google Shape;3080;p26"/>
          <p:cNvGrpSpPr/>
          <p:nvPr/>
        </p:nvGrpSpPr>
        <p:grpSpPr>
          <a:xfrm>
            <a:off x="5364193" y="3370144"/>
            <a:ext cx="5205380" cy="3055952"/>
            <a:chOff x="4929943" y="3232319"/>
            <a:chExt cx="5205380" cy="3055952"/>
          </a:xfrm>
        </p:grpSpPr>
        <p:grpSp>
          <p:nvGrpSpPr>
            <p:cNvPr id="3081" name="Google Shape;3081;p26"/>
            <p:cNvGrpSpPr/>
            <p:nvPr/>
          </p:nvGrpSpPr>
          <p:grpSpPr>
            <a:xfrm rot="4161106">
              <a:off x="6904948" y="4028046"/>
              <a:ext cx="1600055" cy="2235038"/>
              <a:chOff x="3996441" y="87120"/>
              <a:chExt cx="849227" cy="1186243"/>
            </a:xfrm>
          </p:grpSpPr>
          <p:sp>
            <p:nvSpPr>
              <p:cNvPr id="3082" name="Google Shape;3082;p26"/>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6"/>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6"/>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6"/>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6"/>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6"/>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6"/>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6"/>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6"/>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6"/>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6"/>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3" name="Google Shape;3093;p26"/>
            <p:cNvGrpSpPr/>
            <p:nvPr/>
          </p:nvGrpSpPr>
          <p:grpSpPr>
            <a:xfrm rot="-2848678">
              <a:off x="5571582" y="3648579"/>
              <a:ext cx="1600012" cy="2234977"/>
              <a:chOff x="3996441" y="87120"/>
              <a:chExt cx="849227" cy="1186243"/>
            </a:xfrm>
          </p:grpSpPr>
          <p:sp>
            <p:nvSpPr>
              <p:cNvPr id="3094" name="Google Shape;3094;p26"/>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6"/>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6"/>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6"/>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6"/>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6"/>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6"/>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6"/>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6"/>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6"/>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6"/>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5" name="Google Shape;3105;p26"/>
            <p:cNvGrpSpPr/>
            <p:nvPr/>
          </p:nvGrpSpPr>
          <p:grpSpPr>
            <a:xfrm rot="4161106">
              <a:off x="7775798" y="4028046"/>
              <a:ext cx="1600055" cy="2235038"/>
              <a:chOff x="3996441" y="87120"/>
              <a:chExt cx="849227" cy="1186243"/>
            </a:xfrm>
          </p:grpSpPr>
          <p:sp>
            <p:nvSpPr>
              <p:cNvPr id="3106" name="Google Shape;3106;p26"/>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6"/>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6"/>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6"/>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6"/>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6"/>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6"/>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6"/>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6"/>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6"/>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6"/>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7" name="Google Shape;3117;p26"/>
            <p:cNvGrpSpPr/>
            <p:nvPr/>
          </p:nvGrpSpPr>
          <p:grpSpPr>
            <a:xfrm rot="-1356785">
              <a:off x="8269038" y="3408409"/>
              <a:ext cx="1428399" cy="2563344"/>
              <a:chOff x="8268108" y="675218"/>
              <a:chExt cx="422841" cy="758842"/>
            </a:xfrm>
          </p:grpSpPr>
          <p:sp>
            <p:nvSpPr>
              <p:cNvPr id="3118" name="Google Shape;3118;p26"/>
              <p:cNvSpPr/>
              <p:nvPr/>
            </p:nvSpPr>
            <p:spPr>
              <a:xfrm>
                <a:off x="8268108" y="675218"/>
                <a:ext cx="272983" cy="432785"/>
              </a:xfrm>
              <a:custGeom>
                <a:avLst/>
                <a:gdLst/>
                <a:ahLst/>
                <a:cxnLst/>
                <a:rect l="l" t="t" r="r" b="b"/>
                <a:pathLst>
                  <a:path w="2696" h="4274" extrusionOk="0">
                    <a:moveTo>
                      <a:pt x="1" y="0"/>
                    </a:moveTo>
                    <a:cubicBezTo>
                      <a:pt x="28" y="1196"/>
                      <a:pt x="509" y="2382"/>
                      <a:pt x="1286" y="3301"/>
                    </a:cubicBezTo>
                    <a:cubicBezTo>
                      <a:pt x="1660" y="3738"/>
                      <a:pt x="2133" y="4140"/>
                      <a:pt x="2695" y="4273"/>
                    </a:cubicBezTo>
                    <a:cubicBezTo>
                      <a:pt x="2633" y="3390"/>
                      <a:pt x="2374" y="2489"/>
                      <a:pt x="1928" y="1722"/>
                    </a:cubicBezTo>
                    <a:cubicBezTo>
                      <a:pt x="1482" y="964"/>
                      <a:pt x="813" y="35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6"/>
              <p:cNvSpPr/>
              <p:nvPr/>
            </p:nvSpPr>
            <p:spPr>
              <a:xfrm>
                <a:off x="8268108" y="675218"/>
                <a:ext cx="268427" cy="431874"/>
              </a:xfrm>
              <a:custGeom>
                <a:avLst/>
                <a:gdLst/>
                <a:ahLst/>
                <a:cxnLst/>
                <a:rect l="l" t="t" r="r" b="b"/>
                <a:pathLst>
                  <a:path w="2651" h="4265" extrusionOk="0">
                    <a:moveTo>
                      <a:pt x="1" y="0"/>
                    </a:moveTo>
                    <a:cubicBezTo>
                      <a:pt x="28" y="1196"/>
                      <a:pt x="509" y="2382"/>
                      <a:pt x="1286" y="3301"/>
                    </a:cubicBezTo>
                    <a:cubicBezTo>
                      <a:pt x="1651" y="3729"/>
                      <a:pt x="2106" y="4113"/>
                      <a:pt x="2651" y="4265"/>
                    </a:cubicBezTo>
                    <a:cubicBezTo>
                      <a:pt x="2356" y="3845"/>
                      <a:pt x="2160" y="3346"/>
                      <a:pt x="1910" y="2891"/>
                    </a:cubicBezTo>
                    <a:cubicBezTo>
                      <a:pt x="1794" y="2677"/>
                      <a:pt x="1660" y="2471"/>
                      <a:pt x="1535" y="2266"/>
                    </a:cubicBezTo>
                    <a:cubicBezTo>
                      <a:pt x="1054" y="1508"/>
                      <a:pt x="554" y="759"/>
                      <a:pt x="37" y="9"/>
                    </a:cubicBezTo>
                    <a:cubicBezTo>
                      <a:pt x="28" y="9"/>
                      <a:pt x="19" y="0"/>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6"/>
              <p:cNvSpPr/>
              <p:nvPr/>
            </p:nvSpPr>
            <p:spPr>
              <a:xfrm>
                <a:off x="8285321" y="697799"/>
                <a:ext cx="234000" cy="388535"/>
              </a:xfrm>
              <a:custGeom>
                <a:avLst/>
                <a:gdLst/>
                <a:ahLst/>
                <a:cxnLst/>
                <a:rect l="l" t="t" r="r" b="b"/>
                <a:pathLst>
                  <a:path w="2311" h="3837" extrusionOk="0">
                    <a:moveTo>
                      <a:pt x="0" y="0"/>
                    </a:moveTo>
                    <a:cubicBezTo>
                      <a:pt x="14" y="13"/>
                      <a:pt x="28" y="27"/>
                      <a:pt x="42" y="40"/>
                    </a:cubicBezTo>
                    <a:lnTo>
                      <a:pt x="42" y="40"/>
                    </a:lnTo>
                    <a:cubicBezTo>
                      <a:pt x="29" y="26"/>
                      <a:pt x="16" y="12"/>
                      <a:pt x="0" y="0"/>
                    </a:cubicBezTo>
                    <a:close/>
                    <a:moveTo>
                      <a:pt x="42" y="40"/>
                    </a:moveTo>
                    <a:lnTo>
                      <a:pt x="42" y="40"/>
                    </a:lnTo>
                    <a:cubicBezTo>
                      <a:pt x="105" y="111"/>
                      <a:pt x="143" y="206"/>
                      <a:pt x="188" y="295"/>
                    </a:cubicBezTo>
                    <a:cubicBezTo>
                      <a:pt x="268" y="464"/>
                      <a:pt x="366" y="616"/>
                      <a:pt x="482" y="759"/>
                    </a:cubicBezTo>
                    <a:cubicBezTo>
                      <a:pt x="322" y="634"/>
                      <a:pt x="179" y="491"/>
                      <a:pt x="45" y="339"/>
                    </a:cubicBezTo>
                    <a:lnTo>
                      <a:pt x="45" y="339"/>
                    </a:lnTo>
                    <a:cubicBezTo>
                      <a:pt x="206" y="616"/>
                      <a:pt x="384" y="884"/>
                      <a:pt x="634" y="1071"/>
                    </a:cubicBezTo>
                    <a:cubicBezTo>
                      <a:pt x="482" y="1000"/>
                      <a:pt x="339" y="910"/>
                      <a:pt x="215" y="794"/>
                    </a:cubicBezTo>
                    <a:lnTo>
                      <a:pt x="215" y="794"/>
                    </a:lnTo>
                    <a:cubicBezTo>
                      <a:pt x="384" y="1026"/>
                      <a:pt x="580" y="1240"/>
                      <a:pt x="830" y="1383"/>
                    </a:cubicBezTo>
                    <a:cubicBezTo>
                      <a:pt x="661" y="1347"/>
                      <a:pt x="500" y="1258"/>
                      <a:pt x="375" y="1142"/>
                    </a:cubicBezTo>
                    <a:lnTo>
                      <a:pt x="375" y="1142"/>
                    </a:lnTo>
                    <a:cubicBezTo>
                      <a:pt x="536" y="1330"/>
                      <a:pt x="714" y="1499"/>
                      <a:pt x="919" y="1642"/>
                    </a:cubicBezTo>
                    <a:cubicBezTo>
                      <a:pt x="678" y="1544"/>
                      <a:pt x="464" y="1401"/>
                      <a:pt x="277" y="1223"/>
                    </a:cubicBezTo>
                    <a:lnTo>
                      <a:pt x="277" y="1223"/>
                    </a:lnTo>
                    <a:cubicBezTo>
                      <a:pt x="464" y="1544"/>
                      <a:pt x="777" y="1767"/>
                      <a:pt x="1080" y="1981"/>
                    </a:cubicBezTo>
                    <a:cubicBezTo>
                      <a:pt x="919" y="1918"/>
                      <a:pt x="768" y="1847"/>
                      <a:pt x="616" y="1758"/>
                    </a:cubicBezTo>
                    <a:lnTo>
                      <a:pt x="616" y="1758"/>
                    </a:lnTo>
                    <a:cubicBezTo>
                      <a:pt x="839" y="1936"/>
                      <a:pt x="1071" y="2097"/>
                      <a:pt x="1312" y="2257"/>
                    </a:cubicBezTo>
                    <a:cubicBezTo>
                      <a:pt x="1062" y="2186"/>
                      <a:pt x="812" y="2079"/>
                      <a:pt x="598" y="1927"/>
                    </a:cubicBezTo>
                    <a:lnTo>
                      <a:pt x="598" y="1927"/>
                    </a:lnTo>
                    <a:cubicBezTo>
                      <a:pt x="723" y="2132"/>
                      <a:pt x="964" y="2222"/>
                      <a:pt x="1178" y="2338"/>
                    </a:cubicBezTo>
                    <a:cubicBezTo>
                      <a:pt x="1303" y="2409"/>
                      <a:pt x="1428" y="2489"/>
                      <a:pt x="1535" y="2579"/>
                    </a:cubicBezTo>
                    <a:cubicBezTo>
                      <a:pt x="1365" y="2507"/>
                      <a:pt x="1187" y="2480"/>
                      <a:pt x="1009" y="2454"/>
                    </a:cubicBezTo>
                    <a:lnTo>
                      <a:pt x="1009" y="2454"/>
                    </a:lnTo>
                    <a:cubicBezTo>
                      <a:pt x="1240" y="2579"/>
                      <a:pt x="1472" y="2703"/>
                      <a:pt x="1704" y="2837"/>
                    </a:cubicBezTo>
                    <a:cubicBezTo>
                      <a:pt x="1464" y="2802"/>
                      <a:pt x="1223" y="2748"/>
                      <a:pt x="1000" y="2650"/>
                    </a:cubicBezTo>
                    <a:lnTo>
                      <a:pt x="1000" y="2650"/>
                    </a:lnTo>
                    <a:cubicBezTo>
                      <a:pt x="1285" y="2819"/>
                      <a:pt x="1571" y="2980"/>
                      <a:pt x="1856" y="3149"/>
                    </a:cubicBezTo>
                    <a:cubicBezTo>
                      <a:pt x="1731" y="3114"/>
                      <a:pt x="1597" y="3078"/>
                      <a:pt x="1472" y="3042"/>
                    </a:cubicBezTo>
                    <a:lnTo>
                      <a:pt x="1472" y="3042"/>
                    </a:lnTo>
                    <a:cubicBezTo>
                      <a:pt x="1642" y="3158"/>
                      <a:pt x="1820" y="3283"/>
                      <a:pt x="1990" y="3399"/>
                    </a:cubicBezTo>
                    <a:cubicBezTo>
                      <a:pt x="1767" y="3301"/>
                      <a:pt x="1553" y="3203"/>
                      <a:pt x="1330" y="3105"/>
                    </a:cubicBezTo>
                    <a:lnTo>
                      <a:pt x="1330" y="3105"/>
                    </a:lnTo>
                    <a:cubicBezTo>
                      <a:pt x="1588" y="3292"/>
                      <a:pt x="1856" y="3462"/>
                      <a:pt x="2133" y="3622"/>
                    </a:cubicBezTo>
                    <a:cubicBezTo>
                      <a:pt x="1972" y="3587"/>
                      <a:pt x="1811" y="3533"/>
                      <a:pt x="1669" y="3453"/>
                    </a:cubicBezTo>
                    <a:lnTo>
                      <a:pt x="1669" y="3453"/>
                    </a:lnTo>
                    <a:cubicBezTo>
                      <a:pt x="1847" y="3622"/>
                      <a:pt x="2070" y="3756"/>
                      <a:pt x="2302" y="3836"/>
                    </a:cubicBezTo>
                    <a:cubicBezTo>
                      <a:pt x="2302" y="3827"/>
                      <a:pt x="2284" y="3792"/>
                      <a:pt x="2293" y="3792"/>
                    </a:cubicBezTo>
                    <a:cubicBezTo>
                      <a:pt x="2302" y="3792"/>
                      <a:pt x="2311" y="3783"/>
                      <a:pt x="2311" y="3774"/>
                    </a:cubicBezTo>
                    <a:cubicBezTo>
                      <a:pt x="2311" y="3542"/>
                      <a:pt x="2311" y="3301"/>
                      <a:pt x="2266" y="3078"/>
                    </a:cubicBezTo>
                    <a:cubicBezTo>
                      <a:pt x="2266" y="3185"/>
                      <a:pt x="2257" y="3301"/>
                      <a:pt x="2257" y="3417"/>
                    </a:cubicBezTo>
                    <a:cubicBezTo>
                      <a:pt x="2204" y="3149"/>
                      <a:pt x="2142" y="2882"/>
                      <a:pt x="2088" y="2614"/>
                    </a:cubicBezTo>
                    <a:lnTo>
                      <a:pt x="2070" y="3087"/>
                    </a:lnTo>
                    <a:cubicBezTo>
                      <a:pt x="2061" y="2775"/>
                      <a:pt x="2026" y="2463"/>
                      <a:pt x="1936" y="2159"/>
                    </a:cubicBezTo>
                    <a:cubicBezTo>
                      <a:pt x="1927" y="2338"/>
                      <a:pt x="1918" y="2516"/>
                      <a:pt x="1927" y="2694"/>
                    </a:cubicBezTo>
                    <a:cubicBezTo>
                      <a:pt x="1910" y="2409"/>
                      <a:pt x="1892" y="2124"/>
                      <a:pt x="1785" y="1865"/>
                    </a:cubicBezTo>
                    <a:cubicBezTo>
                      <a:pt x="1758" y="2070"/>
                      <a:pt x="1731" y="2266"/>
                      <a:pt x="1713" y="2471"/>
                    </a:cubicBezTo>
                    <a:cubicBezTo>
                      <a:pt x="1695" y="2150"/>
                      <a:pt x="1687" y="1829"/>
                      <a:pt x="1579" y="1526"/>
                    </a:cubicBezTo>
                    <a:cubicBezTo>
                      <a:pt x="1553" y="1740"/>
                      <a:pt x="1526" y="1954"/>
                      <a:pt x="1490" y="2159"/>
                    </a:cubicBezTo>
                    <a:cubicBezTo>
                      <a:pt x="1517" y="1883"/>
                      <a:pt x="1517" y="1588"/>
                      <a:pt x="1410" y="1330"/>
                    </a:cubicBezTo>
                    <a:cubicBezTo>
                      <a:pt x="1374" y="1508"/>
                      <a:pt x="1339" y="1686"/>
                      <a:pt x="1303" y="1865"/>
                    </a:cubicBezTo>
                    <a:cubicBezTo>
                      <a:pt x="1321" y="1624"/>
                      <a:pt x="1339" y="1374"/>
                      <a:pt x="1285" y="1124"/>
                    </a:cubicBezTo>
                    <a:cubicBezTo>
                      <a:pt x="1240" y="1276"/>
                      <a:pt x="1205" y="1437"/>
                      <a:pt x="1169" y="1588"/>
                    </a:cubicBezTo>
                    <a:cubicBezTo>
                      <a:pt x="1196" y="1365"/>
                      <a:pt x="1160" y="1142"/>
                      <a:pt x="1089" y="928"/>
                    </a:cubicBezTo>
                    <a:cubicBezTo>
                      <a:pt x="1089" y="1062"/>
                      <a:pt x="1053" y="1178"/>
                      <a:pt x="1000" y="1294"/>
                    </a:cubicBezTo>
                    <a:cubicBezTo>
                      <a:pt x="964" y="991"/>
                      <a:pt x="866" y="678"/>
                      <a:pt x="714" y="402"/>
                    </a:cubicBezTo>
                    <a:lnTo>
                      <a:pt x="714" y="402"/>
                    </a:lnTo>
                    <a:cubicBezTo>
                      <a:pt x="768" y="625"/>
                      <a:pt x="786" y="848"/>
                      <a:pt x="768" y="1071"/>
                    </a:cubicBezTo>
                    <a:cubicBezTo>
                      <a:pt x="687" y="812"/>
                      <a:pt x="598" y="553"/>
                      <a:pt x="429" y="339"/>
                    </a:cubicBezTo>
                    <a:lnTo>
                      <a:pt x="429" y="339"/>
                    </a:lnTo>
                    <a:cubicBezTo>
                      <a:pt x="518" y="518"/>
                      <a:pt x="580" y="696"/>
                      <a:pt x="634" y="884"/>
                    </a:cubicBezTo>
                    <a:cubicBezTo>
                      <a:pt x="490" y="571"/>
                      <a:pt x="290" y="282"/>
                      <a:pt x="42" y="4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6"/>
              <p:cNvSpPr/>
              <p:nvPr/>
            </p:nvSpPr>
            <p:spPr>
              <a:xfrm>
                <a:off x="8287144" y="698710"/>
                <a:ext cx="403805" cy="735350"/>
              </a:xfrm>
              <a:custGeom>
                <a:avLst/>
                <a:gdLst/>
                <a:ahLst/>
                <a:cxnLst/>
                <a:rect l="l" t="t" r="r" b="b"/>
                <a:pathLst>
                  <a:path w="3988" h="7262" extrusionOk="0">
                    <a:moveTo>
                      <a:pt x="0" y="0"/>
                    </a:moveTo>
                    <a:lnTo>
                      <a:pt x="0" y="0"/>
                    </a:lnTo>
                    <a:cubicBezTo>
                      <a:pt x="1410" y="2132"/>
                      <a:pt x="2641" y="4434"/>
                      <a:pt x="3649" y="6780"/>
                    </a:cubicBezTo>
                    <a:cubicBezTo>
                      <a:pt x="3729" y="6968"/>
                      <a:pt x="3819" y="7155"/>
                      <a:pt x="3979" y="7262"/>
                    </a:cubicBezTo>
                    <a:cubicBezTo>
                      <a:pt x="3988" y="7208"/>
                      <a:pt x="3899" y="7155"/>
                      <a:pt x="3881" y="7110"/>
                    </a:cubicBezTo>
                    <a:cubicBezTo>
                      <a:pt x="2953" y="4568"/>
                      <a:pt x="1633" y="215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2" name="Google Shape;3122;p26"/>
            <p:cNvGrpSpPr/>
            <p:nvPr/>
          </p:nvGrpSpPr>
          <p:grpSpPr>
            <a:xfrm>
              <a:off x="4929943" y="3960550"/>
              <a:ext cx="1277621" cy="1459061"/>
              <a:chOff x="7040587" y="1131380"/>
              <a:chExt cx="470735" cy="537586"/>
            </a:xfrm>
          </p:grpSpPr>
          <p:sp>
            <p:nvSpPr>
              <p:cNvPr id="3123" name="Google Shape;3123;p26"/>
              <p:cNvSpPr/>
              <p:nvPr/>
            </p:nvSpPr>
            <p:spPr>
              <a:xfrm>
                <a:off x="7051421" y="1131380"/>
                <a:ext cx="459900" cy="477137"/>
              </a:xfrm>
              <a:custGeom>
                <a:avLst/>
                <a:gdLst/>
                <a:ahLst/>
                <a:cxnLst/>
                <a:rect l="l" t="t" r="r" b="b"/>
                <a:pathLst>
                  <a:path w="4542" h="4712" extrusionOk="0">
                    <a:moveTo>
                      <a:pt x="4541" y="0"/>
                    </a:moveTo>
                    <a:cubicBezTo>
                      <a:pt x="3988" y="429"/>
                      <a:pt x="3310" y="723"/>
                      <a:pt x="2686" y="1053"/>
                    </a:cubicBezTo>
                    <a:cubicBezTo>
                      <a:pt x="2070" y="1374"/>
                      <a:pt x="1446" y="1722"/>
                      <a:pt x="937" y="2213"/>
                    </a:cubicBezTo>
                    <a:cubicBezTo>
                      <a:pt x="429" y="2703"/>
                      <a:pt x="45" y="3355"/>
                      <a:pt x="9" y="4051"/>
                    </a:cubicBezTo>
                    <a:cubicBezTo>
                      <a:pt x="0" y="4167"/>
                      <a:pt x="0" y="4283"/>
                      <a:pt x="45" y="4381"/>
                    </a:cubicBezTo>
                    <a:cubicBezTo>
                      <a:pt x="125" y="4586"/>
                      <a:pt x="348" y="4702"/>
                      <a:pt x="562" y="4711"/>
                    </a:cubicBezTo>
                    <a:cubicBezTo>
                      <a:pt x="568" y="4711"/>
                      <a:pt x="573" y="4711"/>
                      <a:pt x="579" y="4711"/>
                    </a:cubicBezTo>
                    <a:cubicBezTo>
                      <a:pt x="782" y="4711"/>
                      <a:pt x="898" y="4548"/>
                      <a:pt x="1098" y="4479"/>
                    </a:cubicBezTo>
                    <a:cubicBezTo>
                      <a:pt x="2097" y="4122"/>
                      <a:pt x="2962" y="3381"/>
                      <a:pt x="3471" y="2436"/>
                    </a:cubicBezTo>
                    <a:cubicBezTo>
                      <a:pt x="3506" y="2382"/>
                      <a:pt x="3533" y="2311"/>
                      <a:pt x="3515" y="2240"/>
                    </a:cubicBezTo>
                    <a:cubicBezTo>
                      <a:pt x="3506" y="2195"/>
                      <a:pt x="3471" y="2159"/>
                      <a:pt x="3435" y="2124"/>
                    </a:cubicBezTo>
                    <a:lnTo>
                      <a:pt x="3132" y="1820"/>
                    </a:lnTo>
                    <a:lnTo>
                      <a:pt x="3132" y="1820"/>
                    </a:lnTo>
                    <a:cubicBezTo>
                      <a:pt x="3283" y="1865"/>
                      <a:pt x="3444" y="1918"/>
                      <a:pt x="3595" y="1963"/>
                    </a:cubicBezTo>
                    <a:cubicBezTo>
                      <a:pt x="3836" y="1276"/>
                      <a:pt x="4149" y="616"/>
                      <a:pt x="4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6"/>
              <p:cNvSpPr/>
              <p:nvPr/>
            </p:nvSpPr>
            <p:spPr>
              <a:xfrm>
                <a:off x="7095670" y="1192843"/>
                <a:ext cx="359557" cy="403825"/>
              </a:xfrm>
              <a:custGeom>
                <a:avLst/>
                <a:gdLst/>
                <a:ahLst/>
                <a:cxnLst/>
                <a:rect l="l" t="t" r="r" b="b"/>
                <a:pathLst>
                  <a:path w="3551" h="3988" extrusionOk="0">
                    <a:moveTo>
                      <a:pt x="3551" y="0"/>
                    </a:moveTo>
                    <a:cubicBezTo>
                      <a:pt x="3078" y="125"/>
                      <a:pt x="2686" y="437"/>
                      <a:pt x="2302" y="741"/>
                    </a:cubicBezTo>
                    <a:cubicBezTo>
                      <a:pt x="2329" y="660"/>
                      <a:pt x="2320" y="607"/>
                      <a:pt x="2347" y="526"/>
                    </a:cubicBezTo>
                    <a:lnTo>
                      <a:pt x="2347" y="526"/>
                    </a:lnTo>
                    <a:cubicBezTo>
                      <a:pt x="2204" y="714"/>
                      <a:pt x="2088" y="919"/>
                      <a:pt x="2008" y="1142"/>
                    </a:cubicBezTo>
                    <a:cubicBezTo>
                      <a:pt x="1990" y="1008"/>
                      <a:pt x="2026" y="865"/>
                      <a:pt x="2052" y="732"/>
                    </a:cubicBezTo>
                    <a:lnTo>
                      <a:pt x="2052" y="732"/>
                    </a:lnTo>
                    <a:cubicBezTo>
                      <a:pt x="1927" y="937"/>
                      <a:pt x="1820" y="1151"/>
                      <a:pt x="1722" y="1365"/>
                    </a:cubicBezTo>
                    <a:cubicBezTo>
                      <a:pt x="1722" y="1240"/>
                      <a:pt x="1740" y="1115"/>
                      <a:pt x="1776" y="999"/>
                    </a:cubicBezTo>
                    <a:lnTo>
                      <a:pt x="1776" y="999"/>
                    </a:lnTo>
                    <a:cubicBezTo>
                      <a:pt x="1678" y="1178"/>
                      <a:pt x="1597" y="1374"/>
                      <a:pt x="1544" y="1570"/>
                    </a:cubicBezTo>
                    <a:cubicBezTo>
                      <a:pt x="1535" y="1427"/>
                      <a:pt x="1535" y="1294"/>
                      <a:pt x="1562" y="1160"/>
                    </a:cubicBezTo>
                    <a:lnTo>
                      <a:pt x="1562" y="1160"/>
                    </a:lnTo>
                    <a:cubicBezTo>
                      <a:pt x="1437" y="1401"/>
                      <a:pt x="1348" y="1659"/>
                      <a:pt x="1285" y="1927"/>
                    </a:cubicBezTo>
                    <a:cubicBezTo>
                      <a:pt x="1303" y="1740"/>
                      <a:pt x="1294" y="1552"/>
                      <a:pt x="1276" y="1365"/>
                    </a:cubicBezTo>
                    <a:cubicBezTo>
                      <a:pt x="1151" y="1704"/>
                      <a:pt x="1026" y="2034"/>
                      <a:pt x="910" y="2373"/>
                    </a:cubicBezTo>
                    <a:cubicBezTo>
                      <a:pt x="875" y="2168"/>
                      <a:pt x="884" y="1954"/>
                      <a:pt x="937" y="1749"/>
                    </a:cubicBezTo>
                    <a:lnTo>
                      <a:pt x="937" y="1749"/>
                    </a:lnTo>
                    <a:cubicBezTo>
                      <a:pt x="812" y="2088"/>
                      <a:pt x="687" y="2435"/>
                      <a:pt x="571" y="2783"/>
                    </a:cubicBezTo>
                    <a:cubicBezTo>
                      <a:pt x="580" y="2462"/>
                      <a:pt x="625" y="2150"/>
                      <a:pt x="687" y="1838"/>
                    </a:cubicBezTo>
                    <a:lnTo>
                      <a:pt x="687" y="1838"/>
                    </a:lnTo>
                    <a:cubicBezTo>
                      <a:pt x="571" y="2221"/>
                      <a:pt x="464" y="2596"/>
                      <a:pt x="357" y="2980"/>
                    </a:cubicBezTo>
                    <a:cubicBezTo>
                      <a:pt x="384" y="2757"/>
                      <a:pt x="411" y="2525"/>
                      <a:pt x="438" y="2302"/>
                    </a:cubicBezTo>
                    <a:lnTo>
                      <a:pt x="438" y="2302"/>
                    </a:lnTo>
                    <a:cubicBezTo>
                      <a:pt x="232" y="2846"/>
                      <a:pt x="116" y="3417"/>
                      <a:pt x="0" y="3988"/>
                    </a:cubicBezTo>
                    <a:cubicBezTo>
                      <a:pt x="384" y="3756"/>
                      <a:pt x="768" y="3542"/>
                      <a:pt x="1169" y="3354"/>
                    </a:cubicBezTo>
                    <a:lnTo>
                      <a:pt x="1169" y="3354"/>
                    </a:lnTo>
                    <a:cubicBezTo>
                      <a:pt x="955" y="3408"/>
                      <a:pt x="732" y="3435"/>
                      <a:pt x="518" y="3444"/>
                    </a:cubicBezTo>
                    <a:cubicBezTo>
                      <a:pt x="884" y="3212"/>
                      <a:pt x="1276" y="2998"/>
                      <a:pt x="1669" y="2819"/>
                    </a:cubicBezTo>
                    <a:cubicBezTo>
                      <a:pt x="1374" y="2819"/>
                      <a:pt x="1089" y="2873"/>
                      <a:pt x="812" y="2989"/>
                    </a:cubicBezTo>
                    <a:cubicBezTo>
                      <a:pt x="1240" y="2712"/>
                      <a:pt x="1713" y="2543"/>
                      <a:pt x="2186" y="2373"/>
                    </a:cubicBezTo>
                    <a:cubicBezTo>
                      <a:pt x="2088" y="2351"/>
                      <a:pt x="1987" y="2340"/>
                      <a:pt x="1885" y="2340"/>
                    </a:cubicBezTo>
                    <a:cubicBezTo>
                      <a:pt x="1665" y="2340"/>
                      <a:pt x="1445" y="2391"/>
                      <a:pt x="1249" y="2489"/>
                    </a:cubicBezTo>
                    <a:cubicBezTo>
                      <a:pt x="1669" y="2275"/>
                      <a:pt x="2115" y="2088"/>
                      <a:pt x="2570" y="1998"/>
                    </a:cubicBezTo>
                    <a:cubicBezTo>
                      <a:pt x="2473" y="1989"/>
                      <a:pt x="2376" y="1985"/>
                      <a:pt x="2279" y="1985"/>
                    </a:cubicBezTo>
                    <a:cubicBezTo>
                      <a:pt x="2002" y="1985"/>
                      <a:pt x="1726" y="2021"/>
                      <a:pt x="1455" y="2088"/>
                    </a:cubicBezTo>
                    <a:cubicBezTo>
                      <a:pt x="1856" y="1909"/>
                      <a:pt x="2266" y="1722"/>
                      <a:pt x="2695" y="1677"/>
                    </a:cubicBezTo>
                    <a:cubicBezTo>
                      <a:pt x="2557" y="1637"/>
                      <a:pt x="2411" y="1616"/>
                      <a:pt x="2266" y="1616"/>
                    </a:cubicBezTo>
                    <a:cubicBezTo>
                      <a:pt x="2090" y="1616"/>
                      <a:pt x="1914" y="1646"/>
                      <a:pt x="1749" y="1704"/>
                    </a:cubicBezTo>
                    <a:cubicBezTo>
                      <a:pt x="2052" y="1561"/>
                      <a:pt x="2373" y="1463"/>
                      <a:pt x="2704" y="1410"/>
                    </a:cubicBezTo>
                    <a:cubicBezTo>
                      <a:pt x="2567" y="1379"/>
                      <a:pt x="2427" y="1363"/>
                      <a:pt x="2288" y="1363"/>
                    </a:cubicBezTo>
                    <a:cubicBezTo>
                      <a:pt x="2182" y="1363"/>
                      <a:pt x="2076" y="1372"/>
                      <a:pt x="1972" y="1392"/>
                    </a:cubicBezTo>
                    <a:cubicBezTo>
                      <a:pt x="2300" y="1176"/>
                      <a:pt x="2694" y="1052"/>
                      <a:pt x="3091" y="1052"/>
                    </a:cubicBezTo>
                    <a:cubicBezTo>
                      <a:pt x="3104" y="1052"/>
                      <a:pt x="3118" y="1052"/>
                      <a:pt x="3132" y="1053"/>
                    </a:cubicBezTo>
                    <a:cubicBezTo>
                      <a:pt x="2944" y="963"/>
                      <a:pt x="2741" y="918"/>
                      <a:pt x="2536" y="918"/>
                    </a:cubicBezTo>
                    <a:cubicBezTo>
                      <a:pt x="2518" y="918"/>
                      <a:pt x="2499" y="918"/>
                      <a:pt x="2480" y="919"/>
                    </a:cubicBezTo>
                    <a:cubicBezTo>
                      <a:pt x="2712" y="812"/>
                      <a:pt x="2971" y="723"/>
                      <a:pt x="3230" y="669"/>
                    </a:cubicBezTo>
                    <a:cubicBezTo>
                      <a:pt x="3158" y="658"/>
                      <a:pt x="3087" y="650"/>
                      <a:pt x="3015" y="650"/>
                    </a:cubicBezTo>
                    <a:cubicBezTo>
                      <a:pt x="2971" y="650"/>
                      <a:pt x="2926" y="653"/>
                      <a:pt x="2882" y="660"/>
                    </a:cubicBezTo>
                    <a:cubicBezTo>
                      <a:pt x="3141" y="482"/>
                      <a:pt x="3373" y="259"/>
                      <a:pt x="355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6"/>
              <p:cNvSpPr/>
              <p:nvPr/>
            </p:nvSpPr>
            <p:spPr>
              <a:xfrm>
                <a:off x="7088481" y="1131380"/>
                <a:ext cx="422841" cy="477137"/>
              </a:xfrm>
              <a:custGeom>
                <a:avLst/>
                <a:gdLst/>
                <a:ahLst/>
                <a:cxnLst/>
                <a:rect l="l" t="t" r="r" b="b"/>
                <a:pathLst>
                  <a:path w="4176" h="4712" extrusionOk="0">
                    <a:moveTo>
                      <a:pt x="4175" y="0"/>
                    </a:moveTo>
                    <a:lnTo>
                      <a:pt x="4175" y="0"/>
                    </a:lnTo>
                    <a:cubicBezTo>
                      <a:pt x="4157" y="18"/>
                      <a:pt x="4131" y="36"/>
                      <a:pt x="4104" y="54"/>
                    </a:cubicBezTo>
                    <a:cubicBezTo>
                      <a:pt x="3890" y="339"/>
                      <a:pt x="3622" y="580"/>
                      <a:pt x="3345" y="803"/>
                    </a:cubicBezTo>
                    <a:cubicBezTo>
                      <a:pt x="2516" y="1490"/>
                      <a:pt x="1633" y="2141"/>
                      <a:pt x="964" y="2998"/>
                    </a:cubicBezTo>
                    <a:cubicBezTo>
                      <a:pt x="571" y="3506"/>
                      <a:pt x="259" y="4077"/>
                      <a:pt x="0" y="4666"/>
                    </a:cubicBezTo>
                    <a:cubicBezTo>
                      <a:pt x="63" y="4693"/>
                      <a:pt x="134" y="4702"/>
                      <a:pt x="196" y="4711"/>
                    </a:cubicBezTo>
                    <a:cubicBezTo>
                      <a:pt x="202" y="4711"/>
                      <a:pt x="207" y="4711"/>
                      <a:pt x="213" y="4711"/>
                    </a:cubicBezTo>
                    <a:cubicBezTo>
                      <a:pt x="416" y="4711"/>
                      <a:pt x="532" y="4548"/>
                      <a:pt x="732" y="4479"/>
                    </a:cubicBezTo>
                    <a:cubicBezTo>
                      <a:pt x="1731" y="4122"/>
                      <a:pt x="2596" y="3381"/>
                      <a:pt x="3105" y="2436"/>
                    </a:cubicBezTo>
                    <a:cubicBezTo>
                      <a:pt x="3140" y="2382"/>
                      <a:pt x="3167" y="2311"/>
                      <a:pt x="3149" y="2240"/>
                    </a:cubicBezTo>
                    <a:cubicBezTo>
                      <a:pt x="3140" y="2195"/>
                      <a:pt x="3105" y="2159"/>
                      <a:pt x="3069" y="2124"/>
                    </a:cubicBezTo>
                    <a:cubicBezTo>
                      <a:pt x="2971" y="2025"/>
                      <a:pt x="2864" y="1918"/>
                      <a:pt x="2766" y="1820"/>
                    </a:cubicBezTo>
                    <a:lnTo>
                      <a:pt x="2766" y="1820"/>
                    </a:lnTo>
                    <a:cubicBezTo>
                      <a:pt x="2917" y="1865"/>
                      <a:pt x="3078" y="1918"/>
                      <a:pt x="3229" y="1963"/>
                    </a:cubicBezTo>
                    <a:cubicBezTo>
                      <a:pt x="3470" y="1276"/>
                      <a:pt x="3783" y="616"/>
                      <a:pt x="417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6"/>
              <p:cNvSpPr/>
              <p:nvPr/>
            </p:nvSpPr>
            <p:spPr>
              <a:xfrm>
                <a:off x="7040587" y="1244281"/>
                <a:ext cx="353279" cy="424684"/>
              </a:xfrm>
              <a:custGeom>
                <a:avLst/>
                <a:gdLst/>
                <a:ahLst/>
                <a:cxnLst/>
                <a:rect l="l" t="t" r="r" b="b"/>
                <a:pathLst>
                  <a:path w="3489" h="4194" extrusionOk="0">
                    <a:moveTo>
                      <a:pt x="3488" y="1"/>
                    </a:moveTo>
                    <a:lnTo>
                      <a:pt x="3488" y="1"/>
                    </a:lnTo>
                    <a:cubicBezTo>
                      <a:pt x="1936" y="964"/>
                      <a:pt x="705" y="2427"/>
                      <a:pt x="18" y="4122"/>
                    </a:cubicBezTo>
                    <a:cubicBezTo>
                      <a:pt x="0" y="4167"/>
                      <a:pt x="63" y="4193"/>
                      <a:pt x="116" y="4193"/>
                    </a:cubicBezTo>
                    <a:cubicBezTo>
                      <a:pt x="170" y="4185"/>
                      <a:pt x="214" y="4149"/>
                      <a:pt x="259" y="4113"/>
                    </a:cubicBezTo>
                    <a:cubicBezTo>
                      <a:pt x="464" y="3899"/>
                      <a:pt x="589" y="3614"/>
                      <a:pt x="723" y="3346"/>
                    </a:cubicBezTo>
                    <a:cubicBezTo>
                      <a:pt x="1392" y="2017"/>
                      <a:pt x="2311" y="910"/>
                      <a:pt x="3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27" name="Google Shape;3127;p26"/>
          <p:cNvGrpSpPr/>
          <p:nvPr/>
        </p:nvGrpSpPr>
        <p:grpSpPr>
          <a:xfrm>
            <a:off x="5426455" y="-1740837"/>
            <a:ext cx="4235759" cy="4386948"/>
            <a:chOff x="5426455" y="-1740837"/>
            <a:chExt cx="4235759" cy="4386948"/>
          </a:xfrm>
        </p:grpSpPr>
        <p:grpSp>
          <p:nvGrpSpPr>
            <p:cNvPr id="3128" name="Google Shape;3128;p26"/>
            <p:cNvGrpSpPr/>
            <p:nvPr/>
          </p:nvGrpSpPr>
          <p:grpSpPr>
            <a:xfrm rot="-10506802">
              <a:off x="7969855" y="346965"/>
              <a:ext cx="1600070" cy="2235058"/>
              <a:chOff x="3996441" y="87120"/>
              <a:chExt cx="849227" cy="1186243"/>
            </a:xfrm>
          </p:grpSpPr>
          <p:sp>
            <p:nvSpPr>
              <p:cNvPr id="3129" name="Google Shape;3129;p26"/>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6"/>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6"/>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6"/>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6"/>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6"/>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6"/>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6"/>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6"/>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6"/>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6"/>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0" name="Google Shape;3140;p26"/>
            <p:cNvGrpSpPr/>
            <p:nvPr/>
          </p:nvGrpSpPr>
          <p:grpSpPr>
            <a:xfrm rot="7110206">
              <a:off x="6257854" y="-1030993"/>
              <a:ext cx="2605749" cy="1664564"/>
              <a:chOff x="5669385" y="-152150"/>
              <a:chExt cx="1383042" cy="883494"/>
            </a:xfrm>
          </p:grpSpPr>
          <p:sp>
            <p:nvSpPr>
              <p:cNvPr id="3141" name="Google Shape;3141;p26"/>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6"/>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6"/>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6"/>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6"/>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6"/>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6"/>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8" name="Google Shape;3148;p26"/>
            <p:cNvGrpSpPr/>
            <p:nvPr/>
          </p:nvGrpSpPr>
          <p:grpSpPr>
            <a:xfrm rot="660485">
              <a:off x="7961410" y="-192563"/>
              <a:ext cx="1228831" cy="1463923"/>
              <a:chOff x="5806687" y="1410545"/>
              <a:chExt cx="477012" cy="568271"/>
            </a:xfrm>
          </p:grpSpPr>
          <p:sp>
            <p:nvSpPr>
              <p:cNvPr id="3149" name="Google Shape;3149;p26"/>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6"/>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6"/>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6"/>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3" name="Google Shape;3153;p26"/>
            <p:cNvGrpSpPr/>
            <p:nvPr/>
          </p:nvGrpSpPr>
          <p:grpSpPr>
            <a:xfrm rot="5938483">
              <a:off x="5607899" y="-532728"/>
              <a:ext cx="1277634" cy="1459076"/>
              <a:chOff x="7040587" y="1131380"/>
              <a:chExt cx="470735" cy="537586"/>
            </a:xfrm>
          </p:grpSpPr>
          <p:sp>
            <p:nvSpPr>
              <p:cNvPr id="3154" name="Google Shape;3154;p26"/>
              <p:cNvSpPr/>
              <p:nvPr/>
            </p:nvSpPr>
            <p:spPr>
              <a:xfrm>
                <a:off x="7051421" y="1131380"/>
                <a:ext cx="459900" cy="477137"/>
              </a:xfrm>
              <a:custGeom>
                <a:avLst/>
                <a:gdLst/>
                <a:ahLst/>
                <a:cxnLst/>
                <a:rect l="l" t="t" r="r" b="b"/>
                <a:pathLst>
                  <a:path w="4542" h="4712" extrusionOk="0">
                    <a:moveTo>
                      <a:pt x="4541" y="0"/>
                    </a:moveTo>
                    <a:cubicBezTo>
                      <a:pt x="3988" y="429"/>
                      <a:pt x="3310" y="723"/>
                      <a:pt x="2686" y="1053"/>
                    </a:cubicBezTo>
                    <a:cubicBezTo>
                      <a:pt x="2070" y="1374"/>
                      <a:pt x="1446" y="1722"/>
                      <a:pt x="937" y="2213"/>
                    </a:cubicBezTo>
                    <a:cubicBezTo>
                      <a:pt x="429" y="2703"/>
                      <a:pt x="45" y="3355"/>
                      <a:pt x="9" y="4051"/>
                    </a:cubicBezTo>
                    <a:cubicBezTo>
                      <a:pt x="0" y="4167"/>
                      <a:pt x="0" y="4283"/>
                      <a:pt x="45" y="4381"/>
                    </a:cubicBezTo>
                    <a:cubicBezTo>
                      <a:pt x="125" y="4586"/>
                      <a:pt x="348" y="4702"/>
                      <a:pt x="562" y="4711"/>
                    </a:cubicBezTo>
                    <a:cubicBezTo>
                      <a:pt x="568" y="4711"/>
                      <a:pt x="573" y="4711"/>
                      <a:pt x="579" y="4711"/>
                    </a:cubicBezTo>
                    <a:cubicBezTo>
                      <a:pt x="782" y="4711"/>
                      <a:pt x="898" y="4548"/>
                      <a:pt x="1098" y="4479"/>
                    </a:cubicBezTo>
                    <a:cubicBezTo>
                      <a:pt x="2097" y="4122"/>
                      <a:pt x="2962" y="3381"/>
                      <a:pt x="3471" y="2436"/>
                    </a:cubicBezTo>
                    <a:cubicBezTo>
                      <a:pt x="3506" y="2382"/>
                      <a:pt x="3533" y="2311"/>
                      <a:pt x="3515" y="2240"/>
                    </a:cubicBezTo>
                    <a:cubicBezTo>
                      <a:pt x="3506" y="2195"/>
                      <a:pt x="3471" y="2159"/>
                      <a:pt x="3435" y="2124"/>
                    </a:cubicBezTo>
                    <a:lnTo>
                      <a:pt x="3132" y="1820"/>
                    </a:lnTo>
                    <a:lnTo>
                      <a:pt x="3132" y="1820"/>
                    </a:lnTo>
                    <a:cubicBezTo>
                      <a:pt x="3283" y="1865"/>
                      <a:pt x="3444" y="1918"/>
                      <a:pt x="3595" y="1963"/>
                    </a:cubicBezTo>
                    <a:cubicBezTo>
                      <a:pt x="3836" y="1276"/>
                      <a:pt x="4149" y="616"/>
                      <a:pt x="4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6"/>
              <p:cNvSpPr/>
              <p:nvPr/>
            </p:nvSpPr>
            <p:spPr>
              <a:xfrm>
                <a:off x="7095670" y="1192843"/>
                <a:ext cx="359557" cy="403825"/>
              </a:xfrm>
              <a:custGeom>
                <a:avLst/>
                <a:gdLst/>
                <a:ahLst/>
                <a:cxnLst/>
                <a:rect l="l" t="t" r="r" b="b"/>
                <a:pathLst>
                  <a:path w="3551" h="3988" extrusionOk="0">
                    <a:moveTo>
                      <a:pt x="3551" y="0"/>
                    </a:moveTo>
                    <a:cubicBezTo>
                      <a:pt x="3078" y="125"/>
                      <a:pt x="2686" y="437"/>
                      <a:pt x="2302" y="741"/>
                    </a:cubicBezTo>
                    <a:cubicBezTo>
                      <a:pt x="2329" y="660"/>
                      <a:pt x="2320" y="607"/>
                      <a:pt x="2347" y="526"/>
                    </a:cubicBezTo>
                    <a:lnTo>
                      <a:pt x="2347" y="526"/>
                    </a:lnTo>
                    <a:cubicBezTo>
                      <a:pt x="2204" y="714"/>
                      <a:pt x="2088" y="919"/>
                      <a:pt x="2008" y="1142"/>
                    </a:cubicBezTo>
                    <a:cubicBezTo>
                      <a:pt x="1990" y="1008"/>
                      <a:pt x="2026" y="865"/>
                      <a:pt x="2052" y="732"/>
                    </a:cubicBezTo>
                    <a:lnTo>
                      <a:pt x="2052" y="732"/>
                    </a:lnTo>
                    <a:cubicBezTo>
                      <a:pt x="1927" y="937"/>
                      <a:pt x="1820" y="1151"/>
                      <a:pt x="1722" y="1365"/>
                    </a:cubicBezTo>
                    <a:cubicBezTo>
                      <a:pt x="1722" y="1240"/>
                      <a:pt x="1740" y="1115"/>
                      <a:pt x="1776" y="999"/>
                    </a:cubicBezTo>
                    <a:lnTo>
                      <a:pt x="1776" y="999"/>
                    </a:lnTo>
                    <a:cubicBezTo>
                      <a:pt x="1678" y="1178"/>
                      <a:pt x="1597" y="1374"/>
                      <a:pt x="1544" y="1570"/>
                    </a:cubicBezTo>
                    <a:cubicBezTo>
                      <a:pt x="1535" y="1427"/>
                      <a:pt x="1535" y="1294"/>
                      <a:pt x="1562" y="1160"/>
                    </a:cubicBezTo>
                    <a:lnTo>
                      <a:pt x="1562" y="1160"/>
                    </a:lnTo>
                    <a:cubicBezTo>
                      <a:pt x="1437" y="1401"/>
                      <a:pt x="1348" y="1659"/>
                      <a:pt x="1285" y="1927"/>
                    </a:cubicBezTo>
                    <a:cubicBezTo>
                      <a:pt x="1303" y="1740"/>
                      <a:pt x="1294" y="1552"/>
                      <a:pt x="1276" y="1365"/>
                    </a:cubicBezTo>
                    <a:cubicBezTo>
                      <a:pt x="1151" y="1704"/>
                      <a:pt x="1026" y="2034"/>
                      <a:pt x="910" y="2373"/>
                    </a:cubicBezTo>
                    <a:cubicBezTo>
                      <a:pt x="875" y="2168"/>
                      <a:pt x="884" y="1954"/>
                      <a:pt x="937" y="1749"/>
                    </a:cubicBezTo>
                    <a:lnTo>
                      <a:pt x="937" y="1749"/>
                    </a:lnTo>
                    <a:cubicBezTo>
                      <a:pt x="812" y="2088"/>
                      <a:pt x="687" y="2435"/>
                      <a:pt x="571" y="2783"/>
                    </a:cubicBezTo>
                    <a:cubicBezTo>
                      <a:pt x="580" y="2462"/>
                      <a:pt x="625" y="2150"/>
                      <a:pt x="687" y="1838"/>
                    </a:cubicBezTo>
                    <a:lnTo>
                      <a:pt x="687" y="1838"/>
                    </a:lnTo>
                    <a:cubicBezTo>
                      <a:pt x="571" y="2221"/>
                      <a:pt x="464" y="2596"/>
                      <a:pt x="357" y="2980"/>
                    </a:cubicBezTo>
                    <a:cubicBezTo>
                      <a:pt x="384" y="2757"/>
                      <a:pt x="411" y="2525"/>
                      <a:pt x="438" y="2302"/>
                    </a:cubicBezTo>
                    <a:lnTo>
                      <a:pt x="438" y="2302"/>
                    </a:lnTo>
                    <a:cubicBezTo>
                      <a:pt x="232" y="2846"/>
                      <a:pt x="116" y="3417"/>
                      <a:pt x="0" y="3988"/>
                    </a:cubicBezTo>
                    <a:cubicBezTo>
                      <a:pt x="384" y="3756"/>
                      <a:pt x="768" y="3542"/>
                      <a:pt x="1169" y="3354"/>
                    </a:cubicBezTo>
                    <a:lnTo>
                      <a:pt x="1169" y="3354"/>
                    </a:lnTo>
                    <a:cubicBezTo>
                      <a:pt x="955" y="3408"/>
                      <a:pt x="732" y="3435"/>
                      <a:pt x="518" y="3444"/>
                    </a:cubicBezTo>
                    <a:cubicBezTo>
                      <a:pt x="884" y="3212"/>
                      <a:pt x="1276" y="2998"/>
                      <a:pt x="1669" y="2819"/>
                    </a:cubicBezTo>
                    <a:cubicBezTo>
                      <a:pt x="1374" y="2819"/>
                      <a:pt x="1089" y="2873"/>
                      <a:pt x="812" y="2989"/>
                    </a:cubicBezTo>
                    <a:cubicBezTo>
                      <a:pt x="1240" y="2712"/>
                      <a:pt x="1713" y="2543"/>
                      <a:pt x="2186" y="2373"/>
                    </a:cubicBezTo>
                    <a:cubicBezTo>
                      <a:pt x="2088" y="2351"/>
                      <a:pt x="1987" y="2340"/>
                      <a:pt x="1885" y="2340"/>
                    </a:cubicBezTo>
                    <a:cubicBezTo>
                      <a:pt x="1665" y="2340"/>
                      <a:pt x="1445" y="2391"/>
                      <a:pt x="1249" y="2489"/>
                    </a:cubicBezTo>
                    <a:cubicBezTo>
                      <a:pt x="1669" y="2275"/>
                      <a:pt x="2115" y="2088"/>
                      <a:pt x="2570" y="1998"/>
                    </a:cubicBezTo>
                    <a:cubicBezTo>
                      <a:pt x="2473" y="1989"/>
                      <a:pt x="2376" y="1985"/>
                      <a:pt x="2279" y="1985"/>
                    </a:cubicBezTo>
                    <a:cubicBezTo>
                      <a:pt x="2002" y="1985"/>
                      <a:pt x="1726" y="2021"/>
                      <a:pt x="1455" y="2088"/>
                    </a:cubicBezTo>
                    <a:cubicBezTo>
                      <a:pt x="1856" y="1909"/>
                      <a:pt x="2266" y="1722"/>
                      <a:pt x="2695" y="1677"/>
                    </a:cubicBezTo>
                    <a:cubicBezTo>
                      <a:pt x="2557" y="1637"/>
                      <a:pt x="2411" y="1616"/>
                      <a:pt x="2266" y="1616"/>
                    </a:cubicBezTo>
                    <a:cubicBezTo>
                      <a:pt x="2090" y="1616"/>
                      <a:pt x="1914" y="1646"/>
                      <a:pt x="1749" y="1704"/>
                    </a:cubicBezTo>
                    <a:cubicBezTo>
                      <a:pt x="2052" y="1561"/>
                      <a:pt x="2373" y="1463"/>
                      <a:pt x="2704" y="1410"/>
                    </a:cubicBezTo>
                    <a:cubicBezTo>
                      <a:pt x="2567" y="1379"/>
                      <a:pt x="2427" y="1363"/>
                      <a:pt x="2288" y="1363"/>
                    </a:cubicBezTo>
                    <a:cubicBezTo>
                      <a:pt x="2182" y="1363"/>
                      <a:pt x="2076" y="1372"/>
                      <a:pt x="1972" y="1392"/>
                    </a:cubicBezTo>
                    <a:cubicBezTo>
                      <a:pt x="2300" y="1176"/>
                      <a:pt x="2694" y="1052"/>
                      <a:pt x="3091" y="1052"/>
                    </a:cubicBezTo>
                    <a:cubicBezTo>
                      <a:pt x="3104" y="1052"/>
                      <a:pt x="3118" y="1052"/>
                      <a:pt x="3132" y="1053"/>
                    </a:cubicBezTo>
                    <a:cubicBezTo>
                      <a:pt x="2944" y="963"/>
                      <a:pt x="2741" y="918"/>
                      <a:pt x="2536" y="918"/>
                    </a:cubicBezTo>
                    <a:cubicBezTo>
                      <a:pt x="2518" y="918"/>
                      <a:pt x="2499" y="918"/>
                      <a:pt x="2480" y="919"/>
                    </a:cubicBezTo>
                    <a:cubicBezTo>
                      <a:pt x="2712" y="812"/>
                      <a:pt x="2971" y="723"/>
                      <a:pt x="3230" y="669"/>
                    </a:cubicBezTo>
                    <a:cubicBezTo>
                      <a:pt x="3158" y="658"/>
                      <a:pt x="3087" y="650"/>
                      <a:pt x="3015" y="650"/>
                    </a:cubicBezTo>
                    <a:cubicBezTo>
                      <a:pt x="2971" y="650"/>
                      <a:pt x="2926" y="653"/>
                      <a:pt x="2882" y="660"/>
                    </a:cubicBezTo>
                    <a:cubicBezTo>
                      <a:pt x="3141" y="482"/>
                      <a:pt x="3373" y="259"/>
                      <a:pt x="355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6"/>
              <p:cNvSpPr/>
              <p:nvPr/>
            </p:nvSpPr>
            <p:spPr>
              <a:xfrm>
                <a:off x="7088481" y="1131380"/>
                <a:ext cx="422841" cy="477137"/>
              </a:xfrm>
              <a:custGeom>
                <a:avLst/>
                <a:gdLst/>
                <a:ahLst/>
                <a:cxnLst/>
                <a:rect l="l" t="t" r="r" b="b"/>
                <a:pathLst>
                  <a:path w="4176" h="4712" extrusionOk="0">
                    <a:moveTo>
                      <a:pt x="4175" y="0"/>
                    </a:moveTo>
                    <a:lnTo>
                      <a:pt x="4175" y="0"/>
                    </a:lnTo>
                    <a:cubicBezTo>
                      <a:pt x="4157" y="18"/>
                      <a:pt x="4131" y="36"/>
                      <a:pt x="4104" y="54"/>
                    </a:cubicBezTo>
                    <a:cubicBezTo>
                      <a:pt x="3890" y="339"/>
                      <a:pt x="3622" y="580"/>
                      <a:pt x="3345" y="803"/>
                    </a:cubicBezTo>
                    <a:cubicBezTo>
                      <a:pt x="2516" y="1490"/>
                      <a:pt x="1633" y="2141"/>
                      <a:pt x="964" y="2998"/>
                    </a:cubicBezTo>
                    <a:cubicBezTo>
                      <a:pt x="571" y="3506"/>
                      <a:pt x="259" y="4077"/>
                      <a:pt x="0" y="4666"/>
                    </a:cubicBezTo>
                    <a:cubicBezTo>
                      <a:pt x="63" y="4693"/>
                      <a:pt x="134" y="4702"/>
                      <a:pt x="196" y="4711"/>
                    </a:cubicBezTo>
                    <a:cubicBezTo>
                      <a:pt x="202" y="4711"/>
                      <a:pt x="207" y="4711"/>
                      <a:pt x="213" y="4711"/>
                    </a:cubicBezTo>
                    <a:cubicBezTo>
                      <a:pt x="416" y="4711"/>
                      <a:pt x="532" y="4548"/>
                      <a:pt x="732" y="4479"/>
                    </a:cubicBezTo>
                    <a:cubicBezTo>
                      <a:pt x="1731" y="4122"/>
                      <a:pt x="2596" y="3381"/>
                      <a:pt x="3105" y="2436"/>
                    </a:cubicBezTo>
                    <a:cubicBezTo>
                      <a:pt x="3140" y="2382"/>
                      <a:pt x="3167" y="2311"/>
                      <a:pt x="3149" y="2240"/>
                    </a:cubicBezTo>
                    <a:cubicBezTo>
                      <a:pt x="3140" y="2195"/>
                      <a:pt x="3105" y="2159"/>
                      <a:pt x="3069" y="2124"/>
                    </a:cubicBezTo>
                    <a:cubicBezTo>
                      <a:pt x="2971" y="2025"/>
                      <a:pt x="2864" y="1918"/>
                      <a:pt x="2766" y="1820"/>
                    </a:cubicBezTo>
                    <a:lnTo>
                      <a:pt x="2766" y="1820"/>
                    </a:lnTo>
                    <a:cubicBezTo>
                      <a:pt x="2917" y="1865"/>
                      <a:pt x="3078" y="1918"/>
                      <a:pt x="3229" y="1963"/>
                    </a:cubicBezTo>
                    <a:cubicBezTo>
                      <a:pt x="3470" y="1276"/>
                      <a:pt x="3783" y="616"/>
                      <a:pt x="417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6"/>
              <p:cNvSpPr/>
              <p:nvPr/>
            </p:nvSpPr>
            <p:spPr>
              <a:xfrm>
                <a:off x="7040587" y="1244281"/>
                <a:ext cx="353279" cy="424684"/>
              </a:xfrm>
              <a:custGeom>
                <a:avLst/>
                <a:gdLst/>
                <a:ahLst/>
                <a:cxnLst/>
                <a:rect l="l" t="t" r="r" b="b"/>
                <a:pathLst>
                  <a:path w="3489" h="4194" extrusionOk="0">
                    <a:moveTo>
                      <a:pt x="3488" y="1"/>
                    </a:moveTo>
                    <a:lnTo>
                      <a:pt x="3488" y="1"/>
                    </a:lnTo>
                    <a:cubicBezTo>
                      <a:pt x="1936" y="964"/>
                      <a:pt x="705" y="2427"/>
                      <a:pt x="18" y="4122"/>
                    </a:cubicBezTo>
                    <a:cubicBezTo>
                      <a:pt x="0" y="4167"/>
                      <a:pt x="63" y="4193"/>
                      <a:pt x="116" y="4193"/>
                    </a:cubicBezTo>
                    <a:cubicBezTo>
                      <a:pt x="170" y="4185"/>
                      <a:pt x="214" y="4149"/>
                      <a:pt x="259" y="4113"/>
                    </a:cubicBezTo>
                    <a:cubicBezTo>
                      <a:pt x="464" y="3899"/>
                      <a:pt x="589" y="3614"/>
                      <a:pt x="723" y="3346"/>
                    </a:cubicBezTo>
                    <a:cubicBezTo>
                      <a:pt x="1392" y="2017"/>
                      <a:pt x="2311" y="910"/>
                      <a:pt x="3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58" name="Google Shape;3158;p26"/>
          <p:cNvGrpSpPr/>
          <p:nvPr/>
        </p:nvGrpSpPr>
        <p:grpSpPr>
          <a:xfrm rot="897036">
            <a:off x="-694360" y="3501140"/>
            <a:ext cx="5205657" cy="3056115"/>
            <a:chOff x="4929943" y="3232319"/>
            <a:chExt cx="5205380" cy="3055952"/>
          </a:xfrm>
        </p:grpSpPr>
        <p:grpSp>
          <p:nvGrpSpPr>
            <p:cNvPr id="3159" name="Google Shape;3159;p26"/>
            <p:cNvGrpSpPr/>
            <p:nvPr/>
          </p:nvGrpSpPr>
          <p:grpSpPr>
            <a:xfrm rot="4161106">
              <a:off x="6904948" y="4028046"/>
              <a:ext cx="1600055" cy="2235038"/>
              <a:chOff x="3996441" y="87120"/>
              <a:chExt cx="849227" cy="1186243"/>
            </a:xfrm>
          </p:grpSpPr>
          <p:sp>
            <p:nvSpPr>
              <p:cNvPr id="3160" name="Google Shape;3160;p26"/>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6"/>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6"/>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6"/>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6"/>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6"/>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6"/>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6"/>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6"/>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6"/>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6"/>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1" name="Google Shape;3171;p26"/>
            <p:cNvGrpSpPr/>
            <p:nvPr/>
          </p:nvGrpSpPr>
          <p:grpSpPr>
            <a:xfrm rot="-2848678">
              <a:off x="5571582" y="3648579"/>
              <a:ext cx="1600012" cy="2234977"/>
              <a:chOff x="3996441" y="87120"/>
              <a:chExt cx="849227" cy="1186243"/>
            </a:xfrm>
          </p:grpSpPr>
          <p:sp>
            <p:nvSpPr>
              <p:cNvPr id="3172" name="Google Shape;3172;p26"/>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6"/>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6"/>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6"/>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6"/>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6"/>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6"/>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6"/>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6"/>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6"/>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6"/>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3" name="Google Shape;3183;p26"/>
            <p:cNvGrpSpPr/>
            <p:nvPr/>
          </p:nvGrpSpPr>
          <p:grpSpPr>
            <a:xfrm rot="4161106">
              <a:off x="7775798" y="4028046"/>
              <a:ext cx="1600055" cy="2235038"/>
              <a:chOff x="3996441" y="87120"/>
              <a:chExt cx="849227" cy="1186243"/>
            </a:xfrm>
          </p:grpSpPr>
          <p:sp>
            <p:nvSpPr>
              <p:cNvPr id="3184" name="Google Shape;3184;p26"/>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6"/>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6"/>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6"/>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6"/>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6"/>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6"/>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6"/>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6"/>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6"/>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6"/>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5" name="Google Shape;3195;p26"/>
            <p:cNvGrpSpPr/>
            <p:nvPr/>
          </p:nvGrpSpPr>
          <p:grpSpPr>
            <a:xfrm rot="-1356785">
              <a:off x="8269038" y="3408409"/>
              <a:ext cx="1428399" cy="2563344"/>
              <a:chOff x="8268108" y="675218"/>
              <a:chExt cx="422841" cy="758842"/>
            </a:xfrm>
          </p:grpSpPr>
          <p:sp>
            <p:nvSpPr>
              <p:cNvPr id="3196" name="Google Shape;3196;p26"/>
              <p:cNvSpPr/>
              <p:nvPr/>
            </p:nvSpPr>
            <p:spPr>
              <a:xfrm>
                <a:off x="8268108" y="675218"/>
                <a:ext cx="272983" cy="432785"/>
              </a:xfrm>
              <a:custGeom>
                <a:avLst/>
                <a:gdLst/>
                <a:ahLst/>
                <a:cxnLst/>
                <a:rect l="l" t="t" r="r" b="b"/>
                <a:pathLst>
                  <a:path w="2696" h="4274" extrusionOk="0">
                    <a:moveTo>
                      <a:pt x="1" y="0"/>
                    </a:moveTo>
                    <a:cubicBezTo>
                      <a:pt x="28" y="1196"/>
                      <a:pt x="509" y="2382"/>
                      <a:pt x="1286" y="3301"/>
                    </a:cubicBezTo>
                    <a:cubicBezTo>
                      <a:pt x="1660" y="3738"/>
                      <a:pt x="2133" y="4140"/>
                      <a:pt x="2695" y="4273"/>
                    </a:cubicBezTo>
                    <a:cubicBezTo>
                      <a:pt x="2633" y="3390"/>
                      <a:pt x="2374" y="2489"/>
                      <a:pt x="1928" y="1722"/>
                    </a:cubicBezTo>
                    <a:cubicBezTo>
                      <a:pt x="1482" y="964"/>
                      <a:pt x="813" y="35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6"/>
              <p:cNvSpPr/>
              <p:nvPr/>
            </p:nvSpPr>
            <p:spPr>
              <a:xfrm>
                <a:off x="8268108" y="675218"/>
                <a:ext cx="268427" cy="431874"/>
              </a:xfrm>
              <a:custGeom>
                <a:avLst/>
                <a:gdLst/>
                <a:ahLst/>
                <a:cxnLst/>
                <a:rect l="l" t="t" r="r" b="b"/>
                <a:pathLst>
                  <a:path w="2651" h="4265" extrusionOk="0">
                    <a:moveTo>
                      <a:pt x="1" y="0"/>
                    </a:moveTo>
                    <a:cubicBezTo>
                      <a:pt x="28" y="1196"/>
                      <a:pt x="509" y="2382"/>
                      <a:pt x="1286" y="3301"/>
                    </a:cubicBezTo>
                    <a:cubicBezTo>
                      <a:pt x="1651" y="3729"/>
                      <a:pt x="2106" y="4113"/>
                      <a:pt x="2651" y="4265"/>
                    </a:cubicBezTo>
                    <a:cubicBezTo>
                      <a:pt x="2356" y="3845"/>
                      <a:pt x="2160" y="3346"/>
                      <a:pt x="1910" y="2891"/>
                    </a:cubicBezTo>
                    <a:cubicBezTo>
                      <a:pt x="1794" y="2677"/>
                      <a:pt x="1660" y="2471"/>
                      <a:pt x="1535" y="2266"/>
                    </a:cubicBezTo>
                    <a:cubicBezTo>
                      <a:pt x="1054" y="1508"/>
                      <a:pt x="554" y="759"/>
                      <a:pt x="37" y="9"/>
                    </a:cubicBezTo>
                    <a:cubicBezTo>
                      <a:pt x="28" y="9"/>
                      <a:pt x="19" y="0"/>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26"/>
              <p:cNvSpPr/>
              <p:nvPr/>
            </p:nvSpPr>
            <p:spPr>
              <a:xfrm>
                <a:off x="8285321" y="697799"/>
                <a:ext cx="234000" cy="388535"/>
              </a:xfrm>
              <a:custGeom>
                <a:avLst/>
                <a:gdLst/>
                <a:ahLst/>
                <a:cxnLst/>
                <a:rect l="l" t="t" r="r" b="b"/>
                <a:pathLst>
                  <a:path w="2311" h="3837" extrusionOk="0">
                    <a:moveTo>
                      <a:pt x="0" y="0"/>
                    </a:moveTo>
                    <a:cubicBezTo>
                      <a:pt x="14" y="13"/>
                      <a:pt x="28" y="27"/>
                      <a:pt x="42" y="40"/>
                    </a:cubicBezTo>
                    <a:lnTo>
                      <a:pt x="42" y="40"/>
                    </a:lnTo>
                    <a:cubicBezTo>
                      <a:pt x="29" y="26"/>
                      <a:pt x="16" y="12"/>
                      <a:pt x="0" y="0"/>
                    </a:cubicBezTo>
                    <a:close/>
                    <a:moveTo>
                      <a:pt x="42" y="40"/>
                    </a:moveTo>
                    <a:lnTo>
                      <a:pt x="42" y="40"/>
                    </a:lnTo>
                    <a:cubicBezTo>
                      <a:pt x="105" y="111"/>
                      <a:pt x="143" y="206"/>
                      <a:pt x="188" y="295"/>
                    </a:cubicBezTo>
                    <a:cubicBezTo>
                      <a:pt x="268" y="464"/>
                      <a:pt x="366" y="616"/>
                      <a:pt x="482" y="759"/>
                    </a:cubicBezTo>
                    <a:cubicBezTo>
                      <a:pt x="322" y="634"/>
                      <a:pt x="179" y="491"/>
                      <a:pt x="45" y="339"/>
                    </a:cubicBezTo>
                    <a:lnTo>
                      <a:pt x="45" y="339"/>
                    </a:lnTo>
                    <a:cubicBezTo>
                      <a:pt x="206" y="616"/>
                      <a:pt x="384" y="884"/>
                      <a:pt x="634" y="1071"/>
                    </a:cubicBezTo>
                    <a:cubicBezTo>
                      <a:pt x="482" y="1000"/>
                      <a:pt x="339" y="910"/>
                      <a:pt x="215" y="794"/>
                    </a:cubicBezTo>
                    <a:lnTo>
                      <a:pt x="215" y="794"/>
                    </a:lnTo>
                    <a:cubicBezTo>
                      <a:pt x="384" y="1026"/>
                      <a:pt x="580" y="1240"/>
                      <a:pt x="830" y="1383"/>
                    </a:cubicBezTo>
                    <a:cubicBezTo>
                      <a:pt x="661" y="1347"/>
                      <a:pt x="500" y="1258"/>
                      <a:pt x="375" y="1142"/>
                    </a:cubicBezTo>
                    <a:lnTo>
                      <a:pt x="375" y="1142"/>
                    </a:lnTo>
                    <a:cubicBezTo>
                      <a:pt x="536" y="1330"/>
                      <a:pt x="714" y="1499"/>
                      <a:pt x="919" y="1642"/>
                    </a:cubicBezTo>
                    <a:cubicBezTo>
                      <a:pt x="678" y="1544"/>
                      <a:pt x="464" y="1401"/>
                      <a:pt x="277" y="1223"/>
                    </a:cubicBezTo>
                    <a:lnTo>
                      <a:pt x="277" y="1223"/>
                    </a:lnTo>
                    <a:cubicBezTo>
                      <a:pt x="464" y="1544"/>
                      <a:pt x="777" y="1767"/>
                      <a:pt x="1080" y="1981"/>
                    </a:cubicBezTo>
                    <a:cubicBezTo>
                      <a:pt x="919" y="1918"/>
                      <a:pt x="768" y="1847"/>
                      <a:pt x="616" y="1758"/>
                    </a:cubicBezTo>
                    <a:lnTo>
                      <a:pt x="616" y="1758"/>
                    </a:lnTo>
                    <a:cubicBezTo>
                      <a:pt x="839" y="1936"/>
                      <a:pt x="1071" y="2097"/>
                      <a:pt x="1312" y="2257"/>
                    </a:cubicBezTo>
                    <a:cubicBezTo>
                      <a:pt x="1062" y="2186"/>
                      <a:pt x="812" y="2079"/>
                      <a:pt x="598" y="1927"/>
                    </a:cubicBezTo>
                    <a:lnTo>
                      <a:pt x="598" y="1927"/>
                    </a:lnTo>
                    <a:cubicBezTo>
                      <a:pt x="723" y="2132"/>
                      <a:pt x="964" y="2222"/>
                      <a:pt x="1178" y="2338"/>
                    </a:cubicBezTo>
                    <a:cubicBezTo>
                      <a:pt x="1303" y="2409"/>
                      <a:pt x="1428" y="2489"/>
                      <a:pt x="1535" y="2579"/>
                    </a:cubicBezTo>
                    <a:cubicBezTo>
                      <a:pt x="1365" y="2507"/>
                      <a:pt x="1187" y="2480"/>
                      <a:pt x="1009" y="2454"/>
                    </a:cubicBezTo>
                    <a:lnTo>
                      <a:pt x="1009" y="2454"/>
                    </a:lnTo>
                    <a:cubicBezTo>
                      <a:pt x="1240" y="2579"/>
                      <a:pt x="1472" y="2703"/>
                      <a:pt x="1704" y="2837"/>
                    </a:cubicBezTo>
                    <a:cubicBezTo>
                      <a:pt x="1464" y="2802"/>
                      <a:pt x="1223" y="2748"/>
                      <a:pt x="1000" y="2650"/>
                    </a:cubicBezTo>
                    <a:lnTo>
                      <a:pt x="1000" y="2650"/>
                    </a:lnTo>
                    <a:cubicBezTo>
                      <a:pt x="1285" y="2819"/>
                      <a:pt x="1571" y="2980"/>
                      <a:pt x="1856" y="3149"/>
                    </a:cubicBezTo>
                    <a:cubicBezTo>
                      <a:pt x="1731" y="3114"/>
                      <a:pt x="1597" y="3078"/>
                      <a:pt x="1472" y="3042"/>
                    </a:cubicBezTo>
                    <a:lnTo>
                      <a:pt x="1472" y="3042"/>
                    </a:lnTo>
                    <a:cubicBezTo>
                      <a:pt x="1642" y="3158"/>
                      <a:pt x="1820" y="3283"/>
                      <a:pt x="1990" y="3399"/>
                    </a:cubicBezTo>
                    <a:cubicBezTo>
                      <a:pt x="1767" y="3301"/>
                      <a:pt x="1553" y="3203"/>
                      <a:pt x="1330" y="3105"/>
                    </a:cubicBezTo>
                    <a:lnTo>
                      <a:pt x="1330" y="3105"/>
                    </a:lnTo>
                    <a:cubicBezTo>
                      <a:pt x="1588" y="3292"/>
                      <a:pt x="1856" y="3462"/>
                      <a:pt x="2133" y="3622"/>
                    </a:cubicBezTo>
                    <a:cubicBezTo>
                      <a:pt x="1972" y="3587"/>
                      <a:pt x="1811" y="3533"/>
                      <a:pt x="1669" y="3453"/>
                    </a:cubicBezTo>
                    <a:lnTo>
                      <a:pt x="1669" y="3453"/>
                    </a:lnTo>
                    <a:cubicBezTo>
                      <a:pt x="1847" y="3622"/>
                      <a:pt x="2070" y="3756"/>
                      <a:pt x="2302" y="3836"/>
                    </a:cubicBezTo>
                    <a:cubicBezTo>
                      <a:pt x="2302" y="3827"/>
                      <a:pt x="2284" y="3792"/>
                      <a:pt x="2293" y="3792"/>
                    </a:cubicBezTo>
                    <a:cubicBezTo>
                      <a:pt x="2302" y="3792"/>
                      <a:pt x="2311" y="3783"/>
                      <a:pt x="2311" y="3774"/>
                    </a:cubicBezTo>
                    <a:cubicBezTo>
                      <a:pt x="2311" y="3542"/>
                      <a:pt x="2311" y="3301"/>
                      <a:pt x="2266" y="3078"/>
                    </a:cubicBezTo>
                    <a:cubicBezTo>
                      <a:pt x="2266" y="3185"/>
                      <a:pt x="2257" y="3301"/>
                      <a:pt x="2257" y="3417"/>
                    </a:cubicBezTo>
                    <a:cubicBezTo>
                      <a:pt x="2204" y="3149"/>
                      <a:pt x="2142" y="2882"/>
                      <a:pt x="2088" y="2614"/>
                    </a:cubicBezTo>
                    <a:lnTo>
                      <a:pt x="2070" y="3087"/>
                    </a:lnTo>
                    <a:cubicBezTo>
                      <a:pt x="2061" y="2775"/>
                      <a:pt x="2026" y="2463"/>
                      <a:pt x="1936" y="2159"/>
                    </a:cubicBezTo>
                    <a:cubicBezTo>
                      <a:pt x="1927" y="2338"/>
                      <a:pt x="1918" y="2516"/>
                      <a:pt x="1927" y="2694"/>
                    </a:cubicBezTo>
                    <a:cubicBezTo>
                      <a:pt x="1910" y="2409"/>
                      <a:pt x="1892" y="2124"/>
                      <a:pt x="1785" y="1865"/>
                    </a:cubicBezTo>
                    <a:cubicBezTo>
                      <a:pt x="1758" y="2070"/>
                      <a:pt x="1731" y="2266"/>
                      <a:pt x="1713" y="2471"/>
                    </a:cubicBezTo>
                    <a:cubicBezTo>
                      <a:pt x="1695" y="2150"/>
                      <a:pt x="1687" y="1829"/>
                      <a:pt x="1579" y="1526"/>
                    </a:cubicBezTo>
                    <a:cubicBezTo>
                      <a:pt x="1553" y="1740"/>
                      <a:pt x="1526" y="1954"/>
                      <a:pt x="1490" y="2159"/>
                    </a:cubicBezTo>
                    <a:cubicBezTo>
                      <a:pt x="1517" y="1883"/>
                      <a:pt x="1517" y="1588"/>
                      <a:pt x="1410" y="1330"/>
                    </a:cubicBezTo>
                    <a:cubicBezTo>
                      <a:pt x="1374" y="1508"/>
                      <a:pt x="1339" y="1686"/>
                      <a:pt x="1303" y="1865"/>
                    </a:cubicBezTo>
                    <a:cubicBezTo>
                      <a:pt x="1321" y="1624"/>
                      <a:pt x="1339" y="1374"/>
                      <a:pt x="1285" y="1124"/>
                    </a:cubicBezTo>
                    <a:cubicBezTo>
                      <a:pt x="1240" y="1276"/>
                      <a:pt x="1205" y="1437"/>
                      <a:pt x="1169" y="1588"/>
                    </a:cubicBezTo>
                    <a:cubicBezTo>
                      <a:pt x="1196" y="1365"/>
                      <a:pt x="1160" y="1142"/>
                      <a:pt x="1089" y="928"/>
                    </a:cubicBezTo>
                    <a:cubicBezTo>
                      <a:pt x="1089" y="1062"/>
                      <a:pt x="1053" y="1178"/>
                      <a:pt x="1000" y="1294"/>
                    </a:cubicBezTo>
                    <a:cubicBezTo>
                      <a:pt x="964" y="991"/>
                      <a:pt x="866" y="678"/>
                      <a:pt x="714" y="402"/>
                    </a:cubicBezTo>
                    <a:lnTo>
                      <a:pt x="714" y="402"/>
                    </a:lnTo>
                    <a:cubicBezTo>
                      <a:pt x="768" y="625"/>
                      <a:pt x="786" y="848"/>
                      <a:pt x="768" y="1071"/>
                    </a:cubicBezTo>
                    <a:cubicBezTo>
                      <a:pt x="687" y="812"/>
                      <a:pt x="598" y="553"/>
                      <a:pt x="429" y="339"/>
                    </a:cubicBezTo>
                    <a:lnTo>
                      <a:pt x="429" y="339"/>
                    </a:lnTo>
                    <a:cubicBezTo>
                      <a:pt x="518" y="518"/>
                      <a:pt x="580" y="696"/>
                      <a:pt x="634" y="884"/>
                    </a:cubicBezTo>
                    <a:cubicBezTo>
                      <a:pt x="490" y="571"/>
                      <a:pt x="290" y="282"/>
                      <a:pt x="42" y="4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6"/>
              <p:cNvSpPr/>
              <p:nvPr/>
            </p:nvSpPr>
            <p:spPr>
              <a:xfrm>
                <a:off x="8287144" y="698710"/>
                <a:ext cx="403805" cy="735350"/>
              </a:xfrm>
              <a:custGeom>
                <a:avLst/>
                <a:gdLst/>
                <a:ahLst/>
                <a:cxnLst/>
                <a:rect l="l" t="t" r="r" b="b"/>
                <a:pathLst>
                  <a:path w="3988" h="7262" extrusionOk="0">
                    <a:moveTo>
                      <a:pt x="0" y="0"/>
                    </a:moveTo>
                    <a:lnTo>
                      <a:pt x="0" y="0"/>
                    </a:lnTo>
                    <a:cubicBezTo>
                      <a:pt x="1410" y="2132"/>
                      <a:pt x="2641" y="4434"/>
                      <a:pt x="3649" y="6780"/>
                    </a:cubicBezTo>
                    <a:cubicBezTo>
                      <a:pt x="3729" y="6968"/>
                      <a:pt x="3819" y="7155"/>
                      <a:pt x="3979" y="7262"/>
                    </a:cubicBezTo>
                    <a:cubicBezTo>
                      <a:pt x="3988" y="7208"/>
                      <a:pt x="3899" y="7155"/>
                      <a:pt x="3881" y="7110"/>
                    </a:cubicBezTo>
                    <a:cubicBezTo>
                      <a:pt x="2953" y="4568"/>
                      <a:pt x="1633" y="215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0" name="Google Shape;3200;p26"/>
            <p:cNvGrpSpPr/>
            <p:nvPr/>
          </p:nvGrpSpPr>
          <p:grpSpPr>
            <a:xfrm>
              <a:off x="4929943" y="3960550"/>
              <a:ext cx="1277621" cy="1459061"/>
              <a:chOff x="7040587" y="1131380"/>
              <a:chExt cx="470735" cy="537586"/>
            </a:xfrm>
          </p:grpSpPr>
          <p:sp>
            <p:nvSpPr>
              <p:cNvPr id="3201" name="Google Shape;3201;p26"/>
              <p:cNvSpPr/>
              <p:nvPr/>
            </p:nvSpPr>
            <p:spPr>
              <a:xfrm>
                <a:off x="7051421" y="1131380"/>
                <a:ext cx="459900" cy="477137"/>
              </a:xfrm>
              <a:custGeom>
                <a:avLst/>
                <a:gdLst/>
                <a:ahLst/>
                <a:cxnLst/>
                <a:rect l="l" t="t" r="r" b="b"/>
                <a:pathLst>
                  <a:path w="4542" h="4712" extrusionOk="0">
                    <a:moveTo>
                      <a:pt x="4541" y="0"/>
                    </a:moveTo>
                    <a:cubicBezTo>
                      <a:pt x="3988" y="429"/>
                      <a:pt x="3310" y="723"/>
                      <a:pt x="2686" y="1053"/>
                    </a:cubicBezTo>
                    <a:cubicBezTo>
                      <a:pt x="2070" y="1374"/>
                      <a:pt x="1446" y="1722"/>
                      <a:pt x="937" y="2213"/>
                    </a:cubicBezTo>
                    <a:cubicBezTo>
                      <a:pt x="429" y="2703"/>
                      <a:pt x="45" y="3355"/>
                      <a:pt x="9" y="4051"/>
                    </a:cubicBezTo>
                    <a:cubicBezTo>
                      <a:pt x="0" y="4167"/>
                      <a:pt x="0" y="4283"/>
                      <a:pt x="45" y="4381"/>
                    </a:cubicBezTo>
                    <a:cubicBezTo>
                      <a:pt x="125" y="4586"/>
                      <a:pt x="348" y="4702"/>
                      <a:pt x="562" y="4711"/>
                    </a:cubicBezTo>
                    <a:cubicBezTo>
                      <a:pt x="568" y="4711"/>
                      <a:pt x="573" y="4711"/>
                      <a:pt x="579" y="4711"/>
                    </a:cubicBezTo>
                    <a:cubicBezTo>
                      <a:pt x="782" y="4711"/>
                      <a:pt x="898" y="4548"/>
                      <a:pt x="1098" y="4479"/>
                    </a:cubicBezTo>
                    <a:cubicBezTo>
                      <a:pt x="2097" y="4122"/>
                      <a:pt x="2962" y="3381"/>
                      <a:pt x="3471" y="2436"/>
                    </a:cubicBezTo>
                    <a:cubicBezTo>
                      <a:pt x="3506" y="2382"/>
                      <a:pt x="3533" y="2311"/>
                      <a:pt x="3515" y="2240"/>
                    </a:cubicBezTo>
                    <a:cubicBezTo>
                      <a:pt x="3506" y="2195"/>
                      <a:pt x="3471" y="2159"/>
                      <a:pt x="3435" y="2124"/>
                    </a:cubicBezTo>
                    <a:lnTo>
                      <a:pt x="3132" y="1820"/>
                    </a:lnTo>
                    <a:lnTo>
                      <a:pt x="3132" y="1820"/>
                    </a:lnTo>
                    <a:cubicBezTo>
                      <a:pt x="3283" y="1865"/>
                      <a:pt x="3444" y="1918"/>
                      <a:pt x="3595" y="1963"/>
                    </a:cubicBezTo>
                    <a:cubicBezTo>
                      <a:pt x="3836" y="1276"/>
                      <a:pt x="4149" y="616"/>
                      <a:pt x="4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6"/>
              <p:cNvSpPr/>
              <p:nvPr/>
            </p:nvSpPr>
            <p:spPr>
              <a:xfrm>
                <a:off x="7095670" y="1192843"/>
                <a:ext cx="359557" cy="403825"/>
              </a:xfrm>
              <a:custGeom>
                <a:avLst/>
                <a:gdLst/>
                <a:ahLst/>
                <a:cxnLst/>
                <a:rect l="l" t="t" r="r" b="b"/>
                <a:pathLst>
                  <a:path w="3551" h="3988" extrusionOk="0">
                    <a:moveTo>
                      <a:pt x="3551" y="0"/>
                    </a:moveTo>
                    <a:cubicBezTo>
                      <a:pt x="3078" y="125"/>
                      <a:pt x="2686" y="437"/>
                      <a:pt x="2302" y="741"/>
                    </a:cubicBezTo>
                    <a:cubicBezTo>
                      <a:pt x="2329" y="660"/>
                      <a:pt x="2320" y="607"/>
                      <a:pt x="2347" y="526"/>
                    </a:cubicBezTo>
                    <a:lnTo>
                      <a:pt x="2347" y="526"/>
                    </a:lnTo>
                    <a:cubicBezTo>
                      <a:pt x="2204" y="714"/>
                      <a:pt x="2088" y="919"/>
                      <a:pt x="2008" y="1142"/>
                    </a:cubicBezTo>
                    <a:cubicBezTo>
                      <a:pt x="1990" y="1008"/>
                      <a:pt x="2026" y="865"/>
                      <a:pt x="2052" y="732"/>
                    </a:cubicBezTo>
                    <a:lnTo>
                      <a:pt x="2052" y="732"/>
                    </a:lnTo>
                    <a:cubicBezTo>
                      <a:pt x="1927" y="937"/>
                      <a:pt x="1820" y="1151"/>
                      <a:pt x="1722" y="1365"/>
                    </a:cubicBezTo>
                    <a:cubicBezTo>
                      <a:pt x="1722" y="1240"/>
                      <a:pt x="1740" y="1115"/>
                      <a:pt x="1776" y="999"/>
                    </a:cubicBezTo>
                    <a:lnTo>
                      <a:pt x="1776" y="999"/>
                    </a:lnTo>
                    <a:cubicBezTo>
                      <a:pt x="1678" y="1178"/>
                      <a:pt x="1597" y="1374"/>
                      <a:pt x="1544" y="1570"/>
                    </a:cubicBezTo>
                    <a:cubicBezTo>
                      <a:pt x="1535" y="1427"/>
                      <a:pt x="1535" y="1294"/>
                      <a:pt x="1562" y="1160"/>
                    </a:cubicBezTo>
                    <a:lnTo>
                      <a:pt x="1562" y="1160"/>
                    </a:lnTo>
                    <a:cubicBezTo>
                      <a:pt x="1437" y="1401"/>
                      <a:pt x="1348" y="1659"/>
                      <a:pt x="1285" y="1927"/>
                    </a:cubicBezTo>
                    <a:cubicBezTo>
                      <a:pt x="1303" y="1740"/>
                      <a:pt x="1294" y="1552"/>
                      <a:pt x="1276" y="1365"/>
                    </a:cubicBezTo>
                    <a:cubicBezTo>
                      <a:pt x="1151" y="1704"/>
                      <a:pt x="1026" y="2034"/>
                      <a:pt x="910" y="2373"/>
                    </a:cubicBezTo>
                    <a:cubicBezTo>
                      <a:pt x="875" y="2168"/>
                      <a:pt x="884" y="1954"/>
                      <a:pt x="937" y="1749"/>
                    </a:cubicBezTo>
                    <a:lnTo>
                      <a:pt x="937" y="1749"/>
                    </a:lnTo>
                    <a:cubicBezTo>
                      <a:pt x="812" y="2088"/>
                      <a:pt x="687" y="2435"/>
                      <a:pt x="571" y="2783"/>
                    </a:cubicBezTo>
                    <a:cubicBezTo>
                      <a:pt x="580" y="2462"/>
                      <a:pt x="625" y="2150"/>
                      <a:pt x="687" y="1838"/>
                    </a:cubicBezTo>
                    <a:lnTo>
                      <a:pt x="687" y="1838"/>
                    </a:lnTo>
                    <a:cubicBezTo>
                      <a:pt x="571" y="2221"/>
                      <a:pt x="464" y="2596"/>
                      <a:pt x="357" y="2980"/>
                    </a:cubicBezTo>
                    <a:cubicBezTo>
                      <a:pt x="384" y="2757"/>
                      <a:pt x="411" y="2525"/>
                      <a:pt x="438" y="2302"/>
                    </a:cubicBezTo>
                    <a:lnTo>
                      <a:pt x="438" y="2302"/>
                    </a:lnTo>
                    <a:cubicBezTo>
                      <a:pt x="232" y="2846"/>
                      <a:pt x="116" y="3417"/>
                      <a:pt x="0" y="3988"/>
                    </a:cubicBezTo>
                    <a:cubicBezTo>
                      <a:pt x="384" y="3756"/>
                      <a:pt x="768" y="3542"/>
                      <a:pt x="1169" y="3354"/>
                    </a:cubicBezTo>
                    <a:lnTo>
                      <a:pt x="1169" y="3354"/>
                    </a:lnTo>
                    <a:cubicBezTo>
                      <a:pt x="955" y="3408"/>
                      <a:pt x="732" y="3435"/>
                      <a:pt x="518" y="3444"/>
                    </a:cubicBezTo>
                    <a:cubicBezTo>
                      <a:pt x="884" y="3212"/>
                      <a:pt x="1276" y="2998"/>
                      <a:pt x="1669" y="2819"/>
                    </a:cubicBezTo>
                    <a:cubicBezTo>
                      <a:pt x="1374" y="2819"/>
                      <a:pt x="1089" y="2873"/>
                      <a:pt x="812" y="2989"/>
                    </a:cubicBezTo>
                    <a:cubicBezTo>
                      <a:pt x="1240" y="2712"/>
                      <a:pt x="1713" y="2543"/>
                      <a:pt x="2186" y="2373"/>
                    </a:cubicBezTo>
                    <a:cubicBezTo>
                      <a:pt x="2088" y="2351"/>
                      <a:pt x="1987" y="2340"/>
                      <a:pt x="1885" y="2340"/>
                    </a:cubicBezTo>
                    <a:cubicBezTo>
                      <a:pt x="1665" y="2340"/>
                      <a:pt x="1445" y="2391"/>
                      <a:pt x="1249" y="2489"/>
                    </a:cubicBezTo>
                    <a:cubicBezTo>
                      <a:pt x="1669" y="2275"/>
                      <a:pt x="2115" y="2088"/>
                      <a:pt x="2570" y="1998"/>
                    </a:cubicBezTo>
                    <a:cubicBezTo>
                      <a:pt x="2473" y="1989"/>
                      <a:pt x="2376" y="1985"/>
                      <a:pt x="2279" y="1985"/>
                    </a:cubicBezTo>
                    <a:cubicBezTo>
                      <a:pt x="2002" y="1985"/>
                      <a:pt x="1726" y="2021"/>
                      <a:pt x="1455" y="2088"/>
                    </a:cubicBezTo>
                    <a:cubicBezTo>
                      <a:pt x="1856" y="1909"/>
                      <a:pt x="2266" y="1722"/>
                      <a:pt x="2695" y="1677"/>
                    </a:cubicBezTo>
                    <a:cubicBezTo>
                      <a:pt x="2557" y="1637"/>
                      <a:pt x="2411" y="1616"/>
                      <a:pt x="2266" y="1616"/>
                    </a:cubicBezTo>
                    <a:cubicBezTo>
                      <a:pt x="2090" y="1616"/>
                      <a:pt x="1914" y="1646"/>
                      <a:pt x="1749" y="1704"/>
                    </a:cubicBezTo>
                    <a:cubicBezTo>
                      <a:pt x="2052" y="1561"/>
                      <a:pt x="2373" y="1463"/>
                      <a:pt x="2704" y="1410"/>
                    </a:cubicBezTo>
                    <a:cubicBezTo>
                      <a:pt x="2567" y="1379"/>
                      <a:pt x="2427" y="1363"/>
                      <a:pt x="2288" y="1363"/>
                    </a:cubicBezTo>
                    <a:cubicBezTo>
                      <a:pt x="2182" y="1363"/>
                      <a:pt x="2076" y="1372"/>
                      <a:pt x="1972" y="1392"/>
                    </a:cubicBezTo>
                    <a:cubicBezTo>
                      <a:pt x="2300" y="1176"/>
                      <a:pt x="2694" y="1052"/>
                      <a:pt x="3091" y="1052"/>
                    </a:cubicBezTo>
                    <a:cubicBezTo>
                      <a:pt x="3104" y="1052"/>
                      <a:pt x="3118" y="1052"/>
                      <a:pt x="3132" y="1053"/>
                    </a:cubicBezTo>
                    <a:cubicBezTo>
                      <a:pt x="2944" y="963"/>
                      <a:pt x="2741" y="918"/>
                      <a:pt x="2536" y="918"/>
                    </a:cubicBezTo>
                    <a:cubicBezTo>
                      <a:pt x="2518" y="918"/>
                      <a:pt x="2499" y="918"/>
                      <a:pt x="2480" y="919"/>
                    </a:cubicBezTo>
                    <a:cubicBezTo>
                      <a:pt x="2712" y="812"/>
                      <a:pt x="2971" y="723"/>
                      <a:pt x="3230" y="669"/>
                    </a:cubicBezTo>
                    <a:cubicBezTo>
                      <a:pt x="3158" y="658"/>
                      <a:pt x="3087" y="650"/>
                      <a:pt x="3015" y="650"/>
                    </a:cubicBezTo>
                    <a:cubicBezTo>
                      <a:pt x="2971" y="650"/>
                      <a:pt x="2926" y="653"/>
                      <a:pt x="2882" y="660"/>
                    </a:cubicBezTo>
                    <a:cubicBezTo>
                      <a:pt x="3141" y="482"/>
                      <a:pt x="3373" y="259"/>
                      <a:pt x="355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6"/>
              <p:cNvSpPr/>
              <p:nvPr/>
            </p:nvSpPr>
            <p:spPr>
              <a:xfrm>
                <a:off x="7088481" y="1131380"/>
                <a:ext cx="422841" cy="477137"/>
              </a:xfrm>
              <a:custGeom>
                <a:avLst/>
                <a:gdLst/>
                <a:ahLst/>
                <a:cxnLst/>
                <a:rect l="l" t="t" r="r" b="b"/>
                <a:pathLst>
                  <a:path w="4176" h="4712" extrusionOk="0">
                    <a:moveTo>
                      <a:pt x="4175" y="0"/>
                    </a:moveTo>
                    <a:lnTo>
                      <a:pt x="4175" y="0"/>
                    </a:lnTo>
                    <a:cubicBezTo>
                      <a:pt x="4157" y="18"/>
                      <a:pt x="4131" y="36"/>
                      <a:pt x="4104" y="54"/>
                    </a:cubicBezTo>
                    <a:cubicBezTo>
                      <a:pt x="3890" y="339"/>
                      <a:pt x="3622" y="580"/>
                      <a:pt x="3345" y="803"/>
                    </a:cubicBezTo>
                    <a:cubicBezTo>
                      <a:pt x="2516" y="1490"/>
                      <a:pt x="1633" y="2141"/>
                      <a:pt x="964" y="2998"/>
                    </a:cubicBezTo>
                    <a:cubicBezTo>
                      <a:pt x="571" y="3506"/>
                      <a:pt x="259" y="4077"/>
                      <a:pt x="0" y="4666"/>
                    </a:cubicBezTo>
                    <a:cubicBezTo>
                      <a:pt x="63" y="4693"/>
                      <a:pt x="134" y="4702"/>
                      <a:pt x="196" y="4711"/>
                    </a:cubicBezTo>
                    <a:cubicBezTo>
                      <a:pt x="202" y="4711"/>
                      <a:pt x="207" y="4711"/>
                      <a:pt x="213" y="4711"/>
                    </a:cubicBezTo>
                    <a:cubicBezTo>
                      <a:pt x="416" y="4711"/>
                      <a:pt x="532" y="4548"/>
                      <a:pt x="732" y="4479"/>
                    </a:cubicBezTo>
                    <a:cubicBezTo>
                      <a:pt x="1731" y="4122"/>
                      <a:pt x="2596" y="3381"/>
                      <a:pt x="3105" y="2436"/>
                    </a:cubicBezTo>
                    <a:cubicBezTo>
                      <a:pt x="3140" y="2382"/>
                      <a:pt x="3167" y="2311"/>
                      <a:pt x="3149" y="2240"/>
                    </a:cubicBezTo>
                    <a:cubicBezTo>
                      <a:pt x="3140" y="2195"/>
                      <a:pt x="3105" y="2159"/>
                      <a:pt x="3069" y="2124"/>
                    </a:cubicBezTo>
                    <a:cubicBezTo>
                      <a:pt x="2971" y="2025"/>
                      <a:pt x="2864" y="1918"/>
                      <a:pt x="2766" y="1820"/>
                    </a:cubicBezTo>
                    <a:lnTo>
                      <a:pt x="2766" y="1820"/>
                    </a:lnTo>
                    <a:cubicBezTo>
                      <a:pt x="2917" y="1865"/>
                      <a:pt x="3078" y="1918"/>
                      <a:pt x="3229" y="1963"/>
                    </a:cubicBezTo>
                    <a:cubicBezTo>
                      <a:pt x="3470" y="1276"/>
                      <a:pt x="3783" y="616"/>
                      <a:pt x="417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6"/>
              <p:cNvSpPr/>
              <p:nvPr/>
            </p:nvSpPr>
            <p:spPr>
              <a:xfrm>
                <a:off x="7040587" y="1244281"/>
                <a:ext cx="353279" cy="424684"/>
              </a:xfrm>
              <a:custGeom>
                <a:avLst/>
                <a:gdLst/>
                <a:ahLst/>
                <a:cxnLst/>
                <a:rect l="l" t="t" r="r" b="b"/>
                <a:pathLst>
                  <a:path w="3489" h="4194" extrusionOk="0">
                    <a:moveTo>
                      <a:pt x="3488" y="1"/>
                    </a:moveTo>
                    <a:lnTo>
                      <a:pt x="3488" y="1"/>
                    </a:lnTo>
                    <a:cubicBezTo>
                      <a:pt x="1936" y="964"/>
                      <a:pt x="705" y="2427"/>
                      <a:pt x="18" y="4122"/>
                    </a:cubicBezTo>
                    <a:cubicBezTo>
                      <a:pt x="0" y="4167"/>
                      <a:pt x="63" y="4193"/>
                      <a:pt x="116" y="4193"/>
                    </a:cubicBezTo>
                    <a:cubicBezTo>
                      <a:pt x="170" y="4185"/>
                      <a:pt x="214" y="4149"/>
                      <a:pt x="259" y="4113"/>
                    </a:cubicBezTo>
                    <a:cubicBezTo>
                      <a:pt x="464" y="3899"/>
                      <a:pt x="589" y="3614"/>
                      <a:pt x="723" y="3346"/>
                    </a:cubicBezTo>
                    <a:cubicBezTo>
                      <a:pt x="1392" y="2017"/>
                      <a:pt x="2311" y="910"/>
                      <a:pt x="3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05" name="Google Shape;3205;p26"/>
          <p:cNvGrpSpPr/>
          <p:nvPr/>
        </p:nvGrpSpPr>
        <p:grpSpPr>
          <a:xfrm rot="-3008365">
            <a:off x="-2016060" y="-1185069"/>
            <a:ext cx="4236276" cy="4387484"/>
            <a:chOff x="5426455" y="-1740837"/>
            <a:chExt cx="4235759" cy="4386948"/>
          </a:xfrm>
        </p:grpSpPr>
        <p:grpSp>
          <p:nvGrpSpPr>
            <p:cNvPr id="3206" name="Google Shape;3206;p26"/>
            <p:cNvGrpSpPr/>
            <p:nvPr/>
          </p:nvGrpSpPr>
          <p:grpSpPr>
            <a:xfrm rot="-10506802">
              <a:off x="7969855" y="346965"/>
              <a:ext cx="1600070" cy="2235058"/>
              <a:chOff x="3996441" y="87120"/>
              <a:chExt cx="849227" cy="1186243"/>
            </a:xfrm>
          </p:grpSpPr>
          <p:sp>
            <p:nvSpPr>
              <p:cNvPr id="3207" name="Google Shape;3207;p26"/>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6"/>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6"/>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6"/>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6"/>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6"/>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6"/>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6"/>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6"/>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6"/>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6"/>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8" name="Google Shape;3218;p26"/>
            <p:cNvGrpSpPr/>
            <p:nvPr/>
          </p:nvGrpSpPr>
          <p:grpSpPr>
            <a:xfrm rot="7110206">
              <a:off x="6257854" y="-1030993"/>
              <a:ext cx="2605749" cy="1664564"/>
              <a:chOff x="5669385" y="-152150"/>
              <a:chExt cx="1383042" cy="883494"/>
            </a:xfrm>
          </p:grpSpPr>
          <p:sp>
            <p:nvSpPr>
              <p:cNvPr id="3219" name="Google Shape;3219;p26"/>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6"/>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6"/>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6"/>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6"/>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6"/>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6"/>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6" name="Google Shape;3226;p26"/>
            <p:cNvGrpSpPr/>
            <p:nvPr/>
          </p:nvGrpSpPr>
          <p:grpSpPr>
            <a:xfrm rot="660485">
              <a:off x="7961410" y="-192563"/>
              <a:ext cx="1228831" cy="1463923"/>
              <a:chOff x="5806687" y="1410545"/>
              <a:chExt cx="477012" cy="568271"/>
            </a:xfrm>
          </p:grpSpPr>
          <p:sp>
            <p:nvSpPr>
              <p:cNvPr id="3227" name="Google Shape;3227;p26"/>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6"/>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6"/>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6"/>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1" name="Google Shape;3231;p26"/>
            <p:cNvGrpSpPr/>
            <p:nvPr/>
          </p:nvGrpSpPr>
          <p:grpSpPr>
            <a:xfrm rot="5938483">
              <a:off x="5607899" y="-532728"/>
              <a:ext cx="1277634" cy="1459076"/>
              <a:chOff x="7040587" y="1131380"/>
              <a:chExt cx="470735" cy="537586"/>
            </a:xfrm>
          </p:grpSpPr>
          <p:sp>
            <p:nvSpPr>
              <p:cNvPr id="3232" name="Google Shape;3232;p26"/>
              <p:cNvSpPr/>
              <p:nvPr/>
            </p:nvSpPr>
            <p:spPr>
              <a:xfrm>
                <a:off x="7051421" y="1131380"/>
                <a:ext cx="459900" cy="477137"/>
              </a:xfrm>
              <a:custGeom>
                <a:avLst/>
                <a:gdLst/>
                <a:ahLst/>
                <a:cxnLst/>
                <a:rect l="l" t="t" r="r" b="b"/>
                <a:pathLst>
                  <a:path w="4542" h="4712" extrusionOk="0">
                    <a:moveTo>
                      <a:pt x="4541" y="0"/>
                    </a:moveTo>
                    <a:cubicBezTo>
                      <a:pt x="3988" y="429"/>
                      <a:pt x="3310" y="723"/>
                      <a:pt x="2686" y="1053"/>
                    </a:cubicBezTo>
                    <a:cubicBezTo>
                      <a:pt x="2070" y="1374"/>
                      <a:pt x="1446" y="1722"/>
                      <a:pt x="937" y="2213"/>
                    </a:cubicBezTo>
                    <a:cubicBezTo>
                      <a:pt x="429" y="2703"/>
                      <a:pt x="45" y="3355"/>
                      <a:pt x="9" y="4051"/>
                    </a:cubicBezTo>
                    <a:cubicBezTo>
                      <a:pt x="0" y="4167"/>
                      <a:pt x="0" y="4283"/>
                      <a:pt x="45" y="4381"/>
                    </a:cubicBezTo>
                    <a:cubicBezTo>
                      <a:pt x="125" y="4586"/>
                      <a:pt x="348" y="4702"/>
                      <a:pt x="562" y="4711"/>
                    </a:cubicBezTo>
                    <a:cubicBezTo>
                      <a:pt x="568" y="4711"/>
                      <a:pt x="573" y="4711"/>
                      <a:pt x="579" y="4711"/>
                    </a:cubicBezTo>
                    <a:cubicBezTo>
                      <a:pt x="782" y="4711"/>
                      <a:pt x="898" y="4548"/>
                      <a:pt x="1098" y="4479"/>
                    </a:cubicBezTo>
                    <a:cubicBezTo>
                      <a:pt x="2097" y="4122"/>
                      <a:pt x="2962" y="3381"/>
                      <a:pt x="3471" y="2436"/>
                    </a:cubicBezTo>
                    <a:cubicBezTo>
                      <a:pt x="3506" y="2382"/>
                      <a:pt x="3533" y="2311"/>
                      <a:pt x="3515" y="2240"/>
                    </a:cubicBezTo>
                    <a:cubicBezTo>
                      <a:pt x="3506" y="2195"/>
                      <a:pt x="3471" y="2159"/>
                      <a:pt x="3435" y="2124"/>
                    </a:cubicBezTo>
                    <a:lnTo>
                      <a:pt x="3132" y="1820"/>
                    </a:lnTo>
                    <a:lnTo>
                      <a:pt x="3132" y="1820"/>
                    </a:lnTo>
                    <a:cubicBezTo>
                      <a:pt x="3283" y="1865"/>
                      <a:pt x="3444" y="1918"/>
                      <a:pt x="3595" y="1963"/>
                    </a:cubicBezTo>
                    <a:cubicBezTo>
                      <a:pt x="3836" y="1276"/>
                      <a:pt x="4149" y="616"/>
                      <a:pt x="4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6"/>
              <p:cNvSpPr/>
              <p:nvPr/>
            </p:nvSpPr>
            <p:spPr>
              <a:xfrm>
                <a:off x="7095670" y="1192843"/>
                <a:ext cx="359557" cy="403825"/>
              </a:xfrm>
              <a:custGeom>
                <a:avLst/>
                <a:gdLst/>
                <a:ahLst/>
                <a:cxnLst/>
                <a:rect l="l" t="t" r="r" b="b"/>
                <a:pathLst>
                  <a:path w="3551" h="3988" extrusionOk="0">
                    <a:moveTo>
                      <a:pt x="3551" y="0"/>
                    </a:moveTo>
                    <a:cubicBezTo>
                      <a:pt x="3078" y="125"/>
                      <a:pt x="2686" y="437"/>
                      <a:pt x="2302" y="741"/>
                    </a:cubicBezTo>
                    <a:cubicBezTo>
                      <a:pt x="2329" y="660"/>
                      <a:pt x="2320" y="607"/>
                      <a:pt x="2347" y="526"/>
                    </a:cubicBezTo>
                    <a:lnTo>
                      <a:pt x="2347" y="526"/>
                    </a:lnTo>
                    <a:cubicBezTo>
                      <a:pt x="2204" y="714"/>
                      <a:pt x="2088" y="919"/>
                      <a:pt x="2008" y="1142"/>
                    </a:cubicBezTo>
                    <a:cubicBezTo>
                      <a:pt x="1990" y="1008"/>
                      <a:pt x="2026" y="865"/>
                      <a:pt x="2052" y="732"/>
                    </a:cubicBezTo>
                    <a:lnTo>
                      <a:pt x="2052" y="732"/>
                    </a:lnTo>
                    <a:cubicBezTo>
                      <a:pt x="1927" y="937"/>
                      <a:pt x="1820" y="1151"/>
                      <a:pt x="1722" y="1365"/>
                    </a:cubicBezTo>
                    <a:cubicBezTo>
                      <a:pt x="1722" y="1240"/>
                      <a:pt x="1740" y="1115"/>
                      <a:pt x="1776" y="999"/>
                    </a:cubicBezTo>
                    <a:lnTo>
                      <a:pt x="1776" y="999"/>
                    </a:lnTo>
                    <a:cubicBezTo>
                      <a:pt x="1678" y="1178"/>
                      <a:pt x="1597" y="1374"/>
                      <a:pt x="1544" y="1570"/>
                    </a:cubicBezTo>
                    <a:cubicBezTo>
                      <a:pt x="1535" y="1427"/>
                      <a:pt x="1535" y="1294"/>
                      <a:pt x="1562" y="1160"/>
                    </a:cubicBezTo>
                    <a:lnTo>
                      <a:pt x="1562" y="1160"/>
                    </a:lnTo>
                    <a:cubicBezTo>
                      <a:pt x="1437" y="1401"/>
                      <a:pt x="1348" y="1659"/>
                      <a:pt x="1285" y="1927"/>
                    </a:cubicBezTo>
                    <a:cubicBezTo>
                      <a:pt x="1303" y="1740"/>
                      <a:pt x="1294" y="1552"/>
                      <a:pt x="1276" y="1365"/>
                    </a:cubicBezTo>
                    <a:cubicBezTo>
                      <a:pt x="1151" y="1704"/>
                      <a:pt x="1026" y="2034"/>
                      <a:pt x="910" y="2373"/>
                    </a:cubicBezTo>
                    <a:cubicBezTo>
                      <a:pt x="875" y="2168"/>
                      <a:pt x="884" y="1954"/>
                      <a:pt x="937" y="1749"/>
                    </a:cubicBezTo>
                    <a:lnTo>
                      <a:pt x="937" y="1749"/>
                    </a:lnTo>
                    <a:cubicBezTo>
                      <a:pt x="812" y="2088"/>
                      <a:pt x="687" y="2435"/>
                      <a:pt x="571" y="2783"/>
                    </a:cubicBezTo>
                    <a:cubicBezTo>
                      <a:pt x="580" y="2462"/>
                      <a:pt x="625" y="2150"/>
                      <a:pt x="687" y="1838"/>
                    </a:cubicBezTo>
                    <a:lnTo>
                      <a:pt x="687" y="1838"/>
                    </a:lnTo>
                    <a:cubicBezTo>
                      <a:pt x="571" y="2221"/>
                      <a:pt x="464" y="2596"/>
                      <a:pt x="357" y="2980"/>
                    </a:cubicBezTo>
                    <a:cubicBezTo>
                      <a:pt x="384" y="2757"/>
                      <a:pt x="411" y="2525"/>
                      <a:pt x="438" y="2302"/>
                    </a:cubicBezTo>
                    <a:lnTo>
                      <a:pt x="438" y="2302"/>
                    </a:lnTo>
                    <a:cubicBezTo>
                      <a:pt x="232" y="2846"/>
                      <a:pt x="116" y="3417"/>
                      <a:pt x="0" y="3988"/>
                    </a:cubicBezTo>
                    <a:cubicBezTo>
                      <a:pt x="384" y="3756"/>
                      <a:pt x="768" y="3542"/>
                      <a:pt x="1169" y="3354"/>
                    </a:cubicBezTo>
                    <a:lnTo>
                      <a:pt x="1169" y="3354"/>
                    </a:lnTo>
                    <a:cubicBezTo>
                      <a:pt x="955" y="3408"/>
                      <a:pt x="732" y="3435"/>
                      <a:pt x="518" y="3444"/>
                    </a:cubicBezTo>
                    <a:cubicBezTo>
                      <a:pt x="884" y="3212"/>
                      <a:pt x="1276" y="2998"/>
                      <a:pt x="1669" y="2819"/>
                    </a:cubicBezTo>
                    <a:cubicBezTo>
                      <a:pt x="1374" y="2819"/>
                      <a:pt x="1089" y="2873"/>
                      <a:pt x="812" y="2989"/>
                    </a:cubicBezTo>
                    <a:cubicBezTo>
                      <a:pt x="1240" y="2712"/>
                      <a:pt x="1713" y="2543"/>
                      <a:pt x="2186" y="2373"/>
                    </a:cubicBezTo>
                    <a:cubicBezTo>
                      <a:pt x="2088" y="2351"/>
                      <a:pt x="1987" y="2340"/>
                      <a:pt x="1885" y="2340"/>
                    </a:cubicBezTo>
                    <a:cubicBezTo>
                      <a:pt x="1665" y="2340"/>
                      <a:pt x="1445" y="2391"/>
                      <a:pt x="1249" y="2489"/>
                    </a:cubicBezTo>
                    <a:cubicBezTo>
                      <a:pt x="1669" y="2275"/>
                      <a:pt x="2115" y="2088"/>
                      <a:pt x="2570" y="1998"/>
                    </a:cubicBezTo>
                    <a:cubicBezTo>
                      <a:pt x="2473" y="1989"/>
                      <a:pt x="2376" y="1985"/>
                      <a:pt x="2279" y="1985"/>
                    </a:cubicBezTo>
                    <a:cubicBezTo>
                      <a:pt x="2002" y="1985"/>
                      <a:pt x="1726" y="2021"/>
                      <a:pt x="1455" y="2088"/>
                    </a:cubicBezTo>
                    <a:cubicBezTo>
                      <a:pt x="1856" y="1909"/>
                      <a:pt x="2266" y="1722"/>
                      <a:pt x="2695" y="1677"/>
                    </a:cubicBezTo>
                    <a:cubicBezTo>
                      <a:pt x="2557" y="1637"/>
                      <a:pt x="2411" y="1616"/>
                      <a:pt x="2266" y="1616"/>
                    </a:cubicBezTo>
                    <a:cubicBezTo>
                      <a:pt x="2090" y="1616"/>
                      <a:pt x="1914" y="1646"/>
                      <a:pt x="1749" y="1704"/>
                    </a:cubicBezTo>
                    <a:cubicBezTo>
                      <a:pt x="2052" y="1561"/>
                      <a:pt x="2373" y="1463"/>
                      <a:pt x="2704" y="1410"/>
                    </a:cubicBezTo>
                    <a:cubicBezTo>
                      <a:pt x="2567" y="1379"/>
                      <a:pt x="2427" y="1363"/>
                      <a:pt x="2288" y="1363"/>
                    </a:cubicBezTo>
                    <a:cubicBezTo>
                      <a:pt x="2182" y="1363"/>
                      <a:pt x="2076" y="1372"/>
                      <a:pt x="1972" y="1392"/>
                    </a:cubicBezTo>
                    <a:cubicBezTo>
                      <a:pt x="2300" y="1176"/>
                      <a:pt x="2694" y="1052"/>
                      <a:pt x="3091" y="1052"/>
                    </a:cubicBezTo>
                    <a:cubicBezTo>
                      <a:pt x="3104" y="1052"/>
                      <a:pt x="3118" y="1052"/>
                      <a:pt x="3132" y="1053"/>
                    </a:cubicBezTo>
                    <a:cubicBezTo>
                      <a:pt x="2944" y="963"/>
                      <a:pt x="2741" y="918"/>
                      <a:pt x="2536" y="918"/>
                    </a:cubicBezTo>
                    <a:cubicBezTo>
                      <a:pt x="2518" y="918"/>
                      <a:pt x="2499" y="918"/>
                      <a:pt x="2480" y="919"/>
                    </a:cubicBezTo>
                    <a:cubicBezTo>
                      <a:pt x="2712" y="812"/>
                      <a:pt x="2971" y="723"/>
                      <a:pt x="3230" y="669"/>
                    </a:cubicBezTo>
                    <a:cubicBezTo>
                      <a:pt x="3158" y="658"/>
                      <a:pt x="3087" y="650"/>
                      <a:pt x="3015" y="650"/>
                    </a:cubicBezTo>
                    <a:cubicBezTo>
                      <a:pt x="2971" y="650"/>
                      <a:pt x="2926" y="653"/>
                      <a:pt x="2882" y="660"/>
                    </a:cubicBezTo>
                    <a:cubicBezTo>
                      <a:pt x="3141" y="482"/>
                      <a:pt x="3373" y="259"/>
                      <a:pt x="355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6"/>
              <p:cNvSpPr/>
              <p:nvPr/>
            </p:nvSpPr>
            <p:spPr>
              <a:xfrm>
                <a:off x="7088481" y="1131380"/>
                <a:ext cx="422841" cy="477137"/>
              </a:xfrm>
              <a:custGeom>
                <a:avLst/>
                <a:gdLst/>
                <a:ahLst/>
                <a:cxnLst/>
                <a:rect l="l" t="t" r="r" b="b"/>
                <a:pathLst>
                  <a:path w="4176" h="4712" extrusionOk="0">
                    <a:moveTo>
                      <a:pt x="4175" y="0"/>
                    </a:moveTo>
                    <a:lnTo>
                      <a:pt x="4175" y="0"/>
                    </a:lnTo>
                    <a:cubicBezTo>
                      <a:pt x="4157" y="18"/>
                      <a:pt x="4131" y="36"/>
                      <a:pt x="4104" y="54"/>
                    </a:cubicBezTo>
                    <a:cubicBezTo>
                      <a:pt x="3890" y="339"/>
                      <a:pt x="3622" y="580"/>
                      <a:pt x="3345" y="803"/>
                    </a:cubicBezTo>
                    <a:cubicBezTo>
                      <a:pt x="2516" y="1490"/>
                      <a:pt x="1633" y="2141"/>
                      <a:pt x="964" y="2998"/>
                    </a:cubicBezTo>
                    <a:cubicBezTo>
                      <a:pt x="571" y="3506"/>
                      <a:pt x="259" y="4077"/>
                      <a:pt x="0" y="4666"/>
                    </a:cubicBezTo>
                    <a:cubicBezTo>
                      <a:pt x="63" y="4693"/>
                      <a:pt x="134" y="4702"/>
                      <a:pt x="196" y="4711"/>
                    </a:cubicBezTo>
                    <a:cubicBezTo>
                      <a:pt x="202" y="4711"/>
                      <a:pt x="207" y="4711"/>
                      <a:pt x="213" y="4711"/>
                    </a:cubicBezTo>
                    <a:cubicBezTo>
                      <a:pt x="416" y="4711"/>
                      <a:pt x="532" y="4548"/>
                      <a:pt x="732" y="4479"/>
                    </a:cubicBezTo>
                    <a:cubicBezTo>
                      <a:pt x="1731" y="4122"/>
                      <a:pt x="2596" y="3381"/>
                      <a:pt x="3105" y="2436"/>
                    </a:cubicBezTo>
                    <a:cubicBezTo>
                      <a:pt x="3140" y="2382"/>
                      <a:pt x="3167" y="2311"/>
                      <a:pt x="3149" y="2240"/>
                    </a:cubicBezTo>
                    <a:cubicBezTo>
                      <a:pt x="3140" y="2195"/>
                      <a:pt x="3105" y="2159"/>
                      <a:pt x="3069" y="2124"/>
                    </a:cubicBezTo>
                    <a:cubicBezTo>
                      <a:pt x="2971" y="2025"/>
                      <a:pt x="2864" y="1918"/>
                      <a:pt x="2766" y="1820"/>
                    </a:cubicBezTo>
                    <a:lnTo>
                      <a:pt x="2766" y="1820"/>
                    </a:lnTo>
                    <a:cubicBezTo>
                      <a:pt x="2917" y="1865"/>
                      <a:pt x="3078" y="1918"/>
                      <a:pt x="3229" y="1963"/>
                    </a:cubicBezTo>
                    <a:cubicBezTo>
                      <a:pt x="3470" y="1276"/>
                      <a:pt x="3783" y="616"/>
                      <a:pt x="417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6"/>
              <p:cNvSpPr/>
              <p:nvPr/>
            </p:nvSpPr>
            <p:spPr>
              <a:xfrm>
                <a:off x="7040587" y="1244281"/>
                <a:ext cx="353279" cy="424684"/>
              </a:xfrm>
              <a:custGeom>
                <a:avLst/>
                <a:gdLst/>
                <a:ahLst/>
                <a:cxnLst/>
                <a:rect l="l" t="t" r="r" b="b"/>
                <a:pathLst>
                  <a:path w="3489" h="4194" extrusionOk="0">
                    <a:moveTo>
                      <a:pt x="3488" y="1"/>
                    </a:moveTo>
                    <a:lnTo>
                      <a:pt x="3488" y="1"/>
                    </a:lnTo>
                    <a:cubicBezTo>
                      <a:pt x="1936" y="964"/>
                      <a:pt x="705" y="2427"/>
                      <a:pt x="18" y="4122"/>
                    </a:cubicBezTo>
                    <a:cubicBezTo>
                      <a:pt x="0" y="4167"/>
                      <a:pt x="63" y="4193"/>
                      <a:pt x="116" y="4193"/>
                    </a:cubicBezTo>
                    <a:cubicBezTo>
                      <a:pt x="170" y="4185"/>
                      <a:pt x="214" y="4149"/>
                      <a:pt x="259" y="4113"/>
                    </a:cubicBezTo>
                    <a:cubicBezTo>
                      <a:pt x="464" y="3899"/>
                      <a:pt x="589" y="3614"/>
                      <a:pt x="723" y="3346"/>
                    </a:cubicBezTo>
                    <a:cubicBezTo>
                      <a:pt x="1392" y="2017"/>
                      <a:pt x="2311" y="910"/>
                      <a:pt x="3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36" name="Google Shape;3236;p26"/>
          <p:cNvGrpSpPr/>
          <p:nvPr/>
        </p:nvGrpSpPr>
        <p:grpSpPr>
          <a:xfrm rot="10800000">
            <a:off x="713093" y="-1775606"/>
            <a:ext cx="5205380" cy="3055952"/>
            <a:chOff x="4929943" y="3232319"/>
            <a:chExt cx="5205380" cy="3055952"/>
          </a:xfrm>
        </p:grpSpPr>
        <p:grpSp>
          <p:nvGrpSpPr>
            <p:cNvPr id="3237" name="Google Shape;3237;p26"/>
            <p:cNvGrpSpPr/>
            <p:nvPr/>
          </p:nvGrpSpPr>
          <p:grpSpPr>
            <a:xfrm rot="4161106">
              <a:off x="6904948" y="4028046"/>
              <a:ext cx="1600055" cy="2235038"/>
              <a:chOff x="3996441" y="87120"/>
              <a:chExt cx="849227" cy="1186243"/>
            </a:xfrm>
          </p:grpSpPr>
          <p:sp>
            <p:nvSpPr>
              <p:cNvPr id="3238" name="Google Shape;3238;p26"/>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6"/>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6"/>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6"/>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6"/>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6"/>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6"/>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6"/>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6"/>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6"/>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6"/>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9" name="Google Shape;3249;p26"/>
            <p:cNvGrpSpPr/>
            <p:nvPr/>
          </p:nvGrpSpPr>
          <p:grpSpPr>
            <a:xfrm rot="-2848678">
              <a:off x="5571582" y="3648579"/>
              <a:ext cx="1600012" cy="2234977"/>
              <a:chOff x="3996441" y="87120"/>
              <a:chExt cx="849227" cy="1186243"/>
            </a:xfrm>
          </p:grpSpPr>
          <p:sp>
            <p:nvSpPr>
              <p:cNvPr id="3250" name="Google Shape;3250;p26"/>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6"/>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6"/>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6"/>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6"/>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6"/>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6"/>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6"/>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6"/>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6"/>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6"/>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1" name="Google Shape;3261;p26"/>
            <p:cNvGrpSpPr/>
            <p:nvPr/>
          </p:nvGrpSpPr>
          <p:grpSpPr>
            <a:xfrm rot="4161106">
              <a:off x="7775798" y="4028046"/>
              <a:ext cx="1600055" cy="2235038"/>
              <a:chOff x="3996441" y="87120"/>
              <a:chExt cx="849227" cy="1186243"/>
            </a:xfrm>
          </p:grpSpPr>
          <p:sp>
            <p:nvSpPr>
              <p:cNvPr id="3262" name="Google Shape;3262;p26"/>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6"/>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6"/>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6"/>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6"/>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6"/>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6"/>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6"/>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6"/>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6"/>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6"/>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3" name="Google Shape;3273;p26"/>
            <p:cNvGrpSpPr/>
            <p:nvPr/>
          </p:nvGrpSpPr>
          <p:grpSpPr>
            <a:xfrm rot="-1356785">
              <a:off x="8269038" y="3408409"/>
              <a:ext cx="1428399" cy="2563344"/>
              <a:chOff x="8268108" y="675218"/>
              <a:chExt cx="422841" cy="758842"/>
            </a:xfrm>
          </p:grpSpPr>
          <p:sp>
            <p:nvSpPr>
              <p:cNvPr id="3274" name="Google Shape;3274;p26"/>
              <p:cNvSpPr/>
              <p:nvPr/>
            </p:nvSpPr>
            <p:spPr>
              <a:xfrm>
                <a:off x="8268108" y="675218"/>
                <a:ext cx="272983" cy="432785"/>
              </a:xfrm>
              <a:custGeom>
                <a:avLst/>
                <a:gdLst/>
                <a:ahLst/>
                <a:cxnLst/>
                <a:rect l="l" t="t" r="r" b="b"/>
                <a:pathLst>
                  <a:path w="2696" h="4274" extrusionOk="0">
                    <a:moveTo>
                      <a:pt x="1" y="0"/>
                    </a:moveTo>
                    <a:cubicBezTo>
                      <a:pt x="28" y="1196"/>
                      <a:pt x="509" y="2382"/>
                      <a:pt x="1286" y="3301"/>
                    </a:cubicBezTo>
                    <a:cubicBezTo>
                      <a:pt x="1660" y="3738"/>
                      <a:pt x="2133" y="4140"/>
                      <a:pt x="2695" y="4273"/>
                    </a:cubicBezTo>
                    <a:cubicBezTo>
                      <a:pt x="2633" y="3390"/>
                      <a:pt x="2374" y="2489"/>
                      <a:pt x="1928" y="1722"/>
                    </a:cubicBezTo>
                    <a:cubicBezTo>
                      <a:pt x="1482" y="964"/>
                      <a:pt x="813" y="35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6"/>
              <p:cNvSpPr/>
              <p:nvPr/>
            </p:nvSpPr>
            <p:spPr>
              <a:xfrm>
                <a:off x="8268108" y="675218"/>
                <a:ext cx="268427" cy="431874"/>
              </a:xfrm>
              <a:custGeom>
                <a:avLst/>
                <a:gdLst/>
                <a:ahLst/>
                <a:cxnLst/>
                <a:rect l="l" t="t" r="r" b="b"/>
                <a:pathLst>
                  <a:path w="2651" h="4265" extrusionOk="0">
                    <a:moveTo>
                      <a:pt x="1" y="0"/>
                    </a:moveTo>
                    <a:cubicBezTo>
                      <a:pt x="28" y="1196"/>
                      <a:pt x="509" y="2382"/>
                      <a:pt x="1286" y="3301"/>
                    </a:cubicBezTo>
                    <a:cubicBezTo>
                      <a:pt x="1651" y="3729"/>
                      <a:pt x="2106" y="4113"/>
                      <a:pt x="2651" y="4265"/>
                    </a:cubicBezTo>
                    <a:cubicBezTo>
                      <a:pt x="2356" y="3845"/>
                      <a:pt x="2160" y="3346"/>
                      <a:pt x="1910" y="2891"/>
                    </a:cubicBezTo>
                    <a:cubicBezTo>
                      <a:pt x="1794" y="2677"/>
                      <a:pt x="1660" y="2471"/>
                      <a:pt x="1535" y="2266"/>
                    </a:cubicBezTo>
                    <a:cubicBezTo>
                      <a:pt x="1054" y="1508"/>
                      <a:pt x="554" y="759"/>
                      <a:pt x="37" y="9"/>
                    </a:cubicBezTo>
                    <a:cubicBezTo>
                      <a:pt x="28" y="9"/>
                      <a:pt x="19" y="0"/>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6"/>
              <p:cNvSpPr/>
              <p:nvPr/>
            </p:nvSpPr>
            <p:spPr>
              <a:xfrm>
                <a:off x="8285321" y="697799"/>
                <a:ext cx="234000" cy="388535"/>
              </a:xfrm>
              <a:custGeom>
                <a:avLst/>
                <a:gdLst/>
                <a:ahLst/>
                <a:cxnLst/>
                <a:rect l="l" t="t" r="r" b="b"/>
                <a:pathLst>
                  <a:path w="2311" h="3837" extrusionOk="0">
                    <a:moveTo>
                      <a:pt x="0" y="0"/>
                    </a:moveTo>
                    <a:cubicBezTo>
                      <a:pt x="14" y="13"/>
                      <a:pt x="28" y="27"/>
                      <a:pt x="42" y="40"/>
                    </a:cubicBezTo>
                    <a:lnTo>
                      <a:pt x="42" y="40"/>
                    </a:lnTo>
                    <a:cubicBezTo>
                      <a:pt x="29" y="26"/>
                      <a:pt x="16" y="12"/>
                      <a:pt x="0" y="0"/>
                    </a:cubicBezTo>
                    <a:close/>
                    <a:moveTo>
                      <a:pt x="42" y="40"/>
                    </a:moveTo>
                    <a:lnTo>
                      <a:pt x="42" y="40"/>
                    </a:lnTo>
                    <a:cubicBezTo>
                      <a:pt x="105" y="111"/>
                      <a:pt x="143" y="206"/>
                      <a:pt x="188" y="295"/>
                    </a:cubicBezTo>
                    <a:cubicBezTo>
                      <a:pt x="268" y="464"/>
                      <a:pt x="366" y="616"/>
                      <a:pt x="482" y="759"/>
                    </a:cubicBezTo>
                    <a:cubicBezTo>
                      <a:pt x="322" y="634"/>
                      <a:pt x="179" y="491"/>
                      <a:pt x="45" y="339"/>
                    </a:cubicBezTo>
                    <a:lnTo>
                      <a:pt x="45" y="339"/>
                    </a:lnTo>
                    <a:cubicBezTo>
                      <a:pt x="206" y="616"/>
                      <a:pt x="384" y="884"/>
                      <a:pt x="634" y="1071"/>
                    </a:cubicBezTo>
                    <a:cubicBezTo>
                      <a:pt x="482" y="1000"/>
                      <a:pt x="339" y="910"/>
                      <a:pt x="215" y="794"/>
                    </a:cubicBezTo>
                    <a:lnTo>
                      <a:pt x="215" y="794"/>
                    </a:lnTo>
                    <a:cubicBezTo>
                      <a:pt x="384" y="1026"/>
                      <a:pt x="580" y="1240"/>
                      <a:pt x="830" y="1383"/>
                    </a:cubicBezTo>
                    <a:cubicBezTo>
                      <a:pt x="661" y="1347"/>
                      <a:pt x="500" y="1258"/>
                      <a:pt x="375" y="1142"/>
                    </a:cubicBezTo>
                    <a:lnTo>
                      <a:pt x="375" y="1142"/>
                    </a:lnTo>
                    <a:cubicBezTo>
                      <a:pt x="536" y="1330"/>
                      <a:pt x="714" y="1499"/>
                      <a:pt x="919" y="1642"/>
                    </a:cubicBezTo>
                    <a:cubicBezTo>
                      <a:pt x="678" y="1544"/>
                      <a:pt x="464" y="1401"/>
                      <a:pt x="277" y="1223"/>
                    </a:cubicBezTo>
                    <a:lnTo>
                      <a:pt x="277" y="1223"/>
                    </a:lnTo>
                    <a:cubicBezTo>
                      <a:pt x="464" y="1544"/>
                      <a:pt x="777" y="1767"/>
                      <a:pt x="1080" y="1981"/>
                    </a:cubicBezTo>
                    <a:cubicBezTo>
                      <a:pt x="919" y="1918"/>
                      <a:pt x="768" y="1847"/>
                      <a:pt x="616" y="1758"/>
                    </a:cubicBezTo>
                    <a:lnTo>
                      <a:pt x="616" y="1758"/>
                    </a:lnTo>
                    <a:cubicBezTo>
                      <a:pt x="839" y="1936"/>
                      <a:pt x="1071" y="2097"/>
                      <a:pt x="1312" y="2257"/>
                    </a:cubicBezTo>
                    <a:cubicBezTo>
                      <a:pt x="1062" y="2186"/>
                      <a:pt x="812" y="2079"/>
                      <a:pt x="598" y="1927"/>
                    </a:cubicBezTo>
                    <a:lnTo>
                      <a:pt x="598" y="1927"/>
                    </a:lnTo>
                    <a:cubicBezTo>
                      <a:pt x="723" y="2132"/>
                      <a:pt x="964" y="2222"/>
                      <a:pt x="1178" y="2338"/>
                    </a:cubicBezTo>
                    <a:cubicBezTo>
                      <a:pt x="1303" y="2409"/>
                      <a:pt x="1428" y="2489"/>
                      <a:pt x="1535" y="2579"/>
                    </a:cubicBezTo>
                    <a:cubicBezTo>
                      <a:pt x="1365" y="2507"/>
                      <a:pt x="1187" y="2480"/>
                      <a:pt x="1009" y="2454"/>
                    </a:cubicBezTo>
                    <a:lnTo>
                      <a:pt x="1009" y="2454"/>
                    </a:lnTo>
                    <a:cubicBezTo>
                      <a:pt x="1240" y="2579"/>
                      <a:pt x="1472" y="2703"/>
                      <a:pt x="1704" y="2837"/>
                    </a:cubicBezTo>
                    <a:cubicBezTo>
                      <a:pt x="1464" y="2802"/>
                      <a:pt x="1223" y="2748"/>
                      <a:pt x="1000" y="2650"/>
                    </a:cubicBezTo>
                    <a:lnTo>
                      <a:pt x="1000" y="2650"/>
                    </a:lnTo>
                    <a:cubicBezTo>
                      <a:pt x="1285" y="2819"/>
                      <a:pt x="1571" y="2980"/>
                      <a:pt x="1856" y="3149"/>
                    </a:cubicBezTo>
                    <a:cubicBezTo>
                      <a:pt x="1731" y="3114"/>
                      <a:pt x="1597" y="3078"/>
                      <a:pt x="1472" y="3042"/>
                    </a:cubicBezTo>
                    <a:lnTo>
                      <a:pt x="1472" y="3042"/>
                    </a:lnTo>
                    <a:cubicBezTo>
                      <a:pt x="1642" y="3158"/>
                      <a:pt x="1820" y="3283"/>
                      <a:pt x="1990" y="3399"/>
                    </a:cubicBezTo>
                    <a:cubicBezTo>
                      <a:pt x="1767" y="3301"/>
                      <a:pt x="1553" y="3203"/>
                      <a:pt x="1330" y="3105"/>
                    </a:cubicBezTo>
                    <a:lnTo>
                      <a:pt x="1330" y="3105"/>
                    </a:lnTo>
                    <a:cubicBezTo>
                      <a:pt x="1588" y="3292"/>
                      <a:pt x="1856" y="3462"/>
                      <a:pt x="2133" y="3622"/>
                    </a:cubicBezTo>
                    <a:cubicBezTo>
                      <a:pt x="1972" y="3587"/>
                      <a:pt x="1811" y="3533"/>
                      <a:pt x="1669" y="3453"/>
                    </a:cubicBezTo>
                    <a:lnTo>
                      <a:pt x="1669" y="3453"/>
                    </a:lnTo>
                    <a:cubicBezTo>
                      <a:pt x="1847" y="3622"/>
                      <a:pt x="2070" y="3756"/>
                      <a:pt x="2302" y="3836"/>
                    </a:cubicBezTo>
                    <a:cubicBezTo>
                      <a:pt x="2302" y="3827"/>
                      <a:pt x="2284" y="3792"/>
                      <a:pt x="2293" y="3792"/>
                    </a:cubicBezTo>
                    <a:cubicBezTo>
                      <a:pt x="2302" y="3792"/>
                      <a:pt x="2311" y="3783"/>
                      <a:pt x="2311" y="3774"/>
                    </a:cubicBezTo>
                    <a:cubicBezTo>
                      <a:pt x="2311" y="3542"/>
                      <a:pt x="2311" y="3301"/>
                      <a:pt x="2266" y="3078"/>
                    </a:cubicBezTo>
                    <a:cubicBezTo>
                      <a:pt x="2266" y="3185"/>
                      <a:pt x="2257" y="3301"/>
                      <a:pt x="2257" y="3417"/>
                    </a:cubicBezTo>
                    <a:cubicBezTo>
                      <a:pt x="2204" y="3149"/>
                      <a:pt x="2142" y="2882"/>
                      <a:pt x="2088" y="2614"/>
                    </a:cubicBezTo>
                    <a:lnTo>
                      <a:pt x="2070" y="3087"/>
                    </a:lnTo>
                    <a:cubicBezTo>
                      <a:pt x="2061" y="2775"/>
                      <a:pt x="2026" y="2463"/>
                      <a:pt x="1936" y="2159"/>
                    </a:cubicBezTo>
                    <a:cubicBezTo>
                      <a:pt x="1927" y="2338"/>
                      <a:pt x="1918" y="2516"/>
                      <a:pt x="1927" y="2694"/>
                    </a:cubicBezTo>
                    <a:cubicBezTo>
                      <a:pt x="1910" y="2409"/>
                      <a:pt x="1892" y="2124"/>
                      <a:pt x="1785" y="1865"/>
                    </a:cubicBezTo>
                    <a:cubicBezTo>
                      <a:pt x="1758" y="2070"/>
                      <a:pt x="1731" y="2266"/>
                      <a:pt x="1713" y="2471"/>
                    </a:cubicBezTo>
                    <a:cubicBezTo>
                      <a:pt x="1695" y="2150"/>
                      <a:pt x="1687" y="1829"/>
                      <a:pt x="1579" y="1526"/>
                    </a:cubicBezTo>
                    <a:cubicBezTo>
                      <a:pt x="1553" y="1740"/>
                      <a:pt x="1526" y="1954"/>
                      <a:pt x="1490" y="2159"/>
                    </a:cubicBezTo>
                    <a:cubicBezTo>
                      <a:pt x="1517" y="1883"/>
                      <a:pt x="1517" y="1588"/>
                      <a:pt x="1410" y="1330"/>
                    </a:cubicBezTo>
                    <a:cubicBezTo>
                      <a:pt x="1374" y="1508"/>
                      <a:pt x="1339" y="1686"/>
                      <a:pt x="1303" y="1865"/>
                    </a:cubicBezTo>
                    <a:cubicBezTo>
                      <a:pt x="1321" y="1624"/>
                      <a:pt x="1339" y="1374"/>
                      <a:pt x="1285" y="1124"/>
                    </a:cubicBezTo>
                    <a:cubicBezTo>
                      <a:pt x="1240" y="1276"/>
                      <a:pt x="1205" y="1437"/>
                      <a:pt x="1169" y="1588"/>
                    </a:cubicBezTo>
                    <a:cubicBezTo>
                      <a:pt x="1196" y="1365"/>
                      <a:pt x="1160" y="1142"/>
                      <a:pt x="1089" y="928"/>
                    </a:cubicBezTo>
                    <a:cubicBezTo>
                      <a:pt x="1089" y="1062"/>
                      <a:pt x="1053" y="1178"/>
                      <a:pt x="1000" y="1294"/>
                    </a:cubicBezTo>
                    <a:cubicBezTo>
                      <a:pt x="964" y="991"/>
                      <a:pt x="866" y="678"/>
                      <a:pt x="714" y="402"/>
                    </a:cubicBezTo>
                    <a:lnTo>
                      <a:pt x="714" y="402"/>
                    </a:lnTo>
                    <a:cubicBezTo>
                      <a:pt x="768" y="625"/>
                      <a:pt x="786" y="848"/>
                      <a:pt x="768" y="1071"/>
                    </a:cubicBezTo>
                    <a:cubicBezTo>
                      <a:pt x="687" y="812"/>
                      <a:pt x="598" y="553"/>
                      <a:pt x="429" y="339"/>
                    </a:cubicBezTo>
                    <a:lnTo>
                      <a:pt x="429" y="339"/>
                    </a:lnTo>
                    <a:cubicBezTo>
                      <a:pt x="518" y="518"/>
                      <a:pt x="580" y="696"/>
                      <a:pt x="634" y="884"/>
                    </a:cubicBezTo>
                    <a:cubicBezTo>
                      <a:pt x="490" y="571"/>
                      <a:pt x="290" y="282"/>
                      <a:pt x="42" y="4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6"/>
              <p:cNvSpPr/>
              <p:nvPr/>
            </p:nvSpPr>
            <p:spPr>
              <a:xfrm>
                <a:off x="8287144" y="698710"/>
                <a:ext cx="403805" cy="735350"/>
              </a:xfrm>
              <a:custGeom>
                <a:avLst/>
                <a:gdLst/>
                <a:ahLst/>
                <a:cxnLst/>
                <a:rect l="l" t="t" r="r" b="b"/>
                <a:pathLst>
                  <a:path w="3988" h="7262" extrusionOk="0">
                    <a:moveTo>
                      <a:pt x="0" y="0"/>
                    </a:moveTo>
                    <a:lnTo>
                      <a:pt x="0" y="0"/>
                    </a:lnTo>
                    <a:cubicBezTo>
                      <a:pt x="1410" y="2132"/>
                      <a:pt x="2641" y="4434"/>
                      <a:pt x="3649" y="6780"/>
                    </a:cubicBezTo>
                    <a:cubicBezTo>
                      <a:pt x="3729" y="6968"/>
                      <a:pt x="3819" y="7155"/>
                      <a:pt x="3979" y="7262"/>
                    </a:cubicBezTo>
                    <a:cubicBezTo>
                      <a:pt x="3988" y="7208"/>
                      <a:pt x="3899" y="7155"/>
                      <a:pt x="3881" y="7110"/>
                    </a:cubicBezTo>
                    <a:cubicBezTo>
                      <a:pt x="2953" y="4568"/>
                      <a:pt x="1633" y="215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8" name="Google Shape;3278;p26"/>
            <p:cNvGrpSpPr/>
            <p:nvPr/>
          </p:nvGrpSpPr>
          <p:grpSpPr>
            <a:xfrm>
              <a:off x="4929943" y="3960550"/>
              <a:ext cx="1277621" cy="1459061"/>
              <a:chOff x="7040587" y="1131380"/>
              <a:chExt cx="470735" cy="537586"/>
            </a:xfrm>
          </p:grpSpPr>
          <p:sp>
            <p:nvSpPr>
              <p:cNvPr id="3279" name="Google Shape;3279;p26"/>
              <p:cNvSpPr/>
              <p:nvPr/>
            </p:nvSpPr>
            <p:spPr>
              <a:xfrm>
                <a:off x="7051421" y="1131380"/>
                <a:ext cx="459900" cy="477137"/>
              </a:xfrm>
              <a:custGeom>
                <a:avLst/>
                <a:gdLst/>
                <a:ahLst/>
                <a:cxnLst/>
                <a:rect l="l" t="t" r="r" b="b"/>
                <a:pathLst>
                  <a:path w="4542" h="4712" extrusionOk="0">
                    <a:moveTo>
                      <a:pt x="4541" y="0"/>
                    </a:moveTo>
                    <a:cubicBezTo>
                      <a:pt x="3988" y="429"/>
                      <a:pt x="3310" y="723"/>
                      <a:pt x="2686" y="1053"/>
                    </a:cubicBezTo>
                    <a:cubicBezTo>
                      <a:pt x="2070" y="1374"/>
                      <a:pt x="1446" y="1722"/>
                      <a:pt x="937" y="2213"/>
                    </a:cubicBezTo>
                    <a:cubicBezTo>
                      <a:pt x="429" y="2703"/>
                      <a:pt x="45" y="3355"/>
                      <a:pt x="9" y="4051"/>
                    </a:cubicBezTo>
                    <a:cubicBezTo>
                      <a:pt x="0" y="4167"/>
                      <a:pt x="0" y="4283"/>
                      <a:pt x="45" y="4381"/>
                    </a:cubicBezTo>
                    <a:cubicBezTo>
                      <a:pt x="125" y="4586"/>
                      <a:pt x="348" y="4702"/>
                      <a:pt x="562" y="4711"/>
                    </a:cubicBezTo>
                    <a:cubicBezTo>
                      <a:pt x="568" y="4711"/>
                      <a:pt x="573" y="4711"/>
                      <a:pt x="579" y="4711"/>
                    </a:cubicBezTo>
                    <a:cubicBezTo>
                      <a:pt x="782" y="4711"/>
                      <a:pt x="898" y="4548"/>
                      <a:pt x="1098" y="4479"/>
                    </a:cubicBezTo>
                    <a:cubicBezTo>
                      <a:pt x="2097" y="4122"/>
                      <a:pt x="2962" y="3381"/>
                      <a:pt x="3471" y="2436"/>
                    </a:cubicBezTo>
                    <a:cubicBezTo>
                      <a:pt x="3506" y="2382"/>
                      <a:pt x="3533" y="2311"/>
                      <a:pt x="3515" y="2240"/>
                    </a:cubicBezTo>
                    <a:cubicBezTo>
                      <a:pt x="3506" y="2195"/>
                      <a:pt x="3471" y="2159"/>
                      <a:pt x="3435" y="2124"/>
                    </a:cubicBezTo>
                    <a:lnTo>
                      <a:pt x="3132" y="1820"/>
                    </a:lnTo>
                    <a:lnTo>
                      <a:pt x="3132" y="1820"/>
                    </a:lnTo>
                    <a:cubicBezTo>
                      <a:pt x="3283" y="1865"/>
                      <a:pt x="3444" y="1918"/>
                      <a:pt x="3595" y="1963"/>
                    </a:cubicBezTo>
                    <a:cubicBezTo>
                      <a:pt x="3836" y="1276"/>
                      <a:pt x="4149" y="616"/>
                      <a:pt x="4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6"/>
              <p:cNvSpPr/>
              <p:nvPr/>
            </p:nvSpPr>
            <p:spPr>
              <a:xfrm>
                <a:off x="7095670" y="1192843"/>
                <a:ext cx="359557" cy="403825"/>
              </a:xfrm>
              <a:custGeom>
                <a:avLst/>
                <a:gdLst/>
                <a:ahLst/>
                <a:cxnLst/>
                <a:rect l="l" t="t" r="r" b="b"/>
                <a:pathLst>
                  <a:path w="3551" h="3988" extrusionOk="0">
                    <a:moveTo>
                      <a:pt x="3551" y="0"/>
                    </a:moveTo>
                    <a:cubicBezTo>
                      <a:pt x="3078" y="125"/>
                      <a:pt x="2686" y="437"/>
                      <a:pt x="2302" y="741"/>
                    </a:cubicBezTo>
                    <a:cubicBezTo>
                      <a:pt x="2329" y="660"/>
                      <a:pt x="2320" y="607"/>
                      <a:pt x="2347" y="526"/>
                    </a:cubicBezTo>
                    <a:lnTo>
                      <a:pt x="2347" y="526"/>
                    </a:lnTo>
                    <a:cubicBezTo>
                      <a:pt x="2204" y="714"/>
                      <a:pt x="2088" y="919"/>
                      <a:pt x="2008" y="1142"/>
                    </a:cubicBezTo>
                    <a:cubicBezTo>
                      <a:pt x="1990" y="1008"/>
                      <a:pt x="2026" y="865"/>
                      <a:pt x="2052" y="732"/>
                    </a:cubicBezTo>
                    <a:lnTo>
                      <a:pt x="2052" y="732"/>
                    </a:lnTo>
                    <a:cubicBezTo>
                      <a:pt x="1927" y="937"/>
                      <a:pt x="1820" y="1151"/>
                      <a:pt x="1722" y="1365"/>
                    </a:cubicBezTo>
                    <a:cubicBezTo>
                      <a:pt x="1722" y="1240"/>
                      <a:pt x="1740" y="1115"/>
                      <a:pt x="1776" y="999"/>
                    </a:cubicBezTo>
                    <a:lnTo>
                      <a:pt x="1776" y="999"/>
                    </a:lnTo>
                    <a:cubicBezTo>
                      <a:pt x="1678" y="1178"/>
                      <a:pt x="1597" y="1374"/>
                      <a:pt x="1544" y="1570"/>
                    </a:cubicBezTo>
                    <a:cubicBezTo>
                      <a:pt x="1535" y="1427"/>
                      <a:pt x="1535" y="1294"/>
                      <a:pt x="1562" y="1160"/>
                    </a:cubicBezTo>
                    <a:lnTo>
                      <a:pt x="1562" y="1160"/>
                    </a:lnTo>
                    <a:cubicBezTo>
                      <a:pt x="1437" y="1401"/>
                      <a:pt x="1348" y="1659"/>
                      <a:pt x="1285" y="1927"/>
                    </a:cubicBezTo>
                    <a:cubicBezTo>
                      <a:pt x="1303" y="1740"/>
                      <a:pt x="1294" y="1552"/>
                      <a:pt x="1276" y="1365"/>
                    </a:cubicBezTo>
                    <a:cubicBezTo>
                      <a:pt x="1151" y="1704"/>
                      <a:pt x="1026" y="2034"/>
                      <a:pt x="910" y="2373"/>
                    </a:cubicBezTo>
                    <a:cubicBezTo>
                      <a:pt x="875" y="2168"/>
                      <a:pt x="884" y="1954"/>
                      <a:pt x="937" y="1749"/>
                    </a:cubicBezTo>
                    <a:lnTo>
                      <a:pt x="937" y="1749"/>
                    </a:lnTo>
                    <a:cubicBezTo>
                      <a:pt x="812" y="2088"/>
                      <a:pt x="687" y="2435"/>
                      <a:pt x="571" y="2783"/>
                    </a:cubicBezTo>
                    <a:cubicBezTo>
                      <a:pt x="580" y="2462"/>
                      <a:pt x="625" y="2150"/>
                      <a:pt x="687" y="1838"/>
                    </a:cubicBezTo>
                    <a:lnTo>
                      <a:pt x="687" y="1838"/>
                    </a:lnTo>
                    <a:cubicBezTo>
                      <a:pt x="571" y="2221"/>
                      <a:pt x="464" y="2596"/>
                      <a:pt x="357" y="2980"/>
                    </a:cubicBezTo>
                    <a:cubicBezTo>
                      <a:pt x="384" y="2757"/>
                      <a:pt x="411" y="2525"/>
                      <a:pt x="438" y="2302"/>
                    </a:cubicBezTo>
                    <a:lnTo>
                      <a:pt x="438" y="2302"/>
                    </a:lnTo>
                    <a:cubicBezTo>
                      <a:pt x="232" y="2846"/>
                      <a:pt x="116" y="3417"/>
                      <a:pt x="0" y="3988"/>
                    </a:cubicBezTo>
                    <a:cubicBezTo>
                      <a:pt x="384" y="3756"/>
                      <a:pt x="768" y="3542"/>
                      <a:pt x="1169" y="3354"/>
                    </a:cubicBezTo>
                    <a:lnTo>
                      <a:pt x="1169" y="3354"/>
                    </a:lnTo>
                    <a:cubicBezTo>
                      <a:pt x="955" y="3408"/>
                      <a:pt x="732" y="3435"/>
                      <a:pt x="518" y="3444"/>
                    </a:cubicBezTo>
                    <a:cubicBezTo>
                      <a:pt x="884" y="3212"/>
                      <a:pt x="1276" y="2998"/>
                      <a:pt x="1669" y="2819"/>
                    </a:cubicBezTo>
                    <a:cubicBezTo>
                      <a:pt x="1374" y="2819"/>
                      <a:pt x="1089" y="2873"/>
                      <a:pt x="812" y="2989"/>
                    </a:cubicBezTo>
                    <a:cubicBezTo>
                      <a:pt x="1240" y="2712"/>
                      <a:pt x="1713" y="2543"/>
                      <a:pt x="2186" y="2373"/>
                    </a:cubicBezTo>
                    <a:cubicBezTo>
                      <a:pt x="2088" y="2351"/>
                      <a:pt x="1987" y="2340"/>
                      <a:pt x="1885" y="2340"/>
                    </a:cubicBezTo>
                    <a:cubicBezTo>
                      <a:pt x="1665" y="2340"/>
                      <a:pt x="1445" y="2391"/>
                      <a:pt x="1249" y="2489"/>
                    </a:cubicBezTo>
                    <a:cubicBezTo>
                      <a:pt x="1669" y="2275"/>
                      <a:pt x="2115" y="2088"/>
                      <a:pt x="2570" y="1998"/>
                    </a:cubicBezTo>
                    <a:cubicBezTo>
                      <a:pt x="2473" y="1989"/>
                      <a:pt x="2376" y="1985"/>
                      <a:pt x="2279" y="1985"/>
                    </a:cubicBezTo>
                    <a:cubicBezTo>
                      <a:pt x="2002" y="1985"/>
                      <a:pt x="1726" y="2021"/>
                      <a:pt x="1455" y="2088"/>
                    </a:cubicBezTo>
                    <a:cubicBezTo>
                      <a:pt x="1856" y="1909"/>
                      <a:pt x="2266" y="1722"/>
                      <a:pt x="2695" y="1677"/>
                    </a:cubicBezTo>
                    <a:cubicBezTo>
                      <a:pt x="2557" y="1637"/>
                      <a:pt x="2411" y="1616"/>
                      <a:pt x="2266" y="1616"/>
                    </a:cubicBezTo>
                    <a:cubicBezTo>
                      <a:pt x="2090" y="1616"/>
                      <a:pt x="1914" y="1646"/>
                      <a:pt x="1749" y="1704"/>
                    </a:cubicBezTo>
                    <a:cubicBezTo>
                      <a:pt x="2052" y="1561"/>
                      <a:pt x="2373" y="1463"/>
                      <a:pt x="2704" y="1410"/>
                    </a:cubicBezTo>
                    <a:cubicBezTo>
                      <a:pt x="2567" y="1379"/>
                      <a:pt x="2427" y="1363"/>
                      <a:pt x="2288" y="1363"/>
                    </a:cubicBezTo>
                    <a:cubicBezTo>
                      <a:pt x="2182" y="1363"/>
                      <a:pt x="2076" y="1372"/>
                      <a:pt x="1972" y="1392"/>
                    </a:cubicBezTo>
                    <a:cubicBezTo>
                      <a:pt x="2300" y="1176"/>
                      <a:pt x="2694" y="1052"/>
                      <a:pt x="3091" y="1052"/>
                    </a:cubicBezTo>
                    <a:cubicBezTo>
                      <a:pt x="3104" y="1052"/>
                      <a:pt x="3118" y="1052"/>
                      <a:pt x="3132" y="1053"/>
                    </a:cubicBezTo>
                    <a:cubicBezTo>
                      <a:pt x="2944" y="963"/>
                      <a:pt x="2741" y="918"/>
                      <a:pt x="2536" y="918"/>
                    </a:cubicBezTo>
                    <a:cubicBezTo>
                      <a:pt x="2518" y="918"/>
                      <a:pt x="2499" y="918"/>
                      <a:pt x="2480" y="919"/>
                    </a:cubicBezTo>
                    <a:cubicBezTo>
                      <a:pt x="2712" y="812"/>
                      <a:pt x="2971" y="723"/>
                      <a:pt x="3230" y="669"/>
                    </a:cubicBezTo>
                    <a:cubicBezTo>
                      <a:pt x="3158" y="658"/>
                      <a:pt x="3087" y="650"/>
                      <a:pt x="3015" y="650"/>
                    </a:cubicBezTo>
                    <a:cubicBezTo>
                      <a:pt x="2971" y="650"/>
                      <a:pt x="2926" y="653"/>
                      <a:pt x="2882" y="660"/>
                    </a:cubicBezTo>
                    <a:cubicBezTo>
                      <a:pt x="3141" y="482"/>
                      <a:pt x="3373" y="259"/>
                      <a:pt x="355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6"/>
              <p:cNvSpPr/>
              <p:nvPr/>
            </p:nvSpPr>
            <p:spPr>
              <a:xfrm>
                <a:off x="7088481" y="1131380"/>
                <a:ext cx="422841" cy="477137"/>
              </a:xfrm>
              <a:custGeom>
                <a:avLst/>
                <a:gdLst/>
                <a:ahLst/>
                <a:cxnLst/>
                <a:rect l="l" t="t" r="r" b="b"/>
                <a:pathLst>
                  <a:path w="4176" h="4712" extrusionOk="0">
                    <a:moveTo>
                      <a:pt x="4175" y="0"/>
                    </a:moveTo>
                    <a:lnTo>
                      <a:pt x="4175" y="0"/>
                    </a:lnTo>
                    <a:cubicBezTo>
                      <a:pt x="4157" y="18"/>
                      <a:pt x="4131" y="36"/>
                      <a:pt x="4104" y="54"/>
                    </a:cubicBezTo>
                    <a:cubicBezTo>
                      <a:pt x="3890" y="339"/>
                      <a:pt x="3622" y="580"/>
                      <a:pt x="3345" y="803"/>
                    </a:cubicBezTo>
                    <a:cubicBezTo>
                      <a:pt x="2516" y="1490"/>
                      <a:pt x="1633" y="2141"/>
                      <a:pt x="964" y="2998"/>
                    </a:cubicBezTo>
                    <a:cubicBezTo>
                      <a:pt x="571" y="3506"/>
                      <a:pt x="259" y="4077"/>
                      <a:pt x="0" y="4666"/>
                    </a:cubicBezTo>
                    <a:cubicBezTo>
                      <a:pt x="63" y="4693"/>
                      <a:pt x="134" y="4702"/>
                      <a:pt x="196" y="4711"/>
                    </a:cubicBezTo>
                    <a:cubicBezTo>
                      <a:pt x="202" y="4711"/>
                      <a:pt x="207" y="4711"/>
                      <a:pt x="213" y="4711"/>
                    </a:cubicBezTo>
                    <a:cubicBezTo>
                      <a:pt x="416" y="4711"/>
                      <a:pt x="532" y="4548"/>
                      <a:pt x="732" y="4479"/>
                    </a:cubicBezTo>
                    <a:cubicBezTo>
                      <a:pt x="1731" y="4122"/>
                      <a:pt x="2596" y="3381"/>
                      <a:pt x="3105" y="2436"/>
                    </a:cubicBezTo>
                    <a:cubicBezTo>
                      <a:pt x="3140" y="2382"/>
                      <a:pt x="3167" y="2311"/>
                      <a:pt x="3149" y="2240"/>
                    </a:cubicBezTo>
                    <a:cubicBezTo>
                      <a:pt x="3140" y="2195"/>
                      <a:pt x="3105" y="2159"/>
                      <a:pt x="3069" y="2124"/>
                    </a:cubicBezTo>
                    <a:cubicBezTo>
                      <a:pt x="2971" y="2025"/>
                      <a:pt x="2864" y="1918"/>
                      <a:pt x="2766" y="1820"/>
                    </a:cubicBezTo>
                    <a:lnTo>
                      <a:pt x="2766" y="1820"/>
                    </a:lnTo>
                    <a:cubicBezTo>
                      <a:pt x="2917" y="1865"/>
                      <a:pt x="3078" y="1918"/>
                      <a:pt x="3229" y="1963"/>
                    </a:cubicBezTo>
                    <a:cubicBezTo>
                      <a:pt x="3470" y="1276"/>
                      <a:pt x="3783" y="616"/>
                      <a:pt x="417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6"/>
              <p:cNvSpPr/>
              <p:nvPr/>
            </p:nvSpPr>
            <p:spPr>
              <a:xfrm>
                <a:off x="7040587" y="1244281"/>
                <a:ext cx="353279" cy="424684"/>
              </a:xfrm>
              <a:custGeom>
                <a:avLst/>
                <a:gdLst/>
                <a:ahLst/>
                <a:cxnLst/>
                <a:rect l="l" t="t" r="r" b="b"/>
                <a:pathLst>
                  <a:path w="3489" h="4194" extrusionOk="0">
                    <a:moveTo>
                      <a:pt x="3488" y="1"/>
                    </a:moveTo>
                    <a:lnTo>
                      <a:pt x="3488" y="1"/>
                    </a:lnTo>
                    <a:cubicBezTo>
                      <a:pt x="1936" y="964"/>
                      <a:pt x="705" y="2427"/>
                      <a:pt x="18" y="4122"/>
                    </a:cubicBezTo>
                    <a:cubicBezTo>
                      <a:pt x="0" y="4167"/>
                      <a:pt x="63" y="4193"/>
                      <a:pt x="116" y="4193"/>
                    </a:cubicBezTo>
                    <a:cubicBezTo>
                      <a:pt x="170" y="4185"/>
                      <a:pt x="214" y="4149"/>
                      <a:pt x="259" y="4113"/>
                    </a:cubicBezTo>
                    <a:cubicBezTo>
                      <a:pt x="464" y="3899"/>
                      <a:pt x="589" y="3614"/>
                      <a:pt x="723" y="3346"/>
                    </a:cubicBezTo>
                    <a:cubicBezTo>
                      <a:pt x="1392" y="2017"/>
                      <a:pt x="2311" y="910"/>
                      <a:pt x="3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83" name="Google Shape;3283;p26"/>
          <p:cNvSpPr/>
          <p:nvPr/>
        </p:nvSpPr>
        <p:spPr>
          <a:xfrm>
            <a:off x="-159744" y="2295469"/>
            <a:ext cx="813820" cy="381072"/>
          </a:xfrm>
          <a:custGeom>
            <a:avLst/>
            <a:gdLst/>
            <a:ahLst/>
            <a:cxnLst/>
            <a:rect l="l" t="t" r="r" b="b"/>
            <a:pathLst>
              <a:path w="4818" h="2256" extrusionOk="0">
                <a:moveTo>
                  <a:pt x="1601" y="0"/>
                </a:moveTo>
                <a:cubicBezTo>
                  <a:pt x="1436" y="0"/>
                  <a:pt x="1268" y="46"/>
                  <a:pt x="1133" y="140"/>
                </a:cubicBezTo>
                <a:cubicBezTo>
                  <a:pt x="768" y="417"/>
                  <a:pt x="527" y="1246"/>
                  <a:pt x="821" y="1612"/>
                </a:cubicBezTo>
                <a:cubicBezTo>
                  <a:pt x="661" y="1621"/>
                  <a:pt x="491" y="1639"/>
                  <a:pt x="339" y="1683"/>
                </a:cubicBezTo>
                <a:cubicBezTo>
                  <a:pt x="232" y="1719"/>
                  <a:pt x="125" y="1764"/>
                  <a:pt x="63" y="1853"/>
                </a:cubicBezTo>
                <a:cubicBezTo>
                  <a:pt x="0" y="1933"/>
                  <a:pt x="0" y="2076"/>
                  <a:pt x="90" y="2138"/>
                </a:cubicBezTo>
                <a:cubicBezTo>
                  <a:pt x="134" y="2165"/>
                  <a:pt x="188" y="2174"/>
                  <a:pt x="241" y="2174"/>
                </a:cubicBezTo>
                <a:cubicBezTo>
                  <a:pt x="850" y="2229"/>
                  <a:pt x="1461" y="2256"/>
                  <a:pt x="2071" y="2256"/>
                </a:cubicBezTo>
                <a:cubicBezTo>
                  <a:pt x="2855" y="2256"/>
                  <a:pt x="3639" y="2211"/>
                  <a:pt x="4416" y="2120"/>
                </a:cubicBezTo>
                <a:cubicBezTo>
                  <a:pt x="4532" y="2112"/>
                  <a:pt x="4648" y="2094"/>
                  <a:pt x="4729" y="2013"/>
                </a:cubicBezTo>
                <a:cubicBezTo>
                  <a:pt x="4818" y="1915"/>
                  <a:pt x="4818" y="1755"/>
                  <a:pt x="4746" y="1639"/>
                </a:cubicBezTo>
                <a:cubicBezTo>
                  <a:pt x="4675" y="1532"/>
                  <a:pt x="4550" y="1460"/>
                  <a:pt x="4425" y="1407"/>
                </a:cubicBezTo>
                <a:cubicBezTo>
                  <a:pt x="4276" y="1350"/>
                  <a:pt x="4115" y="1321"/>
                  <a:pt x="3952" y="1321"/>
                </a:cubicBezTo>
                <a:cubicBezTo>
                  <a:pt x="3782" y="1321"/>
                  <a:pt x="3612" y="1352"/>
                  <a:pt x="3453" y="1416"/>
                </a:cubicBezTo>
                <a:cubicBezTo>
                  <a:pt x="3360" y="951"/>
                  <a:pt x="2916" y="674"/>
                  <a:pt x="2468" y="674"/>
                </a:cubicBezTo>
                <a:cubicBezTo>
                  <a:pt x="2401" y="674"/>
                  <a:pt x="2333" y="680"/>
                  <a:pt x="2266" y="693"/>
                </a:cubicBezTo>
                <a:cubicBezTo>
                  <a:pt x="2354" y="244"/>
                  <a:pt x="1984" y="0"/>
                  <a:pt x="1601"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6"/>
          <p:cNvSpPr/>
          <p:nvPr/>
        </p:nvSpPr>
        <p:spPr>
          <a:xfrm>
            <a:off x="8728793" y="2763270"/>
            <a:ext cx="892196"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78300" y="1184824"/>
            <a:ext cx="7340100" cy="2089500"/>
          </a:xfrm>
          <a:prstGeom prst="rect">
            <a:avLst/>
          </a:prstGeom>
        </p:spPr>
        <p:txBody>
          <a:bodyPr spcFirstLastPara="1" wrap="square" lIns="91425" tIns="91425" rIns="91425" bIns="91425" anchor="ctr" anchorCtr="0">
            <a:noAutofit/>
          </a:bodyPr>
          <a:lstStyle>
            <a:lvl1pPr lvl="0" algn="r">
              <a:lnSpc>
                <a:spcPct val="70000"/>
              </a:lnSpc>
              <a:spcBef>
                <a:spcPts val="0"/>
              </a:spcBef>
              <a:spcAft>
                <a:spcPts val="0"/>
              </a:spcAft>
              <a:buSzPts val="5200"/>
              <a:buNone/>
              <a:defRPr sz="8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604800" y="3272025"/>
            <a:ext cx="3813600" cy="409500"/>
          </a:xfrm>
          <a:prstGeom prst="rect">
            <a:avLst/>
          </a:prstGeom>
          <a:solidFill>
            <a:schemeClr val="accent4"/>
          </a:solid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139315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2"/>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hasCustomPrompt="1"/>
          </p:nvPr>
        </p:nvSpPr>
        <p:spPr>
          <a:xfrm>
            <a:off x="933525" y="1695775"/>
            <a:ext cx="4400400" cy="11781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2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 name="Google Shape;13;p3"/>
          <p:cNvSpPr txBox="1">
            <a:spLocks noGrp="1"/>
          </p:cNvSpPr>
          <p:nvPr>
            <p:ph type="subTitle" idx="1"/>
          </p:nvPr>
        </p:nvSpPr>
        <p:spPr>
          <a:xfrm>
            <a:off x="933575" y="2772000"/>
            <a:ext cx="30660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15635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 name="Google Shape;16;p4"/>
          <p:cNvSpPr txBox="1">
            <a:spLocks noGrp="1"/>
          </p:cNvSpPr>
          <p:nvPr>
            <p:ph type="body" idx="1"/>
          </p:nvPr>
        </p:nvSpPr>
        <p:spPr>
          <a:xfrm>
            <a:off x="720000" y="1135225"/>
            <a:ext cx="7704000" cy="514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2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17" name="Google Shape;17;p4"/>
          <p:cNvSpPr/>
          <p:nvPr/>
        </p:nvSpPr>
        <p:spPr>
          <a:xfrm flipH="1">
            <a:off x="7777536" y="755975"/>
            <a:ext cx="1723853" cy="461697"/>
          </a:xfrm>
          <a:custGeom>
            <a:avLst/>
            <a:gdLst/>
            <a:ahLst/>
            <a:cxnLst/>
            <a:rect l="l" t="t" r="r" b="b"/>
            <a:pathLst>
              <a:path w="12508" h="3350" extrusionOk="0">
                <a:moveTo>
                  <a:pt x="4500" y="1"/>
                </a:moveTo>
                <a:cubicBezTo>
                  <a:pt x="3685" y="1"/>
                  <a:pt x="2893" y="552"/>
                  <a:pt x="2613" y="1322"/>
                </a:cubicBezTo>
                <a:cubicBezTo>
                  <a:pt x="2538" y="1535"/>
                  <a:pt x="2496" y="1761"/>
                  <a:pt x="2388" y="1958"/>
                </a:cubicBezTo>
                <a:cubicBezTo>
                  <a:pt x="2284" y="2145"/>
                  <a:pt x="2096" y="2310"/>
                  <a:pt x="1883" y="2310"/>
                </a:cubicBezTo>
                <a:cubicBezTo>
                  <a:pt x="1873" y="2310"/>
                  <a:pt x="1863" y="2309"/>
                  <a:pt x="1852" y="2309"/>
                </a:cubicBezTo>
                <a:cubicBezTo>
                  <a:pt x="1635" y="2296"/>
                  <a:pt x="1468" y="2116"/>
                  <a:pt x="1259" y="2037"/>
                </a:cubicBezTo>
                <a:cubicBezTo>
                  <a:pt x="1184" y="2008"/>
                  <a:pt x="1105" y="1995"/>
                  <a:pt x="1025" y="1995"/>
                </a:cubicBezTo>
                <a:cubicBezTo>
                  <a:pt x="761" y="1995"/>
                  <a:pt x="490" y="2142"/>
                  <a:pt x="323" y="2355"/>
                </a:cubicBezTo>
                <a:cubicBezTo>
                  <a:pt x="105" y="2630"/>
                  <a:pt x="26" y="2994"/>
                  <a:pt x="1" y="3345"/>
                </a:cubicBezTo>
                <a:lnTo>
                  <a:pt x="105" y="3349"/>
                </a:lnTo>
                <a:lnTo>
                  <a:pt x="12507" y="3349"/>
                </a:lnTo>
                <a:cubicBezTo>
                  <a:pt x="12411" y="3178"/>
                  <a:pt x="12219" y="3040"/>
                  <a:pt x="12022" y="2998"/>
                </a:cubicBezTo>
                <a:cubicBezTo>
                  <a:pt x="11947" y="2982"/>
                  <a:pt x="11872" y="2976"/>
                  <a:pt x="11797" y="2976"/>
                </a:cubicBezTo>
                <a:cubicBezTo>
                  <a:pt x="11554" y="2976"/>
                  <a:pt x="11313" y="3045"/>
                  <a:pt x="11073" y="3103"/>
                </a:cubicBezTo>
                <a:cubicBezTo>
                  <a:pt x="10897" y="3148"/>
                  <a:pt x="10711" y="3186"/>
                  <a:pt x="10530" y="3186"/>
                </a:cubicBezTo>
                <a:cubicBezTo>
                  <a:pt x="10393" y="3186"/>
                  <a:pt x="10259" y="3165"/>
                  <a:pt x="10133" y="3107"/>
                </a:cubicBezTo>
                <a:cubicBezTo>
                  <a:pt x="9748" y="2936"/>
                  <a:pt x="9569" y="2497"/>
                  <a:pt x="9255" y="2221"/>
                </a:cubicBezTo>
                <a:cubicBezTo>
                  <a:pt x="9028" y="2021"/>
                  <a:pt x="8726" y="1917"/>
                  <a:pt x="8425" y="1917"/>
                </a:cubicBezTo>
                <a:cubicBezTo>
                  <a:pt x="8235" y="1917"/>
                  <a:pt x="8044" y="1959"/>
                  <a:pt x="7872" y="2045"/>
                </a:cubicBezTo>
                <a:cubicBezTo>
                  <a:pt x="7627" y="2169"/>
                  <a:pt x="7387" y="2384"/>
                  <a:pt x="7122" y="2384"/>
                </a:cubicBezTo>
                <a:cubicBezTo>
                  <a:pt x="7092" y="2384"/>
                  <a:pt x="7062" y="2381"/>
                  <a:pt x="7031" y="2375"/>
                </a:cubicBezTo>
                <a:cubicBezTo>
                  <a:pt x="6630" y="2296"/>
                  <a:pt x="6542" y="1778"/>
                  <a:pt x="6417" y="1389"/>
                </a:cubicBezTo>
                <a:cubicBezTo>
                  <a:pt x="6158" y="599"/>
                  <a:pt x="5368" y="14"/>
                  <a:pt x="4536" y="1"/>
                </a:cubicBezTo>
                <a:cubicBezTo>
                  <a:pt x="4524" y="1"/>
                  <a:pt x="4512" y="1"/>
                  <a:pt x="4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4"/>
          <p:cNvGrpSpPr/>
          <p:nvPr/>
        </p:nvGrpSpPr>
        <p:grpSpPr>
          <a:xfrm>
            <a:off x="8523859" y="1579668"/>
            <a:ext cx="493649" cy="306129"/>
            <a:chOff x="-2088544" y="4755865"/>
            <a:chExt cx="719814" cy="446447"/>
          </a:xfrm>
        </p:grpSpPr>
        <p:sp>
          <p:nvSpPr>
            <p:cNvPr id="19" name="Google Shape;19;p4"/>
            <p:cNvSpPr/>
            <p:nvPr/>
          </p:nvSpPr>
          <p:spPr>
            <a:xfrm>
              <a:off x="-1624101" y="4839131"/>
              <a:ext cx="255371" cy="141418"/>
            </a:xfrm>
            <a:custGeom>
              <a:avLst/>
              <a:gdLst/>
              <a:ahLst/>
              <a:cxnLst/>
              <a:rect l="l" t="t" r="r" b="b"/>
              <a:pathLst>
                <a:path w="7606" h="4212" extrusionOk="0">
                  <a:moveTo>
                    <a:pt x="7606" y="1"/>
                  </a:moveTo>
                  <a:lnTo>
                    <a:pt x="7317" y="97"/>
                  </a:lnTo>
                  <a:cubicBezTo>
                    <a:pt x="6876" y="1089"/>
                    <a:pt x="5994" y="2109"/>
                    <a:pt x="4823" y="2825"/>
                  </a:cubicBezTo>
                  <a:cubicBezTo>
                    <a:pt x="3941" y="3376"/>
                    <a:pt x="3032" y="3665"/>
                    <a:pt x="2246" y="3693"/>
                  </a:cubicBezTo>
                  <a:cubicBezTo>
                    <a:pt x="2182" y="3696"/>
                    <a:pt x="2118" y="3698"/>
                    <a:pt x="2055" y="3698"/>
                  </a:cubicBezTo>
                  <a:cubicBezTo>
                    <a:pt x="1113" y="3698"/>
                    <a:pt x="380" y="3313"/>
                    <a:pt x="70" y="2577"/>
                  </a:cubicBezTo>
                  <a:cubicBezTo>
                    <a:pt x="42" y="2508"/>
                    <a:pt x="14" y="2453"/>
                    <a:pt x="1" y="2384"/>
                  </a:cubicBezTo>
                  <a:lnTo>
                    <a:pt x="1" y="2384"/>
                  </a:lnTo>
                  <a:cubicBezTo>
                    <a:pt x="1" y="2522"/>
                    <a:pt x="14" y="2646"/>
                    <a:pt x="56" y="2770"/>
                  </a:cubicBezTo>
                  <a:cubicBezTo>
                    <a:pt x="249" y="3652"/>
                    <a:pt x="965" y="4134"/>
                    <a:pt x="1943" y="4203"/>
                  </a:cubicBezTo>
                  <a:cubicBezTo>
                    <a:pt x="2020" y="4209"/>
                    <a:pt x="2099" y="4211"/>
                    <a:pt x="2179" y="4211"/>
                  </a:cubicBezTo>
                  <a:cubicBezTo>
                    <a:pt x="2862" y="4211"/>
                    <a:pt x="3665" y="4002"/>
                    <a:pt x="4478" y="3583"/>
                  </a:cubicBezTo>
                  <a:cubicBezTo>
                    <a:pt x="6077" y="2742"/>
                    <a:pt x="7275" y="1323"/>
                    <a:pt x="7606" y="14"/>
                  </a:cubicBezTo>
                  <a:lnTo>
                    <a:pt x="76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1624101" y="4842354"/>
              <a:ext cx="245668" cy="120971"/>
            </a:xfrm>
            <a:custGeom>
              <a:avLst/>
              <a:gdLst/>
              <a:ahLst/>
              <a:cxnLst/>
              <a:rect l="l" t="t" r="r" b="b"/>
              <a:pathLst>
                <a:path w="7317" h="3603" extrusionOk="0">
                  <a:moveTo>
                    <a:pt x="7317" y="1"/>
                  </a:moveTo>
                  <a:lnTo>
                    <a:pt x="6710" y="194"/>
                  </a:lnTo>
                  <a:lnTo>
                    <a:pt x="6104" y="373"/>
                  </a:lnTo>
                  <a:lnTo>
                    <a:pt x="5098" y="690"/>
                  </a:lnTo>
                  <a:lnTo>
                    <a:pt x="14" y="2274"/>
                  </a:lnTo>
                  <a:lnTo>
                    <a:pt x="1" y="2274"/>
                  </a:lnTo>
                  <a:lnTo>
                    <a:pt x="1" y="2288"/>
                  </a:lnTo>
                  <a:cubicBezTo>
                    <a:pt x="14" y="2357"/>
                    <a:pt x="42" y="2412"/>
                    <a:pt x="56" y="2481"/>
                  </a:cubicBezTo>
                  <a:cubicBezTo>
                    <a:pt x="366" y="3217"/>
                    <a:pt x="1111" y="3602"/>
                    <a:pt x="2055" y="3602"/>
                  </a:cubicBezTo>
                  <a:cubicBezTo>
                    <a:pt x="2118" y="3602"/>
                    <a:pt x="2182" y="3600"/>
                    <a:pt x="2246" y="3597"/>
                  </a:cubicBezTo>
                  <a:cubicBezTo>
                    <a:pt x="3032" y="3569"/>
                    <a:pt x="3941" y="3280"/>
                    <a:pt x="4823" y="2729"/>
                  </a:cubicBezTo>
                  <a:cubicBezTo>
                    <a:pt x="5994" y="2013"/>
                    <a:pt x="6876" y="993"/>
                    <a:pt x="73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2081594" y="5045450"/>
              <a:ext cx="229955" cy="113819"/>
            </a:xfrm>
            <a:custGeom>
              <a:avLst/>
              <a:gdLst/>
              <a:ahLst/>
              <a:cxnLst/>
              <a:rect l="l" t="t" r="r" b="b"/>
              <a:pathLst>
                <a:path w="6849" h="3390" extrusionOk="0">
                  <a:moveTo>
                    <a:pt x="6559" y="0"/>
                  </a:moveTo>
                  <a:lnTo>
                    <a:pt x="235" y="2136"/>
                  </a:lnTo>
                  <a:lnTo>
                    <a:pt x="1" y="3390"/>
                  </a:lnTo>
                  <a:lnTo>
                    <a:pt x="1" y="3390"/>
                  </a:lnTo>
                  <a:lnTo>
                    <a:pt x="6848" y="97"/>
                  </a:lnTo>
                  <a:lnTo>
                    <a:pt x="6559" y="0"/>
                  </a:ln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2088544" y="5048673"/>
              <a:ext cx="252148" cy="153639"/>
            </a:xfrm>
            <a:custGeom>
              <a:avLst/>
              <a:gdLst/>
              <a:ahLst/>
              <a:cxnLst/>
              <a:rect l="l" t="t" r="r" b="b"/>
              <a:pathLst>
                <a:path w="7510" h="4576" extrusionOk="0">
                  <a:moveTo>
                    <a:pt x="7055" y="1"/>
                  </a:moveTo>
                  <a:lnTo>
                    <a:pt x="263" y="2977"/>
                  </a:lnTo>
                  <a:lnTo>
                    <a:pt x="1" y="4575"/>
                  </a:lnTo>
                  <a:lnTo>
                    <a:pt x="7510" y="194"/>
                  </a:lnTo>
                  <a:lnTo>
                    <a:pt x="70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1918285" y="4942744"/>
              <a:ext cx="330311" cy="186476"/>
            </a:xfrm>
            <a:custGeom>
              <a:avLst/>
              <a:gdLst/>
              <a:ahLst/>
              <a:cxnLst/>
              <a:rect l="l" t="t" r="r" b="b"/>
              <a:pathLst>
                <a:path w="9838" h="5554" extrusionOk="0">
                  <a:moveTo>
                    <a:pt x="9810" y="1"/>
                  </a:moveTo>
                  <a:cubicBezTo>
                    <a:pt x="9562" y="2605"/>
                    <a:pt x="6999" y="4658"/>
                    <a:pt x="3885" y="4658"/>
                  </a:cubicBezTo>
                  <a:cubicBezTo>
                    <a:pt x="2632" y="4658"/>
                    <a:pt x="1461" y="4327"/>
                    <a:pt x="510" y="3748"/>
                  </a:cubicBezTo>
                  <a:cubicBezTo>
                    <a:pt x="345" y="3652"/>
                    <a:pt x="221" y="3528"/>
                    <a:pt x="138" y="3376"/>
                  </a:cubicBezTo>
                  <a:cubicBezTo>
                    <a:pt x="41" y="3569"/>
                    <a:pt x="0" y="3803"/>
                    <a:pt x="55" y="4038"/>
                  </a:cubicBezTo>
                  <a:cubicBezTo>
                    <a:pt x="97" y="4272"/>
                    <a:pt x="262" y="4506"/>
                    <a:pt x="510" y="4658"/>
                  </a:cubicBezTo>
                  <a:cubicBezTo>
                    <a:pt x="1461" y="5223"/>
                    <a:pt x="2632" y="5553"/>
                    <a:pt x="3885" y="5553"/>
                  </a:cubicBezTo>
                  <a:cubicBezTo>
                    <a:pt x="7178" y="5553"/>
                    <a:pt x="9837" y="3280"/>
                    <a:pt x="9837" y="469"/>
                  </a:cubicBezTo>
                  <a:cubicBezTo>
                    <a:pt x="9837" y="304"/>
                    <a:pt x="9824" y="152"/>
                    <a:pt x="9810"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1913686" y="4842824"/>
              <a:ext cx="330781" cy="256312"/>
            </a:xfrm>
            <a:custGeom>
              <a:avLst/>
              <a:gdLst/>
              <a:ahLst/>
              <a:cxnLst/>
              <a:rect l="l" t="t" r="r" b="b"/>
              <a:pathLst>
                <a:path w="9852" h="7634" extrusionOk="0">
                  <a:moveTo>
                    <a:pt x="9246" y="1"/>
                  </a:moveTo>
                  <a:cubicBezTo>
                    <a:pt x="8543" y="1"/>
                    <a:pt x="7964" y="566"/>
                    <a:pt x="7964" y="1282"/>
                  </a:cubicBezTo>
                  <a:cubicBezTo>
                    <a:pt x="7964" y="1365"/>
                    <a:pt x="7964" y="1447"/>
                    <a:pt x="7992" y="1530"/>
                  </a:cubicBezTo>
                  <a:lnTo>
                    <a:pt x="7771" y="1571"/>
                  </a:lnTo>
                  <a:lnTo>
                    <a:pt x="7234" y="1640"/>
                  </a:lnTo>
                  <a:cubicBezTo>
                    <a:pt x="7179" y="979"/>
                    <a:pt x="6628" y="469"/>
                    <a:pt x="5953" y="469"/>
                  </a:cubicBezTo>
                  <a:cubicBezTo>
                    <a:pt x="5457" y="469"/>
                    <a:pt x="5030" y="745"/>
                    <a:pt x="4823" y="1158"/>
                  </a:cubicBezTo>
                  <a:cubicBezTo>
                    <a:pt x="4754" y="1268"/>
                    <a:pt x="4713" y="1392"/>
                    <a:pt x="4685" y="1516"/>
                  </a:cubicBezTo>
                  <a:lnTo>
                    <a:pt x="4699" y="1530"/>
                  </a:lnTo>
                  <a:cubicBezTo>
                    <a:pt x="4727" y="1764"/>
                    <a:pt x="4782" y="1999"/>
                    <a:pt x="4878" y="2205"/>
                  </a:cubicBezTo>
                  <a:lnTo>
                    <a:pt x="4864" y="2205"/>
                  </a:lnTo>
                  <a:cubicBezTo>
                    <a:pt x="4851" y="2233"/>
                    <a:pt x="4837" y="2247"/>
                    <a:pt x="4823" y="2274"/>
                  </a:cubicBezTo>
                  <a:lnTo>
                    <a:pt x="4795" y="2302"/>
                  </a:lnTo>
                  <a:cubicBezTo>
                    <a:pt x="4630" y="2508"/>
                    <a:pt x="4465" y="2715"/>
                    <a:pt x="4286" y="2922"/>
                  </a:cubicBezTo>
                  <a:cubicBezTo>
                    <a:pt x="3762" y="3528"/>
                    <a:pt x="3197" y="4065"/>
                    <a:pt x="2632" y="4520"/>
                  </a:cubicBezTo>
                  <a:cubicBezTo>
                    <a:pt x="1902" y="5126"/>
                    <a:pt x="1172" y="5595"/>
                    <a:pt x="469" y="5911"/>
                  </a:cubicBezTo>
                  <a:cubicBezTo>
                    <a:pt x="249" y="6008"/>
                    <a:pt x="97" y="6159"/>
                    <a:pt x="1" y="6352"/>
                  </a:cubicBezTo>
                  <a:cubicBezTo>
                    <a:pt x="84" y="6490"/>
                    <a:pt x="208" y="6628"/>
                    <a:pt x="373" y="6724"/>
                  </a:cubicBezTo>
                  <a:cubicBezTo>
                    <a:pt x="1324" y="7303"/>
                    <a:pt x="2495" y="7634"/>
                    <a:pt x="3748" y="7634"/>
                  </a:cubicBezTo>
                  <a:cubicBezTo>
                    <a:pt x="6862" y="7634"/>
                    <a:pt x="9425" y="5581"/>
                    <a:pt x="9673" y="2977"/>
                  </a:cubicBezTo>
                  <a:lnTo>
                    <a:pt x="9673" y="2963"/>
                  </a:lnTo>
                  <a:cubicBezTo>
                    <a:pt x="9659" y="2811"/>
                    <a:pt x="9631" y="2660"/>
                    <a:pt x="9590" y="2508"/>
                  </a:cubicBezTo>
                  <a:cubicBezTo>
                    <a:pt x="9590" y="2467"/>
                    <a:pt x="9576" y="2412"/>
                    <a:pt x="9563" y="2371"/>
                  </a:cubicBezTo>
                  <a:cubicBezTo>
                    <a:pt x="9604" y="2288"/>
                    <a:pt x="9645" y="2205"/>
                    <a:pt x="9687" y="2109"/>
                  </a:cubicBezTo>
                  <a:cubicBezTo>
                    <a:pt x="9797" y="1833"/>
                    <a:pt x="9852" y="1516"/>
                    <a:pt x="9852" y="1186"/>
                  </a:cubicBezTo>
                  <a:cubicBezTo>
                    <a:pt x="9852" y="1034"/>
                    <a:pt x="9838" y="883"/>
                    <a:pt x="9811" y="731"/>
                  </a:cubicBezTo>
                  <a:cubicBezTo>
                    <a:pt x="9769" y="483"/>
                    <a:pt x="9700" y="249"/>
                    <a:pt x="9576" y="42"/>
                  </a:cubicBezTo>
                  <a:cubicBezTo>
                    <a:pt x="9480" y="15"/>
                    <a:pt x="9370" y="1"/>
                    <a:pt x="92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1780896" y="4755865"/>
              <a:ext cx="188759" cy="142056"/>
            </a:xfrm>
            <a:custGeom>
              <a:avLst/>
              <a:gdLst/>
              <a:ahLst/>
              <a:cxnLst/>
              <a:rect l="l" t="t" r="r" b="b"/>
              <a:pathLst>
                <a:path w="5622" h="4231" extrusionOk="0">
                  <a:moveTo>
                    <a:pt x="1075" y="1"/>
                  </a:moveTo>
                  <a:cubicBezTo>
                    <a:pt x="1557" y="207"/>
                    <a:pt x="1970" y="565"/>
                    <a:pt x="2232" y="1020"/>
                  </a:cubicBezTo>
                  <a:cubicBezTo>
                    <a:pt x="2169" y="1018"/>
                    <a:pt x="2106" y="1017"/>
                    <a:pt x="2042" y="1017"/>
                  </a:cubicBezTo>
                  <a:cubicBezTo>
                    <a:pt x="1346" y="1017"/>
                    <a:pt x="644" y="1156"/>
                    <a:pt x="0" y="1433"/>
                  </a:cubicBezTo>
                  <a:cubicBezTo>
                    <a:pt x="482" y="1640"/>
                    <a:pt x="978" y="1805"/>
                    <a:pt x="1488" y="1929"/>
                  </a:cubicBezTo>
                  <a:cubicBezTo>
                    <a:pt x="1020" y="2398"/>
                    <a:pt x="716" y="3045"/>
                    <a:pt x="716" y="3776"/>
                  </a:cubicBezTo>
                  <a:cubicBezTo>
                    <a:pt x="716" y="3886"/>
                    <a:pt x="716" y="3996"/>
                    <a:pt x="730" y="4106"/>
                  </a:cubicBezTo>
                  <a:cubicBezTo>
                    <a:pt x="840" y="3500"/>
                    <a:pt x="1364" y="3059"/>
                    <a:pt x="1998" y="3059"/>
                  </a:cubicBezTo>
                  <a:cubicBezTo>
                    <a:pt x="2673" y="3059"/>
                    <a:pt x="3224" y="3569"/>
                    <a:pt x="3265" y="4230"/>
                  </a:cubicBezTo>
                  <a:lnTo>
                    <a:pt x="3803" y="4161"/>
                  </a:lnTo>
                  <a:lnTo>
                    <a:pt x="4037" y="4120"/>
                  </a:lnTo>
                  <a:cubicBezTo>
                    <a:pt x="4009" y="4037"/>
                    <a:pt x="4009" y="3955"/>
                    <a:pt x="4009" y="3858"/>
                  </a:cubicBezTo>
                  <a:cubicBezTo>
                    <a:pt x="4009" y="3156"/>
                    <a:pt x="4574" y="2577"/>
                    <a:pt x="5291" y="2577"/>
                  </a:cubicBezTo>
                  <a:cubicBezTo>
                    <a:pt x="5401" y="2577"/>
                    <a:pt x="5511" y="2591"/>
                    <a:pt x="5621" y="2618"/>
                  </a:cubicBezTo>
                  <a:cubicBezTo>
                    <a:pt x="5304" y="1971"/>
                    <a:pt x="4726" y="1489"/>
                    <a:pt x="4023" y="1282"/>
                  </a:cubicBezTo>
                  <a:lnTo>
                    <a:pt x="4009" y="1282"/>
                  </a:lnTo>
                  <a:cubicBezTo>
                    <a:pt x="3196" y="565"/>
                    <a:pt x="2163" y="111"/>
                    <a:pt x="1075"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2002021" y="4839131"/>
              <a:ext cx="255371" cy="141418"/>
            </a:xfrm>
            <a:custGeom>
              <a:avLst/>
              <a:gdLst/>
              <a:ahLst/>
              <a:cxnLst/>
              <a:rect l="l" t="t" r="r" b="b"/>
              <a:pathLst>
                <a:path w="7606" h="4212" extrusionOk="0">
                  <a:moveTo>
                    <a:pt x="0" y="1"/>
                  </a:moveTo>
                  <a:lnTo>
                    <a:pt x="0" y="14"/>
                  </a:lnTo>
                  <a:cubicBezTo>
                    <a:pt x="331" y="1323"/>
                    <a:pt x="1530" y="2742"/>
                    <a:pt x="3128" y="3583"/>
                  </a:cubicBezTo>
                  <a:cubicBezTo>
                    <a:pt x="3941" y="4002"/>
                    <a:pt x="4744" y="4211"/>
                    <a:pt x="5427" y="4211"/>
                  </a:cubicBezTo>
                  <a:cubicBezTo>
                    <a:pt x="5507" y="4211"/>
                    <a:pt x="5586" y="4209"/>
                    <a:pt x="5663" y="4203"/>
                  </a:cubicBezTo>
                  <a:cubicBezTo>
                    <a:pt x="6641" y="4134"/>
                    <a:pt x="7358" y="3652"/>
                    <a:pt x="7550" y="2770"/>
                  </a:cubicBezTo>
                  <a:cubicBezTo>
                    <a:pt x="7578" y="2646"/>
                    <a:pt x="7606" y="2522"/>
                    <a:pt x="7606" y="2384"/>
                  </a:cubicBezTo>
                  <a:lnTo>
                    <a:pt x="7606" y="2384"/>
                  </a:lnTo>
                  <a:cubicBezTo>
                    <a:pt x="7592" y="2453"/>
                    <a:pt x="7564" y="2508"/>
                    <a:pt x="7537" y="2577"/>
                  </a:cubicBezTo>
                  <a:cubicBezTo>
                    <a:pt x="7227" y="3313"/>
                    <a:pt x="6493" y="3698"/>
                    <a:pt x="5551" y="3698"/>
                  </a:cubicBezTo>
                  <a:cubicBezTo>
                    <a:pt x="5489" y="3698"/>
                    <a:pt x="5425" y="3696"/>
                    <a:pt x="5360" y="3693"/>
                  </a:cubicBezTo>
                  <a:cubicBezTo>
                    <a:pt x="4575" y="3665"/>
                    <a:pt x="3665" y="3376"/>
                    <a:pt x="2783" y="2825"/>
                  </a:cubicBezTo>
                  <a:cubicBezTo>
                    <a:pt x="1612" y="2109"/>
                    <a:pt x="731" y="1089"/>
                    <a:pt x="290" y="97"/>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1992318" y="4842354"/>
              <a:ext cx="245668" cy="120971"/>
            </a:xfrm>
            <a:custGeom>
              <a:avLst/>
              <a:gdLst/>
              <a:ahLst/>
              <a:cxnLst/>
              <a:rect l="l" t="t" r="r" b="b"/>
              <a:pathLst>
                <a:path w="7317" h="3603" extrusionOk="0">
                  <a:moveTo>
                    <a:pt x="1" y="1"/>
                  </a:moveTo>
                  <a:lnTo>
                    <a:pt x="1" y="1"/>
                  </a:lnTo>
                  <a:cubicBezTo>
                    <a:pt x="442" y="993"/>
                    <a:pt x="1323" y="2013"/>
                    <a:pt x="2494" y="2729"/>
                  </a:cubicBezTo>
                  <a:cubicBezTo>
                    <a:pt x="3376" y="3280"/>
                    <a:pt x="4286" y="3569"/>
                    <a:pt x="5071" y="3597"/>
                  </a:cubicBezTo>
                  <a:cubicBezTo>
                    <a:pt x="5136" y="3600"/>
                    <a:pt x="5200" y="3602"/>
                    <a:pt x="5262" y="3602"/>
                  </a:cubicBezTo>
                  <a:cubicBezTo>
                    <a:pt x="6204" y="3602"/>
                    <a:pt x="6938" y="3217"/>
                    <a:pt x="7248" y="2481"/>
                  </a:cubicBezTo>
                  <a:cubicBezTo>
                    <a:pt x="7275" y="2412"/>
                    <a:pt x="7303" y="2357"/>
                    <a:pt x="7317" y="2288"/>
                  </a:cubicBezTo>
                  <a:lnTo>
                    <a:pt x="7317" y="2274"/>
                  </a:lnTo>
                  <a:lnTo>
                    <a:pt x="7303" y="2274"/>
                  </a:lnTo>
                  <a:lnTo>
                    <a:pt x="2205" y="690"/>
                  </a:lnTo>
                  <a:lnTo>
                    <a:pt x="1213" y="373"/>
                  </a:lnTo>
                  <a:lnTo>
                    <a:pt x="607" y="19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1678224" y="4893254"/>
              <a:ext cx="38913" cy="36563"/>
            </a:xfrm>
            <a:custGeom>
              <a:avLst/>
              <a:gdLst/>
              <a:ahLst/>
              <a:cxnLst/>
              <a:rect l="l" t="t" r="r" b="b"/>
              <a:pathLst>
                <a:path w="1159" h="1089" extrusionOk="0">
                  <a:moveTo>
                    <a:pt x="1158" y="1"/>
                  </a:moveTo>
                  <a:lnTo>
                    <a:pt x="731" y="69"/>
                  </a:lnTo>
                  <a:lnTo>
                    <a:pt x="579" y="83"/>
                  </a:lnTo>
                  <a:lnTo>
                    <a:pt x="235" y="138"/>
                  </a:lnTo>
                  <a:lnTo>
                    <a:pt x="1" y="166"/>
                  </a:lnTo>
                  <a:lnTo>
                    <a:pt x="207" y="428"/>
                  </a:lnTo>
                  <a:lnTo>
                    <a:pt x="359" y="634"/>
                  </a:lnTo>
                  <a:lnTo>
                    <a:pt x="731" y="1089"/>
                  </a:lnTo>
                  <a:lnTo>
                    <a:pt x="938" y="552"/>
                  </a:lnTo>
                  <a:lnTo>
                    <a:pt x="965" y="497"/>
                  </a:lnTo>
                  <a:lnTo>
                    <a:pt x="1158" y="1"/>
                  </a:ln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627794" y="4867704"/>
              <a:ext cx="16217" cy="22395"/>
            </a:xfrm>
            <a:custGeom>
              <a:avLst/>
              <a:gdLst/>
              <a:ahLst/>
              <a:cxnLst/>
              <a:rect l="l" t="t" r="r" b="b"/>
              <a:pathLst>
                <a:path w="483" h="667" extrusionOk="0">
                  <a:moveTo>
                    <a:pt x="236" y="0"/>
                  </a:moveTo>
                  <a:cubicBezTo>
                    <a:pt x="226" y="0"/>
                    <a:pt x="217" y="1"/>
                    <a:pt x="207" y="4"/>
                  </a:cubicBezTo>
                  <a:cubicBezTo>
                    <a:pt x="83" y="18"/>
                    <a:pt x="0" y="169"/>
                    <a:pt x="28" y="362"/>
                  </a:cubicBezTo>
                  <a:cubicBezTo>
                    <a:pt x="54" y="533"/>
                    <a:pt x="156" y="666"/>
                    <a:pt x="273" y="666"/>
                  </a:cubicBezTo>
                  <a:cubicBezTo>
                    <a:pt x="278" y="666"/>
                    <a:pt x="284" y="666"/>
                    <a:pt x="290" y="665"/>
                  </a:cubicBezTo>
                  <a:cubicBezTo>
                    <a:pt x="400" y="651"/>
                    <a:pt x="483" y="486"/>
                    <a:pt x="455" y="307"/>
                  </a:cubicBezTo>
                  <a:cubicBezTo>
                    <a:pt x="443" y="131"/>
                    <a:pt x="338" y="0"/>
                    <a:pt x="236" y="0"/>
                  </a:cubicBez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1709684" y="4877944"/>
              <a:ext cx="16250" cy="22764"/>
            </a:xfrm>
            <a:custGeom>
              <a:avLst/>
              <a:gdLst/>
              <a:ahLst/>
              <a:cxnLst/>
              <a:rect l="l" t="t" r="r" b="b"/>
              <a:pathLst>
                <a:path w="484" h="678" extrusionOk="0">
                  <a:moveTo>
                    <a:pt x="211" y="1"/>
                  </a:moveTo>
                  <a:cubicBezTo>
                    <a:pt x="205" y="1"/>
                    <a:pt x="199" y="1"/>
                    <a:pt x="194" y="2"/>
                  </a:cubicBezTo>
                  <a:cubicBezTo>
                    <a:pt x="70" y="29"/>
                    <a:pt x="1" y="181"/>
                    <a:pt x="28" y="374"/>
                  </a:cubicBezTo>
                  <a:cubicBezTo>
                    <a:pt x="42" y="545"/>
                    <a:pt x="155" y="678"/>
                    <a:pt x="261" y="678"/>
                  </a:cubicBezTo>
                  <a:cubicBezTo>
                    <a:pt x="266" y="678"/>
                    <a:pt x="271" y="678"/>
                    <a:pt x="276" y="677"/>
                  </a:cubicBezTo>
                  <a:cubicBezTo>
                    <a:pt x="400" y="663"/>
                    <a:pt x="483" y="498"/>
                    <a:pt x="455" y="319"/>
                  </a:cubicBezTo>
                  <a:cubicBezTo>
                    <a:pt x="429" y="135"/>
                    <a:pt x="328" y="1"/>
                    <a:pt x="211" y="1"/>
                  </a:cubicBez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1613458" y="4889695"/>
              <a:ext cx="28707" cy="18567"/>
            </a:xfrm>
            <a:custGeom>
              <a:avLst/>
              <a:gdLst/>
              <a:ahLst/>
              <a:cxnLst/>
              <a:rect l="l" t="t" r="r" b="b"/>
              <a:pathLst>
                <a:path w="855" h="553" extrusionOk="0">
                  <a:moveTo>
                    <a:pt x="493" y="0"/>
                  </a:moveTo>
                  <a:cubicBezTo>
                    <a:pt x="459" y="0"/>
                    <a:pt x="423" y="4"/>
                    <a:pt x="386" y="10"/>
                  </a:cubicBezTo>
                  <a:cubicBezTo>
                    <a:pt x="166" y="38"/>
                    <a:pt x="1" y="189"/>
                    <a:pt x="28" y="341"/>
                  </a:cubicBezTo>
                  <a:cubicBezTo>
                    <a:pt x="40" y="463"/>
                    <a:pt x="203" y="552"/>
                    <a:pt x="393" y="552"/>
                  </a:cubicBezTo>
                  <a:cubicBezTo>
                    <a:pt x="418" y="552"/>
                    <a:pt x="444" y="551"/>
                    <a:pt x="469" y="547"/>
                  </a:cubicBezTo>
                  <a:cubicBezTo>
                    <a:pt x="689" y="506"/>
                    <a:pt x="855" y="368"/>
                    <a:pt x="841" y="217"/>
                  </a:cubicBezTo>
                  <a:cubicBezTo>
                    <a:pt x="818" y="89"/>
                    <a:pt x="677" y="0"/>
                    <a:pt x="493" y="0"/>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1736510" y="4906348"/>
              <a:ext cx="29177" cy="18567"/>
            </a:xfrm>
            <a:custGeom>
              <a:avLst/>
              <a:gdLst/>
              <a:ahLst/>
              <a:cxnLst/>
              <a:rect l="l" t="t" r="r" b="b"/>
              <a:pathLst>
                <a:path w="869" h="553" extrusionOk="0">
                  <a:moveTo>
                    <a:pt x="502" y="0"/>
                  </a:moveTo>
                  <a:cubicBezTo>
                    <a:pt x="469" y="0"/>
                    <a:pt x="435" y="4"/>
                    <a:pt x="400" y="10"/>
                  </a:cubicBezTo>
                  <a:cubicBezTo>
                    <a:pt x="166" y="38"/>
                    <a:pt x="1" y="189"/>
                    <a:pt x="28" y="327"/>
                  </a:cubicBezTo>
                  <a:cubicBezTo>
                    <a:pt x="53" y="461"/>
                    <a:pt x="207" y="552"/>
                    <a:pt x="395" y="552"/>
                  </a:cubicBezTo>
                  <a:cubicBezTo>
                    <a:pt x="419" y="552"/>
                    <a:pt x="444" y="551"/>
                    <a:pt x="469" y="547"/>
                  </a:cubicBezTo>
                  <a:cubicBezTo>
                    <a:pt x="703" y="506"/>
                    <a:pt x="869" y="355"/>
                    <a:pt x="841" y="217"/>
                  </a:cubicBezTo>
                  <a:cubicBezTo>
                    <a:pt x="818" y="89"/>
                    <a:pt x="677" y="0"/>
                    <a:pt x="502" y="0"/>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14013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33"/>
        <p:cNvGrpSpPr/>
        <p:nvPr/>
      </p:nvGrpSpPr>
      <p:grpSpPr>
        <a:xfrm>
          <a:off x="0" y="0"/>
          <a:ext cx="0" cy="0"/>
          <a:chOff x="0" y="0"/>
          <a:chExt cx="0" cy="0"/>
        </a:xfrm>
      </p:grpSpPr>
      <p:sp>
        <p:nvSpPr>
          <p:cNvPr id="34" name="Google Shape;34;p5"/>
          <p:cNvSpPr txBox="1">
            <a:spLocks noGrp="1"/>
          </p:cNvSpPr>
          <p:nvPr>
            <p:ph type="subTitle" idx="1"/>
          </p:nvPr>
        </p:nvSpPr>
        <p:spPr>
          <a:xfrm>
            <a:off x="1172100" y="2136751"/>
            <a:ext cx="2907600" cy="435000"/>
          </a:xfrm>
          <a:prstGeom prst="rect">
            <a:avLst/>
          </a:prstGeom>
          <a:solidFill>
            <a:schemeClr val="accent1"/>
          </a:solidFill>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algn="ctr">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algn="ctr">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algn="ctr">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algn="ctr">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algn="ctr">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algn="ctr">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algn="ctr">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algn="ctr">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sp>
        <p:nvSpPr>
          <p:cNvPr id="35" name="Google Shape;35;p5"/>
          <p:cNvSpPr txBox="1">
            <a:spLocks noGrp="1"/>
          </p:cNvSpPr>
          <p:nvPr>
            <p:ph type="subTitle" idx="2"/>
          </p:nvPr>
        </p:nvSpPr>
        <p:spPr>
          <a:xfrm>
            <a:off x="5064300" y="2136751"/>
            <a:ext cx="2907600" cy="4350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sp>
        <p:nvSpPr>
          <p:cNvPr id="36" name="Google Shape;36;p5"/>
          <p:cNvSpPr txBox="1">
            <a:spLocks noGrp="1"/>
          </p:cNvSpPr>
          <p:nvPr>
            <p:ph type="subTitle" idx="3"/>
          </p:nvPr>
        </p:nvSpPr>
        <p:spPr>
          <a:xfrm>
            <a:off x="1172100" y="2587607"/>
            <a:ext cx="2907600" cy="15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7" name="Google Shape;37;p5"/>
          <p:cNvSpPr txBox="1">
            <a:spLocks noGrp="1"/>
          </p:cNvSpPr>
          <p:nvPr>
            <p:ph type="subTitle" idx="4"/>
          </p:nvPr>
        </p:nvSpPr>
        <p:spPr>
          <a:xfrm>
            <a:off x="5064300" y="2587607"/>
            <a:ext cx="2907600" cy="15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8" name="Google Shape;38;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 name="Google Shape;39;p5"/>
          <p:cNvGrpSpPr/>
          <p:nvPr/>
        </p:nvGrpSpPr>
        <p:grpSpPr>
          <a:xfrm>
            <a:off x="-720562" y="4235406"/>
            <a:ext cx="5292395" cy="1603405"/>
            <a:chOff x="-720562" y="4235406"/>
            <a:chExt cx="5292395" cy="1603405"/>
          </a:xfrm>
        </p:grpSpPr>
        <p:grpSp>
          <p:nvGrpSpPr>
            <p:cNvPr id="40" name="Google Shape;40;p5"/>
            <p:cNvGrpSpPr/>
            <p:nvPr/>
          </p:nvGrpSpPr>
          <p:grpSpPr>
            <a:xfrm flipH="1">
              <a:off x="839022" y="4419390"/>
              <a:ext cx="1377051" cy="531769"/>
              <a:chOff x="6746101" y="5089142"/>
              <a:chExt cx="2460778" cy="950266"/>
            </a:xfrm>
          </p:grpSpPr>
          <p:sp>
            <p:nvSpPr>
              <p:cNvPr id="41" name="Google Shape;41;p5"/>
              <p:cNvSpPr/>
              <p:nvPr/>
            </p:nvSpPr>
            <p:spPr>
              <a:xfrm rot="6022982">
                <a:off x="7318332" y="5183358"/>
                <a:ext cx="242293" cy="311368"/>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rot="6022982">
                <a:off x="7533257" y="5203950"/>
                <a:ext cx="343490" cy="335802"/>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rot="6022982">
                <a:off x="7767234" y="5226883"/>
                <a:ext cx="429151" cy="324079"/>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rot="6022982">
                <a:off x="8064389" y="5269671"/>
                <a:ext cx="391158" cy="295902"/>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rot="6022982">
                <a:off x="8366338" y="5251832"/>
                <a:ext cx="391229" cy="295831"/>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rot="6022982">
                <a:off x="8424736" y="5536655"/>
                <a:ext cx="280286" cy="401904"/>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rot="6022982">
                <a:off x="8058043" y="5598003"/>
                <a:ext cx="331909" cy="361014"/>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6022982">
                <a:off x="7699849" y="5635762"/>
                <a:ext cx="421383" cy="332836"/>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6022982">
                <a:off x="7484775" y="5532205"/>
                <a:ext cx="335722" cy="34258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rot="6022982">
                <a:off x="7199810" y="5462413"/>
                <a:ext cx="302673" cy="253105"/>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rot="6022982">
                <a:off x="7561799" y="4473601"/>
                <a:ext cx="428162" cy="2015379"/>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rot="6022982">
                <a:off x="8788384" y="5160385"/>
                <a:ext cx="308534" cy="48071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5"/>
            <p:cNvGrpSpPr/>
            <p:nvPr/>
          </p:nvGrpSpPr>
          <p:grpSpPr>
            <a:xfrm rot="10065313" flipH="1">
              <a:off x="-692745" y="4846505"/>
              <a:ext cx="1102992" cy="380627"/>
              <a:chOff x="4586700" y="3008575"/>
              <a:chExt cx="1065750" cy="367775"/>
            </a:xfrm>
          </p:grpSpPr>
          <p:sp>
            <p:nvSpPr>
              <p:cNvPr id="54" name="Google Shape;54;p5"/>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5"/>
            <p:cNvGrpSpPr/>
            <p:nvPr/>
          </p:nvGrpSpPr>
          <p:grpSpPr>
            <a:xfrm rot="2188604">
              <a:off x="1979025" y="4655638"/>
              <a:ext cx="1665226" cy="762941"/>
              <a:chOff x="-2353813" y="170553"/>
              <a:chExt cx="2077588" cy="951798"/>
            </a:xfrm>
          </p:grpSpPr>
          <p:sp>
            <p:nvSpPr>
              <p:cNvPr id="57" name="Google Shape;57;p5"/>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5"/>
            <p:cNvGrpSpPr/>
            <p:nvPr/>
          </p:nvGrpSpPr>
          <p:grpSpPr>
            <a:xfrm flipH="1">
              <a:off x="3792450" y="4849560"/>
              <a:ext cx="779383" cy="268954"/>
              <a:chOff x="4586700" y="3008575"/>
              <a:chExt cx="1065750" cy="367775"/>
            </a:xfrm>
          </p:grpSpPr>
          <p:sp>
            <p:nvSpPr>
              <p:cNvPr id="64" name="Google Shape;64;p5"/>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5"/>
            <p:cNvGrpSpPr/>
            <p:nvPr/>
          </p:nvGrpSpPr>
          <p:grpSpPr>
            <a:xfrm rot="-8424930" flipH="1">
              <a:off x="3206827" y="4691837"/>
              <a:ext cx="833205" cy="690961"/>
              <a:chOff x="4593250" y="3554450"/>
              <a:chExt cx="530825" cy="440225"/>
            </a:xfrm>
          </p:grpSpPr>
          <p:sp>
            <p:nvSpPr>
              <p:cNvPr id="67" name="Google Shape;67;p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5"/>
            <p:cNvGrpSpPr/>
            <p:nvPr/>
          </p:nvGrpSpPr>
          <p:grpSpPr>
            <a:xfrm flipH="1">
              <a:off x="1632817" y="4798252"/>
              <a:ext cx="917669" cy="477511"/>
              <a:chOff x="721375" y="3644650"/>
              <a:chExt cx="866625" cy="450950"/>
            </a:xfrm>
          </p:grpSpPr>
          <p:sp>
            <p:nvSpPr>
              <p:cNvPr id="74" name="Google Shape;74;p5"/>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5"/>
            <p:cNvGrpSpPr/>
            <p:nvPr/>
          </p:nvGrpSpPr>
          <p:grpSpPr>
            <a:xfrm flipH="1">
              <a:off x="2617159" y="4708041"/>
              <a:ext cx="665230" cy="551690"/>
              <a:chOff x="4593250" y="3554450"/>
              <a:chExt cx="530825" cy="440225"/>
            </a:xfrm>
          </p:grpSpPr>
          <p:sp>
            <p:nvSpPr>
              <p:cNvPr id="83" name="Google Shape;83;p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5"/>
            <p:cNvGrpSpPr/>
            <p:nvPr/>
          </p:nvGrpSpPr>
          <p:grpSpPr>
            <a:xfrm rot="-3058909" flipH="1">
              <a:off x="1019461" y="4776312"/>
              <a:ext cx="1015967" cy="667826"/>
              <a:chOff x="1506700" y="3966175"/>
              <a:chExt cx="674775" cy="443550"/>
            </a:xfrm>
          </p:grpSpPr>
          <p:sp>
            <p:nvSpPr>
              <p:cNvPr id="90" name="Google Shape;90;p5"/>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5"/>
            <p:cNvGrpSpPr/>
            <p:nvPr/>
          </p:nvGrpSpPr>
          <p:grpSpPr>
            <a:xfrm rot="429" flipH="1">
              <a:off x="-32331" y="4625874"/>
              <a:ext cx="1665187" cy="762961"/>
              <a:chOff x="-2353813" y="170553"/>
              <a:chExt cx="2077588" cy="951798"/>
            </a:xfrm>
          </p:grpSpPr>
          <p:sp>
            <p:nvSpPr>
              <p:cNvPr id="94" name="Google Shape;94;p5"/>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5"/>
            <p:cNvGrpSpPr/>
            <p:nvPr/>
          </p:nvGrpSpPr>
          <p:grpSpPr>
            <a:xfrm rot="-5279100" flipH="1">
              <a:off x="-35854" y="4562141"/>
              <a:ext cx="1017531" cy="843861"/>
              <a:chOff x="4593250" y="3554450"/>
              <a:chExt cx="530825" cy="440225"/>
            </a:xfrm>
          </p:grpSpPr>
          <p:sp>
            <p:nvSpPr>
              <p:cNvPr id="101" name="Google Shape;101;p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7" name="Google Shape;107;p5"/>
          <p:cNvSpPr/>
          <p:nvPr/>
        </p:nvSpPr>
        <p:spPr>
          <a:xfrm flipH="1">
            <a:off x="6797850" y="4254525"/>
            <a:ext cx="2424524" cy="965101"/>
          </a:xfrm>
          <a:custGeom>
            <a:avLst/>
            <a:gdLst/>
            <a:ahLst/>
            <a:cxnLst/>
            <a:rect l="l" t="t" r="r" b="b"/>
            <a:pathLst>
              <a:path w="21419" h="8526" extrusionOk="0">
                <a:moveTo>
                  <a:pt x="2238" y="1"/>
                </a:moveTo>
                <a:cubicBezTo>
                  <a:pt x="1721" y="1"/>
                  <a:pt x="1205" y="72"/>
                  <a:pt x="707" y="220"/>
                </a:cubicBezTo>
                <a:cubicBezTo>
                  <a:pt x="469" y="291"/>
                  <a:pt x="231" y="383"/>
                  <a:pt x="1" y="488"/>
                </a:cubicBezTo>
                <a:lnTo>
                  <a:pt x="1" y="8525"/>
                </a:lnTo>
                <a:lnTo>
                  <a:pt x="20562" y="8525"/>
                </a:lnTo>
                <a:cubicBezTo>
                  <a:pt x="20892" y="8525"/>
                  <a:pt x="21126" y="8404"/>
                  <a:pt x="21418" y="8245"/>
                </a:cubicBezTo>
                <a:lnTo>
                  <a:pt x="21414" y="8245"/>
                </a:lnTo>
                <a:cubicBezTo>
                  <a:pt x="21385" y="7317"/>
                  <a:pt x="21347" y="6364"/>
                  <a:pt x="21122" y="5474"/>
                </a:cubicBezTo>
                <a:cubicBezTo>
                  <a:pt x="21092" y="5361"/>
                  <a:pt x="21063" y="5257"/>
                  <a:pt x="21030" y="5148"/>
                </a:cubicBezTo>
                <a:cubicBezTo>
                  <a:pt x="21025" y="5123"/>
                  <a:pt x="21017" y="5106"/>
                  <a:pt x="21009" y="5081"/>
                </a:cubicBezTo>
                <a:cubicBezTo>
                  <a:pt x="20942" y="4868"/>
                  <a:pt x="20858" y="4659"/>
                  <a:pt x="20762" y="4454"/>
                </a:cubicBezTo>
                <a:cubicBezTo>
                  <a:pt x="20599" y="4116"/>
                  <a:pt x="20382" y="3794"/>
                  <a:pt x="20123" y="3518"/>
                </a:cubicBezTo>
                <a:lnTo>
                  <a:pt x="20106" y="3497"/>
                </a:lnTo>
                <a:cubicBezTo>
                  <a:pt x="19847" y="3221"/>
                  <a:pt x="19546" y="2987"/>
                  <a:pt x="19220" y="2820"/>
                </a:cubicBezTo>
                <a:cubicBezTo>
                  <a:pt x="19216" y="2816"/>
                  <a:pt x="19207" y="2812"/>
                  <a:pt x="19203" y="2807"/>
                </a:cubicBezTo>
                <a:cubicBezTo>
                  <a:pt x="18923" y="2665"/>
                  <a:pt x="18622" y="2573"/>
                  <a:pt x="18317" y="2544"/>
                </a:cubicBezTo>
                <a:lnTo>
                  <a:pt x="18300" y="2544"/>
                </a:lnTo>
                <a:cubicBezTo>
                  <a:pt x="18292" y="2540"/>
                  <a:pt x="18283" y="2540"/>
                  <a:pt x="18275" y="2540"/>
                </a:cubicBezTo>
                <a:cubicBezTo>
                  <a:pt x="18217" y="2536"/>
                  <a:pt x="18159" y="2533"/>
                  <a:pt x="18101" y="2533"/>
                </a:cubicBezTo>
                <a:cubicBezTo>
                  <a:pt x="17990" y="2533"/>
                  <a:pt x="17877" y="2542"/>
                  <a:pt x="17765" y="2561"/>
                </a:cubicBezTo>
                <a:cubicBezTo>
                  <a:pt x="17644" y="2582"/>
                  <a:pt x="17531" y="2607"/>
                  <a:pt x="17414" y="2644"/>
                </a:cubicBezTo>
                <a:cubicBezTo>
                  <a:pt x="17410" y="2649"/>
                  <a:pt x="17402" y="2649"/>
                  <a:pt x="17397" y="2653"/>
                </a:cubicBezTo>
                <a:cubicBezTo>
                  <a:pt x="17092" y="2749"/>
                  <a:pt x="16800" y="2899"/>
                  <a:pt x="16515" y="3062"/>
                </a:cubicBezTo>
                <a:cubicBezTo>
                  <a:pt x="16507" y="3067"/>
                  <a:pt x="16503" y="3071"/>
                  <a:pt x="16494" y="3071"/>
                </a:cubicBezTo>
                <a:cubicBezTo>
                  <a:pt x="16198" y="3238"/>
                  <a:pt x="15909" y="3418"/>
                  <a:pt x="15613" y="3560"/>
                </a:cubicBezTo>
                <a:cubicBezTo>
                  <a:pt x="15608" y="3564"/>
                  <a:pt x="15600" y="3564"/>
                  <a:pt x="15596" y="3568"/>
                </a:cubicBezTo>
                <a:cubicBezTo>
                  <a:pt x="15307" y="3706"/>
                  <a:pt x="15015" y="3815"/>
                  <a:pt x="14714" y="3848"/>
                </a:cubicBezTo>
                <a:lnTo>
                  <a:pt x="14693" y="3848"/>
                </a:lnTo>
                <a:cubicBezTo>
                  <a:pt x="14633" y="3854"/>
                  <a:pt x="14572" y="3857"/>
                  <a:pt x="14510" y="3857"/>
                </a:cubicBezTo>
                <a:cubicBezTo>
                  <a:pt x="14438" y="3857"/>
                  <a:pt x="14366" y="3853"/>
                  <a:pt x="14292" y="3844"/>
                </a:cubicBezTo>
                <a:cubicBezTo>
                  <a:pt x="14120" y="3823"/>
                  <a:pt x="13961" y="3773"/>
                  <a:pt x="13811" y="3710"/>
                </a:cubicBezTo>
                <a:cubicBezTo>
                  <a:pt x="13803" y="3706"/>
                  <a:pt x="13798" y="3702"/>
                  <a:pt x="13790" y="3698"/>
                </a:cubicBezTo>
                <a:cubicBezTo>
                  <a:pt x="13468" y="3556"/>
                  <a:pt x="13180" y="3326"/>
                  <a:pt x="12908" y="3067"/>
                </a:cubicBezTo>
                <a:cubicBezTo>
                  <a:pt x="12900" y="3062"/>
                  <a:pt x="12896" y="3054"/>
                  <a:pt x="12887" y="3050"/>
                </a:cubicBezTo>
                <a:cubicBezTo>
                  <a:pt x="12641" y="2812"/>
                  <a:pt x="12407" y="2552"/>
                  <a:pt x="12168" y="2314"/>
                </a:cubicBezTo>
                <a:cubicBezTo>
                  <a:pt x="12131" y="2272"/>
                  <a:pt x="12089" y="2231"/>
                  <a:pt x="12047" y="2193"/>
                </a:cubicBezTo>
                <a:cubicBezTo>
                  <a:pt x="12039" y="2185"/>
                  <a:pt x="12030" y="2180"/>
                  <a:pt x="12026" y="2172"/>
                </a:cubicBezTo>
                <a:cubicBezTo>
                  <a:pt x="11763" y="1930"/>
                  <a:pt x="11462" y="1704"/>
                  <a:pt x="11144" y="1553"/>
                </a:cubicBezTo>
                <a:cubicBezTo>
                  <a:pt x="11136" y="1549"/>
                  <a:pt x="11132" y="1549"/>
                  <a:pt x="11123" y="1545"/>
                </a:cubicBezTo>
                <a:cubicBezTo>
                  <a:pt x="10878" y="1431"/>
                  <a:pt x="10624" y="1363"/>
                  <a:pt x="10374" y="1363"/>
                </a:cubicBezTo>
                <a:cubicBezTo>
                  <a:pt x="10329" y="1363"/>
                  <a:pt x="10285" y="1365"/>
                  <a:pt x="10241" y="1369"/>
                </a:cubicBezTo>
                <a:cubicBezTo>
                  <a:pt x="10233" y="1369"/>
                  <a:pt x="10229" y="1374"/>
                  <a:pt x="10220" y="1374"/>
                </a:cubicBezTo>
                <a:cubicBezTo>
                  <a:pt x="10087" y="1390"/>
                  <a:pt x="9953" y="1428"/>
                  <a:pt x="9823" y="1491"/>
                </a:cubicBezTo>
                <a:cubicBezTo>
                  <a:pt x="9644" y="1578"/>
                  <a:pt x="9489" y="1712"/>
                  <a:pt x="9343" y="1859"/>
                </a:cubicBezTo>
                <a:cubicBezTo>
                  <a:pt x="9334" y="1863"/>
                  <a:pt x="9326" y="1871"/>
                  <a:pt x="9322" y="1879"/>
                </a:cubicBezTo>
                <a:cubicBezTo>
                  <a:pt x="9038" y="2159"/>
                  <a:pt x="8787" y="2481"/>
                  <a:pt x="8440" y="2636"/>
                </a:cubicBezTo>
                <a:cubicBezTo>
                  <a:pt x="8431" y="2636"/>
                  <a:pt x="8427" y="2640"/>
                  <a:pt x="8419" y="2644"/>
                </a:cubicBezTo>
                <a:cubicBezTo>
                  <a:pt x="8390" y="2657"/>
                  <a:pt x="8360" y="2665"/>
                  <a:pt x="8331" y="2678"/>
                </a:cubicBezTo>
                <a:cubicBezTo>
                  <a:pt x="8220" y="2713"/>
                  <a:pt x="8110" y="2729"/>
                  <a:pt x="8002" y="2729"/>
                </a:cubicBezTo>
                <a:cubicBezTo>
                  <a:pt x="7831" y="2729"/>
                  <a:pt x="7664" y="2689"/>
                  <a:pt x="7499" y="2619"/>
                </a:cubicBezTo>
                <a:cubicBezTo>
                  <a:pt x="7495" y="2615"/>
                  <a:pt x="7487" y="2615"/>
                  <a:pt x="7478" y="2611"/>
                </a:cubicBezTo>
                <a:cubicBezTo>
                  <a:pt x="7169" y="2473"/>
                  <a:pt x="6877" y="2231"/>
                  <a:pt x="6596" y="1976"/>
                </a:cubicBezTo>
                <a:cubicBezTo>
                  <a:pt x="6588" y="1971"/>
                  <a:pt x="6584" y="1963"/>
                  <a:pt x="6580" y="1959"/>
                </a:cubicBezTo>
                <a:cubicBezTo>
                  <a:pt x="6413" y="1804"/>
                  <a:pt x="6254" y="1650"/>
                  <a:pt x="6099" y="1503"/>
                </a:cubicBezTo>
                <a:cubicBezTo>
                  <a:pt x="6032" y="1441"/>
                  <a:pt x="5961" y="1378"/>
                  <a:pt x="5890" y="1319"/>
                </a:cubicBezTo>
                <a:cubicBezTo>
                  <a:pt x="5873" y="1307"/>
                  <a:pt x="5861" y="1294"/>
                  <a:pt x="5848" y="1286"/>
                </a:cubicBezTo>
                <a:cubicBezTo>
                  <a:pt x="4832" y="452"/>
                  <a:pt x="3534" y="1"/>
                  <a:pt x="2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223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3"/>
        <p:cNvGrpSpPr/>
        <p:nvPr/>
      </p:nvGrpSpPr>
      <p:grpSpPr>
        <a:xfrm>
          <a:off x="0" y="0"/>
          <a:ext cx="0" cy="0"/>
          <a:chOff x="0" y="0"/>
          <a:chExt cx="0" cy="0"/>
        </a:xfrm>
      </p:grpSpPr>
      <p:sp>
        <p:nvSpPr>
          <p:cNvPr id="174" name="Google Shape;174;p3"/>
          <p:cNvSpPr/>
          <p:nvPr/>
        </p:nvSpPr>
        <p:spPr>
          <a:xfrm>
            <a:off x="-337800" y="-623975"/>
            <a:ext cx="9819600" cy="6391500"/>
          </a:xfrm>
          <a:prstGeom prst="ellipse">
            <a:avLst/>
          </a:pr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txBox="1">
            <a:spLocks noGrp="1"/>
          </p:cNvSpPr>
          <p:nvPr>
            <p:ph type="title"/>
          </p:nvPr>
        </p:nvSpPr>
        <p:spPr>
          <a:xfrm>
            <a:off x="713100" y="2554750"/>
            <a:ext cx="444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6" name="Google Shape;176;p3"/>
          <p:cNvSpPr txBox="1">
            <a:spLocks noGrp="1"/>
          </p:cNvSpPr>
          <p:nvPr>
            <p:ph type="title" idx="2" hasCustomPrompt="1"/>
          </p:nvPr>
        </p:nvSpPr>
        <p:spPr>
          <a:xfrm>
            <a:off x="2285150" y="1457125"/>
            <a:ext cx="1296600" cy="948900"/>
          </a:xfrm>
          <a:prstGeom prst="rect">
            <a:avLst/>
          </a:prstGeom>
          <a:solidFill>
            <a:srgbClr val="FFFFFF">
              <a:alpha val="64880"/>
            </a:srgbClr>
          </a:solidFill>
        </p:spPr>
        <p:txBody>
          <a:bodyPr spcFirstLastPara="1" wrap="square" lIns="91425" tIns="91425" rIns="91425" bIns="91425" anchor="ctr" anchorCtr="0">
            <a:noAutofit/>
          </a:bodyPr>
          <a:lstStyle>
            <a:lvl1pPr lvl="0" algn="ctr" rtl="0">
              <a:spcBef>
                <a:spcPts val="0"/>
              </a:spcBef>
              <a:spcAft>
                <a:spcPts val="0"/>
              </a:spcAft>
              <a:buSzPts val="6000"/>
              <a:buNone/>
              <a:defRPr sz="6000" i="1">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7" name="Google Shape;177;p3"/>
          <p:cNvSpPr txBox="1">
            <a:spLocks noGrp="1"/>
          </p:cNvSpPr>
          <p:nvPr>
            <p:ph type="subTitle" idx="1"/>
          </p:nvPr>
        </p:nvSpPr>
        <p:spPr>
          <a:xfrm>
            <a:off x="713100" y="3307475"/>
            <a:ext cx="4440600" cy="3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None/>
              <a:defRPr sz="1600">
                <a:solidFill>
                  <a:schemeClr val="dk1"/>
                </a:solidFill>
              </a:defRPr>
            </a:lvl1pPr>
            <a:lvl2pPr lvl="1" algn="ctr" rtl="0">
              <a:lnSpc>
                <a:spcPct val="100000"/>
              </a:lnSpc>
              <a:spcBef>
                <a:spcPts val="1600"/>
              </a:spcBef>
              <a:spcAft>
                <a:spcPts val="0"/>
              </a:spcAft>
              <a:buClr>
                <a:schemeClr val="dk1"/>
              </a:buClr>
              <a:buSzPts val="1600"/>
              <a:buNone/>
              <a:defRPr sz="1600">
                <a:solidFill>
                  <a:schemeClr val="dk1"/>
                </a:solidFill>
              </a:defRPr>
            </a:lvl2pPr>
            <a:lvl3pPr lvl="2" algn="ctr" rtl="0">
              <a:lnSpc>
                <a:spcPct val="100000"/>
              </a:lnSpc>
              <a:spcBef>
                <a:spcPts val="1600"/>
              </a:spcBef>
              <a:spcAft>
                <a:spcPts val="0"/>
              </a:spcAft>
              <a:buClr>
                <a:schemeClr val="dk1"/>
              </a:buClr>
              <a:buSzPts val="1600"/>
              <a:buNone/>
              <a:defRPr sz="1600">
                <a:solidFill>
                  <a:schemeClr val="dk1"/>
                </a:solidFill>
              </a:defRPr>
            </a:lvl3pPr>
            <a:lvl4pPr lvl="3" algn="ctr" rtl="0">
              <a:lnSpc>
                <a:spcPct val="100000"/>
              </a:lnSpc>
              <a:spcBef>
                <a:spcPts val="1600"/>
              </a:spcBef>
              <a:spcAft>
                <a:spcPts val="0"/>
              </a:spcAft>
              <a:buClr>
                <a:schemeClr val="dk1"/>
              </a:buClr>
              <a:buSzPts val="1600"/>
              <a:buNone/>
              <a:defRPr sz="1600">
                <a:solidFill>
                  <a:schemeClr val="dk1"/>
                </a:solidFill>
              </a:defRPr>
            </a:lvl4pPr>
            <a:lvl5pPr lvl="4" algn="ctr" rtl="0">
              <a:lnSpc>
                <a:spcPct val="100000"/>
              </a:lnSpc>
              <a:spcBef>
                <a:spcPts val="1600"/>
              </a:spcBef>
              <a:spcAft>
                <a:spcPts val="0"/>
              </a:spcAft>
              <a:buClr>
                <a:schemeClr val="dk1"/>
              </a:buClr>
              <a:buSzPts val="1600"/>
              <a:buNone/>
              <a:defRPr sz="1600">
                <a:solidFill>
                  <a:schemeClr val="dk1"/>
                </a:solidFill>
              </a:defRPr>
            </a:lvl5pPr>
            <a:lvl6pPr lvl="5" algn="ctr" rtl="0">
              <a:lnSpc>
                <a:spcPct val="100000"/>
              </a:lnSpc>
              <a:spcBef>
                <a:spcPts val="1600"/>
              </a:spcBef>
              <a:spcAft>
                <a:spcPts val="0"/>
              </a:spcAft>
              <a:buClr>
                <a:schemeClr val="dk1"/>
              </a:buClr>
              <a:buSzPts val="1600"/>
              <a:buNone/>
              <a:defRPr sz="1600">
                <a:solidFill>
                  <a:schemeClr val="dk1"/>
                </a:solidFill>
              </a:defRPr>
            </a:lvl6pPr>
            <a:lvl7pPr lvl="6" algn="ctr" rtl="0">
              <a:lnSpc>
                <a:spcPct val="100000"/>
              </a:lnSpc>
              <a:spcBef>
                <a:spcPts val="1600"/>
              </a:spcBef>
              <a:spcAft>
                <a:spcPts val="0"/>
              </a:spcAft>
              <a:buClr>
                <a:schemeClr val="dk1"/>
              </a:buClr>
              <a:buSzPts val="1600"/>
              <a:buNone/>
              <a:defRPr sz="1600">
                <a:solidFill>
                  <a:schemeClr val="dk1"/>
                </a:solidFill>
              </a:defRPr>
            </a:lvl7pPr>
            <a:lvl8pPr lvl="7" algn="ctr" rtl="0">
              <a:lnSpc>
                <a:spcPct val="100000"/>
              </a:lnSpc>
              <a:spcBef>
                <a:spcPts val="1600"/>
              </a:spcBef>
              <a:spcAft>
                <a:spcPts val="0"/>
              </a:spcAft>
              <a:buClr>
                <a:schemeClr val="dk1"/>
              </a:buClr>
              <a:buSzPts val="1600"/>
              <a:buNone/>
              <a:defRPr sz="1600">
                <a:solidFill>
                  <a:schemeClr val="dk1"/>
                </a:solidFill>
              </a:defRPr>
            </a:lvl8pPr>
            <a:lvl9pPr lvl="8" algn="ctr" rtl="0">
              <a:lnSpc>
                <a:spcPct val="100000"/>
              </a:lnSpc>
              <a:spcBef>
                <a:spcPts val="1600"/>
              </a:spcBef>
              <a:spcAft>
                <a:spcPts val="1600"/>
              </a:spcAft>
              <a:buClr>
                <a:schemeClr val="dk1"/>
              </a:buClr>
              <a:buSzPts val="1600"/>
              <a:buNone/>
              <a:defRPr sz="1600">
                <a:solidFill>
                  <a:schemeClr val="dk1"/>
                </a:solidFill>
              </a:defRPr>
            </a:lvl9pPr>
          </a:lstStyle>
          <a:p>
            <a:endParaRPr/>
          </a:p>
        </p:txBody>
      </p:sp>
      <p:grpSp>
        <p:nvGrpSpPr>
          <p:cNvPr id="178" name="Google Shape;178;p3"/>
          <p:cNvGrpSpPr/>
          <p:nvPr/>
        </p:nvGrpSpPr>
        <p:grpSpPr>
          <a:xfrm>
            <a:off x="-1989740" y="-1613087"/>
            <a:ext cx="5974382" cy="3831240"/>
            <a:chOff x="-1989740" y="-1613087"/>
            <a:chExt cx="5974382" cy="3831240"/>
          </a:xfrm>
        </p:grpSpPr>
        <p:grpSp>
          <p:nvGrpSpPr>
            <p:cNvPr id="179" name="Google Shape;179;p3"/>
            <p:cNvGrpSpPr/>
            <p:nvPr/>
          </p:nvGrpSpPr>
          <p:grpSpPr>
            <a:xfrm>
              <a:off x="-1989740" y="553563"/>
              <a:ext cx="2605790" cy="1664590"/>
              <a:chOff x="5669385" y="-152150"/>
              <a:chExt cx="1383042" cy="883494"/>
            </a:xfrm>
          </p:grpSpPr>
          <p:sp>
            <p:nvSpPr>
              <p:cNvPr id="180" name="Google Shape;180;p3"/>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3"/>
            <p:cNvGrpSpPr/>
            <p:nvPr/>
          </p:nvGrpSpPr>
          <p:grpSpPr>
            <a:xfrm rot="1423206">
              <a:off x="-1056567" y="-1159292"/>
              <a:ext cx="2605738" cy="1664557"/>
              <a:chOff x="5669385" y="-152150"/>
              <a:chExt cx="1383042" cy="883494"/>
            </a:xfrm>
          </p:grpSpPr>
          <p:sp>
            <p:nvSpPr>
              <p:cNvPr id="188" name="Google Shape;188;p3"/>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3"/>
            <p:cNvGrpSpPr/>
            <p:nvPr/>
          </p:nvGrpSpPr>
          <p:grpSpPr>
            <a:xfrm>
              <a:off x="713095" y="-272478"/>
              <a:ext cx="3271548" cy="878124"/>
              <a:chOff x="2101191" y="695065"/>
              <a:chExt cx="1320770" cy="354511"/>
            </a:xfrm>
          </p:grpSpPr>
          <p:sp>
            <p:nvSpPr>
              <p:cNvPr id="196" name="Google Shape;196;p3"/>
              <p:cNvSpPr/>
              <p:nvPr/>
            </p:nvSpPr>
            <p:spPr>
              <a:xfrm>
                <a:off x="2101191" y="695065"/>
                <a:ext cx="1320770" cy="354511"/>
              </a:xfrm>
              <a:custGeom>
                <a:avLst/>
                <a:gdLst/>
                <a:ahLst/>
                <a:cxnLst/>
                <a:rect l="l" t="t" r="r" b="b"/>
                <a:pathLst>
                  <a:path w="13044" h="3501" extrusionOk="0">
                    <a:moveTo>
                      <a:pt x="1" y="1"/>
                    </a:moveTo>
                    <a:lnTo>
                      <a:pt x="1" y="1"/>
                    </a:lnTo>
                    <a:cubicBezTo>
                      <a:pt x="946" y="1419"/>
                      <a:pt x="2374" y="2525"/>
                      <a:pt x="3997" y="3087"/>
                    </a:cubicBezTo>
                    <a:cubicBezTo>
                      <a:pt x="4799" y="3362"/>
                      <a:pt x="5648" y="3500"/>
                      <a:pt x="6496" y="3500"/>
                    </a:cubicBezTo>
                    <a:cubicBezTo>
                      <a:pt x="7385" y="3500"/>
                      <a:pt x="8274" y="3348"/>
                      <a:pt x="9109" y="3043"/>
                    </a:cubicBezTo>
                    <a:cubicBezTo>
                      <a:pt x="10634" y="2490"/>
                      <a:pt x="11928" y="1464"/>
                      <a:pt x="13043" y="277"/>
                    </a:cubicBezTo>
                    <a:lnTo>
                      <a:pt x="12651" y="277"/>
                    </a:lnTo>
                    <a:cubicBezTo>
                      <a:pt x="11634" y="1303"/>
                      <a:pt x="10456" y="2177"/>
                      <a:pt x="9100" y="2677"/>
                    </a:cubicBezTo>
                    <a:cubicBezTo>
                      <a:pt x="8277" y="2977"/>
                      <a:pt x="7398" y="3126"/>
                      <a:pt x="6518" y="3126"/>
                    </a:cubicBezTo>
                    <a:cubicBezTo>
                      <a:pt x="5672" y="3126"/>
                      <a:pt x="4824" y="2988"/>
                      <a:pt x="4024" y="2713"/>
                    </a:cubicBezTo>
                    <a:cubicBezTo>
                      <a:pt x="2561" y="2213"/>
                      <a:pt x="1258" y="1250"/>
                      <a:pt x="331" y="10"/>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2101191" y="695065"/>
                <a:ext cx="1320770" cy="354511"/>
              </a:xfrm>
              <a:custGeom>
                <a:avLst/>
                <a:gdLst/>
                <a:ahLst/>
                <a:cxnLst/>
                <a:rect l="l" t="t" r="r" b="b"/>
                <a:pathLst>
                  <a:path w="13044" h="3501" extrusionOk="0">
                    <a:moveTo>
                      <a:pt x="1" y="1"/>
                    </a:moveTo>
                    <a:cubicBezTo>
                      <a:pt x="946" y="1419"/>
                      <a:pt x="2374" y="2525"/>
                      <a:pt x="3997" y="3087"/>
                    </a:cubicBezTo>
                    <a:cubicBezTo>
                      <a:pt x="4799" y="3362"/>
                      <a:pt x="5648" y="3500"/>
                      <a:pt x="6496" y="3500"/>
                    </a:cubicBezTo>
                    <a:cubicBezTo>
                      <a:pt x="7385" y="3500"/>
                      <a:pt x="8274" y="3348"/>
                      <a:pt x="9109" y="3043"/>
                    </a:cubicBezTo>
                    <a:cubicBezTo>
                      <a:pt x="10634" y="2490"/>
                      <a:pt x="11928" y="1464"/>
                      <a:pt x="13043" y="277"/>
                    </a:cubicBezTo>
                    <a:lnTo>
                      <a:pt x="12722" y="277"/>
                    </a:lnTo>
                    <a:cubicBezTo>
                      <a:pt x="12499" y="545"/>
                      <a:pt x="12249" y="803"/>
                      <a:pt x="11990" y="1044"/>
                    </a:cubicBezTo>
                    <a:cubicBezTo>
                      <a:pt x="11651" y="1348"/>
                      <a:pt x="11286" y="1624"/>
                      <a:pt x="10920" y="1901"/>
                    </a:cubicBezTo>
                    <a:cubicBezTo>
                      <a:pt x="10590" y="2151"/>
                      <a:pt x="10233" y="2409"/>
                      <a:pt x="9849" y="2570"/>
                    </a:cubicBezTo>
                    <a:cubicBezTo>
                      <a:pt x="8771" y="3029"/>
                      <a:pt x="7589" y="3379"/>
                      <a:pt x="6424" y="3379"/>
                    </a:cubicBezTo>
                    <a:cubicBezTo>
                      <a:pt x="6028" y="3379"/>
                      <a:pt x="5634" y="3338"/>
                      <a:pt x="5246" y="3248"/>
                    </a:cubicBezTo>
                    <a:cubicBezTo>
                      <a:pt x="3890" y="2927"/>
                      <a:pt x="2552" y="2418"/>
                      <a:pt x="1517" y="1499"/>
                    </a:cubicBezTo>
                    <a:cubicBezTo>
                      <a:pt x="1276" y="1294"/>
                      <a:pt x="1053" y="1062"/>
                      <a:pt x="839" y="821"/>
                    </a:cubicBezTo>
                    <a:cubicBezTo>
                      <a:pt x="607" y="572"/>
                      <a:pt x="375" y="304"/>
                      <a:pt x="197"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3"/>
            <p:cNvGrpSpPr/>
            <p:nvPr/>
          </p:nvGrpSpPr>
          <p:grpSpPr>
            <a:xfrm rot="-1759616">
              <a:off x="-785959" y="443969"/>
              <a:ext cx="2064523" cy="752622"/>
              <a:chOff x="4953913" y="785386"/>
              <a:chExt cx="1095782" cy="399467"/>
            </a:xfrm>
          </p:grpSpPr>
          <p:sp>
            <p:nvSpPr>
              <p:cNvPr id="199" name="Google Shape;199;p3"/>
              <p:cNvSpPr/>
              <p:nvPr/>
            </p:nvSpPr>
            <p:spPr>
              <a:xfrm>
                <a:off x="5011730" y="785386"/>
                <a:ext cx="1037965" cy="329804"/>
              </a:xfrm>
              <a:custGeom>
                <a:avLst/>
                <a:gdLst/>
                <a:ahLst/>
                <a:cxnLst/>
                <a:rect l="l" t="t" r="r" b="b"/>
                <a:pathLst>
                  <a:path w="10251" h="3257" extrusionOk="0">
                    <a:moveTo>
                      <a:pt x="5157" y="1"/>
                    </a:moveTo>
                    <a:lnTo>
                      <a:pt x="5157" y="1"/>
                    </a:lnTo>
                    <a:cubicBezTo>
                      <a:pt x="4488" y="10"/>
                      <a:pt x="3819" y="170"/>
                      <a:pt x="3176" y="358"/>
                    </a:cubicBezTo>
                    <a:cubicBezTo>
                      <a:pt x="3194" y="581"/>
                      <a:pt x="3194" y="821"/>
                      <a:pt x="3123" y="1036"/>
                    </a:cubicBezTo>
                    <a:cubicBezTo>
                      <a:pt x="3007" y="848"/>
                      <a:pt x="2882" y="652"/>
                      <a:pt x="2739" y="482"/>
                    </a:cubicBezTo>
                    <a:cubicBezTo>
                      <a:pt x="2115" y="714"/>
                      <a:pt x="1580" y="1143"/>
                      <a:pt x="1142" y="1642"/>
                    </a:cubicBezTo>
                    <a:cubicBezTo>
                      <a:pt x="705" y="2133"/>
                      <a:pt x="357" y="2695"/>
                      <a:pt x="1" y="3257"/>
                    </a:cubicBezTo>
                    <a:cubicBezTo>
                      <a:pt x="643" y="2838"/>
                      <a:pt x="1455" y="2686"/>
                      <a:pt x="2222" y="2677"/>
                    </a:cubicBezTo>
                    <a:cubicBezTo>
                      <a:pt x="2248" y="2677"/>
                      <a:pt x="2274" y="2677"/>
                      <a:pt x="2300" y="2677"/>
                    </a:cubicBezTo>
                    <a:cubicBezTo>
                      <a:pt x="3041" y="2677"/>
                      <a:pt x="3773" y="2797"/>
                      <a:pt x="4506" y="2909"/>
                    </a:cubicBezTo>
                    <a:cubicBezTo>
                      <a:pt x="5469" y="3059"/>
                      <a:pt x="6435" y="3179"/>
                      <a:pt x="7389" y="3179"/>
                    </a:cubicBezTo>
                    <a:cubicBezTo>
                      <a:pt x="8360" y="3179"/>
                      <a:pt x="9319" y="3055"/>
                      <a:pt x="10251" y="2713"/>
                    </a:cubicBezTo>
                    <a:cubicBezTo>
                      <a:pt x="9582" y="1963"/>
                      <a:pt x="8895" y="1205"/>
                      <a:pt x="8003" y="741"/>
                    </a:cubicBezTo>
                    <a:cubicBezTo>
                      <a:pt x="7350" y="411"/>
                      <a:pt x="6590" y="302"/>
                      <a:pt x="5850" y="302"/>
                    </a:cubicBezTo>
                    <a:cubicBezTo>
                      <a:pt x="5791" y="302"/>
                      <a:pt x="5733" y="303"/>
                      <a:pt x="5674" y="304"/>
                    </a:cubicBezTo>
                    <a:cubicBezTo>
                      <a:pt x="5567" y="527"/>
                      <a:pt x="5487" y="697"/>
                      <a:pt x="5380" y="920"/>
                    </a:cubicBezTo>
                    <a:cubicBezTo>
                      <a:pt x="5398" y="634"/>
                      <a:pt x="5407" y="349"/>
                      <a:pt x="5416" y="63"/>
                    </a:cubicBezTo>
                    <a:lnTo>
                      <a:pt x="5416" y="63"/>
                    </a:lnTo>
                    <a:cubicBezTo>
                      <a:pt x="5344" y="340"/>
                      <a:pt x="5237" y="616"/>
                      <a:pt x="5112" y="875"/>
                    </a:cubicBezTo>
                    <a:cubicBezTo>
                      <a:pt x="5130" y="589"/>
                      <a:pt x="5166" y="286"/>
                      <a:pt x="5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5103872" y="803511"/>
                <a:ext cx="897119" cy="277351"/>
              </a:xfrm>
              <a:custGeom>
                <a:avLst/>
                <a:gdLst/>
                <a:ahLst/>
                <a:cxnLst/>
                <a:rect l="l" t="t" r="r" b="b"/>
                <a:pathLst>
                  <a:path w="8860" h="2739" extrusionOk="0">
                    <a:moveTo>
                      <a:pt x="3854" y="0"/>
                    </a:moveTo>
                    <a:lnTo>
                      <a:pt x="3854" y="0"/>
                    </a:lnTo>
                    <a:cubicBezTo>
                      <a:pt x="3712" y="330"/>
                      <a:pt x="3498" y="634"/>
                      <a:pt x="3248" y="892"/>
                    </a:cubicBezTo>
                    <a:cubicBezTo>
                      <a:pt x="3328" y="634"/>
                      <a:pt x="3382" y="366"/>
                      <a:pt x="3408" y="98"/>
                    </a:cubicBezTo>
                    <a:lnTo>
                      <a:pt x="3408" y="98"/>
                    </a:lnTo>
                    <a:cubicBezTo>
                      <a:pt x="3257" y="402"/>
                      <a:pt x="3069" y="687"/>
                      <a:pt x="2864" y="955"/>
                    </a:cubicBezTo>
                    <a:cubicBezTo>
                      <a:pt x="2971" y="687"/>
                      <a:pt x="3025" y="393"/>
                      <a:pt x="3025" y="98"/>
                    </a:cubicBezTo>
                    <a:lnTo>
                      <a:pt x="3025" y="98"/>
                    </a:lnTo>
                    <a:cubicBezTo>
                      <a:pt x="2909" y="437"/>
                      <a:pt x="2739" y="767"/>
                      <a:pt x="2543" y="1062"/>
                    </a:cubicBezTo>
                    <a:cubicBezTo>
                      <a:pt x="2588" y="803"/>
                      <a:pt x="2597" y="535"/>
                      <a:pt x="2588" y="268"/>
                    </a:cubicBezTo>
                    <a:lnTo>
                      <a:pt x="2588" y="268"/>
                    </a:lnTo>
                    <a:cubicBezTo>
                      <a:pt x="2498" y="580"/>
                      <a:pt x="2382" y="883"/>
                      <a:pt x="2249" y="1178"/>
                    </a:cubicBezTo>
                    <a:cubicBezTo>
                      <a:pt x="2215" y="1228"/>
                      <a:pt x="2173" y="1294"/>
                      <a:pt x="2117" y="1294"/>
                    </a:cubicBezTo>
                    <a:cubicBezTo>
                      <a:pt x="2113" y="1294"/>
                      <a:pt x="2109" y="1294"/>
                      <a:pt x="2106" y="1294"/>
                    </a:cubicBezTo>
                    <a:lnTo>
                      <a:pt x="1963" y="821"/>
                    </a:lnTo>
                    <a:cubicBezTo>
                      <a:pt x="1945" y="981"/>
                      <a:pt x="1910" y="1133"/>
                      <a:pt x="1847" y="1285"/>
                    </a:cubicBezTo>
                    <a:cubicBezTo>
                      <a:pt x="1803" y="1053"/>
                      <a:pt x="1758" y="830"/>
                      <a:pt x="1704" y="598"/>
                    </a:cubicBezTo>
                    <a:cubicBezTo>
                      <a:pt x="1597" y="883"/>
                      <a:pt x="1490" y="1178"/>
                      <a:pt x="1383" y="1463"/>
                    </a:cubicBezTo>
                    <a:cubicBezTo>
                      <a:pt x="1383" y="1204"/>
                      <a:pt x="1392" y="955"/>
                      <a:pt x="1392" y="696"/>
                    </a:cubicBezTo>
                    <a:lnTo>
                      <a:pt x="1392" y="696"/>
                    </a:lnTo>
                    <a:cubicBezTo>
                      <a:pt x="1258" y="1035"/>
                      <a:pt x="1098" y="1356"/>
                      <a:pt x="919" y="1677"/>
                    </a:cubicBezTo>
                    <a:cubicBezTo>
                      <a:pt x="982" y="1427"/>
                      <a:pt x="1053" y="1178"/>
                      <a:pt x="1116" y="937"/>
                    </a:cubicBezTo>
                    <a:lnTo>
                      <a:pt x="1116" y="937"/>
                    </a:lnTo>
                    <a:cubicBezTo>
                      <a:pt x="875" y="1204"/>
                      <a:pt x="670" y="1508"/>
                      <a:pt x="527" y="1838"/>
                    </a:cubicBezTo>
                    <a:cubicBezTo>
                      <a:pt x="598" y="1588"/>
                      <a:pt x="670" y="1338"/>
                      <a:pt x="741" y="1088"/>
                    </a:cubicBezTo>
                    <a:lnTo>
                      <a:pt x="741" y="1088"/>
                    </a:lnTo>
                    <a:cubicBezTo>
                      <a:pt x="429" y="1454"/>
                      <a:pt x="170" y="1865"/>
                      <a:pt x="1" y="2311"/>
                    </a:cubicBezTo>
                    <a:cubicBezTo>
                      <a:pt x="134" y="2299"/>
                      <a:pt x="271" y="2294"/>
                      <a:pt x="409" y="2294"/>
                    </a:cubicBezTo>
                    <a:cubicBezTo>
                      <a:pt x="685" y="2294"/>
                      <a:pt x="967" y="2314"/>
                      <a:pt x="1241" y="2337"/>
                    </a:cubicBezTo>
                    <a:cubicBezTo>
                      <a:pt x="1035" y="2293"/>
                      <a:pt x="848" y="2221"/>
                      <a:pt x="670" y="2132"/>
                    </a:cubicBezTo>
                    <a:lnTo>
                      <a:pt x="670" y="2132"/>
                    </a:lnTo>
                    <a:cubicBezTo>
                      <a:pt x="1258" y="2168"/>
                      <a:pt x="1838" y="2239"/>
                      <a:pt x="2418" y="2364"/>
                    </a:cubicBezTo>
                    <a:cubicBezTo>
                      <a:pt x="2043" y="2088"/>
                      <a:pt x="1571" y="1989"/>
                      <a:pt x="1107" y="1891"/>
                    </a:cubicBezTo>
                    <a:cubicBezTo>
                      <a:pt x="1157" y="1888"/>
                      <a:pt x="1208" y="1886"/>
                      <a:pt x="1258" y="1886"/>
                    </a:cubicBezTo>
                    <a:cubicBezTo>
                      <a:pt x="2056" y="1886"/>
                      <a:pt x="2861" y="2326"/>
                      <a:pt x="3649" y="2427"/>
                    </a:cubicBezTo>
                    <a:cubicBezTo>
                      <a:pt x="3114" y="2239"/>
                      <a:pt x="2614" y="1945"/>
                      <a:pt x="2195" y="1552"/>
                    </a:cubicBezTo>
                    <a:lnTo>
                      <a:pt x="2195" y="1552"/>
                    </a:lnTo>
                    <a:cubicBezTo>
                      <a:pt x="2820" y="1811"/>
                      <a:pt x="3444" y="2061"/>
                      <a:pt x="4069" y="2311"/>
                    </a:cubicBezTo>
                    <a:cubicBezTo>
                      <a:pt x="3640" y="2034"/>
                      <a:pt x="3203" y="1749"/>
                      <a:pt x="2775" y="1463"/>
                    </a:cubicBezTo>
                    <a:lnTo>
                      <a:pt x="2775" y="1463"/>
                    </a:lnTo>
                    <a:cubicBezTo>
                      <a:pt x="3631" y="1615"/>
                      <a:pt x="4443" y="2034"/>
                      <a:pt x="5068" y="2641"/>
                    </a:cubicBezTo>
                    <a:cubicBezTo>
                      <a:pt x="4747" y="2177"/>
                      <a:pt x="4399" y="1731"/>
                      <a:pt x="3935" y="1401"/>
                    </a:cubicBezTo>
                    <a:lnTo>
                      <a:pt x="3935" y="1401"/>
                    </a:lnTo>
                    <a:cubicBezTo>
                      <a:pt x="4622" y="1677"/>
                      <a:pt x="5228" y="2141"/>
                      <a:pt x="5674" y="2739"/>
                    </a:cubicBezTo>
                    <a:cubicBezTo>
                      <a:pt x="5433" y="2248"/>
                      <a:pt x="5103" y="1802"/>
                      <a:pt x="4711" y="1427"/>
                    </a:cubicBezTo>
                    <a:lnTo>
                      <a:pt x="4711" y="1427"/>
                    </a:lnTo>
                    <a:cubicBezTo>
                      <a:pt x="5362" y="1695"/>
                      <a:pt x="5960" y="2070"/>
                      <a:pt x="6406" y="2614"/>
                    </a:cubicBezTo>
                    <a:cubicBezTo>
                      <a:pt x="6120" y="2141"/>
                      <a:pt x="5826" y="1659"/>
                      <a:pt x="5398" y="1311"/>
                    </a:cubicBezTo>
                    <a:lnTo>
                      <a:pt x="5398" y="1311"/>
                    </a:lnTo>
                    <a:cubicBezTo>
                      <a:pt x="5969" y="1659"/>
                      <a:pt x="6486" y="2070"/>
                      <a:pt x="6950" y="2552"/>
                    </a:cubicBezTo>
                    <a:cubicBezTo>
                      <a:pt x="6727" y="2177"/>
                      <a:pt x="6442" y="1838"/>
                      <a:pt x="6129" y="1543"/>
                    </a:cubicBezTo>
                    <a:lnTo>
                      <a:pt x="6129" y="1543"/>
                    </a:lnTo>
                    <a:cubicBezTo>
                      <a:pt x="6638" y="1838"/>
                      <a:pt x="7075" y="2248"/>
                      <a:pt x="7503" y="2650"/>
                    </a:cubicBezTo>
                    <a:cubicBezTo>
                      <a:pt x="7307" y="2302"/>
                      <a:pt x="7075" y="1981"/>
                      <a:pt x="6807" y="1686"/>
                    </a:cubicBezTo>
                    <a:lnTo>
                      <a:pt x="6807" y="1686"/>
                    </a:lnTo>
                    <a:cubicBezTo>
                      <a:pt x="7191" y="1954"/>
                      <a:pt x="7566" y="2221"/>
                      <a:pt x="7878" y="2569"/>
                    </a:cubicBezTo>
                    <a:cubicBezTo>
                      <a:pt x="7753" y="2275"/>
                      <a:pt x="7574" y="1998"/>
                      <a:pt x="7351" y="1766"/>
                    </a:cubicBezTo>
                    <a:lnTo>
                      <a:pt x="7351" y="1766"/>
                    </a:lnTo>
                    <a:cubicBezTo>
                      <a:pt x="7619" y="1847"/>
                      <a:pt x="7833" y="2043"/>
                      <a:pt x="8029" y="2230"/>
                    </a:cubicBezTo>
                    <a:cubicBezTo>
                      <a:pt x="8172" y="2364"/>
                      <a:pt x="8315" y="2498"/>
                      <a:pt x="8449" y="2623"/>
                    </a:cubicBezTo>
                    <a:cubicBezTo>
                      <a:pt x="8270" y="2427"/>
                      <a:pt x="8092" y="2230"/>
                      <a:pt x="7922" y="2034"/>
                    </a:cubicBezTo>
                    <a:lnTo>
                      <a:pt x="7922" y="2034"/>
                    </a:lnTo>
                    <a:cubicBezTo>
                      <a:pt x="8261" y="2105"/>
                      <a:pt x="8583" y="2266"/>
                      <a:pt x="8859" y="2489"/>
                    </a:cubicBezTo>
                    <a:cubicBezTo>
                      <a:pt x="8672" y="2293"/>
                      <a:pt x="8547" y="2070"/>
                      <a:pt x="8324" y="1918"/>
                    </a:cubicBezTo>
                    <a:lnTo>
                      <a:pt x="8324" y="1918"/>
                    </a:lnTo>
                    <a:lnTo>
                      <a:pt x="8609" y="2061"/>
                    </a:lnTo>
                    <a:cubicBezTo>
                      <a:pt x="8306" y="1740"/>
                      <a:pt x="7896" y="1535"/>
                      <a:pt x="7459" y="1481"/>
                    </a:cubicBezTo>
                    <a:cubicBezTo>
                      <a:pt x="7561" y="1459"/>
                      <a:pt x="7664" y="1448"/>
                      <a:pt x="7766" y="1448"/>
                    </a:cubicBezTo>
                    <a:cubicBezTo>
                      <a:pt x="7833" y="1448"/>
                      <a:pt x="7900" y="1453"/>
                      <a:pt x="7967" y="1463"/>
                    </a:cubicBezTo>
                    <a:cubicBezTo>
                      <a:pt x="7659" y="1275"/>
                      <a:pt x="7294" y="1176"/>
                      <a:pt x="6931" y="1176"/>
                    </a:cubicBezTo>
                    <a:cubicBezTo>
                      <a:pt x="6863" y="1176"/>
                      <a:pt x="6795" y="1180"/>
                      <a:pt x="6727" y="1187"/>
                    </a:cubicBezTo>
                    <a:cubicBezTo>
                      <a:pt x="6914" y="1115"/>
                      <a:pt x="7120" y="1071"/>
                      <a:pt x="7316" y="1053"/>
                    </a:cubicBezTo>
                    <a:cubicBezTo>
                      <a:pt x="7101" y="1006"/>
                      <a:pt x="6879" y="967"/>
                      <a:pt x="6661" y="967"/>
                    </a:cubicBezTo>
                    <a:cubicBezTo>
                      <a:pt x="6462" y="967"/>
                      <a:pt x="6267" y="999"/>
                      <a:pt x="6085" y="1088"/>
                    </a:cubicBezTo>
                    <a:cubicBezTo>
                      <a:pt x="6049" y="1106"/>
                      <a:pt x="6013" y="1115"/>
                      <a:pt x="5987" y="1133"/>
                    </a:cubicBezTo>
                    <a:cubicBezTo>
                      <a:pt x="6183" y="973"/>
                      <a:pt x="6415" y="839"/>
                      <a:pt x="6665" y="749"/>
                    </a:cubicBezTo>
                    <a:lnTo>
                      <a:pt x="6665" y="749"/>
                    </a:lnTo>
                    <a:cubicBezTo>
                      <a:pt x="6290" y="812"/>
                      <a:pt x="5879" y="883"/>
                      <a:pt x="5549" y="1071"/>
                    </a:cubicBezTo>
                    <a:cubicBezTo>
                      <a:pt x="5639" y="803"/>
                      <a:pt x="5951" y="660"/>
                      <a:pt x="6004" y="384"/>
                    </a:cubicBezTo>
                    <a:lnTo>
                      <a:pt x="6004" y="384"/>
                    </a:lnTo>
                    <a:cubicBezTo>
                      <a:pt x="5746" y="616"/>
                      <a:pt x="5469" y="848"/>
                      <a:pt x="5139" y="973"/>
                    </a:cubicBezTo>
                    <a:cubicBezTo>
                      <a:pt x="5264" y="749"/>
                      <a:pt x="5389" y="535"/>
                      <a:pt x="5505" y="312"/>
                    </a:cubicBezTo>
                    <a:lnTo>
                      <a:pt x="5505" y="312"/>
                    </a:lnTo>
                    <a:cubicBezTo>
                      <a:pt x="5291" y="535"/>
                      <a:pt x="5077" y="749"/>
                      <a:pt x="4871" y="973"/>
                    </a:cubicBezTo>
                    <a:cubicBezTo>
                      <a:pt x="4978" y="758"/>
                      <a:pt x="5077" y="544"/>
                      <a:pt x="5166" y="321"/>
                    </a:cubicBezTo>
                    <a:lnTo>
                      <a:pt x="5166" y="321"/>
                    </a:lnTo>
                    <a:cubicBezTo>
                      <a:pt x="4952" y="571"/>
                      <a:pt x="4738" y="812"/>
                      <a:pt x="4515" y="1053"/>
                    </a:cubicBezTo>
                    <a:cubicBezTo>
                      <a:pt x="4639" y="865"/>
                      <a:pt x="4720" y="651"/>
                      <a:pt x="4773" y="428"/>
                    </a:cubicBezTo>
                    <a:lnTo>
                      <a:pt x="4773" y="428"/>
                    </a:lnTo>
                    <a:cubicBezTo>
                      <a:pt x="4622" y="651"/>
                      <a:pt x="4461" y="874"/>
                      <a:pt x="4238" y="1026"/>
                    </a:cubicBezTo>
                    <a:cubicBezTo>
                      <a:pt x="4265" y="883"/>
                      <a:pt x="4292" y="741"/>
                      <a:pt x="4309" y="598"/>
                    </a:cubicBezTo>
                    <a:lnTo>
                      <a:pt x="4309" y="598"/>
                    </a:lnTo>
                    <a:cubicBezTo>
                      <a:pt x="4220" y="767"/>
                      <a:pt x="4095" y="928"/>
                      <a:pt x="3953" y="1062"/>
                    </a:cubicBezTo>
                    <a:cubicBezTo>
                      <a:pt x="3979" y="812"/>
                      <a:pt x="3970" y="553"/>
                      <a:pt x="3944" y="303"/>
                    </a:cubicBezTo>
                    <a:cubicBezTo>
                      <a:pt x="3881" y="509"/>
                      <a:pt x="3792" y="714"/>
                      <a:pt x="3667" y="901"/>
                    </a:cubicBezTo>
                    <a:cubicBezTo>
                      <a:pt x="3774" y="616"/>
                      <a:pt x="3837" y="312"/>
                      <a:pt x="385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5011730" y="900110"/>
                <a:ext cx="1032598" cy="215076"/>
              </a:xfrm>
              <a:custGeom>
                <a:avLst/>
                <a:gdLst/>
                <a:ahLst/>
                <a:cxnLst/>
                <a:rect l="l" t="t" r="r" b="b"/>
                <a:pathLst>
                  <a:path w="10198" h="2124" extrusionOk="0">
                    <a:moveTo>
                      <a:pt x="5008" y="0"/>
                    </a:moveTo>
                    <a:cubicBezTo>
                      <a:pt x="4992" y="0"/>
                      <a:pt x="4976" y="1"/>
                      <a:pt x="4961" y="1"/>
                    </a:cubicBezTo>
                    <a:cubicBezTo>
                      <a:pt x="4497" y="10"/>
                      <a:pt x="4024" y="81"/>
                      <a:pt x="3569" y="170"/>
                    </a:cubicBezTo>
                    <a:cubicBezTo>
                      <a:pt x="2837" y="313"/>
                      <a:pt x="2106" y="527"/>
                      <a:pt x="1446" y="884"/>
                    </a:cubicBezTo>
                    <a:cubicBezTo>
                      <a:pt x="955" y="1143"/>
                      <a:pt x="500" y="1490"/>
                      <a:pt x="134" y="1910"/>
                    </a:cubicBezTo>
                    <a:cubicBezTo>
                      <a:pt x="90" y="1981"/>
                      <a:pt x="45" y="2052"/>
                      <a:pt x="1" y="2124"/>
                    </a:cubicBezTo>
                    <a:cubicBezTo>
                      <a:pt x="643" y="1705"/>
                      <a:pt x="1455" y="1553"/>
                      <a:pt x="2222" y="1544"/>
                    </a:cubicBezTo>
                    <a:cubicBezTo>
                      <a:pt x="2269" y="1543"/>
                      <a:pt x="2315" y="1542"/>
                      <a:pt x="2362" y="1542"/>
                    </a:cubicBezTo>
                    <a:cubicBezTo>
                      <a:pt x="3081" y="1542"/>
                      <a:pt x="3794" y="1667"/>
                      <a:pt x="4506" y="1776"/>
                    </a:cubicBezTo>
                    <a:cubicBezTo>
                      <a:pt x="5469" y="1928"/>
                      <a:pt x="6435" y="2048"/>
                      <a:pt x="7388" y="2048"/>
                    </a:cubicBezTo>
                    <a:cubicBezTo>
                      <a:pt x="8342" y="2048"/>
                      <a:pt x="9283" y="1928"/>
                      <a:pt x="10197" y="1598"/>
                    </a:cubicBezTo>
                    <a:cubicBezTo>
                      <a:pt x="9885" y="1374"/>
                      <a:pt x="9564" y="1143"/>
                      <a:pt x="9216" y="973"/>
                    </a:cubicBezTo>
                    <a:cubicBezTo>
                      <a:pt x="8877" y="812"/>
                      <a:pt x="8511" y="705"/>
                      <a:pt x="8154" y="598"/>
                    </a:cubicBezTo>
                    <a:cubicBezTo>
                      <a:pt x="7126" y="299"/>
                      <a:pt x="6080" y="0"/>
                      <a:pt x="500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4953913" y="886440"/>
                <a:ext cx="1062367" cy="298413"/>
              </a:xfrm>
              <a:custGeom>
                <a:avLst/>
                <a:gdLst/>
                <a:ahLst/>
                <a:cxnLst/>
                <a:rect l="l" t="t" r="r" b="b"/>
                <a:pathLst>
                  <a:path w="10492" h="2947" extrusionOk="0">
                    <a:moveTo>
                      <a:pt x="10466" y="1589"/>
                    </a:moveTo>
                    <a:cubicBezTo>
                      <a:pt x="10475" y="1595"/>
                      <a:pt x="10483" y="1601"/>
                      <a:pt x="10492" y="1608"/>
                    </a:cubicBezTo>
                    <a:cubicBezTo>
                      <a:pt x="10484" y="1602"/>
                      <a:pt x="10475" y="1596"/>
                      <a:pt x="10466" y="1589"/>
                    </a:cubicBezTo>
                    <a:close/>
                    <a:moveTo>
                      <a:pt x="5444" y="0"/>
                    </a:moveTo>
                    <a:cubicBezTo>
                      <a:pt x="3443" y="0"/>
                      <a:pt x="1447" y="933"/>
                      <a:pt x="206" y="2500"/>
                    </a:cubicBezTo>
                    <a:cubicBezTo>
                      <a:pt x="99" y="2634"/>
                      <a:pt x="1" y="2794"/>
                      <a:pt x="45" y="2946"/>
                    </a:cubicBezTo>
                    <a:cubicBezTo>
                      <a:pt x="47" y="2946"/>
                      <a:pt x="50" y="2946"/>
                      <a:pt x="52" y="2946"/>
                    </a:cubicBezTo>
                    <a:cubicBezTo>
                      <a:pt x="117" y="2946"/>
                      <a:pt x="243" y="2828"/>
                      <a:pt x="277" y="2776"/>
                    </a:cubicBezTo>
                    <a:cubicBezTo>
                      <a:pt x="1134" y="1411"/>
                      <a:pt x="2668" y="573"/>
                      <a:pt x="4256" y="305"/>
                    </a:cubicBezTo>
                    <a:cubicBezTo>
                      <a:pt x="4822" y="213"/>
                      <a:pt x="5286" y="166"/>
                      <a:pt x="5720" y="166"/>
                    </a:cubicBezTo>
                    <a:cubicBezTo>
                      <a:pt x="6503" y="166"/>
                      <a:pt x="7184" y="319"/>
                      <a:pt x="8172" y="635"/>
                    </a:cubicBezTo>
                    <a:cubicBezTo>
                      <a:pt x="8704" y="801"/>
                      <a:pt x="10079" y="1324"/>
                      <a:pt x="10466" y="1589"/>
                    </a:cubicBezTo>
                    <a:lnTo>
                      <a:pt x="10466" y="1589"/>
                    </a:lnTo>
                    <a:cubicBezTo>
                      <a:pt x="9562" y="949"/>
                      <a:pt x="8537" y="570"/>
                      <a:pt x="7459" y="305"/>
                    </a:cubicBezTo>
                    <a:cubicBezTo>
                      <a:pt x="7093" y="207"/>
                      <a:pt x="6718" y="118"/>
                      <a:pt x="6344" y="64"/>
                    </a:cubicBezTo>
                    <a:cubicBezTo>
                      <a:pt x="6045" y="21"/>
                      <a:pt x="5745" y="0"/>
                      <a:pt x="5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3"/>
            <p:cNvGrpSpPr/>
            <p:nvPr/>
          </p:nvGrpSpPr>
          <p:grpSpPr>
            <a:xfrm rot="-6811198">
              <a:off x="1821662" y="-645309"/>
              <a:ext cx="1253683" cy="1290619"/>
              <a:chOff x="5228518" y="1029313"/>
              <a:chExt cx="399350" cy="411116"/>
            </a:xfrm>
          </p:grpSpPr>
          <p:sp>
            <p:nvSpPr>
              <p:cNvPr id="204" name="Google Shape;204;p3"/>
              <p:cNvSpPr/>
              <p:nvPr/>
            </p:nvSpPr>
            <p:spPr>
              <a:xfrm>
                <a:off x="5228518" y="1032047"/>
                <a:ext cx="399350" cy="408382"/>
              </a:xfrm>
              <a:custGeom>
                <a:avLst/>
                <a:gdLst/>
                <a:ahLst/>
                <a:cxnLst/>
                <a:rect l="l" t="t" r="r" b="b"/>
                <a:pathLst>
                  <a:path w="3944" h="4033" extrusionOk="0">
                    <a:moveTo>
                      <a:pt x="3944" y="0"/>
                    </a:moveTo>
                    <a:lnTo>
                      <a:pt x="3944" y="0"/>
                    </a:lnTo>
                    <a:cubicBezTo>
                      <a:pt x="3212" y="259"/>
                      <a:pt x="2472" y="544"/>
                      <a:pt x="1838" y="1008"/>
                    </a:cubicBezTo>
                    <a:cubicBezTo>
                      <a:pt x="857" y="1722"/>
                      <a:pt x="179" y="2828"/>
                      <a:pt x="1" y="4032"/>
                    </a:cubicBezTo>
                    <a:cubicBezTo>
                      <a:pt x="946" y="3684"/>
                      <a:pt x="1865" y="3301"/>
                      <a:pt x="2623" y="2641"/>
                    </a:cubicBezTo>
                    <a:cubicBezTo>
                      <a:pt x="3373" y="1981"/>
                      <a:pt x="3855" y="990"/>
                      <a:pt x="3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5228518" y="1034680"/>
                <a:ext cx="391249" cy="405749"/>
              </a:xfrm>
              <a:custGeom>
                <a:avLst/>
                <a:gdLst/>
                <a:ahLst/>
                <a:cxnLst/>
                <a:rect l="l" t="t" r="r" b="b"/>
                <a:pathLst>
                  <a:path w="3864" h="4007" extrusionOk="0">
                    <a:moveTo>
                      <a:pt x="3863" y="1"/>
                    </a:moveTo>
                    <a:cubicBezTo>
                      <a:pt x="3150" y="260"/>
                      <a:pt x="2445" y="536"/>
                      <a:pt x="1838" y="982"/>
                    </a:cubicBezTo>
                    <a:cubicBezTo>
                      <a:pt x="860" y="1694"/>
                      <a:pt x="183" y="2796"/>
                      <a:pt x="2" y="3996"/>
                    </a:cubicBezTo>
                    <a:lnTo>
                      <a:pt x="2" y="3996"/>
                    </a:lnTo>
                    <a:cubicBezTo>
                      <a:pt x="350" y="3622"/>
                      <a:pt x="777" y="3319"/>
                      <a:pt x="1178" y="2998"/>
                    </a:cubicBezTo>
                    <a:cubicBezTo>
                      <a:pt x="2231" y="2160"/>
                      <a:pt x="3141" y="1143"/>
                      <a:pt x="3863" y="1"/>
                    </a:cubicBezTo>
                    <a:close/>
                    <a:moveTo>
                      <a:pt x="2" y="3996"/>
                    </a:moveTo>
                    <a:cubicBezTo>
                      <a:pt x="2" y="3996"/>
                      <a:pt x="1" y="3997"/>
                      <a:pt x="1" y="3997"/>
                    </a:cubicBezTo>
                    <a:cubicBezTo>
                      <a:pt x="1" y="3997"/>
                      <a:pt x="1" y="4006"/>
                      <a:pt x="1" y="4006"/>
                    </a:cubicBezTo>
                    <a:cubicBezTo>
                      <a:pt x="1" y="4003"/>
                      <a:pt x="2" y="3999"/>
                      <a:pt x="2" y="3996"/>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5242998" y="1042882"/>
                <a:ext cx="374947" cy="377700"/>
              </a:xfrm>
              <a:custGeom>
                <a:avLst/>
                <a:gdLst/>
                <a:ahLst/>
                <a:cxnLst/>
                <a:rect l="l" t="t" r="r" b="b"/>
                <a:pathLst>
                  <a:path w="3703" h="3730" extrusionOk="0">
                    <a:moveTo>
                      <a:pt x="3703" y="0"/>
                    </a:moveTo>
                    <a:cubicBezTo>
                      <a:pt x="3702" y="3"/>
                      <a:pt x="3701" y="5"/>
                      <a:pt x="3700" y="8"/>
                    </a:cubicBezTo>
                    <a:lnTo>
                      <a:pt x="3700" y="8"/>
                    </a:lnTo>
                    <a:cubicBezTo>
                      <a:pt x="3701" y="5"/>
                      <a:pt x="3702" y="3"/>
                      <a:pt x="3703" y="0"/>
                    </a:cubicBezTo>
                    <a:close/>
                    <a:moveTo>
                      <a:pt x="3700" y="8"/>
                    </a:moveTo>
                    <a:cubicBezTo>
                      <a:pt x="3690" y="32"/>
                      <a:pt x="3673" y="55"/>
                      <a:pt x="3649" y="72"/>
                    </a:cubicBezTo>
                    <a:cubicBezTo>
                      <a:pt x="3569" y="152"/>
                      <a:pt x="3426" y="188"/>
                      <a:pt x="3328" y="232"/>
                    </a:cubicBezTo>
                    <a:cubicBezTo>
                      <a:pt x="3167" y="303"/>
                      <a:pt x="3007" y="375"/>
                      <a:pt x="2837" y="437"/>
                    </a:cubicBezTo>
                    <a:cubicBezTo>
                      <a:pt x="2962" y="419"/>
                      <a:pt x="3087" y="402"/>
                      <a:pt x="3212" y="402"/>
                    </a:cubicBezTo>
                    <a:cubicBezTo>
                      <a:pt x="3007" y="518"/>
                      <a:pt x="2775" y="598"/>
                      <a:pt x="2552" y="678"/>
                    </a:cubicBezTo>
                    <a:lnTo>
                      <a:pt x="2177" y="812"/>
                    </a:lnTo>
                    <a:cubicBezTo>
                      <a:pt x="2427" y="812"/>
                      <a:pt x="2677" y="785"/>
                      <a:pt x="2926" y="750"/>
                    </a:cubicBezTo>
                    <a:lnTo>
                      <a:pt x="2926" y="750"/>
                    </a:lnTo>
                    <a:cubicBezTo>
                      <a:pt x="2793" y="821"/>
                      <a:pt x="2650" y="866"/>
                      <a:pt x="2507" y="901"/>
                    </a:cubicBezTo>
                    <a:cubicBezTo>
                      <a:pt x="2266" y="973"/>
                      <a:pt x="2025" y="1044"/>
                      <a:pt x="1776" y="1115"/>
                    </a:cubicBezTo>
                    <a:cubicBezTo>
                      <a:pt x="1902" y="1139"/>
                      <a:pt x="2028" y="1150"/>
                      <a:pt x="2154" y="1150"/>
                    </a:cubicBezTo>
                    <a:cubicBezTo>
                      <a:pt x="2312" y="1150"/>
                      <a:pt x="2469" y="1132"/>
                      <a:pt x="2623" y="1097"/>
                    </a:cubicBezTo>
                    <a:lnTo>
                      <a:pt x="2623" y="1097"/>
                    </a:lnTo>
                    <a:cubicBezTo>
                      <a:pt x="2195" y="1267"/>
                      <a:pt x="1695" y="1320"/>
                      <a:pt x="1231" y="1356"/>
                    </a:cubicBezTo>
                    <a:cubicBezTo>
                      <a:pt x="1416" y="1401"/>
                      <a:pt x="1606" y="1418"/>
                      <a:pt x="1796" y="1418"/>
                    </a:cubicBezTo>
                    <a:cubicBezTo>
                      <a:pt x="1945" y="1418"/>
                      <a:pt x="2094" y="1408"/>
                      <a:pt x="2240" y="1392"/>
                    </a:cubicBezTo>
                    <a:lnTo>
                      <a:pt x="2240" y="1392"/>
                    </a:lnTo>
                    <a:cubicBezTo>
                      <a:pt x="1927" y="1490"/>
                      <a:pt x="1597" y="1561"/>
                      <a:pt x="1267" y="1606"/>
                    </a:cubicBezTo>
                    <a:cubicBezTo>
                      <a:pt x="1499" y="1642"/>
                      <a:pt x="1731" y="1642"/>
                      <a:pt x="1972" y="1651"/>
                    </a:cubicBezTo>
                    <a:cubicBezTo>
                      <a:pt x="1579" y="1775"/>
                      <a:pt x="1169" y="1856"/>
                      <a:pt x="759" y="1927"/>
                    </a:cubicBezTo>
                    <a:cubicBezTo>
                      <a:pt x="888" y="1945"/>
                      <a:pt x="1018" y="1954"/>
                      <a:pt x="1146" y="1954"/>
                    </a:cubicBezTo>
                    <a:cubicBezTo>
                      <a:pt x="1337" y="1954"/>
                      <a:pt x="1527" y="1934"/>
                      <a:pt x="1713" y="1891"/>
                    </a:cubicBezTo>
                    <a:lnTo>
                      <a:pt x="1713" y="1891"/>
                    </a:lnTo>
                    <a:cubicBezTo>
                      <a:pt x="1428" y="1972"/>
                      <a:pt x="1151" y="2070"/>
                      <a:pt x="875" y="2168"/>
                    </a:cubicBezTo>
                    <a:cubicBezTo>
                      <a:pt x="1080" y="2159"/>
                      <a:pt x="1285" y="2150"/>
                      <a:pt x="1481" y="2132"/>
                    </a:cubicBezTo>
                    <a:lnTo>
                      <a:pt x="1481" y="2132"/>
                    </a:lnTo>
                    <a:cubicBezTo>
                      <a:pt x="1133" y="2293"/>
                      <a:pt x="785" y="2436"/>
                      <a:pt x="420" y="2552"/>
                    </a:cubicBezTo>
                    <a:cubicBezTo>
                      <a:pt x="696" y="2525"/>
                      <a:pt x="964" y="2453"/>
                      <a:pt x="1240" y="2391"/>
                    </a:cubicBezTo>
                    <a:lnTo>
                      <a:pt x="1240" y="2391"/>
                    </a:lnTo>
                    <a:cubicBezTo>
                      <a:pt x="1062" y="2552"/>
                      <a:pt x="857" y="2685"/>
                      <a:pt x="625" y="2766"/>
                    </a:cubicBezTo>
                    <a:cubicBezTo>
                      <a:pt x="545" y="2792"/>
                      <a:pt x="455" y="2819"/>
                      <a:pt x="402" y="2882"/>
                    </a:cubicBezTo>
                    <a:lnTo>
                      <a:pt x="982" y="2721"/>
                    </a:lnTo>
                    <a:lnTo>
                      <a:pt x="982" y="2721"/>
                    </a:lnTo>
                    <a:cubicBezTo>
                      <a:pt x="723" y="2864"/>
                      <a:pt x="455" y="3007"/>
                      <a:pt x="197" y="3149"/>
                    </a:cubicBezTo>
                    <a:cubicBezTo>
                      <a:pt x="402" y="3096"/>
                      <a:pt x="607" y="3042"/>
                      <a:pt x="803" y="2971"/>
                    </a:cubicBezTo>
                    <a:lnTo>
                      <a:pt x="803" y="2971"/>
                    </a:lnTo>
                    <a:lnTo>
                      <a:pt x="0" y="3729"/>
                    </a:lnTo>
                    <a:cubicBezTo>
                      <a:pt x="179" y="3640"/>
                      <a:pt x="348" y="3551"/>
                      <a:pt x="518" y="3453"/>
                    </a:cubicBezTo>
                    <a:cubicBezTo>
                      <a:pt x="714" y="3354"/>
                      <a:pt x="901" y="3247"/>
                      <a:pt x="1062" y="3105"/>
                    </a:cubicBezTo>
                    <a:lnTo>
                      <a:pt x="1062" y="3105"/>
                    </a:lnTo>
                    <a:cubicBezTo>
                      <a:pt x="1026" y="3185"/>
                      <a:pt x="973" y="3292"/>
                      <a:pt x="919" y="3372"/>
                    </a:cubicBezTo>
                    <a:cubicBezTo>
                      <a:pt x="1071" y="3230"/>
                      <a:pt x="1196" y="3078"/>
                      <a:pt x="1303" y="2908"/>
                    </a:cubicBezTo>
                    <a:lnTo>
                      <a:pt x="1303" y="2908"/>
                    </a:lnTo>
                    <a:cubicBezTo>
                      <a:pt x="1276" y="3024"/>
                      <a:pt x="1240" y="3140"/>
                      <a:pt x="1187" y="3247"/>
                    </a:cubicBezTo>
                    <a:cubicBezTo>
                      <a:pt x="1330" y="3078"/>
                      <a:pt x="1446" y="2882"/>
                      <a:pt x="1517" y="2676"/>
                    </a:cubicBezTo>
                    <a:lnTo>
                      <a:pt x="1517" y="2676"/>
                    </a:lnTo>
                    <a:lnTo>
                      <a:pt x="1481" y="3051"/>
                    </a:lnTo>
                    <a:cubicBezTo>
                      <a:pt x="1588" y="2864"/>
                      <a:pt x="1669" y="2650"/>
                      <a:pt x="1704" y="2436"/>
                    </a:cubicBezTo>
                    <a:cubicBezTo>
                      <a:pt x="1722" y="2623"/>
                      <a:pt x="1722" y="2819"/>
                      <a:pt x="1713" y="3007"/>
                    </a:cubicBezTo>
                    <a:cubicBezTo>
                      <a:pt x="1838" y="2766"/>
                      <a:pt x="1901" y="2498"/>
                      <a:pt x="1963" y="2222"/>
                    </a:cubicBezTo>
                    <a:cubicBezTo>
                      <a:pt x="1972" y="2400"/>
                      <a:pt x="1981" y="2578"/>
                      <a:pt x="1999" y="2748"/>
                    </a:cubicBezTo>
                    <a:cubicBezTo>
                      <a:pt x="2052" y="2721"/>
                      <a:pt x="2070" y="2650"/>
                      <a:pt x="2079" y="2587"/>
                    </a:cubicBezTo>
                    <a:cubicBezTo>
                      <a:pt x="2115" y="2409"/>
                      <a:pt x="2150" y="2230"/>
                      <a:pt x="2186" y="2052"/>
                    </a:cubicBezTo>
                    <a:cubicBezTo>
                      <a:pt x="2231" y="2204"/>
                      <a:pt x="2257" y="2364"/>
                      <a:pt x="2266" y="2525"/>
                    </a:cubicBezTo>
                    <a:cubicBezTo>
                      <a:pt x="2320" y="2498"/>
                      <a:pt x="2338" y="2427"/>
                      <a:pt x="2338" y="2364"/>
                    </a:cubicBezTo>
                    <a:cubicBezTo>
                      <a:pt x="2356" y="2195"/>
                      <a:pt x="2373" y="2016"/>
                      <a:pt x="2391" y="1847"/>
                    </a:cubicBezTo>
                    <a:cubicBezTo>
                      <a:pt x="2427" y="1998"/>
                      <a:pt x="2454" y="2114"/>
                      <a:pt x="2463" y="2266"/>
                    </a:cubicBezTo>
                    <a:cubicBezTo>
                      <a:pt x="2507" y="2186"/>
                      <a:pt x="2525" y="2106"/>
                      <a:pt x="2534" y="2016"/>
                    </a:cubicBezTo>
                    <a:cubicBezTo>
                      <a:pt x="2561" y="1865"/>
                      <a:pt x="2579" y="1713"/>
                      <a:pt x="2587" y="1561"/>
                    </a:cubicBezTo>
                    <a:cubicBezTo>
                      <a:pt x="2605" y="1749"/>
                      <a:pt x="2623" y="1936"/>
                      <a:pt x="2632" y="2123"/>
                    </a:cubicBezTo>
                    <a:cubicBezTo>
                      <a:pt x="2775" y="1811"/>
                      <a:pt x="2828" y="1481"/>
                      <a:pt x="2873" y="1151"/>
                    </a:cubicBezTo>
                    <a:lnTo>
                      <a:pt x="2873" y="1151"/>
                    </a:lnTo>
                    <a:cubicBezTo>
                      <a:pt x="2864" y="1383"/>
                      <a:pt x="2855" y="1615"/>
                      <a:pt x="2837" y="1847"/>
                    </a:cubicBezTo>
                    <a:cubicBezTo>
                      <a:pt x="2998" y="1526"/>
                      <a:pt x="3087" y="1160"/>
                      <a:pt x="3167" y="803"/>
                    </a:cubicBezTo>
                    <a:lnTo>
                      <a:pt x="3167" y="803"/>
                    </a:lnTo>
                    <a:cubicBezTo>
                      <a:pt x="3141" y="1044"/>
                      <a:pt x="3123" y="1285"/>
                      <a:pt x="3096" y="1526"/>
                    </a:cubicBezTo>
                    <a:cubicBezTo>
                      <a:pt x="3265" y="1196"/>
                      <a:pt x="3364" y="839"/>
                      <a:pt x="3390" y="473"/>
                    </a:cubicBezTo>
                    <a:lnTo>
                      <a:pt x="3390" y="473"/>
                    </a:lnTo>
                    <a:cubicBezTo>
                      <a:pt x="3390" y="669"/>
                      <a:pt x="3373" y="866"/>
                      <a:pt x="3355" y="1062"/>
                    </a:cubicBezTo>
                    <a:cubicBezTo>
                      <a:pt x="3417" y="892"/>
                      <a:pt x="3480" y="714"/>
                      <a:pt x="3542" y="535"/>
                    </a:cubicBezTo>
                    <a:cubicBezTo>
                      <a:pt x="3604" y="360"/>
                      <a:pt x="3639" y="175"/>
                      <a:pt x="3700" y="8"/>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5272767" y="1029313"/>
                <a:ext cx="354190" cy="365954"/>
              </a:xfrm>
              <a:custGeom>
                <a:avLst/>
                <a:gdLst/>
                <a:ahLst/>
                <a:cxnLst/>
                <a:rect l="l" t="t" r="r" b="b"/>
                <a:pathLst>
                  <a:path w="3498" h="3614" extrusionOk="0">
                    <a:moveTo>
                      <a:pt x="3498" y="0"/>
                    </a:moveTo>
                    <a:lnTo>
                      <a:pt x="3498" y="0"/>
                    </a:lnTo>
                    <a:cubicBezTo>
                      <a:pt x="3492" y="8"/>
                      <a:pt x="3486" y="16"/>
                      <a:pt x="3480" y="24"/>
                    </a:cubicBezTo>
                    <a:lnTo>
                      <a:pt x="3480" y="24"/>
                    </a:lnTo>
                    <a:cubicBezTo>
                      <a:pt x="3486" y="16"/>
                      <a:pt x="3492" y="8"/>
                      <a:pt x="3498" y="0"/>
                    </a:cubicBezTo>
                    <a:close/>
                    <a:moveTo>
                      <a:pt x="3480" y="24"/>
                    </a:moveTo>
                    <a:cubicBezTo>
                      <a:pt x="2485" y="1362"/>
                      <a:pt x="1313" y="2576"/>
                      <a:pt x="1" y="3613"/>
                    </a:cubicBezTo>
                    <a:cubicBezTo>
                      <a:pt x="1045" y="3167"/>
                      <a:pt x="1803" y="2284"/>
                      <a:pt x="2517" y="1401"/>
                    </a:cubicBezTo>
                    <a:cubicBezTo>
                      <a:pt x="2885" y="927"/>
                      <a:pt x="3124" y="505"/>
                      <a:pt x="3480" y="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8" name="Google Shape;208;p3"/>
          <p:cNvGrpSpPr/>
          <p:nvPr/>
        </p:nvGrpSpPr>
        <p:grpSpPr>
          <a:xfrm>
            <a:off x="4929943" y="3232319"/>
            <a:ext cx="5205380" cy="3055952"/>
            <a:chOff x="4929943" y="3232319"/>
            <a:chExt cx="5205380" cy="3055952"/>
          </a:xfrm>
        </p:grpSpPr>
        <p:grpSp>
          <p:nvGrpSpPr>
            <p:cNvPr id="209" name="Google Shape;209;p3"/>
            <p:cNvGrpSpPr/>
            <p:nvPr/>
          </p:nvGrpSpPr>
          <p:grpSpPr>
            <a:xfrm rot="4161106">
              <a:off x="6904948" y="4028046"/>
              <a:ext cx="1600055" cy="2235038"/>
              <a:chOff x="3996441" y="87120"/>
              <a:chExt cx="849227" cy="1186243"/>
            </a:xfrm>
          </p:grpSpPr>
          <p:sp>
            <p:nvSpPr>
              <p:cNvPr id="210" name="Google Shape;210;p3"/>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
            <p:cNvGrpSpPr/>
            <p:nvPr/>
          </p:nvGrpSpPr>
          <p:grpSpPr>
            <a:xfrm rot="-2848678">
              <a:off x="5571582" y="3648579"/>
              <a:ext cx="1600012" cy="2234977"/>
              <a:chOff x="3996441" y="87120"/>
              <a:chExt cx="849227" cy="1186243"/>
            </a:xfrm>
          </p:grpSpPr>
          <p:sp>
            <p:nvSpPr>
              <p:cNvPr id="222" name="Google Shape;222;p3"/>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3"/>
            <p:cNvGrpSpPr/>
            <p:nvPr/>
          </p:nvGrpSpPr>
          <p:grpSpPr>
            <a:xfrm rot="4161106">
              <a:off x="7775798" y="4028046"/>
              <a:ext cx="1600055" cy="2235038"/>
              <a:chOff x="3996441" y="87120"/>
              <a:chExt cx="849227" cy="1186243"/>
            </a:xfrm>
          </p:grpSpPr>
          <p:sp>
            <p:nvSpPr>
              <p:cNvPr id="234" name="Google Shape;234;p3"/>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3"/>
            <p:cNvGrpSpPr/>
            <p:nvPr/>
          </p:nvGrpSpPr>
          <p:grpSpPr>
            <a:xfrm rot="-1356785">
              <a:off x="8269038" y="3408409"/>
              <a:ext cx="1428399" cy="2563344"/>
              <a:chOff x="8268108" y="675218"/>
              <a:chExt cx="422841" cy="758842"/>
            </a:xfrm>
          </p:grpSpPr>
          <p:sp>
            <p:nvSpPr>
              <p:cNvPr id="246" name="Google Shape;246;p3"/>
              <p:cNvSpPr/>
              <p:nvPr/>
            </p:nvSpPr>
            <p:spPr>
              <a:xfrm>
                <a:off x="8268108" y="675218"/>
                <a:ext cx="272983" cy="432785"/>
              </a:xfrm>
              <a:custGeom>
                <a:avLst/>
                <a:gdLst/>
                <a:ahLst/>
                <a:cxnLst/>
                <a:rect l="l" t="t" r="r" b="b"/>
                <a:pathLst>
                  <a:path w="2696" h="4274" extrusionOk="0">
                    <a:moveTo>
                      <a:pt x="1" y="0"/>
                    </a:moveTo>
                    <a:cubicBezTo>
                      <a:pt x="28" y="1196"/>
                      <a:pt x="509" y="2382"/>
                      <a:pt x="1286" y="3301"/>
                    </a:cubicBezTo>
                    <a:cubicBezTo>
                      <a:pt x="1660" y="3738"/>
                      <a:pt x="2133" y="4140"/>
                      <a:pt x="2695" y="4273"/>
                    </a:cubicBezTo>
                    <a:cubicBezTo>
                      <a:pt x="2633" y="3390"/>
                      <a:pt x="2374" y="2489"/>
                      <a:pt x="1928" y="1722"/>
                    </a:cubicBezTo>
                    <a:cubicBezTo>
                      <a:pt x="1482" y="964"/>
                      <a:pt x="813" y="35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8268108" y="675218"/>
                <a:ext cx="268427" cy="431874"/>
              </a:xfrm>
              <a:custGeom>
                <a:avLst/>
                <a:gdLst/>
                <a:ahLst/>
                <a:cxnLst/>
                <a:rect l="l" t="t" r="r" b="b"/>
                <a:pathLst>
                  <a:path w="2651" h="4265" extrusionOk="0">
                    <a:moveTo>
                      <a:pt x="1" y="0"/>
                    </a:moveTo>
                    <a:cubicBezTo>
                      <a:pt x="28" y="1196"/>
                      <a:pt x="509" y="2382"/>
                      <a:pt x="1286" y="3301"/>
                    </a:cubicBezTo>
                    <a:cubicBezTo>
                      <a:pt x="1651" y="3729"/>
                      <a:pt x="2106" y="4113"/>
                      <a:pt x="2651" y="4265"/>
                    </a:cubicBezTo>
                    <a:cubicBezTo>
                      <a:pt x="2356" y="3845"/>
                      <a:pt x="2160" y="3346"/>
                      <a:pt x="1910" y="2891"/>
                    </a:cubicBezTo>
                    <a:cubicBezTo>
                      <a:pt x="1794" y="2677"/>
                      <a:pt x="1660" y="2471"/>
                      <a:pt x="1535" y="2266"/>
                    </a:cubicBezTo>
                    <a:cubicBezTo>
                      <a:pt x="1054" y="1508"/>
                      <a:pt x="554" y="759"/>
                      <a:pt x="37" y="9"/>
                    </a:cubicBezTo>
                    <a:cubicBezTo>
                      <a:pt x="28" y="9"/>
                      <a:pt x="19" y="0"/>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8285321" y="697799"/>
                <a:ext cx="234000" cy="388535"/>
              </a:xfrm>
              <a:custGeom>
                <a:avLst/>
                <a:gdLst/>
                <a:ahLst/>
                <a:cxnLst/>
                <a:rect l="l" t="t" r="r" b="b"/>
                <a:pathLst>
                  <a:path w="2311" h="3837" extrusionOk="0">
                    <a:moveTo>
                      <a:pt x="0" y="0"/>
                    </a:moveTo>
                    <a:cubicBezTo>
                      <a:pt x="14" y="13"/>
                      <a:pt x="28" y="27"/>
                      <a:pt x="42" y="40"/>
                    </a:cubicBezTo>
                    <a:lnTo>
                      <a:pt x="42" y="40"/>
                    </a:lnTo>
                    <a:cubicBezTo>
                      <a:pt x="29" y="26"/>
                      <a:pt x="16" y="12"/>
                      <a:pt x="0" y="0"/>
                    </a:cubicBezTo>
                    <a:close/>
                    <a:moveTo>
                      <a:pt x="42" y="40"/>
                    </a:moveTo>
                    <a:lnTo>
                      <a:pt x="42" y="40"/>
                    </a:lnTo>
                    <a:cubicBezTo>
                      <a:pt x="105" y="111"/>
                      <a:pt x="143" y="206"/>
                      <a:pt x="188" y="295"/>
                    </a:cubicBezTo>
                    <a:cubicBezTo>
                      <a:pt x="268" y="464"/>
                      <a:pt x="366" y="616"/>
                      <a:pt x="482" y="759"/>
                    </a:cubicBezTo>
                    <a:cubicBezTo>
                      <a:pt x="322" y="634"/>
                      <a:pt x="179" y="491"/>
                      <a:pt x="45" y="339"/>
                    </a:cubicBezTo>
                    <a:lnTo>
                      <a:pt x="45" y="339"/>
                    </a:lnTo>
                    <a:cubicBezTo>
                      <a:pt x="206" y="616"/>
                      <a:pt x="384" y="884"/>
                      <a:pt x="634" y="1071"/>
                    </a:cubicBezTo>
                    <a:cubicBezTo>
                      <a:pt x="482" y="1000"/>
                      <a:pt x="339" y="910"/>
                      <a:pt x="215" y="794"/>
                    </a:cubicBezTo>
                    <a:lnTo>
                      <a:pt x="215" y="794"/>
                    </a:lnTo>
                    <a:cubicBezTo>
                      <a:pt x="384" y="1026"/>
                      <a:pt x="580" y="1240"/>
                      <a:pt x="830" y="1383"/>
                    </a:cubicBezTo>
                    <a:cubicBezTo>
                      <a:pt x="661" y="1347"/>
                      <a:pt x="500" y="1258"/>
                      <a:pt x="375" y="1142"/>
                    </a:cubicBezTo>
                    <a:lnTo>
                      <a:pt x="375" y="1142"/>
                    </a:lnTo>
                    <a:cubicBezTo>
                      <a:pt x="536" y="1330"/>
                      <a:pt x="714" y="1499"/>
                      <a:pt x="919" y="1642"/>
                    </a:cubicBezTo>
                    <a:cubicBezTo>
                      <a:pt x="678" y="1544"/>
                      <a:pt x="464" y="1401"/>
                      <a:pt x="277" y="1223"/>
                    </a:cubicBezTo>
                    <a:lnTo>
                      <a:pt x="277" y="1223"/>
                    </a:lnTo>
                    <a:cubicBezTo>
                      <a:pt x="464" y="1544"/>
                      <a:pt x="777" y="1767"/>
                      <a:pt x="1080" y="1981"/>
                    </a:cubicBezTo>
                    <a:cubicBezTo>
                      <a:pt x="919" y="1918"/>
                      <a:pt x="768" y="1847"/>
                      <a:pt x="616" y="1758"/>
                    </a:cubicBezTo>
                    <a:lnTo>
                      <a:pt x="616" y="1758"/>
                    </a:lnTo>
                    <a:cubicBezTo>
                      <a:pt x="839" y="1936"/>
                      <a:pt x="1071" y="2097"/>
                      <a:pt x="1312" y="2257"/>
                    </a:cubicBezTo>
                    <a:cubicBezTo>
                      <a:pt x="1062" y="2186"/>
                      <a:pt x="812" y="2079"/>
                      <a:pt x="598" y="1927"/>
                    </a:cubicBezTo>
                    <a:lnTo>
                      <a:pt x="598" y="1927"/>
                    </a:lnTo>
                    <a:cubicBezTo>
                      <a:pt x="723" y="2132"/>
                      <a:pt x="964" y="2222"/>
                      <a:pt x="1178" y="2338"/>
                    </a:cubicBezTo>
                    <a:cubicBezTo>
                      <a:pt x="1303" y="2409"/>
                      <a:pt x="1428" y="2489"/>
                      <a:pt x="1535" y="2579"/>
                    </a:cubicBezTo>
                    <a:cubicBezTo>
                      <a:pt x="1365" y="2507"/>
                      <a:pt x="1187" y="2480"/>
                      <a:pt x="1009" y="2454"/>
                    </a:cubicBezTo>
                    <a:lnTo>
                      <a:pt x="1009" y="2454"/>
                    </a:lnTo>
                    <a:cubicBezTo>
                      <a:pt x="1240" y="2579"/>
                      <a:pt x="1472" y="2703"/>
                      <a:pt x="1704" y="2837"/>
                    </a:cubicBezTo>
                    <a:cubicBezTo>
                      <a:pt x="1464" y="2802"/>
                      <a:pt x="1223" y="2748"/>
                      <a:pt x="1000" y="2650"/>
                    </a:cubicBezTo>
                    <a:lnTo>
                      <a:pt x="1000" y="2650"/>
                    </a:lnTo>
                    <a:cubicBezTo>
                      <a:pt x="1285" y="2819"/>
                      <a:pt x="1571" y="2980"/>
                      <a:pt x="1856" y="3149"/>
                    </a:cubicBezTo>
                    <a:cubicBezTo>
                      <a:pt x="1731" y="3114"/>
                      <a:pt x="1597" y="3078"/>
                      <a:pt x="1472" y="3042"/>
                    </a:cubicBezTo>
                    <a:lnTo>
                      <a:pt x="1472" y="3042"/>
                    </a:lnTo>
                    <a:cubicBezTo>
                      <a:pt x="1642" y="3158"/>
                      <a:pt x="1820" y="3283"/>
                      <a:pt x="1990" y="3399"/>
                    </a:cubicBezTo>
                    <a:cubicBezTo>
                      <a:pt x="1767" y="3301"/>
                      <a:pt x="1553" y="3203"/>
                      <a:pt x="1330" y="3105"/>
                    </a:cubicBezTo>
                    <a:lnTo>
                      <a:pt x="1330" y="3105"/>
                    </a:lnTo>
                    <a:cubicBezTo>
                      <a:pt x="1588" y="3292"/>
                      <a:pt x="1856" y="3462"/>
                      <a:pt x="2133" y="3622"/>
                    </a:cubicBezTo>
                    <a:cubicBezTo>
                      <a:pt x="1972" y="3587"/>
                      <a:pt x="1811" y="3533"/>
                      <a:pt x="1669" y="3453"/>
                    </a:cubicBezTo>
                    <a:lnTo>
                      <a:pt x="1669" y="3453"/>
                    </a:lnTo>
                    <a:cubicBezTo>
                      <a:pt x="1847" y="3622"/>
                      <a:pt x="2070" y="3756"/>
                      <a:pt x="2302" y="3836"/>
                    </a:cubicBezTo>
                    <a:cubicBezTo>
                      <a:pt x="2302" y="3827"/>
                      <a:pt x="2284" y="3792"/>
                      <a:pt x="2293" y="3792"/>
                    </a:cubicBezTo>
                    <a:cubicBezTo>
                      <a:pt x="2302" y="3792"/>
                      <a:pt x="2311" y="3783"/>
                      <a:pt x="2311" y="3774"/>
                    </a:cubicBezTo>
                    <a:cubicBezTo>
                      <a:pt x="2311" y="3542"/>
                      <a:pt x="2311" y="3301"/>
                      <a:pt x="2266" y="3078"/>
                    </a:cubicBezTo>
                    <a:cubicBezTo>
                      <a:pt x="2266" y="3185"/>
                      <a:pt x="2257" y="3301"/>
                      <a:pt x="2257" y="3417"/>
                    </a:cubicBezTo>
                    <a:cubicBezTo>
                      <a:pt x="2204" y="3149"/>
                      <a:pt x="2142" y="2882"/>
                      <a:pt x="2088" y="2614"/>
                    </a:cubicBezTo>
                    <a:lnTo>
                      <a:pt x="2070" y="3087"/>
                    </a:lnTo>
                    <a:cubicBezTo>
                      <a:pt x="2061" y="2775"/>
                      <a:pt x="2026" y="2463"/>
                      <a:pt x="1936" y="2159"/>
                    </a:cubicBezTo>
                    <a:cubicBezTo>
                      <a:pt x="1927" y="2338"/>
                      <a:pt x="1918" y="2516"/>
                      <a:pt x="1927" y="2694"/>
                    </a:cubicBezTo>
                    <a:cubicBezTo>
                      <a:pt x="1910" y="2409"/>
                      <a:pt x="1892" y="2124"/>
                      <a:pt x="1785" y="1865"/>
                    </a:cubicBezTo>
                    <a:cubicBezTo>
                      <a:pt x="1758" y="2070"/>
                      <a:pt x="1731" y="2266"/>
                      <a:pt x="1713" y="2471"/>
                    </a:cubicBezTo>
                    <a:cubicBezTo>
                      <a:pt x="1695" y="2150"/>
                      <a:pt x="1687" y="1829"/>
                      <a:pt x="1579" y="1526"/>
                    </a:cubicBezTo>
                    <a:cubicBezTo>
                      <a:pt x="1553" y="1740"/>
                      <a:pt x="1526" y="1954"/>
                      <a:pt x="1490" y="2159"/>
                    </a:cubicBezTo>
                    <a:cubicBezTo>
                      <a:pt x="1517" y="1883"/>
                      <a:pt x="1517" y="1588"/>
                      <a:pt x="1410" y="1330"/>
                    </a:cubicBezTo>
                    <a:cubicBezTo>
                      <a:pt x="1374" y="1508"/>
                      <a:pt x="1339" y="1686"/>
                      <a:pt x="1303" y="1865"/>
                    </a:cubicBezTo>
                    <a:cubicBezTo>
                      <a:pt x="1321" y="1624"/>
                      <a:pt x="1339" y="1374"/>
                      <a:pt x="1285" y="1124"/>
                    </a:cubicBezTo>
                    <a:cubicBezTo>
                      <a:pt x="1240" y="1276"/>
                      <a:pt x="1205" y="1437"/>
                      <a:pt x="1169" y="1588"/>
                    </a:cubicBezTo>
                    <a:cubicBezTo>
                      <a:pt x="1196" y="1365"/>
                      <a:pt x="1160" y="1142"/>
                      <a:pt x="1089" y="928"/>
                    </a:cubicBezTo>
                    <a:cubicBezTo>
                      <a:pt x="1089" y="1062"/>
                      <a:pt x="1053" y="1178"/>
                      <a:pt x="1000" y="1294"/>
                    </a:cubicBezTo>
                    <a:cubicBezTo>
                      <a:pt x="964" y="991"/>
                      <a:pt x="866" y="678"/>
                      <a:pt x="714" y="402"/>
                    </a:cubicBezTo>
                    <a:lnTo>
                      <a:pt x="714" y="402"/>
                    </a:lnTo>
                    <a:cubicBezTo>
                      <a:pt x="768" y="625"/>
                      <a:pt x="786" y="848"/>
                      <a:pt x="768" y="1071"/>
                    </a:cubicBezTo>
                    <a:cubicBezTo>
                      <a:pt x="687" y="812"/>
                      <a:pt x="598" y="553"/>
                      <a:pt x="429" y="339"/>
                    </a:cubicBezTo>
                    <a:lnTo>
                      <a:pt x="429" y="339"/>
                    </a:lnTo>
                    <a:cubicBezTo>
                      <a:pt x="518" y="518"/>
                      <a:pt x="580" y="696"/>
                      <a:pt x="634" y="884"/>
                    </a:cubicBezTo>
                    <a:cubicBezTo>
                      <a:pt x="490" y="571"/>
                      <a:pt x="290" y="282"/>
                      <a:pt x="42" y="4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8287144" y="698710"/>
                <a:ext cx="403805" cy="735350"/>
              </a:xfrm>
              <a:custGeom>
                <a:avLst/>
                <a:gdLst/>
                <a:ahLst/>
                <a:cxnLst/>
                <a:rect l="l" t="t" r="r" b="b"/>
                <a:pathLst>
                  <a:path w="3988" h="7262" extrusionOk="0">
                    <a:moveTo>
                      <a:pt x="0" y="0"/>
                    </a:moveTo>
                    <a:lnTo>
                      <a:pt x="0" y="0"/>
                    </a:lnTo>
                    <a:cubicBezTo>
                      <a:pt x="1410" y="2132"/>
                      <a:pt x="2641" y="4434"/>
                      <a:pt x="3649" y="6780"/>
                    </a:cubicBezTo>
                    <a:cubicBezTo>
                      <a:pt x="3729" y="6968"/>
                      <a:pt x="3819" y="7155"/>
                      <a:pt x="3979" y="7262"/>
                    </a:cubicBezTo>
                    <a:cubicBezTo>
                      <a:pt x="3988" y="7208"/>
                      <a:pt x="3899" y="7155"/>
                      <a:pt x="3881" y="7110"/>
                    </a:cubicBezTo>
                    <a:cubicBezTo>
                      <a:pt x="2953" y="4568"/>
                      <a:pt x="1633" y="215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3"/>
            <p:cNvGrpSpPr/>
            <p:nvPr/>
          </p:nvGrpSpPr>
          <p:grpSpPr>
            <a:xfrm>
              <a:off x="4929943" y="3960550"/>
              <a:ext cx="1277621" cy="1459061"/>
              <a:chOff x="7040587" y="1131380"/>
              <a:chExt cx="470735" cy="537586"/>
            </a:xfrm>
          </p:grpSpPr>
          <p:sp>
            <p:nvSpPr>
              <p:cNvPr id="251" name="Google Shape;251;p3"/>
              <p:cNvSpPr/>
              <p:nvPr/>
            </p:nvSpPr>
            <p:spPr>
              <a:xfrm>
                <a:off x="7051421" y="1131380"/>
                <a:ext cx="459900" cy="477137"/>
              </a:xfrm>
              <a:custGeom>
                <a:avLst/>
                <a:gdLst/>
                <a:ahLst/>
                <a:cxnLst/>
                <a:rect l="l" t="t" r="r" b="b"/>
                <a:pathLst>
                  <a:path w="4542" h="4712" extrusionOk="0">
                    <a:moveTo>
                      <a:pt x="4541" y="0"/>
                    </a:moveTo>
                    <a:cubicBezTo>
                      <a:pt x="3988" y="429"/>
                      <a:pt x="3310" y="723"/>
                      <a:pt x="2686" y="1053"/>
                    </a:cubicBezTo>
                    <a:cubicBezTo>
                      <a:pt x="2070" y="1374"/>
                      <a:pt x="1446" y="1722"/>
                      <a:pt x="937" y="2213"/>
                    </a:cubicBezTo>
                    <a:cubicBezTo>
                      <a:pt x="429" y="2703"/>
                      <a:pt x="45" y="3355"/>
                      <a:pt x="9" y="4051"/>
                    </a:cubicBezTo>
                    <a:cubicBezTo>
                      <a:pt x="0" y="4167"/>
                      <a:pt x="0" y="4283"/>
                      <a:pt x="45" y="4381"/>
                    </a:cubicBezTo>
                    <a:cubicBezTo>
                      <a:pt x="125" y="4586"/>
                      <a:pt x="348" y="4702"/>
                      <a:pt x="562" y="4711"/>
                    </a:cubicBezTo>
                    <a:cubicBezTo>
                      <a:pt x="568" y="4711"/>
                      <a:pt x="573" y="4711"/>
                      <a:pt x="579" y="4711"/>
                    </a:cubicBezTo>
                    <a:cubicBezTo>
                      <a:pt x="782" y="4711"/>
                      <a:pt x="898" y="4548"/>
                      <a:pt x="1098" y="4479"/>
                    </a:cubicBezTo>
                    <a:cubicBezTo>
                      <a:pt x="2097" y="4122"/>
                      <a:pt x="2962" y="3381"/>
                      <a:pt x="3471" y="2436"/>
                    </a:cubicBezTo>
                    <a:cubicBezTo>
                      <a:pt x="3506" y="2382"/>
                      <a:pt x="3533" y="2311"/>
                      <a:pt x="3515" y="2240"/>
                    </a:cubicBezTo>
                    <a:cubicBezTo>
                      <a:pt x="3506" y="2195"/>
                      <a:pt x="3471" y="2159"/>
                      <a:pt x="3435" y="2124"/>
                    </a:cubicBezTo>
                    <a:lnTo>
                      <a:pt x="3132" y="1820"/>
                    </a:lnTo>
                    <a:lnTo>
                      <a:pt x="3132" y="1820"/>
                    </a:lnTo>
                    <a:cubicBezTo>
                      <a:pt x="3283" y="1865"/>
                      <a:pt x="3444" y="1918"/>
                      <a:pt x="3595" y="1963"/>
                    </a:cubicBezTo>
                    <a:cubicBezTo>
                      <a:pt x="3836" y="1276"/>
                      <a:pt x="4149" y="616"/>
                      <a:pt x="4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7095670" y="1192843"/>
                <a:ext cx="359557" cy="403825"/>
              </a:xfrm>
              <a:custGeom>
                <a:avLst/>
                <a:gdLst/>
                <a:ahLst/>
                <a:cxnLst/>
                <a:rect l="l" t="t" r="r" b="b"/>
                <a:pathLst>
                  <a:path w="3551" h="3988" extrusionOk="0">
                    <a:moveTo>
                      <a:pt x="3551" y="0"/>
                    </a:moveTo>
                    <a:cubicBezTo>
                      <a:pt x="3078" y="125"/>
                      <a:pt x="2686" y="437"/>
                      <a:pt x="2302" y="741"/>
                    </a:cubicBezTo>
                    <a:cubicBezTo>
                      <a:pt x="2329" y="660"/>
                      <a:pt x="2320" y="607"/>
                      <a:pt x="2347" y="526"/>
                    </a:cubicBezTo>
                    <a:lnTo>
                      <a:pt x="2347" y="526"/>
                    </a:lnTo>
                    <a:cubicBezTo>
                      <a:pt x="2204" y="714"/>
                      <a:pt x="2088" y="919"/>
                      <a:pt x="2008" y="1142"/>
                    </a:cubicBezTo>
                    <a:cubicBezTo>
                      <a:pt x="1990" y="1008"/>
                      <a:pt x="2026" y="865"/>
                      <a:pt x="2052" y="732"/>
                    </a:cubicBezTo>
                    <a:lnTo>
                      <a:pt x="2052" y="732"/>
                    </a:lnTo>
                    <a:cubicBezTo>
                      <a:pt x="1927" y="937"/>
                      <a:pt x="1820" y="1151"/>
                      <a:pt x="1722" y="1365"/>
                    </a:cubicBezTo>
                    <a:cubicBezTo>
                      <a:pt x="1722" y="1240"/>
                      <a:pt x="1740" y="1115"/>
                      <a:pt x="1776" y="999"/>
                    </a:cubicBezTo>
                    <a:lnTo>
                      <a:pt x="1776" y="999"/>
                    </a:lnTo>
                    <a:cubicBezTo>
                      <a:pt x="1678" y="1178"/>
                      <a:pt x="1597" y="1374"/>
                      <a:pt x="1544" y="1570"/>
                    </a:cubicBezTo>
                    <a:cubicBezTo>
                      <a:pt x="1535" y="1427"/>
                      <a:pt x="1535" y="1294"/>
                      <a:pt x="1562" y="1160"/>
                    </a:cubicBezTo>
                    <a:lnTo>
                      <a:pt x="1562" y="1160"/>
                    </a:lnTo>
                    <a:cubicBezTo>
                      <a:pt x="1437" y="1401"/>
                      <a:pt x="1348" y="1659"/>
                      <a:pt x="1285" y="1927"/>
                    </a:cubicBezTo>
                    <a:cubicBezTo>
                      <a:pt x="1303" y="1740"/>
                      <a:pt x="1294" y="1552"/>
                      <a:pt x="1276" y="1365"/>
                    </a:cubicBezTo>
                    <a:cubicBezTo>
                      <a:pt x="1151" y="1704"/>
                      <a:pt x="1026" y="2034"/>
                      <a:pt x="910" y="2373"/>
                    </a:cubicBezTo>
                    <a:cubicBezTo>
                      <a:pt x="875" y="2168"/>
                      <a:pt x="884" y="1954"/>
                      <a:pt x="937" y="1749"/>
                    </a:cubicBezTo>
                    <a:lnTo>
                      <a:pt x="937" y="1749"/>
                    </a:lnTo>
                    <a:cubicBezTo>
                      <a:pt x="812" y="2088"/>
                      <a:pt x="687" y="2435"/>
                      <a:pt x="571" y="2783"/>
                    </a:cubicBezTo>
                    <a:cubicBezTo>
                      <a:pt x="580" y="2462"/>
                      <a:pt x="625" y="2150"/>
                      <a:pt x="687" y="1838"/>
                    </a:cubicBezTo>
                    <a:lnTo>
                      <a:pt x="687" y="1838"/>
                    </a:lnTo>
                    <a:cubicBezTo>
                      <a:pt x="571" y="2221"/>
                      <a:pt x="464" y="2596"/>
                      <a:pt x="357" y="2980"/>
                    </a:cubicBezTo>
                    <a:cubicBezTo>
                      <a:pt x="384" y="2757"/>
                      <a:pt x="411" y="2525"/>
                      <a:pt x="438" y="2302"/>
                    </a:cubicBezTo>
                    <a:lnTo>
                      <a:pt x="438" y="2302"/>
                    </a:lnTo>
                    <a:cubicBezTo>
                      <a:pt x="232" y="2846"/>
                      <a:pt x="116" y="3417"/>
                      <a:pt x="0" y="3988"/>
                    </a:cubicBezTo>
                    <a:cubicBezTo>
                      <a:pt x="384" y="3756"/>
                      <a:pt x="768" y="3542"/>
                      <a:pt x="1169" y="3354"/>
                    </a:cubicBezTo>
                    <a:lnTo>
                      <a:pt x="1169" y="3354"/>
                    </a:lnTo>
                    <a:cubicBezTo>
                      <a:pt x="955" y="3408"/>
                      <a:pt x="732" y="3435"/>
                      <a:pt x="518" y="3444"/>
                    </a:cubicBezTo>
                    <a:cubicBezTo>
                      <a:pt x="884" y="3212"/>
                      <a:pt x="1276" y="2998"/>
                      <a:pt x="1669" y="2819"/>
                    </a:cubicBezTo>
                    <a:cubicBezTo>
                      <a:pt x="1374" y="2819"/>
                      <a:pt x="1089" y="2873"/>
                      <a:pt x="812" y="2989"/>
                    </a:cubicBezTo>
                    <a:cubicBezTo>
                      <a:pt x="1240" y="2712"/>
                      <a:pt x="1713" y="2543"/>
                      <a:pt x="2186" y="2373"/>
                    </a:cubicBezTo>
                    <a:cubicBezTo>
                      <a:pt x="2088" y="2351"/>
                      <a:pt x="1987" y="2340"/>
                      <a:pt x="1885" y="2340"/>
                    </a:cubicBezTo>
                    <a:cubicBezTo>
                      <a:pt x="1665" y="2340"/>
                      <a:pt x="1445" y="2391"/>
                      <a:pt x="1249" y="2489"/>
                    </a:cubicBezTo>
                    <a:cubicBezTo>
                      <a:pt x="1669" y="2275"/>
                      <a:pt x="2115" y="2088"/>
                      <a:pt x="2570" y="1998"/>
                    </a:cubicBezTo>
                    <a:cubicBezTo>
                      <a:pt x="2473" y="1989"/>
                      <a:pt x="2376" y="1985"/>
                      <a:pt x="2279" y="1985"/>
                    </a:cubicBezTo>
                    <a:cubicBezTo>
                      <a:pt x="2002" y="1985"/>
                      <a:pt x="1726" y="2021"/>
                      <a:pt x="1455" y="2088"/>
                    </a:cubicBezTo>
                    <a:cubicBezTo>
                      <a:pt x="1856" y="1909"/>
                      <a:pt x="2266" y="1722"/>
                      <a:pt x="2695" y="1677"/>
                    </a:cubicBezTo>
                    <a:cubicBezTo>
                      <a:pt x="2557" y="1637"/>
                      <a:pt x="2411" y="1616"/>
                      <a:pt x="2266" y="1616"/>
                    </a:cubicBezTo>
                    <a:cubicBezTo>
                      <a:pt x="2090" y="1616"/>
                      <a:pt x="1914" y="1646"/>
                      <a:pt x="1749" y="1704"/>
                    </a:cubicBezTo>
                    <a:cubicBezTo>
                      <a:pt x="2052" y="1561"/>
                      <a:pt x="2373" y="1463"/>
                      <a:pt x="2704" y="1410"/>
                    </a:cubicBezTo>
                    <a:cubicBezTo>
                      <a:pt x="2567" y="1379"/>
                      <a:pt x="2427" y="1363"/>
                      <a:pt x="2288" y="1363"/>
                    </a:cubicBezTo>
                    <a:cubicBezTo>
                      <a:pt x="2182" y="1363"/>
                      <a:pt x="2076" y="1372"/>
                      <a:pt x="1972" y="1392"/>
                    </a:cubicBezTo>
                    <a:cubicBezTo>
                      <a:pt x="2300" y="1176"/>
                      <a:pt x="2694" y="1052"/>
                      <a:pt x="3091" y="1052"/>
                    </a:cubicBezTo>
                    <a:cubicBezTo>
                      <a:pt x="3104" y="1052"/>
                      <a:pt x="3118" y="1052"/>
                      <a:pt x="3132" y="1053"/>
                    </a:cubicBezTo>
                    <a:cubicBezTo>
                      <a:pt x="2944" y="963"/>
                      <a:pt x="2741" y="918"/>
                      <a:pt x="2536" y="918"/>
                    </a:cubicBezTo>
                    <a:cubicBezTo>
                      <a:pt x="2518" y="918"/>
                      <a:pt x="2499" y="918"/>
                      <a:pt x="2480" y="919"/>
                    </a:cubicBezTo>
                    <a:cubicBezTo>
                      <a:pt x="2712" y="812"/>
                      <a:pt x="2971" y="723"/>
                      <a:pt x="3230" y="669"/>
                    </a:cubicBezTo>
                    <a:cubicBezTo>
                      <a:pt x="3158" y="658"/>
                      <a:pt x="3087" y="650"/>
                      <a:pt x="3015" y="650"/>
                    </a:cubicBezTo>
                    <a:cubicBezTo>
                      <a:pt x="2971" y="650"/>
                      <a:pt x="2926" y="653"/>
                      <a:pt x="2882" y="660"/>
                    </a:cubicBezTo>
                    <a:cubicBezTo>
                      <a:pt x="3141" y="482"/>
                      <a:pt x="3373" y="259"/>
                      <a:pt x="355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7088481" y="1131380"/>
                <a:ext cx="422841" cy="477137"/>
              </a:xfrm>
              <a:custGeom>
                <a:avLst/>
                <a:gdLst/>
                <a:ahLst/>
                <a:cxnLst/>
                <a:rect l="l" t="t" r="r" b="b"/>
                <a:pathLst>
                  <a:path w="4176" h="4712" extrusionOk="0">
                    <a:moveTo>
                      <a:pt x="4175" y="0"/>
                    </a:moveTo>
                    <a:lnTo>
                      <a:pt x="4175" y="0"/>
                    </a:lnTo>
                    <a:cubicBezTo>
                      <a:pt x="4157" y="18"/>
                      <a:pt x="4131" y="36"/>
                      <a:pt x="4104" y="54"/>
                    </a:cubicBezTo>
                    <a:cubicBezTo>
                      <a:pt x="3890" y="339"/>
                      <a:pt x="3622" y="580"/>
                      <a:pt x="3345" y="803"/>
                    </a:cubicBezTo>
                    <a:cubicBezTo>
                      <a:pt x="2516" y="1490"/>
                      <a:pt x="1633" y="2141"/>
                      <a:pt x="964" y="2998"/>
                    </a:cubicBezTo>
                    <a:cubicBezTo>
                      <a:pt x="571" y="3506"/>
                      <a:pt x="259" y="4077"/>
                      <a:pt x="0" y="4666"/>
                    </a:cubicBezTo>
                    <a:cubicBezTo>
                      <a:pt x="63" y="4693"/>
                      <a:pt x="134" y="4702"/>
                      <a:pt x="196" y="4711"/>
                    </a:cubicBezTo>
                    <a:cubicBezTo>
                      <a:pt x="202" y="4711"/>
                      <a:pt x="207" y="4711"/>
                      <a:pt x="213" y="4711"/>
                    </a:cubicBezTo>
                    <a:cubicBezTo>
                      <a:pt x="416" y="4711"/>
                      <a:pt x="532" y="4548"/>
                      <a:pt x="732" y="4479"/>
                    </a:cubicBezTo>
                    <a:cubicBezTo>
                      <a:pt x="1731" y="4122"/>
                      <a:pt x="2596" y="3381"/>
                      <a:pt x="3105" y="2436"/>
                    </a:cubicBezTo>
                    <a:cubicBezTo>
                      <a:pt x="3140" y="2382"/>
                      <a:pt x="3167" y="2311"/>
                      <a:pt x="3149" y="2240"/>
                    </a:cubicBezTo>
                    <a:cubicBezTo>
                      <a:pt x="3140" y="2195"/>
                      <a:pt x="3105" y="2159"/>
                      <a:pt x="3069" y="2124"/>
                    </a:cubicBezTo>
                    <a:cubicBezTo>
                      <a:pt x="2971" y="2025"/>
                      <a:pt x="2864" y="1918"/>
                      <a:pt x="2766" y="1820"/>
                    </a:cubicBezTo>
                    <a:lnTo>
                      <a:pt x="2766" y="1820"/>
                    </a:lnTo>
                    <a:cubicBezTo>
                      <a:pt x="2917" y="1865"/>
                      <a:pt x="3078" y="1918"/>
                      <a:pt x="3229" y="1963"/>
                    </a:cubicBezTo>
                    <a:cubicBezTo>
                      <a:pt x="3470" y="1276"/>
                      <a:pt x="3783" y="616"/>
                      <a:pt x="417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7040587" y="1244281"/>
                <a:ext cx="353279" cy="424684"/>
              </a:xfrm>
              <a:custGeom>
                <a:avLst/>
                <a:gdLst/>
                <a:ahLst/>
                <a:cxnLst/>
                <a:rect l="l" t="t" r="r" b="b"/>
                <a:pathLst>
                  <a:path w="3489" h="4194" extrusionOk="0">
                    <a:moveTo>
                      <a:pt x="3488" y="1"/>
                    </a:moveTo>
                    <a:lnTo>
                      <a:pt x="3488" y="1"/>
                    </a:lnTo>
                    <a:cubicBezTo>
                      <a:pt x="1936" y="964"/>
                      <a:pt x="705" y="2427"/>
                      <a:pt x="18" y="4122"/>
                    </a:cubicBezTo>
                    <a:cubicBezTo>
                      <a:pt x="0" y="4167"/>
                      <a:pt x="63" y="4193"/>
                      <a:pt x="116" y="4193"/>
                    </a:cubicBezTo>
                    <a:cubicBezTo>
                      <a:pt x="170" y="4185"/>
                      <a:pt x="214" y="4149"/>
                      <a:pt x="259" y="4113"/>
                    </a:cubicBezTo>
                    <a:cubicBezTo>
                      <a:pt x="464" y="3899"/>
                      <a:pt x="589" y="3614"/>
                      <a:pt x="723" y="3346"/>
                    </a:cubicBezTo>
                    <a:cubicBezTo>
                      <a:pt x="1392" y="2017"/>
                      <a:pt x="2311" y="910"/>
                      <a:pt x="3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5" name="Google Shape;255;p3"/>
          <p:cNvGrpSpPr/>
          <p:nvPr/>
        </p:nvGrpSpPr>
        <p:grpSpPr>
          <a:xfrm>
            <a:off x="-1835487" y="2634775"/>
            <a:ext cx="3670968" cy="3938665"/>
            <a:chOff x="-1793949" y="2571762"/>
            <a:chExt cx="3670968" cy="3938665"/>
          </a:xfrm>
        </p:grpSpPr>
        <p:grpSp>
          <p:nvGrpSpPr>
            <p:cNvPr id="256" name="Google Shape;256;p3"/>
            <p:cNvGrpSpPr/>
            <p:nvPr/>
          </p:nvGrpSpPr>
          <p:grpSpPr>
            <a:xfrm rot="-3689794">
              <a:off x="-1743677" y="4136007"/>
              <a:ext cx="2605749" cy="1664564"/>
              <a:chOff x="5669385" y="-152150"/>
              <a:chExt cx="1383042" cy="883494"/>
            </a:xfrm>
          </p:grpSpPr>
          <p:sp>
            <p:nvSpPr>
              <p:cNvPr id="257" name="Google Shape;257;p3"/>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3"/>
            <p:cNvGrpSpPr/>
            <p:nvPr/>
          </p:nvGrpSpPr>
          <p:grpSpPr>
            <a:xfrm rot="-3966003">
              <a:off x="-13438" y="4627989"/>
              <a:ext cx="1643007" cy="1610336"/>
              <a:chOff x="4785930" y="1655991"/>
              <a:chExt cx="579077" cy="567562"/>
            </a:xfrm>
          </p:grpSpPr>
          <p:sp>
            <p:nvSpPr>
              <p:cNvPr id="265" name="Google Shape;265;p3"/>
              <p:cNvSpPr/>
              <p:nvPr/>
            </p:nvSpPr>
            <p:spPr>
              <a:xfrm>
                <a:off x="4785930" y="1655991"/>
                <a:ext cx="579077" cy="567562"/>
              </a:xfrm>
              <a:custGeom>
                <a:avLst/>
                <a:gdLst/>
                <a:ahLst/>
                <a:cxnLst/>
                <a:rect l="l" t="t" r="r" b="b"/>
                <a:pathLst>
                  <a:path w="5719" h="5605" extrusionOk="0">
                    <a:moveTo>
                      <a:pt x="938" y="0"/>
                    </a:moveTo>
                    <a:cubicBezTo>
                      <a:pt x="910" y="0"/>
                      <a:pt x="883" y="1"/>
                      <a:pt x="857" y="3"/>
                    </a:cubicBezTo>
                    <a:cubicBezTo>
                      <a:pt x="536" y="29"/>
                      <a:pt x="214" y="119"/>
                      <a:pt x="0" y="359"/>
                    </a:cubicBezTo>
                    <a:cubicBezTo>
                      <a:pt x="102" y="277"/>
                      <a:pt x="227" y="241"/>
                      <a:pt x="356" y="241"/>
                    </a:cubicBezTo>
                    <a:cubicBezTo>
                      <a:pt x="579" y="241"/>
                      <a:pt x="815" y="348"/>
                      <a:pt x="973" y="511"/>
                    </a:cubicBezTo>
                    <a:cubicBezTo>
                      <a:pt x="1223" y="770"/>
                      <a:pt x="1347" y="1135"/>
                      <a:pt x="1490" y="1466"/>
                    </a:cubicBezTo>
                    <a:cubicBezTo>
                      <a:pt x="2079" y="2866"/>
                      <a:pt x="3185" y="3981"/>
                      <a:pt x="4318" y="4989"/>
                    </a:cubicBezTo>
                    <a:cubicBezTo>
                      <a:pt x="4541" y="5186"/>
                      <a:pt x="4764" y="5382"/>
                      <a:pt x="4943" y="5605"/>
                    </a:cubicBezTo>
                    <a:cubicBezTo>
                      <a:pt x="5201" y="4731"/>
                      <a:pt x="5433" y="3856"/>
                      <a:pt x="5603" y="2955"/>
                    </a:cubicBezTo>
                    <a:cubicBezTo>
                      <a:pt x="5665" y="2634"/>
                      <a:pt x="5719" y="2304"/>
                      <a:pt x="5638" y="1983"/>
                    </a:cubicBezTo>
                    <a:cubicBezTo>
                      <a:pt x="5576" y="1733"/>
                      <a:pt x="5433" y="1519"/>
                      <a:pt x="5273" y="1314"/>
                    </a:cubicBezTo>
                    <a:cubicBezTo>
                      <a:pt x="4871" y="797"/>
                      <a:pt x="4336" y="359"/>
                      <a:pt x="3711" y="145"/>
                    </a:cubicBezTo>
                    <a:cubicBezTo>
                      <a:pt x="3446" y="54"/>
                      <a:pt x="3165" y="7"/>
                      <a:pt x="2886" y="7"/>
                    </a:cubicBezTo>
                    <a:cubicBezTo>
                      <a:pt x="2507" y="7"/>
                      <a:pt x="2131" y="94"/>
                      <a:pt x="1802" y="279"/>
                    </a:cubicBezTo>
                    <a:cubicBezTo>
                      <a:pt x="1573" y="91"/>
                      <a:pt x="1239" y="0"/>
                      <a:pt x="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4785930" y="1655991"/>
                <a:ext cx="502326" cy="567562"/>
              </a:xfrm>
              <a:custGeom>
                <a:avLst/>
                <a:gdLst/>
                <a:ahLst/>
                <a:cxnLst/>
                <a:rect l="l" t="t" r="r" b="b"/>
                <a:pathLst>
                  <a:path w="4961" h="5605" extrusionOk="0">
                    <a:moveTo>
                      <a:pt x="938" y="0"/>
                    </a:moveTo>
                    <a:cubicBezTo>
                      <a:pt x="910" y="0"/>
                      <a:pt x="883" y="1"/>
                      <a:pt x="857" y="3"/>
                    </a:cubicBezTo>
                    <a:cubicBezTo>
                      <a:pt x="536" y="29"/>
                      <a:pt x="214" y="119"/>
                      <a:pt x="0" y="359"/>
                    </a:cubicBezTo>
                    <a:cubicBezTo>
                      <a:pt x="102" y="277"/>
                      <a:pt x="227" y="241"/>
                      <a:pt x="356" y="241"/>
                    </a:cubicBezTo>
                    <a:cubicBezTo>
                      <a:pt x="579" y="241"/>
                      <a:pt x="815" y="348"/>
                      <a:pt x="973" y="511"/>
                    </a:cubicBezTo>
                    <a:cubicBezTo>
                      <a:pt x="1223" y="770"/>
                      <a:pt x="1347" y="1135"/>
                      <a:pt x="1490" y="1466"/>
                    </a:cubicBezTo>
                    <a:cubicBezTo>
                      <a:pt x="2079" y="2866"/>
                      <a:pt x="3185" y="3981"/>
                      <a:pt x="4318" y="4989"/>
                    </a:cubicBezTo>
                    <a:cubicBezTo>
                      <a:pt x="4541" y="5186"/>
                      <a:pt x="4764" y="5382"/>
                      <a:pt x="4943" y="5605"/>
                    </a:cubicBezTo>
                    <a:cubicBezTo>
                      <a:pt x="4952" y="5596"/>
                      <a:pt x="4952" y="5587"/>
                      <a:pt x="4960" y="5569"/>
                    </a:cubicBezTo>
                    <a:cubicBezTo>
                      <a:pt x="4916" y="5489"/>
                      <a:pt x="4880" y="5400"/>
                      <a:pt x="4844" y="5319"/>
                    </a:cubicBezTo>
                    <a:cubicBezTo>
                      <a:pt x="4532" y="4561"/>
                      <a:pt x="4220" y="3803"/>
                      <a:pt x="4095" y="3000"/>
                    </a:cubicBezTo>
                    <a:cubicBezTo>
                      <a:pt x="4059" y="2777"/>
                      <a:pt x="4033" y="2554"/>
                      <a:pt x="3970" y="2340"/>
                    </a:cubicBezTo>
                    <a:cubicBezTo>
                      <a:pt x="3863" y="1965"/>
                      <a:pt x="3631" y="1644"/>
                      <a:pt x="3399" y="1341"/>
                    </a:cubicBezTo>
                    <a:cubicBezTo>
                      <a:pt x="3212" y="1109"/>
                      <a:pt x="3025" y="886"/>
                      <a:pt x="2810" y="689"/>
                    </a:cubicBezTo>
                    <a:cubicBezTo>
                      <a:pt x="2570" y="475"/>
                      <a:pt x="2293" y="306"/>
                      <a:pt x="2008" y="181"/>
                    </a:cubicBezTo>
                    <a:cubicBezTo>
                      <a:pt x="1936" y="208"/>
                      <a:pt x="1865" y="243"/>
                      <a:pt x="1802" y="279"/>
                    </a:cubicBezTo>
                    <a:cubicBezTo>
                      <a:pt x="1573" y="91"/>
                      <a:pt x="1239" y="0"/>
                      <a:pt x="93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4938522" y="1668648"/>
                <a:ext cx="393983" cy="515211"/>
              </a:xfrm>
              <a:custGeom>
                <a:avLst/>
                <a:gdLst/>
                <a:ahLst/>
                <a:cxnLst/>
                <a:rect l="l" t="t" r="r" b="b"/>
                <a:pathLst>
                  <a:path w="3891" h="5088" extrusionOk="0">
                    <a:moveTo>
                      <a:pt x="1693" y="1"/>
                    </a:moveTo>
                    <a:cubicBezTo>
                      <a:pt x="1228" y="1"/>
                      <a:pt x="603" y="196"/>
                      <a:pt x="492" y="225"/>
                    </a:cubicBezTo>
                    <a:cubicBezTo>
                      <a:pt x="482" y="228"/>
                      <a:pt x="473" y="229"/>
                      <a:pt x="463" y="229"/>
                    </a:cubicBezTo>
                    <a:cubicBezTo>
                      <a:pt x="392" y="229"/>
                      <a:pt x="322" y="174"/>
                      <a:pt x="251" y="127"/>
                    </a:cubicBezTo>
                    <a:cubicBezTo>
                      <a:pt x="215" y="105"/>
                      <a:pt x="168" y="89"/>
                      <a:pt x="125" y="89"/>
                    </a:cubicBezTo>
                    <a:cubicBezTo>
                      <a:pt x="81" y="89"/>
                      <a:pt x="41" y="105"/>
                      <a:pt x="19" y="145"/>
                    </a:cubicBezTo>
                    <a:cubicBezTo>
                      <a:pt x="1" y="172"/>
                      <a:pt x="1" y="208"/>
                      <a:pt x="1" y="243"/>
                    </a:cubicBezTo>
                    <a:lnTo>
                      <a:pt x="46" y="1002"/>
                    </a:lnTo>
                    <a:cubicBezTo>
                      <a:pt x="108" y="761"/>
                      <a:pt x="162" y="520"/>
                      <a:pt x="188" y="279"/>
                    </a:cubicBezTo>
                    <a:cubicBezTo>
                      <a:pt x="313" y="413"/>
                      <a:pt x="313" y="618"/>
                      <a:pt x="304" y="796"/>
                    </a:cubicBezTo>
                    <a:cubicBezTo>
                      <a:pt x="295" y="1064"/>
                      <a:pt x="286" y="1323"/>
                      <a:pt x="278" y="1590"/>
                    </a:cubicBezTo>
                    <a:lnTo>
                      <a:pt x="759" y="511"/>
                    </a:lnTo>
                    <a:lnTo>
                      <a:pt x="759" y="511"/>
                    </a:lnTo>
                    <a:cubicBezTo>
                      <a:pt x="679" y="975"/>
                      <a:pt x="590" y="1430"/>
                      <a:pt x="581" y="1903"/>
                    </a:cubicBezTo>
                    <a:lnTo>
                      <a:pt x="982" y="841"/>
                    </a:lnTo>
                    <a:lnTo>
                      <a:pt x="982" y="841"/>
                    </a:lnTo>
                    <a:cubicBezTo>
                      <a:pt x="911" y="1341"/>
                      <a:pt x="884" y="1840"/>
                      <a:pt x="920" y="2349"/>
                    </a:cubicBezTo>
                    <a:cubicBezTo>
                      <a:pt x="956" y="1903"/>
                      <a:pt x="1009" y="1448"/>
                      <a:pt x="1232" y="1064"/>
                    </a:cubicBezTo>
                    <a:lnTo>
                      <a:pt x="1232" y="1064"/>
                    </a:lnTo>
                    <a:cubicBezTo>
                      <a:pt x="1125" y="1555"/>
                      <a:pt x="1089" y="2054"/>
                      <a:pt x="1116" y="2554"/>
                    </a:cubicBezTo>
                    <a:cubicBezTo>
                      <a:pt x="1161" y="2090"/>
                      <a:pt x="1321" y="1635"/>
                      <a:pt x="1589" y="1251"/>
                    </a:cubicBezTo>
                    <a:lnTo>
                      <a:pt x="1589" y="1251"/>
                    </a:lnTo>
                    <a:cubicBezTo>
                      <a:pt x="1446" y="1715"/>
                      <a:pt x="1348" y="2188"/>
                      <a:pt x="1303" y="2679"/>
                    </a:cubicBezTo>
                    <a:cubicBezTo>
                      <a:pt x="1402" y="2251"/>
                      <a:pt x="1607" y="1858"/>
                      <a:pt x="1883" y="1519"/>
                    </a:cubicBezTo>
                    <a:lnTo>
                      <a:pt x="1883" y="1519"/>
                    </a:lnTo>
                    <a:cubicBezTo>
                      <a:pt x="1678" y="1929"/>
                      <a:pt x="1535" y="2366"/>
                      <a:pt x="1455" y="2813"/>
                    </a:cubicBezTo>
                    <a:cubicBezTo>
                      <a:pt x="1616" y="2465"/>
                      <a:pt x="1857" y="2135"/>
                      <a:pt x="2142" y="1867"/>
                    </a:cubicBezTo>
                    <a:lnTo>
                      <a:pt x="2142" y="1867"/>
                    </a:lnTo>
                    <a:cubicBezTo>
                      <a:pt x="1937" y="2259"/>
                      <a:pt x="1785" y="2679"/>
                      <a:pt x="1696" y="3107"/>
                    </a:cubicBezTo>
                    <a:cubicBezTo>
                      <a:pt x="1848" y="2804"/>
                      <a:pt x="2035" y="2581"/>
                      <a:pt x="2249" y="2322"/>
                    </a:cubicBezTo>
                    <a:lnTo>
                      <a:pt x="2249" y="2322"/>
                    </a:lnTo>
                    <a:cubicBezTo>
                      <a:pt x="2133" y="2786"/>
                      <a:pt x="2062" y="3259"/>
                      <a:pt x="2026" y="3731"/>
                    </a:cubicBezTo>
                    <a:cubicBezTo>
                      <a:pt x="2106" y="3366"/>
                      <a:pt x="2231" y="3009"/>
                      <a:pt x="2383" y="2670"/>
                    </a:cubicBezTo>
                    <a:lnTo>
                      <a:pt x="2383" y="2670"/>
                    </a:lnTo>
                    <a:cubicBezTo>
                      <a:pt x="2374" y="2875"/>
                      <a:pt x="2356" y="3080"/>
                      <a:pt x="2356" y="3294"/>
                    </a:cubicBezTo>
                    <a:cubicBezTo>
                      <a:pt x="2347" y="3598"/>
                      <a:pt x="2347" y="3910"/>
                      <a:pt x="2463" y="4186"/>
                    </a:cubicBezTo>
                    <a:cubicBezTo>
                      <a:pt x="2499" y="3972"/>
                      <a:pt x="2535" y="3749"/>
                      <a:pt x="2570" y="3535"/>
                    </a:cubicBezTo>
                    <a:cubicBezTo>
                      <a:pt x="2615" y="3883"/>
                      <a:pt x="2722" y="4231"/>
                      <a:pt x="2865" y="4552"/>
                    </a:cubicBezTo>
                    <a:cubicBezTo>
                      <a:pt x="2874" y="4409"/>
                      <a:pt x="2882" y="4311"/>
                      <a:pt x="2891" y="4169"/>
                    </a:cubicBezTo>
                    <a:cubicBezTo>
                      <a:pt x="3043" y="4490"/>
                      <a:pt x="3221" y="4793"/>
                      <a:pt x="3409" y="5087"/>
                    </a:cubicBezTo>
                    <a:cubicBezTo>
                      <a:pt x="3177" y="4579"/>
                      <a:pt x="2990" y="4044"/>
                      <a:pt x="2856" y="3499"/>
                    </a:cubicBezTo>
                    <a:lnTo>
                      <a:pt x="2856" y="3499"/>
                    </a:lnTo>
                    <a:cubicBezTo>
                      <a:pt x="3061" y="3928"/>
                      <a:pt x="3266" y="4356"/>
                      <a:pt x="3480" y="4784"/>
                    </a:cubicBezTo>
                    <a:cubicBezTo>
                      <a:pt x="3257" y="4169"/>
                      <a:pt x="3106" y="3526"/>
                      <a:pt x="2954" y="2893"/>
                    </a:cubicBezTo>
                    <a:lnTo>
                      <a:pt x="2954" y="2893"/>
                    </a:lnTo>
                    <a:cubicBezTo>
                      <a:pt x="3141" y="3160"/>
                      <a:pt x="3337" y="3419"/>
                      <a:pt x="3525" y="3687"/>
                    </a:cubicBezTo>
                    <a:cubicBezTo>
                      <a:pt x="3213" y="3143"/>
                      <a:pt x="2954" y="2581"/>
                      <a:pt x="2749" y="1992"/>
                    </a:cubicBezTo>
                    <a:lnTo>
                      <a:pt x="2749" y="1992"/>
                    </a:lnTo>
                    <a:cubicBezTo>
                      <a:pt x="3052" y="2402"/>
                      <a:pt x="3391" y="2786"/>
                      <a:pt x="3748" y="3143"/>
                    </a:cubicBezTo>
                    <a:cubicBezTo>
                      <a:pt x="3400" y="2625"/>
                      <a:pt x="3088" y="2081"/>
                      <a:pt x="2802" y="1519"/>
                    </a:cubicBezTo>
                    <a:lnTo>
                      <a:pt x="2802" y="1519"/>
                    </a:lnTo>
                    <a:cubicBezTo>
                      <a:pt x="3177" y="1831"/>
                      <a:pt x="3560" y="2143"/>
                      <a:pt x="3891" y="2509"/>
                    </a:cubicBezTo>
                    <a:cubicBezTo>
                      <a:pt x="3596" y="1733"/>
                      <a:pt x="2972" y="1100"/>
                      <a:pt x="2213" y="787"/>
                    </a:cubicBezTo>
                    <a:lnTo>
                      <a:pt x="2213" y="787"/>
                    </a:lnTo>
                    <a:cubicBezTo>
                      <a:pt x="2802" y="1002"/>
                      <a:pt x="3346" y="1332"/>
                      <a:pt x="3801" y="1769"/>
                    </a:cubicBezTo>
                    <a:cubicBezTo>
                      <a:pt x="3266" y="912"/>
                      <a:pt x="2329" y="324"/>
                      <a:pt x="1330" y="217"/>
                    </a:cubicBezTo>
                    <a:cubicBezTo>
                      <a:pt x="1358" y="216"/>
                      <a:pt x="1385" y="215"/>
                      <a:pt x="1413" y="215"/>
                    </a:cubicBezTo>
                    <a:cubicBezTo>
                      <a:pt x="2019" y="215"/>
                      <a:pt x="2629" y="402"/>
                      <a:pt x="3132" y="752"/>
                    </a:cubicBezTo>
                    <a:cubicBezTo>
                      <a:pt x="2847" y="386"/>
                      <a:pt x="2410" y="154"/>
                      <a:pt x="1955" y="29"/>
                    </a:cubicBezTo>
                    <a:cubicBezTo>
                      <a:pt x="1878" y="9"/>
                      <a:pt x="1789" y="1"/>
                      <a:pt x="1693"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4972038" y="1668850"/>
                <a:ext cx="293639" cy="491516"/>
              </a:xfrm>
              <a:custGeom>
                <a:avLst/>
                <a:gdLst/>
                <a:ahLst/>
                <a:cxnLst/>
                <a:rect l="l" t="t" r="r" b="b"/>
                <a:pathLst>
                  <a:path w="2900" h="4854" extrusionOk="0">
                    <a:moveTo>
                      <a:pt x="303" y="0"/>
                    </a:moveTo>
                    <a:cubicBezTo>
                      <a:pt x="205" y="36"/>
                      <a:pt x="98" y="81"/>
                      <a:pt x="0" y="134"/>
                    </a:cubicBezTo>
                    <a:cubicBezTo>
                      <a:pt x="651" y="357"/>
                      <a:pt x="1320" y="857"/>
                      <a:pt x="1677" y="1419"/>
                    </a:cubicBezTo>
                    <a:cubicBezTo>
                      <a:pt x="2328" y="2454"/>
                      <a:pt x="2275" y="3801"/>
                      <a:pt x="2899" y="4853"/>
                    </a:cubicBezTo>
                    <a:cubicBezTo>
                      <a:pt x="2462" y="3944"/>
                      <a:pt x="2551" y="2802"/>
                      <a:pt x="2150" y="1874"/>
                    </a:cubicBezTo>
                    <a:cubicBezTo>
                      <a:pt x="1793" y="1062"/>
                      <a:pt x="1088" y="464"/>
                      <a:pt x="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3"/>
            <p:cNvGrpSpPr/>
            <p:nvPr/>
          </p:nvGrpSpPr>
          <p:grpSpPr>
            <a:xfrm flipH="1">
              <a:off x="-932112" y="2571762"/>
              <a:ext cx="1483199" cy="2661789"/>
              <a:chOff x="8268108" y="675218"/>
              <a:chExt cx="422841" cy="758842"/>
            </a:xfrm>
          </p:grpSpPr>
          <p:sp>
            <p:nvSpPr>
              <p:cNvPr id="270" name="Google Shape;270;p3"/>
              <p:cNvSpPr/>
              <p:nvPr/>
            </p:nvSpPr>
            <p:spPr>
              <a:xfrm>
                <a:off x="8268108" y="675218"/>
                <a:ext cx="272983" cy="432785"/>
              </a:xfrm>
              <a:custGeom>
                <a:avLst/>
                <a:gdLst/>
                <a:ahLst/>
                <a:cxnLst/>
                <a:rect l="l" t="t" r="r" b="b"/>
                <a:pathLst>
                  <a:path w="2696" h="4274" extrusionOk="0">
                    <a:moveTo>
                      <a:pt x="1" y="0"/>
                    </a:moveTo>
                    <a:cubicBezTo>
                      <a:pt x="28" y="1196"/>
                      <a:pt x="509" y="2382"/>
                      <a:pt x="1286" y="3301"/>
                    </a:cubicBezTo>
                    <a:cubicBezTo>
                      <a:pt x="1660" y="3738"/>
                      <a:pt x="2133" y="4140"/>
                      <a:pt x="2695" y="4273"/>
                    </a:cubicBezTo>
                    <a:cubicBezTo>
                      <a:pt x="2633" y="3390"/>
                      <a:pt x="2374" y="2489"/>
                      <a:pt x="1928" y="1722"/>
                    </a:cubicBezTo>
                    <a:cubicBezTo>
                      <a:pt x="1482" y="964"/>
                      <a:pt x="813" y="35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8268108" y="675218"/>
                <a:ext cx="268427" cy="431874"/>
              </a:xfrm>
              <a:custGeom>
                <a:avLst/>
                <a:gdLst/>
                <a:ahLst/>
                <a:cxnLst/>
                <a:rect l="l" t="t" r="r" b="b"/>
                <a:pathLst>
                  <a:path w="2651" h="4265" extrusionOk="0">
                    <a:moveTo>
                      <a:pt x="1" y="0"/>
                    </a:moveTo>
                    <a:cubicBezTo>
                      <a:pt x="28" y="1196"/>
                      <a:pt x="509" y="2382"/>
                      <a:pt x="1286" y="3301"/>
                    </a:cubicBezTo>
                    <a:cubicBezTo>
                      <a:pt x="1651" y="3729"/>
                      <a:pt x="2106" y="4113"/>
                      <a:pt x="2651" y="4265"/>
                    </a:cubicBezTo>
                    <a:cubicBezTo>
                      <a:pt x="2356" y="3845"/>
                      <a:pt x="2160" y="3346"/>
                      <a:pt x="1910" y="2891"/>
                    </a:cubicBezTo>
                    <a:cubicBezTo>
                      <a:pt x="1794" y="2677"/>
                      <a:pt x="1660" y="2471"/>
                      <a:pt x="1535" y="2266"/>
                    </a:cubicBezTo>
                    <a:cubicBezTo>
                      <a:pt x="1054" y="1508"/>
                      <a:pt x="554" y="759"/>
                      <a:pt x="37" y="9"/>
                    </a:cubicBezTo>
                    <a:cubicBezTo>
                      <a:pt x="28" y="9"/>
                      <a:pt x="19" y="0"/>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8285321" y="697799"/>
                <a:ext cx="234000" cy="388535"/>
              </a:xfrm>
              <a:custGeom>
                <a:avLst/>
                <a:gdLst/>
                <a:ahLst/>
                <a:cxnLst/>
                <a:rect l="l" t="t" r="r" b="b"/>
                <a:pathLst>
                  <a:path w="2311" h="3837" extrusionOk="0">
                    <a:moveTo>
                      <a:pt x="0" y="0"/>
                    </a:moveTo>
                    <a:cubicBezTo>
                      <a:pt x="14" y="13"/>
                      <a:pt x="28" y="27"/>
                      <a:pt x="42" y="40"/>
                    </a:cubicBezTo>
                    <a:lnTo>
                      <a:pt x="42" y="40"/>
                    </a:lnTo>
                    <a:cubicBezTo>
                      <a:pt x="29" y="26"/>
                      <a:pt x="16" y="12"/>
                      <a:pt x="0" y="0"/>
                    </a:cubicBezTo>
                    <a:close/>
                    <a:moveTo>
                      <a:pt x="42" y="40"/>
                    </a:moveTo>
                    <a:lnTo>
                      <a:pt x="42" y="40"/>
                    </a:lnTo>
                    <a:cubicBezTo>
                      <a:pt x="105" y="111"/>
                      <a:pt x="143" y="206"/>
                      <a:pt x="188" y="295"/>
                    </a:cubicBezTo>
                    <a:cubicBezTo>
                      <a:pt x="268" y="464"/>
                      <a:pt x="366" y="616"/>
                      <a:pt x="482" y="759"/>
                    </a:cubicBezTo>
                    <a:cubicBezTo>
                      <a:pt x="322" y="634"/>
                      <a:pt x="179" y="491"/>
                      <a:pt x="45" y="339"/>
                    </a:cubicBezTo>
                    <a:lnTo>
                      <a:pt x="45" y="339"/>
                    </a:lnTo>
                    <a:cubicBezTo>
                      <a:pt x="206" y="616"/>
                      <a:pt x="384" y="884"/>
                      <a:pt x="634" y="1071"/>
                    </a:cubicBezTo>
                    <a:cubicBezTo>
                      <a:pt x="482" y="1000"/>
                      <a:pt x="339" y="910"/>
                      <a:pt x="215" y="794"/>
                    </a:cubicBezTo>
                    <a:lnTo>
                      <a:pt x="215" y="794"/>
                    </a:lnTo>
                    <a:cubicBezTo>
                      <a:pt x="384" y="1026"/>
                      <a:pt x="580" y="1240"/>
                      <a:pt x="830" y="1383"/>
                    </a:cubicBezTo>
                    <a:cubicBezTo>
                      <a:pt x="661" y="1347"/>
                      <a:pt x="500" y="1258"/>
                      <a:pt x="375" y="1142"/>
                    </a:cubicBezTo>
                    <a:lnTo>
                      <a:pt x="375" y="1142"/>
                    </a:lnTo>
                    <a:cubicBezTo>
                      <a:pt x="536" y="1330"/>
                      <a:pt x="714" y="1499"/>
                      <a:pt x="919" y="1642"/>
                    </a:cubicBezTo>
                    <a:cubicBezTo>
                      <a:pt x="678" y="1544"/>
                      <a:pt x="464" y="1401"/>
                      <a:pt x="277" y="1223"/>
                    </a:cubicBezTo>
                    <a:lnTo>
                      <a:pt x="277" y="1223"/>
                    </a:lnTo>
                    <a:cubicBezTo>
                      <a:pt x="464" y="1544"/>
                      <a:pt x="777" y="1767"/>
                      <a:pt x="1080" y="1981"/>
                    </a:cubicBezTo>
                    <a:cubicBezTo>
                      <a:pt x="919" y="1918"/>
                      <a:pt x="768" y="1847"/>
                      <a:pt x="616" y="1758"/>
                    </a:cubicBezTo>
                    <a:lnTo>
                      <a:pt x="616" y="1758"/>
                    </a:lnTo>
                    <a:cubicBezTo>
                      <a:pt x="839" y="1936"/>
                      <a:pt x="1071" y="2097"/>
                      <a:pt x="1312" y="2257"/>
                    </a:cubicBezTo>
                    <a:cubicBezTo>
                      <a:pt x="1062" y="2186"/>
                      <a:pt x="812" y="2079"/>
                      <a:pt x="598" y="1927"/>
                    </a:cubicBezTo>
                    <a:lnTo>
                      <a:pt x="598" y="1927"/>
                    </a:lnTo>
                    <a:cubicBezTo>
                      <a:pt x="723" y="2132"/>
                      <a:pt x="964" y="2222"/>
                      <a:pt x="1178" y="2338"/>
                    </a:cubicBezTo>
                    <a:cubicBezTo>
                      <a:pt x="1303" y="2409"/>
                      <a:pt x="1428" y="2489"/>
                      <a:pt x="1535" y="2579"/>
                    </a:cubicBezTo>
                    <a:cubicBezTo>
                      <a:pt x="1365" y="2507"/>
                      <a:pt x="1187" y="2480"/>
                      <a:pt x="1009" y="2454"/>
                    </a:cubicBezTo>
                    <a:lnTo>
                      <a:pt x="1009" y="2454"/>
                    </a:lnTo>
                    <a:cubicBezTo>
                      <a:pt x="1240" y="2579"/>
                      <a:pt x="1472" y="2703"/>
                      <a:pt x="1704" y="2837"/>
                    </a:cubicBezTo>
                    <a:cubicBezTo>
                      <a:pt x="1464" y="2802"/>
                      <a:pt x="1223" y="2748"/>
                      <a:pt x="1000" y="2650"/>
                    </a:cubicBezTo>
                    <a:lnTo>
                      <a:pt x="1000" y="2650"/>
                    </a:lnTo>
                    <a:cubicBezTo>
                      <a:pt x="1285" y="2819"/>
                      <a:pt x="1571" y="2980"/>
                      <a:pt x="1856" y="3149"/>
                    </a:cubicBezTo>
                    <a:cubicBezTo>
                      <a:pt x="1731" y="3114"/>
                      <a:pt x="1597" y="3078"/>
                      <a:pt x="1472" y="3042"/>
                    </a:cubicBezTo>
                    <a:lnTo>
                      <a:pt x="1472" y="3042"/>
                    </a:lnTo>
                    <a:cubicBezTo>
                      <a:pt x="1642" y="3158"/>
                      <a:pt x="1820" y="3283"/>
                      <a:pt x="1990" y="3399"/>
                    </a:cubicBezTo>
                    <a:cubicBezTo>
                      <a:pt x="1767" y="3301"/>
                      <a:pt x="1553" y="3203"/>
                      <a:pt x="1330" y="3105"/>
                    </a:cubicBezTo>
                    <a:lnTo>
                      <a:pt x="1330" y="3105"/>
                    </a:lnTo>
                    <a:cubicBezTo>
                      <a:pt x="1588" y="3292"/>
                      <a:pt x="1856" y="3462"/>
                      <a:pt x="2133" y="3622"/>
                    </a:cubicBezTo>
                    <a:cubicBezTo>
                      <a:pt x="1972" y="3587"/>
                      <a:pt x="1811" y="3533"/>
                      <a:pt x="1669" y="3453"/>
                    </a:cubicBezTo>
                    <a:lnTo>
                      <a:pt x="1669" y="3453"/>
                    </a:lnTo>
                    <a:cubicBezTo>
                      <a:pt x="1847" y="3622"/>
                      <a:pt x="2070" y="3756"/>
                      <a:pt x="2302" y="3836"/>
                    </a:cubicBezTo>
                    <a:cubicBezTo>
                      <a:pt x="2302" y="3827"/>
                      <a:pt x="2284" y="3792"/>
                      <a:pt x="2293" y="3792"/>
                    </a:cubicBezTo>
                    <a:cubicBezTo>
                      <a:pt x="2302" y="3792"/>
                      <a:pt x="2311" y="3783"/>
                      <a:pt x="2311" y="3774"/>
                    </a:cubicBezTo>
                    <a:cubicBezTo>
                      <a:pt x="2311" y="3542"/>
                      <a:pt x="2311" y="3301"/>
                      <a:pt x="2266" y="3078"/>
                    </a:cubicBezTo>
                    <a:cubicBezTo>
                      <a:pt x="2266" y="3185"/>
                      <a:pt x="2257" y="3301"/>
                      <a:pt x="2257" y="3417"/>
                    </a:cubicBezTo>
                    <a:cubicBezTo>
                      <a:pt x="2204" y="3149"/>
                      <a:pt x="2142" y="2882"/>
                      <a:pt x="2088" y="2614"/>
                    </a:cubicBezTo>
                    <a:lnTo>
                      <a:pt x="2070" y="3087"/>
                    </a:lnTo>
                    <a:cubicBezTo>
                      <a:pt x="2061" y="2775"/>
                      <a:pt x="2026" y="2463"/>
                      <a:pt x="1936" y="2159"/>
                    </a:cubicBezTo>
                    <a:cubicBezTo>
                      <a:pt x="1927" y="2338"/>
                      <a:pt x="1918" y="2516"/>
                      <a:pt x="1927" y="2694"/>
                    </a:cubicBezTo>
                    <a:cubicBezTo>
                      <a:pt x="1910" y="2409"/>
                      <a:pt x="1892" y="2124"/>
                      <a:pt x="1785" y="1865"/>
                    </a:cubicBezTo>
                    <a:cubicBezTo>
                      <a:pt x="1758" y="2070"/>
                      <a:pt x="1731" y="2266"/>
                      <a:pt x="1713" y="2471"/>
                    </a:cubicBezTo>
                    <a:cubicBezTo>
                      <a:pt x="1695" y="2150"/>
                      <a:pt x="1687" y="1829"/>
                      <a:pt x="1579" y="1526"/>
                    </a:cubicBezTo>
                    <a:cubicBezTo>
                      <a:pt x="1553" y="1740"/>
                      <a:pt x="1526" y="1954"/>
                      <a:pt x="1490" y="2159"/>
                    </a:cubicBezTo>
                    <a:cubicBezTo>
                      <a:pt x="1517" y="1883"/>
                      <a:pt x="1517" y="1588"/>
                      <a:pt x="1410" y="1330"/>
                    </a:cubicBezTo>
                    <a:cubicBezTo>
                      <a:pt x="1374" y="1508"/>
                      <a:pt x="1339" y="1686"/>
                      <a:pt x="1303" y="1865"/>
                    </a:cubicBezTo>
                    <a:cubicBezTo>
                      <a:pt x="1321" y="1624"/>
                      <a:pt x="1339" y="1374"/>
                      <a:pt x="1285" y="1124"/>
                    </a:cubicBezTo>
                    <a:cubicBezTo>
                      <a:pt x="1240" y="1276"/>
                      <a:pt x="1205" y="1437"/>
                      <a:pt x="1169" y="1588"/>
                    </a:cubicBezTo>
                    <a:cubicBezTo>
                      <a:pt x="1196" y="1365"/>
                      <a:pt x="1160" y="1142"/>
                      <a:pt x="1089" y="928"/>
                    </a:cubicBezTo>
                    <a:cubicBezTo>
                      <a:pt x="1089" y="1062"/>
                      <a:pt x="1053" y="1178"/>
                      <a:pt x="1000" y="1294"/>
                    </a:cubicBezTo>
                    <a:cubicBezTo>
                      <a:pt x="964" y="991"/>
                      <a:pt x="866" y="678"/>
                      <a:pt x="714" y="402"/>
                    </a:cubicBezTo>
                    <a:lnTo>
                      <a:pt x="714" y="402"/>
                    </a:lnTo>
                    <a:cubicBezTo>
                      <a:pt x="768" y="625"/>
                      <a:pt x="786" y="848"/>
                      <a:pt x="768" y="1071"/>
                    </a:cubicBezTo>
                    <a:cubicBezTo>
                      <a:pt x="687" y="812"/>
                      <a:pt x="598" y="553"/>
                      <a:pt x="429" y="339"/>
                    </a:cubicBezTo>
                    <a:lnTo>
                      <a:pt x="429" y="339"/>
                    </a:lnTo>
                    <a:cubicBezTo>
                      <a:pt x="518" y="518"/>
                      <a:pt x="580" y="696"/>
                      <a:pt x="634" y="884"/>
                    </a:cubicBezTo>
                    <a:cubicBezTo>
                      <a:pt x="490" y="571"/>
                      <a:pt x="290" y="282"/>
                      <a:pt x="42" y="4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8287144" y="698710"/>
                <a:ext cx="403805" cy="735350"/>
              </a:xfrm>
              <a:custGeom>
                <a:avLst/>
                <a:gdLst/>
                <a:ahLst/>
                <a:cxnLst/>
                <a:rect l="l" t="t" r="r" b="b"/>
                <a:pathLst>
                  <a:path w="3988" h="7262" extrusionOk="0">
                    <a:moveTo>
                      <a:pt x="0" y="0"/>
                    </a:moveTo>
                    <a:lnTo>
                      <a:pt x="0" y="0"/>
                    </a:lnTo>
                    <a:cubicBezTo>
                      <a:pt x="1410" y="2132"/>
                      <a:pt x="2641" y="4434"/>
                      <a:pt x="3649" y="6780"/>
                    </a:cubicBezTo>
                    <a:cubicBezTo>
                      <a:pt x="3729" y="6968"/>
                      <a:pt x="3819" y="7155"/>
                      <a:pt x="3979" y="7262"/>
                    </a:cubicBezTo>
                    <a:cubicBezTo>
                      <a:pt x="3988" y="7208"/>
                      <a:pt x="3899" y="7155"/>
                      <a:pt x="3881" y="7110"/>
                    </a:cubicBezTo>
                    <a:cubicBezTo>
                      <a:pt x="2953" y="4568"/>
                      <a:pt x="1633" y="215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4" name="Google Shape;274;p3"/>
          <p:cNvGrpSpPr/>
          <p:nvPr/>
        </p:nvGrpSpPr>
        <p:grpSpPr>
          <a:xfrm>
            <a:off x="5426455" y="-1740837"/>
            <a:ext cx="4235759" cy="4386948"/>
            <a:chOff x="5426455" y="-1740837"/>
            <a:chExt cx="4235759" cy="4386948"/>
          </a:xfrm>
        </p:grpSpPr>
        <p:grpSp>
          <p:nvGrpSpPr>
            <p:cNvPr id="275" name="Google Shape;275;p3"/>
            <p:cNvGrpSpPr/>
            <p:nvPr/>
          </p:nvGrpSpPr>
          <p:grpSpPr>
            <a:xfrm rot="-10506802">
              <a:off x="7969855" y="346965"/>
              <a:ext cx="1600070" cy="2235058"/>
              <a:chOff x="3996441" y="87120"/>
              <a:chExt cx="849227" cy="1186243"/>
            </a:xfrm>
          </p:grpSpPr>
          <p:sp>
            <p:nvSpPr>
              <p:cNvPr id="276" name="Google Shape;276;p3"/>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3"/>
            <p:cNvGrpSpPr/>
            <p:nvPr/>
          </p:nvGrpSpPr>
          <p:grpSpPr>
            <a:xfrm rot="7110206">
              <a:off x="6257854" y="-1030993"/>
              <a:ext cx="2605749" cy="1664564"/>
              <a:chOff x="5669385" y="-152150"/>
              <a:chExt cx="1383042" cy="883494"/>
            </a:xfrm>
          </p:grpSpPr>
          <p:sp>
            <p:nvSpPr>
              <p:cNvPr id="288" name="Google Shape;288;p3"/>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
            <p:cNvGrpSpPr/>
            <p:nvPr/>
          </p:nvGrpSpPr>
          <p:grpSpPr>
            <a:xfrm rot="660485">
              <a:off x="7961410" y="-192563"/>
              <a:ext cx="1228831" cy="1463923"/>
              <a:chOff x="5806687" y="1410545"/>
              <a:chExt cx="477012" cy="568271"/>
            </a:xfrm>
          </p:grpSpPr>
          <p:sp>
            <p:nvSpPr>
              <p:cNvPr id="296" name="Google Shape;296;p3"/>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
            <p:cNvGrpSpPr/>
            <p:nvPr/>
          </p:nvGrpSpPr>
          <p:grpSpPr>
            <a:xfrm rot="5938483">
              <a:off x="5607899" y="-532728"/>
              <a:ext cx="1277634" cy="1459076"/>
              <a:chOff x="7040587" y="1131380"/>
              <a:chExt cx="470735" cy="537586"/>
            </a:xfrm>
          </p:grpSpPr>
          <p:sp>
            <p:nvSpPr>
              <p:cNvPr id="301" name="Google Shape;301;p3"/>
              <p:cNvSpPr/>
              <p:nvPr/>
            </p:nvSpPr>
            <p:spPr>
              <a:xfrm>
                <a:off x="7051421" y="1131380"/>
                <a:ext cx="459900" cy="477137"/>
              </a:xfrm>
              <a:custGeom>
                <a:avLst/>
                <a:gdLst/>
                <a:ahLst/>
                <a:cxnLst/>
                <a:rect l="l" t="t" r="r" b="b"/>
                <a:pathLst>
                  <a:path w="4542" h="4712" extrusionOk="0">
                    <a:moveTo>
                      <a:pt x="4541" y="0"/>
                    </a:moveTo>
                    <a:cubicBezTo>
                      <a:pt x="3988" y="429"/>
                      <a:pt x="3310" y="723"/>
                      <a:pt x="2686" y="1053"/>
                    </a:cubicBezTo>
                    <a:cubicBezTo>
                      <a:pt x="2070" y="1374"/>
                      <a:pt x="1446" y="1722"/>
                      <a:pt x="937" y="2213"/>
                    </a:cubicBezTo>
                    <a:cubicBezTo>
                      <a:pt x="429" y="2703"/>
                      <a:pt x="45" y="3355"/>
                      <a:pt x="9" y="4051"/>
                    </a:cubicBezTo>
                    <a:cubicBezTo>
                      <a:pt x="0" y="4167"/>
                      <a:pt x="0" y="4283"/>
                      <a:pt x="45" y="4381"/>
                    </a:cubicBezTo>
                    <a:cubicBezTo>
                      <a:pt x="125" y="4586"/>
                      <a:pt x="348" y="4702"/>
                      <a:pt x="562" y="4711"/>
                    </a:cubicBezTo>
                    <a:cubicBezTo>
                      <a:pt x="568" y="4711"/>
                      <a:pt x="573" y="4711"/>
                      <a:pt x="579" y="4711"/>
                    </a:cubicBezTo>
                    <a:cubicBezTo>
                      <a:pt x="782" y="4711"/>
                      <a:pt x="898" y="4548"/>
                      <a:pt x="1098" y="4479"/>
                    </a:cubicBezTo>
                    <a:cubicBezTo>
                      <a:pt x="2097" y="4122"/>
                      <a:pt x="2962" y="3381"/>
                      <a:pt x="3471" y="2436"/>
                    </a:cubicBezTo>
                    <a:cubicBezTo>
                      <a:pt x="3506" y="2382"/>
                      <a:pt x="3533" y="2311"/>
                      <a:pt x="3515" y="2240"/>
                    </a:cubicBezTo>
                    <a:cubicBezTo>
                      <a:pt x="3506" y="2195"/>
                      <a:pt x="3471" y="2159"/>
                      <a:pt x="3435" y="2124"/>
                    </a:cubicBezTo>
                    <a:lnTo>
                      <a:pt x="3132" y="1820"/>
                    </a:lnTo>
                    <a:lnTo>
                      <a:pt x="3132" y="1820"/>
                    </a:lnTo>
                    <a:cubicBezTo>
                      <a:pt x="3283" y="1865"/>
                      <a:pt x="3444" y="1918"/>
                      <a:pt x="3595" y="1963"/>
                    </a:cubicBezTo>
                    <a:cubicBezTo>
                      <a:pt x="3836" y="1276"/>
                      <a:pt x="4149" y="616"/>
                      <a:pt x="4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7095670" y="1192843"/>
                <a:ext cx="359557" cy="403825"/>
              </a:xfrm>
              <a:custGeom>
                <a:avLst/>
                <a:gdLst/>
                <a:ahLst/>
                <a:cxnLst/>
                <a:rect l="l" t="t" r="r" b="b"/>
                <a:pathLst>
                  <a:path w="3551" h="3988" extrusionOk="0">
                    <a:moveTo>
                      <a:pt x="3551" y="0"/>
                    </a:moveTo>
                    <a:cubicBezTo>
                      <a:pt x="3078" y="125"/>
                      <a:pt x="2686" y="437"/>
                      <a:pt x="2302" y="741"/>
                    </a:cubicBezTo>
                    <a:cubicBezTo>
                      <a:pt x="2329" y="660"/>
                      <a:pt x="2320" y="607"/>
                      <a:pt x="2347" y="526"/>
                    </a:cubicBezTo>
                    <a:lnTo>
                      <a:pt x="2347" y="526"/>
                    </a:lnTo>
                    <a:cubicBezTo>
                      <a:pt x="2204" y="714"/>
                      <a:pt x="2088" y="919"/>
                      <a:pt x="2008" y="1142"/>
                    </a:cubicBezTo>
                    <a:cubicBezTo>
                      <a:pt x="1990" y="1008"/>
                      <a:pt x="2026" y="865"/>
                      <a:pt x="2052" y="732"/>
                    </a:cubicBezTo>
                    <a:lnTo>
                      <a:pt x="2052" y="732"/>
                    </a:lnTo>
                    <a:cubicBezTo>
                      <a:pt x="1927" y="937"/>
                      <a:pt x="1820" y="1151"/>
                      <a:pt x="1722" y="1365"/>
                    </a:cubicBezTo>
                    <a:cubicBezTo>
                      <a:pt x="1722" y="1240"/>
                      <a:pt x="1740" y="1115"/>
                      <a:pt x="1776" y="999"/>
                    </a:cubicBezTo>
                    <a:lnTo>
                      <a:pt x="1776" y="999"/>
                    </a:lnTo>
                    <a:cubicBezTo>
                      <a:pt x="1678" y="1178"/>
                      <a:pt x="1597" y="1374"/>
                      <a:pt x="1544" y="1570"/>
                    </a:cubicBezTo>
                    <a:cubicBezTo>
                      <a:pt x="1535" y="1427"/>
                      <a:pt x="1535" y="1294"/>
                      <a:pt x="1562" y="1160"/>
                    </a:cubicBezTo>
                    <a:lnTo>
                      <a:pt x="1562" y="1160"/>
                    </a:lnTo>
                    <a:cubicBezTo>
                      <a:pt x="1437" y="1401"/>
                      <a:pt x="1348" y="1659"/>
                      <a:pt x="1285" y="1927"/>
                    </a:cubicBezTo>
                    <a:cubicBezTo>
                      <a:pt x="1303" y="1740"/>
                      <a:pt x="1294" y="1552"/>
                      <a:pt x="1276" y="1365"/>
                    </a:cubicBezTo>
                    <a:cubicBezTo>
                      <a:pt x="1151" y="1704"/>
                      <a:pt x="1026" y="2034"/>
                      <a:pt x="910" y="2373"/>
                    </a:cubicBezTo>
                    <a:cubicBezTo>
                      <a:pt x="875" y="2168"/>
                      <a:pt x="884" y="1954"/>
                      <a:pt x="937" y="1749"/>
                    </a:cubicBezTo>
                    <a:lnTo>
                      <a:pt x="937" y="1749"/>
                    </a:lnTo>
                    <a:cubicBezTo>
                      <a:pt x="812" y="2088"/>
                      <a:pt x="687" y="2435"/>
                      <a:pt x="571" y="2783"/>
                    </a:cubicBezTo>
                    <a:cubicBezTo>
                      <a:pt x="580" y="2462"/>
                      <a:pt x="625" y="2150"/>
                      <a:pt x="687" y="1838"/>
                    </a:cubicBezTo>
                    <a:lnTo>
                      <a:pt x="687" y="1838"/>
                    </a:lnTo>
                    <a:cubicBezTo>
                      <a:pt x="571" y="2221"/>
                      <a:pt x="464" y="2596"/>
                      <a:pt x="357" y="2980"/>
                    </a:cubicBezTo>
                    <a:cubicBezTo>
                      <a:pt x="384" y="2757"/>
                      <a:pt x="411" y="2525"/>
                      <a:pt x="438" y="2302"/>
                    </a:cubicBezTo>
                    <a:lnTo>
                      <a:pt x="438" y="2302"/>
                    </a:lnTo>
                    <a:cubicBezTo>
                      <a:pt x="232" y="2846"/>
                      <a:pt x="116" y="3417"/>
                      <a:pt x="0" y="3988"/>
                    </a:cubicBezTo>
                    <a:cubicBezTo>
                      <a:pt x="384" y="3756"/>
                      <a:pt x="768" y="3542"/>
                      <a:pt x="1169" y="3354"/>
                    </a:cubicBezTo>
                    <a:lnTo>
                      <a:pt x="1169" y="3354"/>
                    </a:lnTo>
                    <a:cubicBezTo>
                      <a:pt x="955" y="3408"/>
                      <a:pt x="732" y="3435"/>
                      <a:pt x="518" y="3444"/>
                    </a:cubicBezTo>
                    <a:cubicBezTo>
                      <a:pt x="884" y="3212"/>
                      <a:pt x="1276" y="2998"/>
                      <a:pt x="1669" y="2819"/>
                    </a:cubicBezTo>
                    <a:cubicBezTo>
                      <a:pt x="1374" y="2819"/>
                      <a:pt x="1089" y="2873"/>
                      <a:pt x="812" y="2989"/>
                    </a:cubicBezTo>
                    <a:cubicBezTo>
                      <a:pt x="1240" y="2712"/>
                      <a:pt x="1713" y="2543"/>
                      <a:pt x="2186" y="2373"/>
                    </a:cubicBezTo>
                    <a:cubicBezTo>
                      <a:pt x="2088" y="2351"/>
                      <a:pt x="1987" y="2340"/>
                      <a:pt x="1885" y="2340"/>
                    </a:cubicBezTo>
                    <a:cubicBezTo>
                      <a:pt x="1665" y="2340"/>
                      <a:pt x="1445" y="2391"/>
                      <a:pt x="1249" y="2489"/>
                    </a:cubicBezTo>
                    <a:cubicBezTo>
                      <a:pt x="1669" y="2275"/>
                      <a:pt x="2115" y="2088"/>
                      <a:pt x="2570" y="1998"/>
                    </a:cubicBezTo>
                    <a:cubicBezTo>
                      <a:pt x="2473" y="1989"/>
                      <a:pt x="2376" y="1985"/>
                      <a:pt x="2279" y="1985"/>
                    </a:cubicBezTo>
                    <a:cubicBezTo>
                      <a:pt x="2002" y="1985"/>
                      <a:pt x="1726" y="2021"/>
                      <a:pt x="1455" y="2088"/>
                    </a:cubicBezTo>
                    <a:cubicBezTo>
                      <a:pt x="1856" y="1909"/>
                      <a:pt x="2266" y="1722"/>
                      <a:pt x="2695" y="1677"/>
                    </a:cubicBezTo>
                    <a:cubicBezTo>
                      <a:pt x="2557" y="1637"/>
                      <a:pt x="2411" y="1616"/>
                      <a:pt x="2266" y="1616"/>
                    </a:cubicBezTo>
                    <a:cubicBezTo>
                      <a:pt x="2090" y="1616"/>
                      <a:pt x="1914" y="1646"/>
                      <a:pt x="1749" y="1704"/>
                    </a:cubicBezTo>
                    <a:cubicBezTo>
                      <a:pt x="2052" y="1561"/>
                      <a:pt x="2373" y="1463"/>
                      <a:pt x="2704" y="1410"/>
                    </a:cubicBezTo>
                    <a:cubicBezTo>
                      <a:pt x="2567" y="1379"/>
                      <a:pt x="2427" y="1363"/>
                      <a:pt x="2288" y="1363"/>
                    </a:cubicBezTo>
                    <a:cubicBezTo>
                      <a:pt x="2182" y="1363"/>
                      <a:pt x="2076" y="1372"/>
                      <a:pt x="1972" y="1392"/>
                    </a:cubicBezTo>
                    <a:cubicBezTo>
                      <a:pt x="2300" y="1176"/>
                      <a:pt x="2694" y="1052"/>
                      <a:pt x="3091" y="1052"/>
                    </a:cubicBezTo>
                    <a:cubicBezTo>
                      <a:pt x="3104" y="1052"/>
                      <a:pt x="3118" y="1052"/>
                      <a:pt x="3132" y="1053"/>
                    </a:cubicBezTo>
                    <a:cubicBezTo>
                      <a:pt x="2944" y="963"/>
                      <a:pt x="2741" y="918"/>
                      <a:pt x="2536" y="918"/>
                    </a:cubicBezTo>
                    <a:cubicBezTo>
                      <a:pt x="2518" y="918"/>
                      <a:pt x="2499" y="918"/>
                      <a:pt x="2480" y="919"/>
                    </a:cubicBezTo>
                    <a:cubicBezTo>
                      <a:pt x="2712" y="812"/>
                      <a:pt x="2971" y="723"/>
                      <a:pt x="3230" y="669"/>
                    </a:cubicBezTo>
                    <a:cubicBezTo>
                      <a:pt x="3158" y="658"/>
                      <a:pt x="3087" y="650"/>
                      <a:pt x="3015" y="650"/>
                    </a:cubicBezTo>
                    <a:cubicBezTo>
                      <a:pt x="2971" y="650"/>
                      <a:pt x="2926" y="653"/>
                      <a:pt x="2882" y="660"/>
                    </a:cubicBezTo>
                    <a:cubicBezTo>
                      <a:pt x="3141" y="482"/>
                      <a:pt x="3373" y="259"/>
                      <a:pt x="355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7088481" y="1131380"/>
                <a:ext cx="422841" cy="477137"/>
              </a:xfrm>
              <a:custGeom>
                <a:avLst/>
                <a:gdLst/>
                <a:ahLst/>
                <a:cxnLst/>
                <a:rect l="l" t="t" r="r" b="b"/>
                <a:pathLst>
                  <a:path w="4176" h="4712" extrusionOk="0">
                    <a:moveTo>
                      <a:pt x="4175" y="0"/>
                    </a:moveTo>
                    <a:lnTo>
                      <a:pt x="4175" y="0"/>
                    </a:lnTo>
                    <a:cubicBezTo>
                      <a:pt x="4157" y="18"/>
                      <a:pt x="4131" y="36"/>
                      <a:pt x="4104" y="54"/>
                    </a:cubicBezTo>
                    <a:cubicBezTo>
                      <a:pt x="3890" y="339"/>
                      <a:pt x="3622" y="580"/>
                      <a:pt x="3345" y="803"/>
                    </a:cubicBezTo>
                    <a:cubicBezTo>
                      <a:pt x="2516" y="1490"/>
                      <a:pt x="1633" y="2141"/>
                      <a:pt x="964" y="2998"/>
                    </a:cubicBezTo>
                    <a:cubicBezTo>
                      <a:pt x="571" y="3506"/>
                      <a:pt x="259" y="4077"/>
                      <a:pt x="0" y="4666"/>
                    </a:cubicBezTo>
                    <a:cubicBezTo>
                      <a:pt x="63" y="4693"/>
                      <a:pt x="134" y="4702"/>
                      <a:pt x="196" y="4711"/>
                    </a:cubicBezTo>
                    <a:cubicBezTo>
                      <a:pt x="202" y="4711"/>
                      <a:pt x="207" y="4711"/>
                      <a:pt x="213" y="4711"/>
                    </a:cubicBezTo>
                    <a:cubicBezTo>
                      <a:pt x="416" y="4711"/>
                      <a:pt x="532" y="4548"/>
                      <a:pt x="732" y="4479"/>
                    </a:cubicBezTo>
                    <a:cubicBezTo>
                      <a:pt x="1731" y="4122"/>
                      <a:pt x="2596" y="3381"/>
                      <a:pt x="3105" y="2436"/>
                    </a:cubicBezTo>
                    <a:cubicBezTo>
                      <a:pt x="3140" y="2382"/>
                      <a:pt x="3167" y="2311"/>
                      <a:pt x="3149" y="2240"/>
                    </a:cubicBezTo>
                    <a:cubicBezTo>
                      <a:pt x="3140" y="2195"/>
                      <a:pt x="3105" y="2159"/>
                      <a:pt x="3069" y="2124"/>
                    </a:cubicBezTo>
                    <a:cubicBezTo>
                      <a:pt x="2971" y="2025"/>
                      <a:pt x="2864" y="1918"/>
                      <a:pt x="2766" y="1820"/>
                    </a:cubicBezTo>
                    <a:lnTo>
                      <a:pt x="2766" y="1820"/>
                    </a:lnTo>
                    <a:cubicBezTo>
                      <a:pt x="2917" y="1865"/>
                      <a:pt x="3078" y="1918"/>
                      <a:pt x="3229" y="1963"/>
                    </a:cubicBezTo>
                    <a:cubicBezTo>
                      <a:pt x="3470" y="1276"/>
                      <a:pt x="3783" y="616"/>
                      <a:pt x="417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7040587" y="1244281"/>
                <a:ext cx="353279" cy="424684"/>
              </a:xfrm>
              <a:custGeom>
                <a:avLst/>
                <a:gdLst/>
                <a:ahLst/>
                <a:cxnLst/>
                <a:rect l="l" t="t" r="r" b="b"/>
                <a:pathLst>
                  <a:path w="3489" h="4194" extrusionOk="0">
                    <a:moveTo>
                      <a:pt x="3488" y="1"/>
                    </a:moveTo>
                    <a:lnTo>
                      <a:pt x="3488" y="1"/>
                    </a:lnTo>
                    <a:cubicBezTo>
                      <a:pt x="1936" y="964"/>
                      <a:pt x="705" y="2427"/>
                      <a:pt x="18" y="4122"/>
                    </a:cubicBezTo>
                    <a:cubicBezTo>
                      <a:pt x="0" y="4167"/>
                      <a:pt x="63" y="4193"/>
                      <a:pt x="116" y="4193"/>
                    </a:cubicBezTo>
                    <a:cubicBezTo>
                      <a:pt x="170" y="4185"/>
                      <a:pt x="214" y="4149"/>
                      <a:pt x="259" y="4113"/>
                    </a:cubicBezTo>
                    <a:cubicBezTo>
                      <a:pt x="464" y="3899"/>
                      <a:pt x="589" y="3614"/>
                      <a:pt x="723" y="3346"/>
                    </a:cubicBezTo>
                    <a:cubicBezTo>
                      <a:pt x="1392" y="2017"/>
                      <a:pt x="2311" y="910"/>
                      <a:pt x="3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5" name="Google Shape;305;p3"/>
          <p:cNvSpPr/>
          <p:nvPr/>
        </p:nvSpPr>
        <p:spPr>
          <a:xfrm>
            <a:off x="-290832" y="2199795"/>
            <a:ext cx="892196"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8430906" y="2851244"/>
            <a:ext cx="813820" cy="381072"/>
          </a:xfrm>
          <a:custGeom>
            <a:avLst/>
            <a:gdLst/>
            <a:ahLst/>
            <a:cxnLst/>
            <a:rect l="l" t="t" r="r" b="b"/>
            <a:pathLst>
              <a:path w="4818" h="2256" extrusionOk="0">
                <a:moveTo>
                  <a:pt x="1601" y="0"/>
                </a:moveTo>
                <a:cubicBezTo>
                  <a:pt x="1436" y="0"/>
                  <a:pt x="1268" y="46"/>
                  <a:pt x="1133" y="140"/>
                </a:cubicBezTo>
                <a:cubicBezTo>
                  <a:pt x="768" y="417"/>
                  <a:pt x="527" y="1246"/>
                  <a:pt x="821" y="1612"/>
                </a:cubicBezTo>
                <a:cubicBezTo>
                  <a:pt x="661" y="1621"/>
                  <a:pt x="491" y="1639"/>
                  <a:pt x="339" y="1683"/>
                </a:cubicBezTo>
                <a:cubicBezTo>
                  <a:pt x="232" y="1719"/>
                  <a:pt x="125" y="1764"/>
                  <a:pt x="63" y="1853"/>
                </a:cubicBezTo>
                <a:cubicBezTo>
                  <a:pt x="0" y="1933"/>
                  <a:pt x="0" y="2076"/>
                  <a:pt x="90" y="2138"/>
                </a:cubicBezTo>
                <a:cubicBezTo>
                  <a:pt x="134" y="2165"/>
                  <a:pt x="188" y="2174"/>
                  <a:pt x="241" y="2174"/>
                </a:cubicBezTo>
                <a:cubicBezTo>
                  <a:pt x="850" y="2229"/>
                  <a:pt x="1461" y="2256"/>
                  <a:pt x="2071" y="2256"/>
                </a:cubicBezTo>
                <a:cubicBezTo>
                  <a:pt x="2855" y="2256"/>
                  <a:pt x="3639" y="2211"/>
                  <a:pt x="4416" y="2120"/>
                </a:cubicBezTo>
                <a:cubicBezTo>
                  <a:pt x="4532" y="2112"/>
                  <a:pt x="4648" y="2094"/>
                  <a:pt x="4729" y="2013"/>
                </a:cubicBezTo>
                <a:cubicBezTo>
                  <a:pt x="4818" y="1915"/>
                  <a:pt x="4818" y="1755"/>
                  <a:pt x="4746" y="1639"/>
                </a:cubicBezTo>
                <a:cubicBezTo>
                  <a:pt x="4675" y="1532"/>
                  <a:pt x="4550" y="1460"/>
                  <a:pt x="4425" y="1407"/>
                </a:cubicBezTo>
                <a:cubicBezTo>
                  <a:pt x="4276" y="1350"/>
                  <a:pt x="4115" y="1321"/>
                  <a:pt x="3952" y="1321"/>
                </a:cubicBezTo>
                <a:cubicBezTo>
                  <a:pt x="3782" y="1321"/>
                  <a:pt x="3612" y="1352"/>
                  <a:pt x="3453" y="1416"/>
                </a:cubicBezTo>
                <a:cubicBezTo>
                  <a:pt x="3360" y="951"/>
                  <a:pt x="2916" y="674"/>
                  <a:pt x="2468" y="674"/>
                </a:cubicBezTo>
                <a:cubicBezTo>
                  <a:pt x="2401" y="674"/>
                  <a:pt x="2333" y="680"/>
                  <a:pt x="2266" y="693"/>
                </a:cubicBezTo>
                <a:cubicBezTo>
                  <a:pt x="2354" y="244"/>
                  <a:pt x="1984" y="0"/>
                  <a:pt x="1601"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3160718" y="4473970"/>
            <a:ext cx="892196"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108"/>
        <p:cNvGrpSpPr/>
        <p:nvPr/>
      </p:nvGrpSpPr>
      <p:grpSpPr>
        <a:xfrm>
          <a:off x="0" y="0"/>
          <a:ext cx="0" cy="0"/>
          <a:chOff x="0" y="0"/>
          <a:chExt cx="0" cy="0"/>
        </a:xfrm>
      </p:grpSpPr>
      <p:sp>
        <p:nvSpPr>
          <p:cNvPr id="109" name="Google Shape;109;p6"/>
          <p:cNvSpPr txBox="1">
            <a:spLocks noGrp="1"/>
          </p:cNvSpPr>
          <p:nvPr>
            <p:ph type="title"/>
          </p:nvPr>
        </p:nvSpPr>
        <p:spPr>
          <a:xfrm>
            <a:off x="714050" y="445025"/>
            <a:ext cx="7716000" cy="572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7" name="Google Shape;117;p6"/>
          <p:cNvGrpSpPr/>
          <p:nvPr/>
        </p:nvGrpSpPr>
        <p:grpSpPr>
          <a:xfrm>
            <a:off x="80487" y="3975153"/>
            <a:ext cx="570478" cy="473110"/>
            <a:chOff x="4593250" y="3554450"/>
            <a:chExt cx="530825" cy="440225"/>
          </a:xfrm>
        </p:grpSpPr>
        <p:sp>
          <p:nvSpPr>
            <p:cNvPr id="118" name="Google Shape;118;p6"/>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6"/>
          <p:cNvGrpSpPr/>
          <p:nvPr/>
        </p:nvGrpSpPr>
        <p:grpSpPr>
          <a:xfrm>
            <a:off x="-211104" y="-363048"/>
            <a:ext cx="1576838" cy="1063713"/>
            <a:chOff x="-211104" y="-363048"/>
            <a:chExt cx="1576838" cy="1063713"/>
          </a:xfrm>
        </p:grpSpPr>
        <p:grpSp>
          <p:nvGrpSpPr>
            <p:cNvPr id="125" name="Google Shape;125;p6"/>
            <p:cNvGrpSpPr/>
            <p:nvPr/>
          </p:nvGrpSpPr>
          <p:grpSpPr>
            <a:xfrm rot="-9235214">
              <a:off x="-149334" y="-119499"/>
              <a:ext cx="1239591" cy="568017"/>
              <a:chOff x="-2353813" y="170553"/>
              <a:chExt cx="2077588" cy="951798"/>
            </a:xfrm>
          </p:grpSpPr>
          <p:sp>
            <p:nvSpPr>
              <p:cNvPr id="126" name="Google Shape;126;p6"/>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6"/>
            <p:cNvGrpSpPr/>
            <p:nvPr/>
          </p:nvGrpSpPr>
          <p:grpSpPr>
            <a:xfrm rot="10176054" flipH="1">
              <a:off x="656057" y="-109943"/>
              <a:ext cx="683203" cy="355506"/>
              <a:chOff x="721375" y="3644650"/>
              <a:chExt cx="866625" cy="450950"/>
            </a:xfrm>
          </p:grpSpPr>
          <p:sp>
            <p:nvSpPr>
              <p:cNvPr id="133" name="Google Shape;133;p6"/>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6"/>
            <p:cNvGrpSpPr/>
            <p:nvPr/>
          </p:nvGrpSpPr>
          <p:grpSpPr>
            <a:xfrm rot="-2700000" flipH="1">
              <a:off x="-74507" y="155719"/>
              <a:ext cx="683145" cy="355476"/>
              <a:chOff x="721375" y="3644650"/>
              <a:chExt cx="866625" cy="450950"/>
            </a:xfrm>
          </p:grpSpPr>
          <p:sp>
            <p:nvSpPr>
              <p:cNvPr id="142" name="Google Shape;142;p6"/>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71982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2"/>
        </a:solidFill>
        <a:effectLst/>
      </p:bgPr>
    </p:bg>
    <p:spTree>
      <p:nvGrpSpPr>
        <p:cNvPr id="1" name="Shape 176"/>
        <p:cNvGrpSpPr/>
        <p:nvPr/>
      </p:nvGrpSpPr>
      <p:grpSpPr>
        <a:xfrm>
          <a:off x="0" y="0"/>
          <a:ext cx="0" cy="0"/>
          <a:chOff x="0" y="0"/>
          <a:chExt cx="0" cy="0"/>
        </a:xfrm>
      </p:grpSpPr>
      <p:sp>
        <p:nvSpPr>
          <p:cNvPr id="177" name="Google Shape;177;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7"/>
          <p:cNvSpPr txBox="1">
            <a:spLocks noGrp="1"/>
          </p:cNvSpPr>
          <p:nvPr>
            <p:ph type="body" idx="1"/>
          </p:nvPr>
        </p:nvSpPr>
        <p:spPr>
          <a:xfrm>
            <a:off x="720000" y="1152475"/>
            <a:ext cx="3322200" cy="829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0"/>
              </a:spcBef>
              <a:spcAft>
                <a:spcPts val="0"/>
              </a:spcAft>
              <a:buSzPts val="1400"/>
              <a:buChar char="■"/>
              <a:defRPr>
                <a:solidFill>
                  <a:srgbClr val="434343"/>
                </a:solidFill>
              </a:defRPr>
            </a:lvl3pPr>
            <a:lvl4pPr marL="1828800" lvl="3" indent="-317500" rtl="0">
              <a:lnSpc>
                <a:spcPct val="115000"/>
              </a:lnSpc>
              <a:spcBef>
                <a:spcPts val="0"/>
              </a:spcBef>
              <a:spcAft>
                <a:spcPts val="0"/>
              </a:spcAft>
              <a:buSzPts val="1400"/>
              <a:buChar char="●"/>
              <a:defRPr>
                <a:solidFill>
                  <a:srgbClr val="434343"/>
                </a:solidFill>
              </a:defRPr>
            </a:lvl4pPr>
            <a:lvl5pPr marL="2286000" lvl="4" indent="-317500" rtl="0">
              <a:lnSpc>
                <a:spcPct val="115000"/>
              </a:lnSpc>
              <a:spcBef>
                <a:spcPts val="0"/>
              </a:spcBef>
              <a:spcAft>
                <a:spcPts val="0"/>
              </a:spcAft>
              <a:buSzPts val="1400"/>
              <a:buChar char="○"/>
              <a:defRPr>
                <a:solidFill>
                  <a:srgbClr val="434343"/>
                </a:solidFill>
              </a:defRPr>
            </a:lvl5pPr>
            <a:lvl6pPr marL="2743200" lvl="5" indent="-317500" rtl="0">
              <a:lnSpc>
                <a:spcPct val="115000"/>
              </a:lnSpc>
              <a:spcBef>
                <a:spcPts val="0"/>
              </a:spcBef>
              <a:spcAft>
                <a:spcPts val="0"/>
              </a:spcAft>
              <a:buSzPts val="1400"/>
              <a:buChar char="■"/>
              <a:defRPr>
                <a:solidFill>
                  <a:srgbClr val="434343"/>
                </a:solidFill>
              </a:defRPr>
            </a:lvl6pPr>
            <a:lvl7pPr marL="3200400" lvl="6" indent="-317500" rtl="0">
              <a:lnSpc>
                <a:spcPct val="115000"/>
              </a:lnSpc>
              <a:spcBef>
                <a:spcPts val="0"/>
              </a:spcBef>
              <a:spcAft>
                <a:spcPts val="0"/>
              </a:spcAft>
              <a:buSzPts val="1400"/>
              <a:buChar char="●"/>
              <a:defRPr>
                <a:solidFill>
                  <a:srgbClr val="434343"/>
                </a:solidFill>
              </a:defRPr>
            </a:lvl7pPr>
            <a:lvl8pPr marL="3657600" lvl="7" indent="-317500" rtl="0">
              <a:lnSpc>
                <a:spcPct val="115000"/>
              </a:lnSpc>
              <a:spcBef>
                <a:spcPts val="0"/>
              </a:spcBef>
              <a:spcAft>
                <a:spcPts val="0"/>
              </a:spcAft>
              <a:buSzPts val="1400"/>
              <a:buChar char="○"/>
              <a:defRPr>
                <a:solidFill>
                  <a:srgbClr val="434343"/>
                </a:solidFill>
              </a:defRPr>
            </a:lvl8pPr>
            <a:lvl9pPr marL="4114800" lvl="8" indent="-317500" rtl="0">
              <a:lnSpc>
                <a:spcPct val="115000"/>
              </a:lnSpc>
              <a:spcBef>
                <a:spcPts val="0"/>
              </a:spcBef>
              <a:spcAft>
                <a:spcPts val="0"/>
              </a:spcAft>
              <a:buSzPts val="1400"/>
              <a:buChar char="■"/>
              <a:defRPr>
                <a:solidFill>
                  <a:srgbClr val="434343"/>
                </a:solidFill>
              </a:defRPr>
            </a:lvl9pPr>
          </a:lstStyle>
          <a:p>
            <a:endParaRPr/>
          </a:p>
        </p:txBody>
      </p:sp>
    </p:spTree>
    <p:extLst>
      <p:ext uri="{BB962C8B-B14F-4D97-AF65-F5344CB8AC3E}">
        <p14:creationId xmlns:p14="http://schemas.microsoft.com/office/powerpoint/2010/main" val="198073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179"/>
        <p:cNvGrpSpPr/>
        <p:nvPr/>
      </p:nvGrpSpPr>
      <p:grpSpPr>
        <a:xfrm>
          <a:off x="0" y="0"/>
          <a:ext cx="0" cy="0"/>
          <a:chOff x="0" y="0"/>
          <a:chExt cx="0" cy="0"/>
        </a:xfrm>
      </p:grpSpPr>
      <p:sp>
        <p:nvSpPr>
          <p:cNvPr id="180" name="Google Shape;180;p8"/>
          <p:cNvSpPr txBox="1">
            <a:spLocks noGrp="1"/>
          </p:cNvSpPr>
          <p:nvPr>
            <p:ph type="title"/>
          </p:nvPr>
        </p:nvSpPr>
        <p:spPr>
          <a:xfrm>
            <a:off x="828325" y="821325"/>
            <a:ext cx="5242500" cy="25293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6000"/>
              <a:buNone/>
              <a:defRPr sz="8300">
                <a:solidFill>
                  <a:schemeClr val="lt2"/>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384622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181"/>
        <p:cNvGrpSpPr/>
        <p:nvPr/>
      </p:nvGrpSpPr>
      <p:grpSpPr>
        <a:xfrm>
          <a:off x="0" y="0"/>
          <a:ext cx="0" cy="0"/>
          <a:chOff x="0" y="0"/>
          <a:chExt cx="0" cy="0"/>
        </a:xfrm>
      </p:grpSpPr>
      <p:sp>
        <p:nvSpPr>
          <p:cNvPr id="182" name="Google Shape;182;p9"/>
          <p:cNvSpPr txBox="1">
            <a:spLocks noGrp="1"/>
          </p:cNvSpPr>
          <p:nvPr>
            <p:ph type="title"/>
          </p:nvPr>
        </p:nvSpPr>
        <p:spPr>
          <a:xfrm>
            <a:off x="2448100" y="1396125"/>
            <a:ext cx="4263000" cy="143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3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3" name="Google Shape;183;p9"/>
          <p:cNvSpPr txBox="1">
            <a:spLocks noGrp="1"/>
          </p:cNvSpPr>
          <p:nvPr>
            <p:ph type="subTitle" idx="1"/>
          </p:nvPr>
        </p:nvSpPr>
        <p:spPr>
          <a:xfrm>
            <a:off x="2598750" y="3053750"/>
            <a:ext cx="3946500" cy="368400"/>
          </a:xfrm>
          <a:prstGeom prst="rect">
            <a:avLst/>
          </a:prstGeom>
          <a:solidFill>
            <a:schemeClr val="accent4"/>
          </a:solidFill>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4281819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dk2"/>
        </a:solidFill>
        <a:effectLst/>
      </p:bgPr>
    </p:bg>
    <p:spTree>
      <p:nvGrpSpPr>
        <p:cNvPr id="1" name="Shape 184"/>
        <p:cNvGrpSpPr/>
        <p:nvPr/>
      </p:nvGrpSpPr>
      <p:grpSpPr>
        <a:xfrm>
          <a:off x="0" y="0"/>
          <a:ext cx="0" cy="0"/>
          <a:chOff x="0" y="0"/>
          <a:chExt cx="0" cy="0"/>
        </a:xfrm>
      </p:grpSpPr>
      <p:sp>
        <p:nvSpPr>
          <p:cNvPr id="185" name="Google Shape;185;p10"/>
          <p:cNvSpPr txBox="1">
            <a:spLocks noGrp="1"/>
          </p:cNvSpPr>
          <p:nvPr>
            <p:ph type="title"/>
          </p:nvPr>
        </p:nvSpPr>
        <p:spPr>
          <a:xfrm>
            <a:off x="1252225" y="3322700"/>
            <a:ext cx="4553100" cy="1285800"/>
          </a:xfrm>
          <a:prstGeom prst="rect">
            <a:avLst/>
          </a:prstGeom>
          <a:solidFill>
            <a:schemeClr val="accent1"/>
          </a:solidFill>
        </p:spPr>
        <p:txBody>
          <a:bodyPr spcFirstLastPara="1" wrap="square" lIns="91425" tIns="91425" rIns="91425" bIns="91425" anchor="ctr" anchorCtr="0">
            <a:noAutofit/>
          </a:bodyPr>
          <a:lstStyle>
            <a:lvl1pPr lvl="0" algn="ctr" rtl="0">
              <a:lnSpc>
                <a:spcPct val="90000"/>
              </a:lnSpc>
              <a:spcBef>
                <a:spcPts val="0"/>
              </a:spcBef>
              <a:spcAft>
                <a:spcPts val="0"/>
              </a:spcAft>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596856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2"/>
        </a:solidFill>
        <a:effectLst/>
      </p:bgPr>
    </p:bg>
    <p:spTree>
      <p:nvGrpSpPr>
        <p:cNvPr id="1" name="Shape 186"/>
        <p:cNvGrpSpPr/>
        <p:nvPr/>
      </p:nvGrpSpPr>
      <p:grpSpPr>
        <a:xfrm>
          <a:off x="0" y="0"/>
          <a:ext cx="0" cy="0"/>
          <a:chOff x="0" y="0"/>
          <a:chExt cx="0" cy="0"/>
        </a:xfrm>
      </p:grpSpPr>
      <p:sp>
        <p:nvSpPr>
          <p:cNvPr id="187" name="Google Shape;187;p11"/>
          <p:cNvSpPr txBox="1">
            <a:spLocks noGrp="1"/>
          </p:cNvSpPr>
          <p:nvPr>
            <p:ph type="title" hasCustomPrompt="1"/>
          </p:nvPr>
        </p:nvSpPr>
        <p:spPr>
          <a:xfrm>
            <a:off x="715100" y="1558475"/>
            <a:ext cx="77139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solidFill>
                  <a:schemeClr val="l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8" name="Google Shape;188;p11"/>
          <p:cNvSpPr txBox="1">
            <a:spLocks noGrp="1"/>
          </p:cNvSpPr>
          <p:nvPr>
            <p:ph type="subTitle" idx="1"/>
          </p:nvPr>
        </p:nvSpPr>
        <p:spPr>
          <a:xfrm>
            <a:off x="2989950" y="3155975"/>
            <a:ext cx="3164100" cy="3117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4269055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dk2"/>
        </a:solidFill>
        <a:effectLst/>
      </p:bgPr>
    </p:bg>
    <p:spTree>
      <p:nvGrpSpPr>
        <p:cNvPr id="1" name="Shape 190"/>
        <p:cNvGrpSpPr/>
        <p:nvPr/>
      </p:nvGrpSpPr>
      <p:grpSpPr>
        <a:xfrm>
          <a:off x="0" y="0"/>
          <a:ext cx="0" cy="0"/>
          <a:chOff x="0" y="0"/>
          <a:chExt cx="0" cy="0"/>
        </a:xfrm>
      </p:grpSpPr>
      <p:sp>
        <p:nvSpPr>
          <p:cNvPr id="191" name="Google Shape;191;p13"/>
          <p:cNvSpPr txBox="1">
            <a:spLocks noGrp="1"/>
          </p:cNvSpPr>
          <p:nvPr>
            <p:ph type="subTitle" idx="1"/>
          </p:nvPr>
        </p:nvSpPr>
        <p:spPr>
          <a:xfrm>
            <a:off x="720000" y="2010819"/>
            <a:ext cx="2336400" cy="756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2" name="Google Shape;192;p13"/>
          <p:cNvSpPr txBox="1">
            <a:spLocks noGrp="1"/>
          </p:cNvSpPr>
          <p:nvPr>
            <p:ph type="subTitle" idx="2"/>
          </p:nvPr>
        </p:nvSpPr>
        <p:spPr>
          <a:xfrm>
            <a:off x="3403800" y="2010818"/>
            <a:ext cx="2336400" cy="756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3" name="Google Shape;193;p13"/>
          <p:cNvSpPr txBox="1">
            <a:spLocks noGrp="1"/>
          </p:cNvSpPr>
          <p:nvPr>
            <p:ph type="subTitle" idx="3"/>
          </p:nvPr>
        </p:nvSpPr>
        <p:spPr>
          <a:xfrm>
            <a:off x="6087600" y="2010819"/>
            <a:ext cx="2336400" cy="756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4" name="Google Shape;194;p13"/>
          <p:cNvSpPr txBox="1">
            <a:spLocks noGrp="1"/>
          </p:cNvSpPr>
          <p:nvPr>
            <p:ph type="subTitle" idx="4"/>
          </p:nvPr>
        </p:nvSpPr>
        <p:spPr>
          <a:xfrm>
            <a:off x="2064350" y="3650098"/>
            <a:ext cx="2336400" cy="756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5" name="Google Shape;195;p13"/>
          <p:cNvSpPr txBox="1">
            <a:spLocks noGrp="1"/>
          </p:cNvSpPr>
          <p:nvPr>
            <p:ph type="subTitle" idx="5"/>
          </p:nvPr>
        </p:nvSpPr>
        <p:spPr>
          <a:xfrm>
            <a:off x="4748150" y="3650098"/>
            <a:ext cx="2336400" cy="756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6" name="Google Shape;196;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7" name="Google Shape;197;p13"/>
          <p:cNvSpPr txBox="1">
            <a:spLocks noGrp="1"/>
          </p:cNvSpPr>
          <p:nvPr>
            <p:ph type="subTitle" idx="6"/>
          </p:nvPr>
        </p:nvSpPr>
        <p:spPr>
          <a:xfrm>
            <a:off x="715100" y="1602425"/>
            <a:ext cx="2336400" cy="4305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sp>
        <p:nvSpPr>
          <p:cNvPr id="198" name="Google Shape;198;p13"/>
          <p:cNvSpPr txBox="1">
            <a:spLocks noGrp="1"/>
          </p:cNvSpPr>
          <p:nvPr>
            <p:ph type="subTitle" idx="7"/>
          </p:nvPr>
        </p:nvSpPr>
        <p:spPr>
          <a:xfrm>
            <a:off x="3403800" y="1602425"/>
            <a:ext cx="2336400" cy="4305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sp>
        <p:nvSpPr>
          <p:cNvPr id="199" name="Google Shape;199;p13"/>
          <p:cNvSpPr txBox="1">
            <a:spLocks noGrp="1"/>
          </p:cNvSpPr>
          <p:nvPr>
            <p:ph type="subTitle" idx="8"/>
          </p:nvPr>
        </p:nvSpPr>
        <p:spPr>
          <a:xfrm>
            <a:off x="6092500" y="1602425"/>
            <a:ext cx="2336400" cy="4305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sp>
        <p:nvSpPr>
          <p:cNvPr id="200" name="Google Shape;200;p13"/>
          <p:cNvSpPr txBox="1">
            <a:spLocks noGrp="1"/>
          </p:cNvSpPr>
          <p:nvPr>
            <p:ph type="subTitle" idx="9"/>
          </p:nvPr>
        </p:nvSpPr>
        <p:spPr>
          <a:xfrm>
            <a:off x="2059450" y="3180500"/>
            <a:ext cx="2336400" cy="4305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sp>
        <p:nvSpPr>
          <p:cNvPr id="201" name="Google Shape;201;p13"/>
          <p:cNvSpPr txBox="1">
            <a:spLocks noGrp="1"/>
          </p:cNvSpPr>
          <p:nvPr>
            <p:ph type="subTitle" idx="13"/>
          </p:nvPr>
        </p:nvSpPr>
        <p:spPr>
          <a:xfrm>
            <a:off x="4748150" y="3180500"/>
            <a:ext cx="2336400" cy="4305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grpSp>
        <p:nvGrpSpPr>
          <p:cNvPr id="202" name="Google Shape;202;p13"/>
          <p:cNvGrpSpPr/>
          <p:nvPr/>
        </p:nvGrpSpPr>
        <p:grpSpPr>
          <a:xfrm>
            <a:off x="-324519" y="2711088"/>
            <a:ext cx="1871344" cy="2634303"/>
            <a:chOff x="-324519" y="2711088"/>
            <a:chExt cx="1871344" cy="2634303"/>
          </a:xfrm>
        </p:grpSpPr>
        <p:grpSp>
          <p:nvGrpSpPr>
            <p:cNvPr id="203" name="Google Shape;203;p13"/>
            <p:cNvGrpSpPr/>
            <p:nvPr/>
          </p:nvGrpSpPr>
          <p:grpSpPr>
            <a:xfrm rot="-6844416">
              <a:off x="-619206" y="3553119"/>
              <a:ext cx="2460718" cy="950243"/>
              <a:chOff x="6746101" y="5089142"/>
              <a:chExt cx="2460778" cy="950266"/>
            </a:xfrm>
          </p:grpSpPr>
          <p:sp>
            <p:nvSpPr>
              <p:cNvPr id="204" name="Google Shape;204;p13"/>
              <p:cNvSpPr/>
              <p:nvPr/>
            </p:nvSpPr>
            <p:spPr>
              <a:xfrm rot="6022982">
                <a:off x="7318332" y="5183358"/>
                <a:ext cx="242293" cy="311368"/>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rot="6022982">
                <a:off x="7533257" y="5203950"/>
                <a:ext cx="343490" cy="335802"/>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rot="6022982">
                <a:off x="7767234" y="5226883"/>
                <a:ext cx="429151" cy="324079"/>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rot="6022982">
                <a:off x="8064389" y="5269671"/>
                <a:ext cx="391158" cy="295902"/>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rot="6022982">
                <a:off x="8366338" y="5251832"/>
                <a:ext cx="391229" cy="295831"/>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rot="6022982">
                <a:off x="8424736" y="5536655"/>
                <a:ext cx="280286" cy="401904"/>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rot="6022982">
                <a:off x="8058043" y="5598003"/>
                <a:ext cx="331909" cy="361014"/>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rot="6022982">
                <a:off x="7699849" y="5635762"/>
                <a:ext cx="421383" cy="332836"/>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rot="6022982">
                <a:off x="7484775" y="5532205"/>
                <a:ext cx="335722" cy="34258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rot="6022982">
                <a:off x="7199810" y="5462413"/>
                <a:ext cx="302673" cy="253105"/>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rot="6022982">
                <a:off x="7561799" y="4473601"/>
                <a:ext cx="428162" cy="2015379"/>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rot="6022982">
                <a:off x="8788384" y="5160385"/>
                <a:ext cx="308534" cy="48071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13"/>
            <p:cNvGrpSpPr/>
            <p:nvPr/>
          </p:nvGrpSpPr>
          <p:grpSpPr>
            <a:xfrm>
              <a:off x="-4" y="4237800"/>
              <a:ext cx="1031765" cy="855709"/>
              <a:chOff x="4593250" y="3554450"/>
              <a:chExt cx="530825" cy="440225"/>
            </a:xfrm>
          </p:grpSpPr>
          <p:sp>
            <p:nvSpPr>
              <p:cNvPr id="217" name="Google Shape;217;p13"/>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3"/>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3"/>
            <p:cNvGrpSpPr/>
            <p:nvPr/>
          </p:nvGrpSpPr>
          <p:grpSpPr>
            <a:xfrm rot="-765711">
              <a:off x="641092" y="4608610"/>
              <a:ext cx="866628" cy="450952"/>
              <a:chOff x="721375" y="3644650"/>
              <a:chExt cx="866625" cy="450950"/>
            </a:xfrm>
          </p:grpSpPr>
          <p:sp>
            <p:nvSpPr>
              <p:cNvPr id="224" name="Google Shape;224;p13"/>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216088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232"/>
        <p:cNvGrpSpPr/>
        <p:nvPr/>
      </p:nvGrpSpPr>
      <p:grpSpPr>
        <a:xfrm>
          <a:off x="0" y="0"/>
          <a:ext cx="0" cy="0"/>
          <a:chOff x="0" y="0"/>
          <a:chExt cx="0" cy="0"/>
        </a:xfrm>
      </p:grpSpPr>
      <p:sp>
        <p:nvSpPr>
          <p:cNvPr id="233" name="Google Shape;233;p14"/>
          <p:cNvSpPr txBox="1">
            <a:spLocks noGrp="1"/>
          </p:cNvSpPr>
          <p:nvPr>
            <p:ph type="title"/>
          </p:nvPr>
        </p:nvSpPr>
        <p:spPr>
          <a:xfrm>
            <a:off x="3681875" y="2760800"/>
            <a:ext cx="4563900" cy="587400"/>
          </a:xfrm>
          <a:prstGeom prst="rect">
            <a:avLst/>
          </a:prstGeom>
          <a:solidFill>
            <a:schemeClr val="accent1"/>
          </a:solidFill>
        </p:spPr>
        <p:txBody>
          <a:bodyPr spcFirstLastPara="1" wrap="square" lIns="91425" tIns="91425" rIns="91425" bIns="91425" anchor="ctr" anchorCtr="0">
            <a:noAutofit/>
          </a:bodyPr>
          <a:lstStyle>
            <a:lvl1pPr lvl="0" algn="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4" name="Google Shape;234;p14"/>
          <p:cNvSpPr txBox="1">
            <a:spLocks noGrp="1"/>
          </p:cNvSpPr>
          <p:nvPr>
            <p:ph type="subTitle" idx="1"/>
          </p:nvPr>
        </p:nvSpPr>
        <p:spPr>
          <a:xfrm>
            <a:off x="3199775" y="816625"/>
            <a:ext cx="5229000" cy="1740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4267691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dk2"/>
        </a:solidFill>
        <a:effectLst/>
      </p:bgPr>
    </p:bg>
    <p:spTree>
      <p:nvGrpSpPr>
        <p:cNvPr id="1" name="Shape 235"/>
        <p:cNvGrpSpPr/>
        <p:nvPr/>
      </p:nvGrpSpPr>
      <p:grpSpPr>
        <a:xfrm>
          <a:off x="0" y="0"/>
          <a:ext cx="0" cy="0"/>
          <a:chOff x="0" y="0"/>
          <a:chExt cx="0" cy="0"/>
        </a:xfrm>
      </p:grpSpPr>
      <p:sp>
        <p:nvSpPr>
          <p:cNvPr id="236" name="Google Shape;236;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37" name="Google Shape;237;p15"/>
          <p:cNvGrpSpPr/>
          <p:nvPr/>
        </p:nvGrpSpPr>
        <p:grpSpPr>
          <a:xfrm rot="-9564112">
            <a:off x="-135771" y="4282124"/>
            <a:ext cx="1031741" cy="855703"/>
            <a:chOff x="4593250" y="3554450"/>
            <a:chExt cx="530825" cy="440225"/>
          </a:xfrm>
        </p:grpSpPr>
        <p:sp>
          <p:nvSpPr>
            <p:cNvPr id="238" name="Google Shape;238;p1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15"/>
          <p:cNvGrpSpPr/>
          <p:nvPr/>
        </p:nvGrpSpPr>
        <p:grpSpPr>
          <a:xfrm rot="6192551">
            <a:off x="-187121" y="3653978"/>
            <a:ext cx="902112" cy="715072"/>
            <a:chOff x="1329300" y="2100900"/>
            <a:chExt cx="769175" cy="536050"/>
          </a:xfrm>
        </p:grpSpPr>
        <p:sp>
          <p:nvSpPr>
            <p:cNvPr id="245" name="Google Shape;245;p15"/>
            <p:cNvSpPr/>
            <p:nvPr/>
          </p:nvSpPr>
          <p:spPr>
            <a:xfrm>
              <a:off x="1690275" y="2463200"/>
              <a:ext cx="256300" cy="98000"/>
            </a:xfrm>
            <a:custGeom>
              <a:avLst/>
              <a:gdLst/>
              <a:ahLst/>
              <a:cxnLst/>
              <a:rect l="l" t="t" r="r" b="b"/>
              <a:pathLst>
                <a:path w="10252" h="3920" extrusionOk="0">
                  <a:moveTo>
                    <a:pt x="6343" y="0"/>
                  </a:moveTo>
                  <a:cubicBezTo>
                    <a:pt x="5826" y="0"/>
                    <a:pt x="5286" y="48"/>
                    <a:pt x="4740" y="168"/>
                  </a:cubicBezTo>
                  <a:cubicBezTo>
                    <a:pt x="1902" y="802"/>
                    <a:pt x="1" y="3089"/>
                    <a:pt x="1" y="3089"/>
                  </a:cubicBezTo>
                  <a:cubicBezTo>
                    <a:pt x="1" y="3089"/>
                    <a:pt x="1743" y="3920"/>
                    <a:pt x="3903" y="3920"/>
                  </a:cubicBezTo>
                  <a:cubicBezTo>
                    <a:pt x="4426" y="3920"/>
                    <a:pt x="4973" y="3871"/>
                    <a:pt x="5526" y="3750"/>
                  </a:cubicBezTo>
                  <a:cubicBezTo>
                    <a:pt x="8350" y="3130"/>
                    <a:pt x="10252" y="843"/>
                    <a:pt x="10252" y="843"/>
                  </a:cubicBezTo>
                  <a:cubicBezTo>
                    <a:pt x="10252" y="843"/>
                    <a:pt x="8502" y="0"/>
                    <a:pt x="6343"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1830825" y="2239725"/>
              <a:ext cx="136425" cy="245950"/>
            </a:xfrm>
            <a:custGeom>
              <a:avLst/>
              <a:gdLst/>
              <a:ahLst/>
              <a:cxnLst/>
              <a:rect l="l" t="t" r="r" b="b"/>
              <a:pathLst>
                <a:path w="5457" h="9838" extrusionOk="0">
                  <a:moveTo>
                    <a:pt x="896" y="0"/>
                  </a:moveTo>
                  <a:cubicBezTo>
                    <a:pt x="896" y="0"/>
                    <a:pt x="0" y="2852"/>
                    <a:pt x="1020" y="5566"/>
                  </a:cubicBezTo>
                  <a:cubicBezTo>
                    <a:pt x="2026" y="8281"/>
                    <a:pt x="4574" y="9837"/>
                    <a:pt x="4574" y="9837"/>
                  </a:cubicBezTo>
                  <a:cubicBezTo>
                    <a:pt x="4574" y="9837"/>
                    <a:pt x="5456" y="6999"/>
                    <a:pt x="4450" y="4285"/>
                  </a:cubicBezTo>
                  <a:cubicBezTo>
                    <a:pt x="3431" y="1571"/>
                    <a:pt x="896" y="0"/>
                    <a:pt x="896"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1537700" y="2372925"/>
              <a:ext cx="256275" cy="97700"/>
            </a:xfrm>
            <a:custGeom>
              <a:avLst/>
              <a:gdLst/>
              <a:ahLst/>
              <a:cxnLst/>
              <a:rect l="l" t="t" r="r" b="b"/>
              <a:pathLst>
                <a:path w="10251" h="3908" extrusionOk="0">
                  <a:moveTo>
                    <a:pt x="6356" y="0"/>
                  </a:moveTo>
                  <a:cubicBezTo>
                    <a:pt x="5835" y="0"/>
                    <a:pt x="5290" y="49"/>
                    <a:pt x="4740" y="169"/>
                  </a:cubicBezTo>
                  <a:cubicBezTo>
                    <a:pt x="1902" y="789"/>
                    <a:pt x="0" y="3077"/>
                    <a:pt x="0" y="3077"/>
                  </a:cubicBezTo>
                  <a:cubicBezTo>
                    <a:pt x="0" y="3077"/>
                    <a:pt x="1742" y="3907"/>
                    <a:pt x="3903" y="3907"/>
                  </a:cubicBezTo>
                  <a:cubicBezTo>
                    <a:pt x="4425" y="3907"/>
                    <a:pt x="4972" y="3859"/>
                    <a:pt x="5525" y="3738"/>
                  </a:cubicBezTo>
                  <a:cubicBezTo>
                    <a:pt x="8350" y="3118"/>
                    <a:pt x="10251" y="831"/>
                    <a:pt x="10251" y="831"/>
                  </a:cubicBezTo>
                  <a:cubicBezTo>
                    <a:pt x="10251" y="831"/>
                    <a:pt x="8509" y="0"/>
                    <a:pt x="6356"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5"/>
            <p:cNvSpPr/>
            <p:nvPr/>
          </p:nvSpPr>
          <p:spPr>
            <a:xfrm>
              <a:off x="1678225" y="2149475"/>
              <a:ext cx="136425" cy="245950"/>
            </a:xfrm>
            <a:custGeom>
              <a:avLst/>
              <a:gdLst/>
              <a:ahLst/>
              <a:cxnLst/>
              <a:rect l="l" t="t" r="r" b="b"/>
              <a:pathLst>
                <a:path w="5457" h="9838" extrusionOk="0">
                  <a:moveTo>
                    <a:pt x="896" y="0"/>
                  </a:moveTo>
                  <a:cubicBezTo>
                    <a:pt x="896" y="1"/>
                    <a:pt x="1" y="2839"/>
                    <a:pt x="1020" y="5553"/>
                  </a:cubicBezTo>
                  <a:cubicBezTo>
                    <a:pt x="2026" y="8267"/>
                    <a:pt x="4575" y="9838"/>
                    <a:pt x="4575" y="9838"/>
                  </a:cubicBezTo>
                  <a:cubicBezTo>
                    <a:pt x="4575" y="9838"/>
                    <a:pt x="5457" y="6986"/>
                    <a:pt x="4451" y="4271"/>
                  </a:cubicBezTo>
                  <a:cubicBezTo>
                    <a:pt x="3431" y="1557"/>
                    <a:pt x="896" y="0"/>
                    <a:pt x="896"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5"/>
            <p:cNvSpPr/>
            <p:nvPr/>
          </p:nvSpPr>
          <p:spPr>
            <a:xfrm>
              <a:off x="1390975" y="2320875"/>
              <a:ext cx="246625" cy="109125"/>
            </a:xfrm>
            <a:custGeom>
              <a:avLst/>
              <a:gdLst/>
              <a:ahLst/>
              <a:cxnLst/>
              <a:rect l="l" t="t" r="r" b="b"/>
              <a:pathLst>
                <a:path w="9865" h="4365" extrusionOk="0">
                  <a:moveTo>
                    <a:pt x="7084" y="1"/>
                  </a:moveTo>
                  <a:cubicBezTo>
                    <a:pt x="6231" y="1"/>
                    <a:pt x="5266" y="114"/>
                    <a:pt x="4312" y="460"/>
                  </a:cubicBezTo>
                  <a:cubicBezTo>
                    <a:pt x="1584" y="1452"/>
                    <a:pt x="0" y="3974"/>
                    <a:pt x="0" y="3974"/>
                  </a:cubicBezTo>
                  <a:cubicBezTo>
                    <a:pt x="0" y="3974"/>
                    <a:pt x="1201" y="4364"/>
                    <a:pt x="2791" y="4364"/>
                  </a:cubicBezTo>
                  <a:cubicBezTo>
                    <a:pt x="3646" y="4364"/>
                    <a:pt x="4613" y="4252"/>
                    <a:pt x="5566" y="3905"/>
                  </a:cubicBezTo>
                  <a:cubicBezTo>
                    <a:pt x="8280" y="2913"/>
                    <a:pt x="9865" y="391"/>
                    <a:pt x="9865" y="391"/>
                  </a:cubicBezTo>
                  <a:cubicBezTo>
                    <a:pt x="9865" y="391"/>
                    <a:pt x="8670" y="1"/>
                    <a:pt x="7084" y="1"/>
                  </a:cubicBezTo>
                  <a:close/>
                </a:path>
              </a:pathLst>
            </a:custGeom>
            <a:solidFill>
              <a:srgbClr val="FFC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1500150" y="2100900"/>
              <a:ext cx="148825" cy="231500"/>
            </a:xfrm>
            <a:custGeom>
              <a:avLst/>
              <a:gdLst/>
              <a:ahLst/>
              <a:cxnLst/>
              <a:rect l="l" t="t" r="r" b="b"/>
              <a:pathLst>
                <a:path w="5953" h="9260" extrusionOk="0">
                  <a:moveTo>
                    <a:pt x="510" y="1"/>
                  </a:moveTo>
                  <a:cubicBezTo>
                    <a:pt x="510" y="1"/>
                    <a:pt x="1" y="2935"/>
                    <a:pt x="1365" y="5484"/>
                  </a:cubicBezTo>
                  <a:cubicBezTo>
                    <a:pt x="2729" y="8047"/>
                    <a:pt x="5443" y="9259"/>
                    <a:pt x="5443" y="9259"/>
                  </a:cubicBezTo>
                  <a:cubicBezTo>
                    <a:pt x="5443" y="9259"/>
                    <a:pt x="5953" y="6325"/>
                    <a:pt x="4589" y="3762"/>
                  </a:cubicBezTo>
                  <a:cubicBezTo>
                    <a:pt x="3225" y="1213"/>
                    <a:pt x="511" y="1"/>
                    <a:pt x="510" y="1"/>
                  </a:cubicBezTo>
                  <a:close/>
                </a:path>
              </a:pathLst>
            </a:custGeom>
            <a:solidFill>
              <a:srgbClr val="FFC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1329300" y="2272100"/>
              <a:ext cx="769175" cy="364850"/>
            </a:xfrm>
            <a:custGeom>
              <a:avLst/>
              <a:gdLst/>
              <a:ahLst/>
              <a:cxnLst/>
              <a:rect l="l" t="t" r="r" b="b"/>
              <a:pathLst>
                <a:path w="30767" h="14594" extrusionOk="0">
                  <a:moveTo>
                    <a:pt x="331" y="0"/>
                  </a:moveTo>
                  <a:cubicBezTo>
                    <a:pt x="152" y="0"/>
                    <a:pt x="1" y="152"/>
                    <a:pt x="1" y="331"/>
                  </a:cubicBezTo>
                  <a:cubicBezTo>
                    <a:pt x="1" y="510"/>
                    <a:pt x="139" y="648"/>
                    <a:pt x="318" y="662"/>
                  </a:cubicBezTo>
                  <a:cubicBezTo>
                    <a:pt x="11615" y="772"/>
                    <a:pt x="22775" y="5938"/>
                    <a:pt x="30160" y="14481"/>
                  </a:cubicBezTo>
                  <a:cubicBezTo>
                    <a:pt x="30227" y="14555"/>
                    <a:pt x="30318" y="14593"/>
                    <a:pt x="30407" y="14593"/>
                  </a:cubicBezTo>
                  <a:cubicBezTo>
                    <a:pt x="30483" y="14593"/>
                    <a:pt x="30558" y="14565"/>
                    <a:pt x="30615" y="14508"/>
                  </a:cubicBezTo>
                  <a:cubicBezTo>
                    <a:pt x="30753" y="14398"/>
                    <a:pt x="30766" y="14191"/>
                    <a:pt x="30656" y="14054"/>
                  </a:cubicBezTo>
                  <a:cubicBezTo>
                    <a:pt x="23134" y="5374"/>
                    <a:pt x="11808" y="124"/>
                    <a:pt x="331" y="0"/>
                  </a:cubicBezTo>
                  <a:close/>
                </a:path>
              </a:pathLst>
            </a:custGeom>
            <a:solidFill>
              <a:srgbClr val="FFC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5"/>
          <p:cNvGrpSpPr/>
          <p:nvPr/>
        </p:nvGrpSpPr>
        <p:grpSpPr>
          <a:xfrm flipH="1">
            <a:off x="-135920" y="4313928"/>
            <a:ext cx="1947323" cy="892120"/>
            <a:chOff x="-2353813" y="170553"/>
            <a:chExt cx="2077588" cy="951798"/>
          </a:xfrm>
        </p:grpSpPr>
        <p:sp>
          <p:nvSpPr>
            <p:cNvPr id="253" name="Google Shape;253;p15"/>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97008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dk2"/>
        </a:solidFill>
        <a:effectLst/>
      </p:bgPr>
    </p:bg>
    <p:spTree>
      <p:nvGrpSpPr>
        <p:cNvPr id="1" name="Shape 259"/>
        <p:cNvGrpSpPr/>
        <p:nvPr/>
      </p:nvGrpSpPr>
      <p:grpSpPr>
        <a:xfrm>
          <a:off x="0" y="0"/>
          <a:ext cx="0" cy="0"/>
          <a:chOff x="0" y="0"/>
          <a:chExt cx="0" cy="0"/>
        </a:xfrm>
      </p:grpSpPr>
      <p:sp>
        <p:nvSpPr>
          <p:cNvPr id="260" name="Google Shape;260;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1" name="Google Shape;261;p16"/>
          <p:cNvSpPr/>
          <p:nvPr/>
        </p:nvSpPr>
        <p:spPr>
          <a:xfrm>
            <a:off x="-1579573" y="4700571"/>
            <a:ext cx="4263075" cy="957616"/>
          </a:xfrm>
          <a:custGeom>
            <a:avLst/>
            <a:gdLst/>
            <a:ahLst/>
            <a:cxnLst/>
            <a:rect l="l" t="t" r="r" b="b"/>
            <a:pathLst>
              <a:path w="85634" h="19236" extrusionOk="0">
                <a:moveTo>
                  <a:pt x="37436" y="0"/>
                </a:moveTo>
                <a:cubicBezTo>
                  <a:pt x="37165" y="0"/>
                  <a:pt x="36895" y="2"/>
                  <a:pt x="36624" y="4"/>
                </a:cubicBezTo>
                <a:lnTo>
                  <a:pt x="36620" y="4"/>
                </a:lnTo>
                <a:cubicBezTo>
                  <a:pt x="24281" y="126"/>
                  <a:pt x="11967" y="2872"/>
                  <a:pt x="615" y="8038"/>
                </a:cubicBezTo>
                <a:cubicBezTo>
                  <a:pt x="406" y="8134"/>
                  <a:pt x="201" y="8226"/>
                  <a:pt x="0" y="8322"/>
                </a:cubicBezTo>
                <a:lnTo>
                  <a:pt x="0" y="19236"/>
                </a:lnTo>
                <a:lnTo>
                  <a:pt x="85634" y="19060"/>
                </a:lnTo>
                <a:lnTo>
                  <a:pt x="85634" y="14270"/>
                </a:lnTo>
                <a:cubicBezTo>
                  <a:pt x="82524" y="12277"/>
                  <a:pt x="79309" y="10483"/>
                  <a:pt x="76003" y="8895"/>
                </a:cubicBezTo>
                <a:cubicBezTo>
                  <a:pt x="68726" y="5388"/>
                  <a:pt x="61027" y="2872"/>
                  <a:pt x="53160" y="1430"/>
                </a:cubicBezTo>
                <a:cubicBezTo>
                  <a:pt x="52541" y="1317"/>
                  <a:pt x="51923" y="1212"/>
                  <a:pt x="51304" y="1112"/>
                </a:cubicBezTo>
                <a:cubicBezTo>
                  <a:pt x="49682" y="849"/>
                  <a:pt x="48052" y="631"/>
                  <a:pt x="46418" y="464"/>
                </a:cubicBezTo>
                <a:cubicBezTo>
                  <a:pt x="45243" y="343"/>
                  <a:pt x="44065" y="243"/>
                  <a:pt x="42886" y="172"/>
                </a:cubicBezTo>
                <a:cubicBezTo>
                  <a:pt x="42869" y="167"/>
                  <a:pt x="42857" y="167"/>
                  <a:pt x="42840" y="167"/>
                </a:cubicBezTo>
                <a:cubicBezTo>
                  <a:pt x="42012" y="113"/>
                  <a:pt x="41185" y="75"/>
                  <a:pt x="40357" y="50"/>
                </a:cubicBezTo>
                <a:cubicBezTo>
                  <a:pt x="39383" y="18"/>
                  <a:pt x="38408" y="0"/>
                  <a:pt x="374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flipH="1">
            <a:off x="5958445" y="106173"/>
            <a:ext cx="1574382" cy="463087"/>
          </a:xfrm>
          <a:custGeom>
            <a:avLst/>
            <a:gdLst/>
            <a:ahLst/>
            <a:cxnLst/>
            <a:rect l="l" t="t" r="r" b="b"/>
            <a:pathLst>
              <a:path w="12508" h="3350" extrusionOk="0">
                <a:moveTo>
                  <a:pt x="4500" y="1"/>
                </a:moveTo>
                <a:cubicBezTo>
                  <a:pt x="3685" y="1"/>
                  <a:pt x="2893" y="552"/>
                  <a:pt x="2613" y="1322"/>
                </a:cubicBezTo>
                <a:cubicBezTo>
                  <a:pt x="2538" y="1535"/>
                  <a:pt x="2496" y="1761"/>
                  <a:pt x="2388" y="1958"/>
                </a:cubicBezTo>
                <a:cubicBezTo>
                  <a:pt x="2284" y="2145"/>
                  <a:pt x="2096" y="2310"/>
                  <a:pt x="1883" y="2310"/>
                </a:cubicBezTo>
                <a:cubicBezTo>
                  <a:pt x="1873" y="2310"/>
                  <a:pt x="1863" y="2309"/>
                  <a:pt x="1852" y="2309"/>
                </a:cubicBezTo>
                <a:cubicBezTo>
                  <a:pt x="1635" y="2296"/>
                  <a:pt x="1468" y="2116"/>
                  <a:pt x="1259" y="2037"/>
                </a:cubicBezTo>
                <a:cubicBezTo>
                  <a:pt x="1184" y="2008"/>
                  <a:pt x="1105" y="1995"/>
                  <a:pt x="1025" y="1995"/>
                </a:cubicBezTo>
                <a:cubicBezTo>
                  <a:pt x="761" y="1995"/>
                  <a:pt x="490" y="2142"/>
                  <a:pt x="323" y="2355"/>
                </a:cubicBezTo>
                <a:cubicBezTo>
                  <a:pt x="105" y="2630"/>
                  <a:pt x="26" y="2994"/>
                  <a:pt x="1" y="3345"/>
                </a:cubicBezTo>
                <a:lnTo>
                  <a:pt x="105" y="3349"/>
                </a:lnTo>
                <a:lnTo>
                  <a:pt x="12507" y="3349"/>
                </a:lnTo>
                <a:cubicBezTo>
                  <a:pt x="12411" y="3178"/>
                  <a:pt x="12219" y="3040"/>
                  <a:pt x="12022" y="2998"/>
                </a:cubicBezTo>
                <a:cubicBezTo>
                  <a:pt x="11947" y="2982"/>
                  <a:pt x="11872" y="2976"/>
                  <a:pt x="11797" y="2976"/>
                </a:cubicBezTo>
                <a:cubicBezTo>
                  <a:pt x="11554" y="2976"/>
                  <a:pt x="11313" y="3045"/>
                  <a:pt x="11073" y="3103"/>
                </a:cubicBezTo>
                <a:cubicBezTo>
                  <a:pt x="10897" y="3148"/>
                  <a:pt x="10711" y="3186"/>
                  <a:pt x="10530" y="3186"/>
                </a:cubicBezTo>
                <a:cubicBezTo>
                  <a:pt x="10393" y="3186"/>
                  <a:pt x="10259" y="3165"/>
                  <a:pt x="10133" y="3107"/>
                </a:cubicBezTo>
                <a:cubicBezTo>
                  <a:pt x="9748" y="2936"/>
                  <a:pt x="9569" y="2497"/>
                  <a:pt x="9255" y="2221"/>
                </a:cubicBezTo>
                <a:cubicBezTo>
                  <a:pt x="9028" y="2021"/>
                  <a:pt x="8726" y="1917"/>
                  <a:pt x="8425" y="1917"/>
                </a:cubicBezTo>
                <a:cubicBezTo>
                  <a:pt x="8235" y="1917"/>
                  <a:pt x="8044" y="1959"/>
                  <a:pt x="7872" y="2045"/>
                </a:cubicBezTo>
                <a:cubicBezTo>
                  <a:pt x="7627" y="2169"/>
                  <a:pt x="7387" y="2384"/>
                  <a:pt x="7122" y="2384"/>
                </a:cubicBezTo>
                <a:cubicBezTo>
                  <a:pt x="7092" y="2384"/>
                  <a:pt x="7062" y="2381"/>
                  <a:pt x="7031" y="2375"/>
                </a:cubicBezTo>
                <a:cubicBezTo>
                  <a:pt x="6630" y="2296"/>
                  <a:pt x="6542" y="1778"/>
                  <a:pt x="6417" y="1389"/>
                </a:cubicBezTo>
                <a:cubicBezTo>
                  <a:pt x="6158" y="599"/>
                  <a:pt x="5368" y="14"/>
                  <a:pt x="4536" y="1"/>
                </a:cubicBezTo>
                <a:cubicBezTo>
                  <a:pt x="4524" y="1"/>
                  <a:pt x="4512" y="1"/>
                  <a:pt x="4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097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8"/>
        <p:cNvGrpSpPr/>
        <p:nvPr/>
      </p:nvGrpSpPr>
      <p:grpSpPr>
        <a:xfrm>
          <a:off x="0" y="0"/>
          <a:ext cx="0" cy="0"/>
          <a:chOff x="0" y="0"/>
          <a:chExt cx="0" cy="0"/>
        </a:xfrm>
      </p:grpSpPr>
      <p:sp>
        <p:nvSpPr>
          <p:cNvPr id="429" name="Google Shape;429;p5"/>
          <p:cNvSpPr/>
          <p:nvPr/>
        </p:nvSpPr>
        <p:spPr>
          <a:xfrm>
            <a:off x="-370800" y="-623975"/>
            <a:ext cx="9819600" cy="6391500"/>
          </a:xfrm>
          <a:prstGeom prst="ellipse">
            <a:avLst/>
          </a:pr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5"/>
          <p:cNvGrpSpPr/>
          <p:nvPr/>
        </p:nvGrpSpPr>
        <p:grpSpPr>
          <a:xfrm flipH="1">
            <a:off x="-1165248" y="2767051"/>
            <a:ext cx="3026236" cy="3587326"/>
            <a:chOff x="7259245" y="2681361"/>
            <a:chExt cx="3076693" cy="3587326"/>
          </a:xfrm>
        </p:grpSpPr>
        <p:grpSp>
          <p:nvGrpSpPr>
            <p:cNvPr id="431" name="Google Shape;431;p5"/>
            <p:cNvGrpSpPr/>
            <p:nvPr/>
          </p:nvGrpSpPr>
          <p:grpSpPr>
            <a:xfrm rot="-653690">
              <a:off x="8539153" y="3339916"/>
              <a:ext cx="1599994" cy="2234952"/>
              <a:chOff x="3996441" y="87120"/>
              <a:chExt cx="849227" cy="1186243"/>
            </a:xfrm>
          </p:grpSpPr>
          <p:sp>
            <p:nvSpPr>
              <p:cNvPr id="432" name="Google Shape;432;p5"/>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5"/>
            <p:cNvGrpSpPr/>
            <p:nvPr/>
          </p:nvGrpSpPr>
          <p:grpSpPr>
            <a:xfrm rot="10800000">
              <a:off x="7259245" y="4604097"/>
              <a:ext cx="2605790" cy="1664590"/>
              <a:chOff x="5669385" y="-152150"/>
              <a:chExt cx="1383042" cy="883494"/>
            </a:xfrm>
          </p:grpSpPr>
          <p:sp>
            <p:nvSpPr>
              <p:cNvPr id="444" name="Google Shape;444;p5"/>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5"/>
            <p:cNvGrpSpPr/>
            <p:nvPr/>
          </p:nvGrpSpPr>
          <p:grpSpPr>
            <a:xfrm rot="-5400000">
              <a:off x="8111717" y="3337324"/>
              <a:ext cx="2064563" cy="752637"/>
              <a:chOff x="4953913" y="785386"/>
              <a:chExt cx="1095782" cy="399467"/>
            </a:xfrm>
          </p:grpSpPr>
          <p:sp>
            <p:nvSpPr>
              <p:cNvPr id="452" name="Google Shape;452;p5"/>
              <p:cNvSpPr/>
              <p:nvPr/>
            </p:nvSpPr>
            <p:spPr>
              <a:xfrm>
                <a:off x="5011730" y="785386"/>
                <a:ext cx="1037965" cy="329804"/>
              </a:xfrm>
              <a:custGeom>
                <a:avLst/>
                <a:gdLst/>
                <a:ahLst/>
                <a:cxnLst/>
                <a:rect l="l" t="t" r="r" b="b"/>
                <a:pathLst>
                  <a:path w="10251" h="3257" extrusionOk="0">
                    <a:moveTo>
                      <a:pt x="5157" y="1"/>
                    </a:moveTo>
                    <a:lnTo>
                      <a:pt x="5157" y="1"/>
                    </a:lnTo>
                    <a:cubicBezTo>
                      <a:pt x="4488" y="10"/>
                      <a:pt x="3819" y="170"/>
                      <a:pt x="3176" y="358"/>
                    </a:cubicBezTo>
                    <a:cubicBezTo>
                      <a:pt x="3194" y="581"/>
                      <a:pt x="3194" y="821"/>
                      <a:pt x="3123" y="1036"/>
                    </a:cubicBezTo>
                    <a:cubicBezTo>
                      <a:pt x="3007" y="848"/>
                      <a:pt x="2882" y="652"/>
                      <a:pt x="2739" y="482"/>
                    </a:cubicBezTo>
                    <a:cubicBezTo>
                      <a:pt x="2115" y="714"/>
                      <a:pt x="1580" y="1143"/>
                      <a:pt x="1142" y="1642"/>
                    </a:cubicBezTo>
                    <a:cubicBezTo>
                      <a:pt x="705" y="2133"/>
                      <a:pt x="357" y="2695"/>
                      <a:pt x="1" y="3257"/>
                    </a:cubicBezTo>
                    <a:cubicBezTo>
                      <a:pt x="643" y="2838"/>
                      <a:pt x="1455" y="2686"/>
                      <a:pt x="2222" y="2677"/>
                    </a:cubicBezTo>
                    <a:cubicBezTo>
                      <a:pt x="2248" y="2677"/>
                      <a:pt x="2274" y="2677"/>
                      <a:pt x="2300" y="2677"/>
                    </a:cubicBezTo>
                    <a:cubicBezTo>
                      <a:pt x="3041" y="2677"/>
                      <a:pt x="3773" y="2797"/>
                      <a:pt x="4506" y="2909"/>
                    </a:cubicBezTo>
                    <a:cubicBezTo>
                      <a:pt x="5469" y="3059"/>
                      <a:pt x="6435" y="3179"/>
                      <a:pt x="7389" y="3179"/>
                    </a:cubicBezTo>
                    <a:cubicBezTo>
                      <a:pt x="8360" y="3179"/>
                      <a:pt x="9319" y="3055"/>
                      <a:pt x="10251" y="2713"/>
                    </a:cubicBezTo>
                    <a:cubicBezTo>
                      <a:pt x="9582" y="1963"/>
                      <a:pt x="8895" y="1205"/>
                      <a:pt x="8003" y="741"/>
                    </a:cubicBezTo>
                    <a:cubicBezTo>
                      <a:pt x="7350" y="411"/>
                      <a:pt x="6590" y="302"/>
                      <a:pt x="5850" y="302"/>
                    </a:cubicBezTo>
                    <a:cubicBezTo>
                      <a:pt x="5791" y="302"/>
                      <a:pt x="5733" y="303"/>
                      <a:pt x="5674" y="304"/>
                    </a:cubicBezTo>
                    <a:cubicBezTo>
                      <a:pt x="5567" y="527"/>
                      <a:pt x="5487" y="697"/>
                      <a:pt x="5380" y="920"/>
                    </a:cubicBezTo>
                    <a:cubicBezTo>
                      <a:pt x="5398" y="634"/>
                      <a:pt x="5407" y="349"/>
                      <a:pt x="5416" y="63"/>
                    </a:cubicBezTo>
                    <a:lnTo>
                      <a:pt x="5416" y="63"/>
                    </a:lnTo>
                    <a:cubicBezTo>
                      <a:pt x="5344" y="340"/>
                      <a:pt x="5237" y="616"/>
                      <a:pt x="5112" y="875"/>
                    </a:cubicBezTo>
                    <a:cubicBezTo>
                      <a:pt x="5130" y="589"/>
                      <a:pt x="5166" y="286"/>
                      <a:pt x="5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5103872" y="803511"/>
                <a:ext cx="897119" cy="277351"/>
              </a:xfrm>
              <a:custGeom>
                <a:avLst/>
                <a:gdLst/>
                <a:ahLst/>
                <a:cxnLst/>
                <a:rect l="l" t="t" r="r" b="b"/>
                <a:pathLst>
                  <a:path w="8860" h="2739" extrusionOk="0">
                    <a:moveTo>
                      <a:pt x="3854" y="0"/>
                    </a:moveTo>
                    <a:lnTo>
                      <a:pt x="3854" y="0"/>
                    </a:lnTo>
                    <a:cubicBezTo>
                      <a:pt x="3712" y="330"/>
                      <a:pt x="3498" y="634"/>
                      <a:pt x="3248" y="892"/>
                    </a:cubicBezTo>
                    <a:cubicBezTo>
                      <a:pt x="3328" y="634"/>
                      <a:pt x="3382" y="366"/>
                      <a:pt x="3408" y="98"/>
                    </a:cubicBezTo>
                    <a:lnTo>
                      <a:pt x="3408" y="98"/>
                    </a:lnTo>
                    <a:cubicBezTo>
                      <a:pt x="3257" y="402"/>
                      <a:pt x="3069" y="687"/>
                      <a:pt x="2864" y="955"/>
                    </a:cubicBezTo>
                    <a:cubicBezTo>
                      <a:pt x="2971" y="687"/>
                      <a:pt x="3025" y="393"/>
                      <a:pt x="3025" y="98"/>
                    </a:cubicBezTo>
                    <a:lnTo>
                      <a:pt x="3025" y="98"/>
                    </a:lnTo>
                    <a:cubicBezTo>
                      <a:pt x="2909" y="437"/>
                      <a:pt x="2739" y="767"/>
                      <a:pt x="2543" y="1062"/>
                    </a:cubicBezTo>
                    <a:cubicBezTo>
                      <a:pt x="2588" y="803"/>
                      <a:pt x="2597" y="535"/>
                      <a:pt x="2588" y="268"/>
                    </a:cubicBezTo>
                    <a:lnTo>
                      <a:pt x="2588" y="268"/>
                    </a:lnTo>
                    <a:cubicBezTo>
                      <a:pt x="2498" y="580"/>
                      <a:pt x="2382" y="883"/>
                      <a:pt x="2249" y="1178"/>
                    </a:cubicBezTo>
                    <a:cubicBezTo>
                      <a:pt x="2215" y="1228"/>
                      <a:pt x="2173" y="1294"/>
                      <a:pt x="2117" y="1294"/>
                    </a:cubicBezTo>
                    <a:cubicBezTo>
                      <a:pt x="2113" y="1294"/>
                      <a:pt x="2109" y="1294"/>
                      <a:pt x="2106" y="1294"/>
                    </a:cubicBezTo>
                    <a:lnTo>
                      <a:pt x="1963" y="821"/>
                    </a:lnTo>
                    <a:cubicBezTo>
                      <a:pt x="1945" y="981"/>
                      <a:pt x="1910" y="1133"/>
                      <a:pt x="1847" y="1285"/>
                    </a:cubicBezTo>
                    <a:cubicBezTo>
                      <a:pt x="1803" y="1053"/>
                      <a:pt x="1758" y="830"/>
                      <a:pt x="1704" y="598"/>
                    </a:cubicBezTo>
                    <a:cubicBezTo>
                      <a:pt x="1597" y="883"/>
                      <a:pt x="1490" y="1178"/>
                      <a:pt x="1383" y="1463"/>
                    </a:cubicBezTo>
                    <a:cubicBezTo>
                      <a:pt x="1383" y="1204"/>
                      <a:pt x="1392" y="955"/>
                      <a:pt x="1392" y="696"/>
                    </a:cubicBezTo>
                    <a:lnTo>
                      <a:pt x="1392" y="696"/>
                    </a:lnTo>
                    <a:cubicBezTo>
                      <a:pt x="1258" y="1035"/>
                      <a:pt x="1098" y="1356"/>
                      <a:pt x="919" y="1677"/>
                    </a:cubicBezTo>
                    <a:cubicBezTo>
                      <a:pt x="982" y="1427"/>
                      <a:pt x="1053" y="1178"/>
                      <a:pt x="1116" y="937"/>
                    </a:cubicBezTo>
                    <a:lnTo>
                      <a:pt x="1116" y="937"/>
                    </a:lnTo>
                    <a:cubicBezTo>
                      <a:pt x="875" y="1204"/>
                      <a:pt x="670" y="1508"/>
                      <a:pt x="527" y="1838"/>
                    </a:cubicBezTo>
                    <a:cubicBezTo>
                      <a:pt x="598" y="1588"/>
                      <a:pt x="670" y="1338"/>
                      <a:pt x="741" y="1088"/>
                    </a:cubicBezTo>
                    <a:lnTo>
                      <a:pt x="741" y="1088"/>
                    </a:lnTo>
                    <a:cubicBezTo>
                      <a:pt x="429" y="1454"/>
                      <a:pt x="170" y="1865"/>
                      <a:pt x="1" y="2311"/>
                    </a:cubicBezTo>
                    <a:cubicBezTo>
                      <a:pt x="134" y="2299"/>
                      <a:pt x="271" y="2294"/>
                      <a:pt x="409" y="2294"/>
                    </a:cubicBezTo>
                    <a:cubicBezTo>
                      <a:pt x="685" y="2294"/>
                      <a:pt x="967" y="2314"/>
                      <a:pt x="1241" y="2337"/>
                    </a:cubicBezTo>
                    <a:cubicBezTo>
                      <a:pt x="1035" y="2293"/>
                      <a:pt x="848" y="2221"/>
                      <a:pt x="670" y="2132"/>
                    </a:cubicBezTo>
                    <a:lnTo>
                      <a:pt x="670" y="2132"/>
                    </a:lnTo>
                    <a:cubicBezTo>
                      <a:pt x="1258" y="2168"/>
                      <a:pt x="1838" y="2239"/>
                      <a:pt x="2418" y="2364"/>
                    </a:cubicBezTo>
                    <a:cubicBezTo>
                      <a:pt x="2043" y="2088"/>
                      <a:pt x="1571" y="1989"/>
                      <a:pt x="1107" y="1891"/>
                    </a:cubicBezTo>
                    <a:cubicBezTo>
                      <a:pt x="1157" y="1888"/>
                      <a:pt x="1208" y="1886"/>
                      <a:pt x="1258" y="1886"/>
                    </a:cubicBezTo>
                    <a:cubicBezTo>
                      <a:pt x="2056" y="1886"/>
                      <a:pt x="2861" y="2326"/>
                      <a:pt x="3649" y="2427"/>
                    </a:cubicBezTo>
                    <a:cubicBezTo>
                      <a:pt x="3114" y="2239"/>
                      <a:pt x="2614" y="1945"/>
                      <a:pt x="2195" y="1552"/>
                    </a:cubicBezTo>
                    <a:lnTo>
                      <a:pt x="2195" y="1552"/>
                    </a:lnTo>
                    <a:cubicBezTo>
                      <a:pt x="2820" y="1811"/>
                      <a:pt x="3444" y="2061"/>
                      <a:pt x="4069" y="2311"/>
                    </a:cubicBezTo>
                    <a:cubicBezTo>
                      <a:pt x="3640" y="2034"/>
                      <a:pt x="3203" y="1749"/>
                      <a:pt x="2775" y="1463"/>
                    </a:cubicBezTo>
                    <a:lnTo>
                      <a:pt x="2775" y="1463"/>
                    </a:lnTo>
                    <a:cubicBezTo>
                      <a:pt x="3631" y="1615"/>
                      <a:pt x="4443" y="2034"/>
                      <a:pt x="5068" y="2641"/>
                    </a:cubicBezTo>
                    <a:cubicBezTo>
                      <a:pt x="4747" y="2177"/>
                      <a:pt x="4399" y="1731"/>
                      <a:pt x="3935" y="1401"/>
                    </a:cubicBezTo>
                    <a:lnTo>
                      <a:pt x="3935" y="1401"/>
                    </a:lnTo>
                    <a:cubicBezTo>
                      <a:pt x="4622" y="1677"/>
                      <a:pt x="5228" y="2141"/>
                      <a:pt x="5674" y="2739"/>
                    </a:cubicBezTo>
                    <a:cubicBezTo>
                      <a:pt x="5433" y="2248"/>
                      <a:pt x="5103" y="1802"/>
                      <a:pt x="4711" y="1427"/>
                    </a:cubicBezTo>
                    <a:lnTo>
                      <a:pt x="4711" y="1427"/>
                    </a:lnTo>
                    <a:cubicBezTo>
                      <a:pt x="5362" y="1695"/>
                      <a:pt x="5960" y="2070"/>
                      <a:pt x="6406" y="2614"/>
                    </a:cubicBezTo>
                    <a:cubicBezTo>
                      <a:pt x="6120" y="2141"/>
                      <a:pt x="5826" y="1659"/>
                      <a:pt x="5398" y="1311"/>
                    </a:cubicBezTo>
                    <a:lnTo>
                      <a:pt x="5398" y="1311"/>
                    </a:lnTo>
                    <a:cubicBezTo>
                      <a:pt x="5969" y="1659"/>
                      <a:pt x="6486" y="2070"/>
                      <a:pt x="6950" y="2552"/>
                    </a:cubicBezTo>
                    <a:cubicBezTo>
                      <a:pt x="6727" y="2177"/>
                      <a:pt x="6442" y="1838"/>
                      <a:pt x="6129" y="1543"/>
                    </a:cubicBezTo>
                    <a:lnTo>
                      <a:pt x="6129" y="1543"/>
                    </a:lnTo>
                    <a:cubicBezTo>
                      <a:pt x="6638" y="1838"/>
                      <a:pt x="7075" y="2248"/>
                      <a:pt x="7503" y="2650"/>
                    </a:cubicBezTo>
                    <a:cubicBezTo>
                      <a:pt x="7307" y="2302"/>
                      <a:pt x="7075" y="1981"/>
                      <a:pt x="6807" y="1686"/>
                    </a:cubicBezTo>
                    <a:lnTo>
                      <a:pt x="6807" y="1686"/>
                    </a:lnTo>
                    <a:cubicBezTo>
                      <a:pt x="7191" y="1954"/>
                      <a:pt x="7566" y="2221"/>
                      <a:pt x="7878" y="2569"/>
                    </a:cubicBezTo>
                    <a:cubicBezTo>
                      <a:pt x="7753" y="2275"/>
                      <a:pt x="7574" y="1998"/>
                      <a:pt x="7351" y="1766"/>
                    </a:cubicBezTo>
                    <a:lnTo>
                      <a:pt x="7351" y="1766"/>
                    </a:lnTo>
                    <a:cubicBezTo>
                      <a:pt x="7619" y="1847"/>
                      <a:pt x="7833" y="2043"/>
                      <a:pt x="8029" y="2230"/>
                    </a:cubicBezTo>
                    <a:cubicBezTo>
                      <a:pt x="8172" y="2364"/>
                      <a:pt x="8315" y="2498"/>
                      <a:pt x="8449" y="2623"/>
                    </a:cubicBezTo>
                    <a:cubicBezTo>
                      <a:pt x="8270" y="2427"/>
                      <a:pt x="8092" y="2230"/>
                      <a:pt x="7922" y="2034"/>
                    </a:cubicBezTo>
                    <a:lnTo>
                      <a:pt x="7922" y="2034"/>
                    </a:lnTo>
                    <a:cubicBezTo>
                      <a:pt x="8261" y="2105"/>
                      <a:pt x="8583" y="2266"/>
                      <a:pt x="8859" y="2489"/>
                    </a:cubicBezTo>
                    <a:cubicBezTo>
                      <a:pt x="8672" y="2293"/>
                      <a:pt x="8547" y="2070"/>
                      <a:pt x="8324" y="1918"/>
                    </a:cubicBezTo>
                    <a:lnTo>
                      <a:pt x="8324" y="1918"/>
                    </a:lnTo>
                    <a:lnTo>
                      <a:pt x="8609" y="2061"/>
                    </a:lnTo>
                    <a:cubicBezTo>
                      <a:pt x="8306" y="1740"/>
                      <a:pt x="7896" y="1535"/>
                      <a:pt x="7459" y="1481"/>
                    </a:cubicBezTo>
                    <a:cubicBezTo>
                      <a:pt x="7561" y="1459"/>
                      <a:pt x="7664" y="1448"/>
                      <a:pt x="7766" y="1448"/>
                    </a:cubicBezTo>
                    <a:cubicBezTo>
                      <a:pt x="7833" y="1448"/>
                      <a:pt x="7900" y="1453"/>
                      <a:pt x="7967" y="1463"/>
                    </a:cubicBezTo>
                    <a:cubicBezTo>
                      <a:pt x="7659" y="1275"/>
                      <a:pt x="7294" y="1176"/>
                      <a:pt x="6931" y="1176"/>
                    </a:cubicBezTo>
                    <a:cubicBezTo>
                      <a:pt x="6863" y="1176"/>
                      <a:pt x="6795" y="1180"/>
                      <a:pt x="6727" y="1187"/>
                    </a:cubicBezTo>
                    <a:cubicBezTo>
                      <a:pt x="6914" y="1115"/>
                      <a:pt x="7120" y="1071"/>
                      <a:pt x="7316" y="1053"/>
                    </a:cubicBezTo>
                    <a:cubicBezTo>
                      <a:pt x="7101" y="1006"/>
                      <a:pt x="6879" y="967"/>
                      <a:pt x="6661" y="967"/>
                    </a:cubicBezTo>
                    <a:cubicBezTo>
                      <a:pt x="6462" y="967"/>
                      <a:pt x="6267" y="999"/>
                      <a:pt x="6085" y="1088"/>
                    </a:cubicBezTo>
                    <a:cubicBezTo>
                      <a:pt x="6049" y="1106"/>
                      <a:pt x="6013" y="1115"/>
                      <a:pt x="5987" y="1133"/>
                    </a:cubicBezTo>
                    <a:cubicBezTo>
                      <a:pt x="6183" y="973"/>
                      <a:pt x="6415" y="839"/>
                      <a:pt x="6665" y="749"/>
                    </a:cubicBezTo>
                    <a:lnTo>
                      <a:pt x="6665" y="749"/>
                    </a:lnTo>
                    <a:cubicBezTo>
                      <a:pt x="6290" y="812"/>
                      <a:pt x="5879" y="883"/>
                      <a:pt x="5549" y="1071"/>
                    </a:cubicBezTo>
                    <a:cubicBezTo>
                      <a:pt x="5639" y="803"/>
                      <a:pt x="5951" y="660"/>
                      <a:pt x="6004" y="384"/>
                    </a:cubicBezTo>
                    <a:lnTo>
                      <a:pt x="6004" y="384"/>
                    </a:lnTo>
                    <a:cubicBezTo>
                      <a:pt x="5746" y="616"/>
                      <a:pt x="5469" y="848"/>
                      <a:pt x="5139" y="973"/>
                    </a:cubicBezTo>
                    <a:cubicBezTo>
                      <a:pt x="5264" y="749"/>
                      <a:pt x="5389" y="535"/>
                      <a:pt x="5505" y="312"/>
                    </a:cubicBezTo>
                    <a:lnTo>
                      <a:pt x="5505" y="312"/>
                    </a:lnTo>
                    <a:cubicBezTo>
                      <a:pt x="5291" y="535"/>
                      <a:pt x="5077" y="749"/>
                      <a:pt x="4871" y="973"/>
                    </a:cubicBezTo>
                    <a:cubicBezTo>
                      <a:pt x="4978" y="758"/>
                      <a:pt x="5077" y="544"/>
                      <a:pt x="5166" y="321"/>
                    </a:cubicBezTo>
                    <a:lnTo>
                      <a:pt x="5166" y="321"/>
                    </a:lnTo>
                    <a:cubicBezTo>
                      <a:pt x="4952" y="571"/>
                      <a:pt x="4738" y="812"/>
                      <a:pt x="4515" y="1053"/>
                    </a:cubicBezTo>
                    <a:cubicBezTo>
                      <a:pt x="4639" y="865"/>
                      <a:pt x="4720" y="651"/>
                      <a:pt x="4773" y="428"/>
                    </a:cubicBezTo>
                    <a:lnTo>
                      <a:pt x="4773" y="428"/>
                    </a:lnTo>
                    <a:cubicBezTo>
                      <a:pt x="4622" y="651"/>
                      <a:pt x="4461" y="874"/>
                      <a:pt x="4238" y="1026"/>
                    </a:cubicBezTo>
                    <a:cubicBezTo>
                      <a:pt x="4265" y="883"/>
                      <a:pt x="4292" y="741"/>
                      <a:pt x="4309" y="598"/>
                    </a:cubicBezTo>
                    <a:lnTo>
                      <a:pt x="4309" y="598"/>
                    </a:lnTo>
                    <a:cubicBezTo>
                      <a:pt x="4220" y="767"/>
                      <a:pt x="4095" y="928"/>
                      <a:pt x="3953" y="1062"/>
                    </a:cubicBezTo>
                    <a:cubicBezTo>
                      <a:pt x="3979" y="812"/>
                      <a:pt x="3970" y="553"/>
                      <a:pt x="3944" y="303"/>
                    </a:cubicBezTo>
                    <a:cubicBezTo>
                      <a:pt x="3881" y="509"/>
                      <a:pt x="3792" y="714"/>
                      <a:pt x="3667" y="901"/>
                    </a:cubicBezTo>
                    <a:cubicBezTo>
                      <a:pt x="3774" y="616"/>
                      <a:pt x="3837" y="312"/>
                      <a:pt x="385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5011730" y="900110"/>
                <a:ext cx="1032598" cy="215076"/>
              </a:xfrm>
              <a:custGeom>
                <a:avLst/>
                <a:gdLst/>
                <a:ahLst/>
                <a:cxnLst/>
                <a:rect l="l" t="t" r="r" b="b"/>
                <a:pathLst>
                  <a:path w="10198" h="2124" extrusionOk="0">
                    <a:moveTo>
                      <a:pt x="5008" y="0"/>
                    </a:moveTo>
                    <a:cubicBezTo>
                      <a:pt x="4992" y="0"/>
                      <a:pt x="4976" y="1"/>
                      <a:pt x="4961" y="1"/>
                    </a:cubicBezTo>
                    <a:cubicBezTo>
                      <a:pt x="4497" y="10"/>
                      <a:pt x="4024" y="81"/>
                      <a:pt x="3569" y="170"/>
                    </a:cubicBezTo>
                    <a:cubicBezTo>
                      <a:pt x="2837" y="313"/>
                      <a:pt x="2106" y="527"/>
                      <a:pt x="1446" y="884"/>
                    </a:cubicBezTo>
                    <a:cubicBezTo>
                      <a:pt x="955" y="1143"/>
                      <a:pt x="500" y="1490"/>
                      <a:pt x="134" y="1910"/>
                    </a:cubicBezTo>
                    <a:cubicBezTo>
                      <a:pt x="90" y="1981"/>
                      <a:pt x="45" y="2052"/>
                      <a:pt x="1" y="2124"/>
                    </a:cubicBezTo>
                    <a:cubicBezTo>
                      <a:pt x="643" y="1705"/>
                      <a:pt x="1455" y="1553"/>
                      <a:pt x="2222" y="1544"/>
                    </a:cubicBezTo>
                    <a:cubicBezTo>
                      <a:pt x="2269" y="1543"/>
                      <a:pt x="2315" y="1542"/>
                      <a:pt x="2362" y="1542"/>
                    </a:cubicBezTo>
                    <a:cubicBezTo>
                      <a:pt x="3081" y="1542"/>
                      <a:pt x="3794" y="1667"/>
                      <a:pt x="4506" y="1776"/>
                    </a:cubicBezTo>
                    <a:cubicBezTo>
                      <a:pt x="5469" y="1928"/>
                      <a:pt x="6435" y="2048"/>
                      <a:pt x="7388" y="2048"/>
                    </a:cubicBezTo>
                    <a:cubicBezTo>
                      <a:pt x="8342" y="2048"/>
                      <a:pt x="9283" y="1928"/>
                      <a:pt x="10197" y="1598"/>
                    </a:cubicBezTo>
                    <a:cubicBezTo>
                      <a:pt x="9885" y="1374"/>
                      <a:pt x="9564" y="1143"/>
                      <a:pt x="9216" y="973"/>
                    </a:cubicBezTo>
                    <a:cubicBezTo>
                      <a:pt x="8877" y="812"/>
                      <a:pt x="8511" y="705"/>
                      <a:pt x="8154" y="598"/>
                    </a:cubicBezTo>
                    <a:cubicBezTo>
                      <a:pt x="7126" y="299"/>
                      <a:pt x="6080" y="0"/>
                      <a:pt x="500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4953913" y="886440"/>
                <a:ext cx="1062367" cy="298413"/>
              </a:xfrm>
              <a:custGeom>
                <a:avLst/>
                <a:gdLst/>
                <a:ahLst/>
                <a:cxnLst/>
                <a:rect l="l" t="t" r="r" b="b"/>
                <a:pathLst>
                  <a:path w="10492" h="2947" extrusionOk="0">
                    <a:moveTo>
                      <a:pt x="10466" y="1589"/>
                    </a:moveTo>
                    <a:cubicBezTo>
                      <a:pt x="10475" y="1595"/>
                      <a:pt x="10483" y="1601"/>
                      <a:pt x="10492" y="1608"/>
                    </a:cubicBezTo>
                    <a:cubicBezTo>
                      <a:pt x="10484" y="1602"/>
                      <a:pt x="10475" y="1596"/>
                      <a:pt x="10466" y="1589"/>
                    </a:cubicBezTo>
                    <a:close/>
                    <a:moveTo>
                      <a:pt x="5444" y="0"/>
                    </a:moveTo>
                    <a:cubicBezTo>
                      <a:pt x="3443" y="0"/>
                      <a:pt x="1447" y="933"/>
                      <a:pt x="206" y="2500"/>
                    </a:cubicBezTo>
                    <a:cubicBezTo>
                      <a:pt x="99" y="2634"/>
                      <a:pt x="1" y="2794"/>
                      <a:pt x="45" y="2946"/>
                    </a:cubicBezTo>
                    <a:cubicBezTo>
                      <a:pt x="47" y="2946"/>
                      <a:pt x="50" y="2946"/>
                      <a:pt x="52" y="2946"/>
                    </a:cubicBezTo>
                    <a:cubicBezTo>
                      <a:pt x="117" y="2946"/>
                      <a:pt x="243" y="2828"/>
                      <a:pt x="277" y="2776"/>
                    </a:cubicBezTo>
                    <a:cubicBezTo>
                      <a:pt x="1134" y="1411"/>
                      <a:pt x="2668" y="573"/>
                      <a:pt x="4256" y="305"/>
                    </a:cubicBezTo>
                    <a:cubicBezTo>
                      <a:pt x="4822" y="213"/>
                      <a:pt x="5286" y="166"/>
                      <a:pt x="5720" y="166"/>
                    </a:cubicBezTo>
                    <a:cubicBezTo>
                      <a:pt x="6503" y="166"/>
                      <a:pt x="7184" y="319"/>
                      <a:pt x="8172" y="635"/>
                    </a:cubicBezTo>
                    <a:cubicBezTo>
                      <a:pt x="8704" y="801"/>
                      <a:pt x="10079" y="1324"/>
                      <a:pt x="10466" y="1589"/>
                    </a:cubicBezTo>
                    <a:lnTo>
                      <a:pt x="10466" y="1589"/>
                    </a:lnTo>
                    <a:cubicBezTo>
                      <a:pt x="9562" y="949"/>
                      <a:pt x="8537" y="570"/>
                      <a:pt x="7459" y="305"/>
                    </a:cubicBezTo>
                    <a:cubicBezTo>
                      <a:pt x="7093" y="207"/>
                      <a:pt x="6718" y="118"/>
                      <a:pt x="6344" y="64"/>
                    </a:cubicBezTo>
                    <a:cubicBezTo>
                      <a:pt x="6045" y="21"/>
                      <a:pt x="5745" y="0"/>
                      <a:pt x="5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6" name="Google Shape;456;p5"/>
          <p:cNvGrpSpPr/>
          <p:nvPr/>
        </p:nvGrpSpPr>
        <p:grpSpPr>
          <a:xfrm flipH="1">
            <a:off x="7284049" y="2181565"/>
            <a:ext cx="2938747" cy="5118707"/>
            <a:chOff x="-1072461" y="2126055"/>
            <a:chExt cx="2988050" cy="5118707"/>
          </a:xfrm>
        </p:grpSpPr>
        <p:grpSp>
          <p:nvGrpSpPr>
            <p:cNvPr id="457" name="Google Shape;457;p5"/>
            <p:cNvGrpSpPr/>
            <p:nvPr/>
          </p:nvGrpSpPr>
          <p:grpSpPr>
            <a:xfrm rot="-373500">
              <a:off x="-956004" y="2206215"/>
              <a:ext cx="1600037" cy="2235012"/>
              <a:chOff x="3996441" y="87120"/>
              <a:chExt cx="849227" cy="1186243"/>
            </a:xfrm>
          </p:grpSpPr>
          <p:sp>
            <p:nvSpPr>
              <p:cNvPr id="458" name="Google Shape;458;p5"/>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5"/>
            <p:cNvGrpSpPr/>
            <p:nvPr/>
          </p:nvGrpSpPr>
          <p:grpSpPr>
            <a:xfrm rot="-3689794">
              <a:off x="-740433" y="4870354"/>
              <a:ext cx="2605749" cy="1664564"/>
              <a:chOff x="5669385" y="-152150"/>
              <a:chExt cx="1383042" cy="883494"/>
            </a:xfrm>
          </p:grpSpPr>
          <p:sp>
            <p:nvSpPr>
              <p:cNvPr id="470" name="Google Shape;470;p5"/>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5"/>
            <p:cNvGrpSpPr/>
            <p:nvPr/>
          </p:nvGrpSpPr>
          <p:grpSpPr>
            <a:xfrm rot="10592362">
              <a:off x="-614421" y="3671006"/>
              <a:ext cx="1228830" cy="1463922"/>
              <a:chOff x="5806687" y="1410545"/>
              <a:chExt cx="477012" cy="568271"/>
            </a:xfrm>
          </p:grpSpPr>
          <p:sp>
            <p:nvSpPr>
              <p:cNvPr id="478" name="Google Shape;478;p5"/>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2" name="Google Shape;482;p5"/>
          <p:cNvGrpSpPr/>
          <p:nvPr/>
        </p:nvGrpSpPr>
        <p:grpSpPr>
          <a:xfrm>
            <a:off x="5881542" y="-1038714"/>
            <a:ext cx="4946034" cy="3735841"/>
            <a:chOff x="5881542" y="-1038714"/>
            <a:chExt cx="4946034" cy="3735841"/>
          </a:xfrm>
        </p:grpSpPr>
        <p:grpSp>
          <p:nvGrpSpPr>
            <p:cNvPr id="483" name="Google Shape;483;p5"/>
            <p:cNvGrpSpPr/>
            <p:nvPr/>
          </p:nvGrpSpPr>
          <p:grpSpPr>
            <a:xfrm rot="-5400000" flipH="1">
              <a:off x="6208992" y="-1366164"/>
              <a:ext cx="1600029" cy="2254930"/>
              <a:chOff x="3996441" y="87120"/>
              <a:chExt cx="849227" cy="1186243"/>
            </a:xfrm>
          </p:grpSpPr>
          <p:sp>
            <p:nvSpPr>
              <p:cNvPr id="484" name="Google Shape;484;p5"/>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5"/>
            <p:cNvGrpSpPr/>
            <p:nvPr/>
          </p:nvGrpSpPr>
          <p:grpSpPr>
            <a:xfrm rot="588935" flipH="1">
              <a:off x="5929099" y="-416549"/>
              <a:ext cx="3012460" cy="802439"/>
              <a:chOff x="915235" y="704077"/>
              <a:chExt cx="1319859" cy="354511"/>
            </a:xfrm>
          </p:grpSpPr>
          <p:sp>
            <p:nvSpPr>
              <p:cNvPr id="496" name="Google Shape;496;p5"/>
              <p:cNvSpPr/>
              <p:nvPr/>
            </p:nvSpPr>
            <p:spPr>
              <a:xfrm>
                <a:off x="915235" y="704077"/>
                <a:ext cx="1319859" cy="354511"/>
              </a:xfrm>
              <a:custGeom>
                <a:avLst/>
                <a:gdLst/>
                <a:ahLst/>
                <a:cxnLst/>
                <a:rect l="l" t="t" r="r" b="b"/>
                <a:pathLst>
                  <a:path w="13035" h="3501" extrusionOk="0">
                    <a:moveTo>
                      <a:pt x="1" y="1"/>
                    </a:moveTo>
                    <a:lnTo>
                      <a:pt x="1" y="1"/>
                    </a:lnTo>
                    <a:cubicBezTo>
                      <a:pt x="946" y="1428"/>
                      <a:pt x="2365" y="2534"/>
                      <a:pt x="3988" y="3087"/>
                    </a:cubicBezTo>
                    <a:cubicBezTo>
                      <a:pt x="4794" y="3362"/>
                      <a:pt x="5645" y="3500"/>
                      <a:pt x="6495" y="3500"/>
                    </a:cubicBezTo>
                    <a:cubicBezTo>
                      <a:pt x="7385" y="3500"/>
                      <a:pt x="8274" y="3349"/>
                      <a:pt x="9109" y="3043"/>
                    </a:cubicBezTo>
                    <a:cubicBezTo>
                      <a:pt x="10635" y="2490"/>
                      <a:pt x="11919" y="1473"/>
                      <a:pt x="13034" y="286"/>
                    </a:cubicBezTo>
                    <a:lnTo>
                      <a:pt x="12651" y="277"/>
                    </a:lnTo>
                    <a:cubicBezTo>
                      <a:pt x="11625" y="1303"/>
                      <a:pt x="10456" y="2178"/>
                      <a:pt x="9100" y="2677"/>
                    </a:cubicBezTo>
                    <a:cubicBezTo>
                      <a:pt x="8270" y="2983"/>
                      <a:pt x="7388" y="3135"/>
                      <a:pt x="6506" y="3135"/>
                    </a:cubicBezTo>
                    <a:cubicBezTo>
                      <a:pt x="5664" y="3135"/>
                      <a:pt x="4821" y="2996"/>
                      <a:pt x="4024" y="2722"/>
                    </a:cubicBezTo>
                    <a:cubicBezTo>
                      <a:pt x="2552" y="2213"/>
                      <a:pt x="1250" y="1250"/>
                      <a:pt x="322" y="10"/>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
              <p:cNvSpPr/>
              <p:nvPr/>
            </p:nvSpPr>
            <p:spPr>
              <a:xfrm>
                <a:off x="915235" y="704077"/>
                <a:ext cx="1319859" cy="354511"/>
              </a:xfrm>
              <a:custGeom>
                <a:avLst/>
                <a:gdLst/>
                <a:ahLst/>
                <a:cxnLst/>
                <a:rect l="l" t="t" r="r" b="b"/>
                <a:pathLst>
                  <a:path w="13035" h="3501" extrusionOk="0">
                    <a:moveTo>
                      <a:pt x="1" y="1"/>
                    </a:moveTo>
                    <a:lnTo>
                      <a:pt x="1" y="1"/>
                    </a:lnTo>
                    <a:cubicBezTo>
                      <a:pt x="946" y="1428"/>
                      <a:pt x="2365" y="2534"/>
                      <a:pt x="3988" y="3087"/>
                    </a:cubicBezTo>
                    <a:cubicBezTo>
                      <a:pt x="4794" y="3362"/>
                      <a:pt x="5645" y="3500"/>
                      <a:pt x="6495" y="3500"/>
                    </a:cubicBezTo>
                    <a:cubicBezTo>
                      <a:pt x="7385" y="3500"/>
                      <a:pt x="8274" y="3349"/>
                      <a:pt x="9109" y="3043"/>
                    </a:cubicBezTo>
                    <a:cubicBezTo>
                      <a:pt x="10635" y="2490"/>
                      <a:pt x="11919" y="1473"/>
                      <a:pt x="13034" y="286"/>
                    </a:cubicBezTo>
                    <a:lnTo>
                      <a:pt x="12713" y="277"/>
                    </a:lnTo>
                    <a:cubicBezTo>
                      <a:pt x="12490" y="554"/>
                      <a:pt x="12249" y="804"/>
                      <a:pt x="11991" y="1045"/>
                    </a:cubicBezTo>
                    <a:cubicBezTo>
                      <a:pt x="11652" y="1357"/>
                      <a:pt x="11286" y="1624"/>
                      <a:pt x="10920" y="1901"/>
                    </a:cubicBezTo>
                    <a:cubicBezTo>
                      <a:pt x="10581" y="2151"/>
                      <a:pt x="10224" y="2409"/>
                      <a:pt x="9841" y="2570"/>
                    </a:cubicBezTo>
                    <a:cubicBezTo>
                      <a:pt x="8767" y="3034"/>
                      <a:pt x="7591" y="3384"/>
                      <a:pt x="6432" y="3384"/>
                    </a:cubicBezTo>
                    <a:cubicBezTo>
                      <a:pt x="6030" y="3384"/>
                      <a:pt x="5630" y="3342"/>
                      <a:pt x="5237" y="3248"/>
                    </a:cubicBezTo>
                    <a:cubicBezTo>
                      <a:pt x="3890" y="2927"/>
                      <a:pt x="2543" y="2427"/>
                      <a:pt x="1508" y="1508"/>
                    </a:cubicBezTo>
                    <a:cubicBezTo>
                      <a:pt x="1267" y="1294"/>
                      <a:pt x="1053" y="1062"/>
                      <a:pt x="839" y="830"/>
                    </a:cubicBezTo>
                    <a:cubicBezTo>
                      <a:pt x="598" y="572"/>
                      <a:pt x="366" y="304"/>
                      <a:pt x="197" y="10"/>
                    </a:cubicBezTo>
                    <a:lnTo>
                      <a:pt x="1" y="1"/>
                    </a:ln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5"/>
            <p:cNvGrpSpPr/>
            <p:nvPr/>
          </p:nvGrpSpPr>
          <p:grpSpPr>
            <a:xfrm rot="-9342536" flipH="1">
              <a:off x="8819860" y="229358"/>
              <a:ext cx="1611866" cy="2238409"/>
              <a:chOff x="3996441" y="87120"/>
              <a:chExt cx="849227" cy="1186243"/>
            </a:xfrm>
          </p:grpSpPr>
          <p:sp>
            <p:nvSpPr>
              <p:cNvPr id="499" name="Google Shape;499;p5"/>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5"/>
            <p:cNvGrpSpPr/>
            <p:nvPr/>
          </p:nvGrpSpPr>
          <p:grpSpPr>
            <a:xfrm rot="5721511" flipH="1">
              <a:off x="8609130" y="-439579"/>
              <a:ext cx="1228955" cy="1476861"/>
              <a:chOff x="5806687" y="1410545"/>
              <a:chExt cx="477012" cy="568271"/>
            </a:xfrm>
          </p:grpSpPr>
          <p:sp>
            <p:nvSpPr>
              <p:cNvPr id="511" name="Google Shape;511;p5"/>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5" name="Google Shape;515;p5"/>
          <p:cNvSpPr/>
          <p:nvPr/>
        </p:nvSpPr>
        <p:spPr>
          <a:xfrm flipH="1">
            <a:off x="4152299" y="4608650"/>
            <a:ext cx="840445"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6" name="Google Shape;516;p5"/>
          <p:cNvGrpSpPr/>
          <p:nvPr/>
        </p:nvGrpSpPr>
        <p:grpSpPr>
          <a:xfrm>
            <a:off x="-1504763" y="-1038737"/>
            <a:ext cx="3078451" cy="3693793"/>
            <a:chOff x="-1504763" y="-1038737"/>
            <a:chExt cx="3078451" cy="3693793"/>
          </a:xfrm>
        </p:grpSpPr>
        <p:grpSp>
          <p:nvGrpSpPr>
            <p:cNvPr id="517" name="Google Shape;517;p5"/>
            <p:cNvGrpSpPr/>
            <p:nvPr/>
          </p:nvGrpSpPr>
          <p:grpSpPr>
            <a:xfrm rot="8480098">
              <a:off x="-981950" y="-125816"/>
              <a:ext cx="1599999" cy="2234959"/>
              <a:chOff x="3996441" y="87120"/>
              <a:chExt cx="849227" cy="1186243"/>
            </a:xfrm>
          </p:grpSpPr>
          <p:sp>
            <p:nvSpPr>
              <p:cNvPr id="518" name="Google Shape;518;p5"/>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 name="Google Shape;529;p5"/>
            <p:cNvGrpSpPr/>
            <p:nvPr/>
          </p:nvGrpSpPr>
          <p:grpSpPr>
            <a:xfrm>
              <a:off x="-1032102" y="-1038737"/>
              <a:ext cx="2605790" cy="1664590"/>
              <a:chOff x="5669385" y="-152150"/>
              <a:chExt cx="1383042" cy="883494"/>
            </a:xfrm>
          </p:grpSpPr>
          <p:sp>
            <p:nvSpPr>
              <p:cNvPr id="530" name="Google Shape;530;p5"/>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5"/>
            <p:cNvGrpSpPr/>
            <p:nvPr/>
          </p:nvGrpSpPr>
          <p:grpSpPr>
            <a:xfrm rot="-2441837">
              <a:off x="-1214288" y="1320370"/>
              <a:ext cx="2064477" cy="752605"/>
              <a:chOff x="4953913" y="785386"/>
              <a:chExt cx="1095782" cy="399467"/>
            </a:xfrm>
          </p:grpSpPr>
          <p:sp>
            <p:nvSpPr>
              <p:cNvPr id="538" name="Google Shape;538;p5"/>
              <p:cNvSpPr/>
              <p:nvPr/>
            </p:nvSpPr>
            <p:spPr>
              <a:xfrm>
                <a:off x="5011730" y="785386"/>
                <a:ext cx="1037965" cy="329804"/>
              </a:xfrm>
              <a:custGeom>
                <a:avLst/>
                <a:gdLst/>
                <a:ahLst/>
                <a:cxnLst/>
                <a:rect l="l" t="t" r="r" b="b"/>
                <a:pathLst>
                  <a:path w="10251" h="3257" extrusionOk="0">
                    <a:moveTo>
                      <a:pt x="5157" y="1"/>
                    </a:moveTo>
                    <a:lnTo>
                      <a:pt x="5157" y="1"/>
                    </a:lnTo>
                    <a:cubicBezTo>
                      <a:pt x="4488" y="10"/>
                      <a:pt x="3819" y="170"/>
                      <a:pt x="3176" y="358"/>
                    </a:cubicBezTo>
                    <a:cubicBezTo>
                      <a:pt x="3194" y="581"/>
                      <a:pt x="3194" y="821"/>
                      <a:pt x="3123" y="1036"/>
                    </a:cubicBezTo>
                    <a:cubicBezTo>
                      <a:pt x="3007" y="848"/>
                      <a:pt x="2882" y="652"/>
                      <a:pt x="2739" y="482"/>
                    </a:cubicBezTo>
                    <a:cubicBezTo>
                      <a:pt x="2115" y="714"/>
                      <a:pt x="1580" y="1143"/>
                      <a:pt x="1142" y="1642"/>
                    </a:cubicBezTo>
                    <a:cubicBezTo>
                      <a:pt x="705" y="2133"/>
                      <a:pt x="357" y="2695"/>
                      <a:pt x="1" y="3257"/>
                    </a:cubicBezTo>
                    <a:cubicBezTo>
                      <a:pt x="643" y="2838"/>
                      <a:pt x="1455" y="2686"/>
                      <a:pt x="2222" y="2677"/>
                    </a:cubicBezTo>
                    <a:cubicBezTo>
                      <a:pt x="2248" y="2677"/>
                      <a:pt x="2274" y="2677"/>
                      <a:pt x="2300" y="2677"/>
                    </a:cubicBezTo>
                    <a:cubicBezTo>
                      <a:pt x="3041" y="2677"/>
                      <a:pt x="3773" y="2797"/>
                      <a:pt x="4506" y="2909"/>
                    </a:cubicBezTo>
                    <a:cubicBezTo>
                      <a:pt x="5469" y="3059"/>
                      <a:pt x="6435" y="3179"/>
                      <a:pt x="7389" y="3179"/>
                    </a:cubicBezTo>
                    <a:cubicBezTo>
                      <a:pt x="8360" y="3179"/>
                      <a:pt x="9319" y="3055"/>
                      <a:pt x="10251" y="2713"/>
                    </a:cubicBezTo>
                    <a:cubicBezTo>
                      <a:pt x="9582" y="1963"/>
                      <a:pt x="8895" y="1205"/>
                      <a:pt x="8003" y="741"/>
                    </a:cubicBezTo>
                    <a:cubicBezTo>
                      <a:pt x="7350" y="411"/>
                      <a:pt x="6590" y="302"/>
                      <a:pt x="5850" y="302"/>
                    </a:cubicBezTo>
                    <a:cubicBezTo>
                      <a:pt x="5791" y="302"/>
                      <a:pt x="5733" y="303"/>
                      <a:pt x="5674" y="304"/>
                    </a:cubicBezTo>
                    <a:cubicBezTo>
                      <a:pt x="5567" y="527"/>
                      <a:pt x="5487" y="697"/>
                      <a:pt x="5380" y="920"/>
                    </a:cubicBezTo>
                    <a:cubicBezTo>
                      <a:pt x="5398" y="634"/>
                      <a:pt x="5407" y="349"/>
                      <a:pt x="5416" y="63"/>
                    </a:cubicBezTo>
                    <a:lnTo>
                      <a:pt x="5416" y="63"/>
                    </a:lnTo>
                    <a:cubicBezTo>
                      <a:pt x="5344" y="340"/>
                      <a:pt x="5237" y="616"/>
                      <a:pt x="5112" y="875"/>
                    </a:cubicBezTo>
                    <a:cubicBezTo>
                      <a:pt x="5130" y="589"/>
                      <a:pt x="5166" y="286"/>
                      <a:pt x="5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a:off x="5103872" y="803511"/>
                <a:ext cx="897119" cy="277351"/>
              </a:xfrm>
              <a:custGeom>
                <a:avLst/>
                <a:gdLst/>
                <a:ahLst/>
                <a:cxnLst/>
                <a:rect l="l" t="t" r="r" b="b"/>
                <a:pathLst>
                  <a:path w="8860" h="2739" extrusionOk="0">
                    <a:moveTo>
                      <a:pt x="3854" y="0"/>
                    </a:moveTo>
                    <a:lnTo>
                      <a:pt x="3854" y="0"/>
                    </a:lnTo>
                    <a:cubicBezTo>
                      <a:pt x="3712" y="330"/>
                      <a:pt x="3498" y="634"/>
                      <a:pt x="3248" y="892"/>
                    </a:cubicBezTo>
                    <a:cubicBezTo>
                      <a:pt x="3328" y="634"/>
                      <a:pt x="3382" y="366"/>
                      <a:pt x="3408" y="98"/>
                    </a:cubicBezTo>
                    <a:lnTo>
                      <a:pt x="3408" y="98"/>
                    </a:lnTo>
                    <a:cubicBezTo>
                      <a:pt x="3257" y="402"/>
                      <a:pt x="3069" y="687"/>
                      <a:pt x="2864" y="955"/>
                    </a:cubicBezTo>
                    <a:cubicBezTo>
                      <a:pt x="2971" y="687"/>
                      <a:pt x="3025" y="393"/>
                      <a:pt x="3025" y="98"/>
                    </a:cubicBezTo>
                    <a:lnTo>
                      <a:pt x="3025" y="98"/>
                    </a:lnTo>
                    <a:cubicBezTo>
                      <a:pt x="2909" y="437"/>
                      <a:pt x="2739" y="767"/>
                      <a:pt x="2543" y="1062"/>
                    </a:cubicBezTo>
                    <a:cubicBezTo>
                      <a:pt x="2588" y="803"/>
                      <a:pt x="2597" y="535"/>
                      <a:pt x="2588" y="268"/>
                    </a:cubicBezTo>
                    <a:lnTo>
                      <a:pt x="2588" y="268"/>
                    </a:lnTo>
                    <a:cubicBezTo>
                      <a:pt x="2498" y="580"/>
                      <a:pt x="2382" y="883"/>
                      <a:pt x="2249" y="1178"/>
                    </a:cubicBezTo>
                    <a:cubicBezTo>
                      <a:pt x="2215" y="1228"/>
                      <a:pt x="2173" y="1294"/>
                      <a:pt x="2117" y="1294"/>
                    </a:cubicBezTo>
                    <a:cubicBezTo>
                      <a:pt x="2113" y="1294"/>
                      <a:pt x="2109" y="1294"/>
                      <a:pt x="2106" y="1294"/>
                    </a:cubicBezTo>
                    <a:lnTo>
                      <a:pt x="1963" y="821"/>
                    </a:lnTo>
                    <a:cubicBezTo>
                      <a:pt x="1945" y="981"/>
                      <a:pt x="1910" y="1133"/>
                      <a:pt x="1847" y="1285"/>
                    </a:cubicBezTo>
                    <a:cubicBezTo>
                      <a:pt x="1803" y="1053"/>
                      <a:pt x="1758" y="830"/>
                      <a:pt x="1704" y="598"/>
                    </a:cubicBezTo>
                    <a:cubicBezTo>
                      <a:pt x="1597" y="883"/>
                      <a:pt x="1490" y="1178"/>
                      <a:pt x="1383" y="1463"/>
                    </a:cubicBezTo>
                    <a:cubicBezTo>
                      <a:pt x="1383" y="1204"/>
                      <a:pt x="1392" y="955"/>
                      <a:pt x="1392" y="696"/>
                    </a:cubicBezTo>
                    <a:lnTo>
                      <a:pt x="1392" y="696"/>
                    </a:lnTo>
                    <a:cubicBezTo>
                      <a:pt x="1258" y="1035"/>
                      <a:pt x="1098" y="1356"/>
                      <a:pt x="919" y="1677"/>
                    </a:cubicBezTo>
                    <a:cubicBezTo>
                      <a:pt x="982" y="1427"/>
                      <a:pt x="1053" y="1178"/>
                      <a:pt x="1116" y="937"/>
                    </a:cubicBezTo>
                    <a:lnTo>
                      <a:pt x="1116" y="937"/>
                    </a:lnTo>
                    <a:cubicBezTo>
                      <a:pt x="875" y="1204"/>
                      <a:pt x="670" y="1508"/>
                      <a:pt x="527" y="1838"/>
                    </a:cubicBezTo>
                    <a:cubicBezTo>
                      <a:pt x="598" y="1588"/>
                      <a:pt x="670" y="1338"/>
                      <a:pt x="741" y="1088"/>
                    </a:cubicBezTo>
                    <a:lnTo>
                      <a:pt x="741" y="1088"/>
                    </a:lnTo>
                    <a:cubicBezTo>
                      <a:pt x="429" y="1454"/>
                      <a:pt x="170" y="1865"/>
                      <a:pt x="1" y="2311"/>
                    </a:cubicBezTo>
                    <a:cubicBezTo>
                      <a:pt x="134" y="2299"/>
                      <a:pt x="271" y="2294"/>
                      <a:pt x="409" y="2294"/>
                    </a:cubicBezTo>
                    <a:cubicBezTo>
                      <a:pt x="685" y="2294"/>
                      <a:pt x="967" y="2314"/>
                      <a:pt x="1241" y="2337"/>
                    </a:cubicBezTo>
                    <a:cubicBezTo>
                      <a:pt x="1035" y="2293"/>
                      <a:pt x="848" y="2221"/>
                      <a:pt x="670" y="2132"/>
                    </a:cubicBezTo>
                    <a:lnTo>
                      <a:pt x="670" y="2132"/>
                    </a:lnTo>
                    <a:cubicBezTo>
                      <a:pt x="1258" y="2168"/>
                      <a:pt x="1838" y="2239"/>
                      <a:pt x="2418" y="2364"/>
                    </a:cubicBezTo>
                    <a:cubicBezTo>
                      <a:pt x="2043" y="2088"/>
                      <a:pt x="1571" y="1989"/>
                      <a:pt x="1107" y="1891"/>
                    </a:cubicBezTo>
                    <a:cubicBezTo>
                      <a:pt x="1157" y="1888"/>
                      <a:pt x="1208" y="1886"/>
                      <a:pt x="1258" y="1886"/>
                    </a:cubicBezTo>
                    <a:cubicBezTo>
                      <a:pt x="2056" y="1886"/>
                      <a:pt x="2861" y="2326"/>
                      <a:pt x="3649" y="2427"/>
                    </a:cubicBezTo>
                    <a:cubicBezTo>
                      <a:pt x="3114" y="2239"/>
                      <a:pt x="2614" y="1945"/>
                      <a:pt x="2195" y="1552"/>
                    </a:cubicBezTo>
                    <a:lnTo>
                      <a:pt x="2195" y="1552"/>
                    </a:lnTo>
                    <a:cubicBezTo>
                      <a:pt x="2820" y="1811"/>
                      <a:pt x="3444" y="2061"/>
                      <a:pt x="4069" y="2311"/>
                    </a:cubicBezTo>
                    <a:cubicBezTo>
                      <a:pt x="3640" y="2034"/>
                      <a:pt x="3203" y="1749"/>
                      <a:pt x="2775" y="1463"/>
                    </a:cubicBezTo>
                    <a:lnTo>
                      <a:pt x="2775" y="1463"/>
                    </a:lnTo>
                    <a:cubicBezTo>
                      <a:pt x="3631" y="1615"/>
                      <a:pt x="4443" y="2034"/>
                      <a:pt x="5068" y="2641"/>
                    </a:cubicBezTo>
                    <a:cubicBezTo>
                      <a:pt x="4747" y="2177"/>
                      <a:pt x="4399" y="1731"/>
                      <a:pt x="3935" y="1401"/>
                    </a:cubicBezTo>
                    <a:lnTo>
                      <a:pt x="3935" y="1401"/>
                    </a:lnTo>
                    <a:cubicBezTo>
                      <a:pt x="4622" y="1677"/>
                      <a:pt x="5228" y="2141"/>
                      <a:pt x="5674" y="2739"/>
                    </a:cubicBezTo>
                    <a:cubicBezTo>
                      <a:pt x="5433" y="2248"/>
                      <a:pt x="5103" y="1802"/>
                      <a:pt x="4711" y="1427"/>
                    </a:cubicBezTo>
                    <a:lnTo>
                      <a:pt x="4711" y="1427"/>
                    </a:lnTo>
                    <a:cubicBezTo>
                      <a:pt x="5362" y="1695"/>
                      <a:pt x="5960" y="2070"/>
                      <a:pt x="6406" y="2614"/>
                    </a:cubicBezTo>
                    <a:cubicBezTo>
                      <a:pt x="6120" y="2141"/>
                      <a:pt x="5826" y="1659"/>
                      <a:pt x="5398" y="1311"/>
                    </a:cubicBezTo>
                    <a:lnTo>
                      <a:pt x="5398" y="1311"/>
                    </a:lnTo>
                    <a:cubicBezTo>
                      <a:pt x="5969" y="1659"/>
                      <a:pt x="6486" y="2070"/>
                      <a:pt x="6950" y="2552"/>
                    </a:cubicBezTo>
                    <a:cubicBezTo>
                      <a:pt x="6727" y="2177"/>
                      <a:pt x="6442" y="1838"/>
                      <a:pt x="6129" y="1543"/>
                    </a:cubicBezTo>
                    <a:lnTo>
                      <a:pt x="6129" y="1543"/>
                    </a:lnTo>
                    <a:cubicBezTo>
                      <a:pt x="6638" y="1838"/>
                      <a:pt x="7075" y="2248"/>
                      <a:pt x="7503" y="2650"/>
                    </a:cubicBezTo>
                    <a:cubicBezTo>
                      <a:pt x="7307" y="2302"/>
                      <a:pt x="7075" y="1981"/>
                      <a:pt x="6807" y="1686"/>
                    </a:cubicBezTo>
                    <a:lnTo>
                      <a:pt x="6807" y="1686"/>
                    </a:lnTo>
                    <a:cubicBezTo>
                      <a:pt x="7191" y="1954"/>
                      <a:pt x="7566" y="2221"/>
                      <a:pt x="7878" y="2569"/>
                    </a:cubicBezTo>
                    <a:cubicBezTo>
                      <a:pt x="7753" y="2275"/>
                      <a:pt x="7574" y="1998"/>
                      <a:pt x="7351" y="1766"/>
                    </a:cubicBezTo>
                    <a:lnTo>
                      <a:pt x="7351" y="1766"/>
                    </a:lnTo>
                    <a:cubicBezTo>
                      <a:pt x="7619" y="1847"/>
                      <a:pt x="7833" y="2043"/>
                      <a:pt x="8029" y="2230"/>
                    </a:cubicBezTo>
                    <a:cubicBezTo>
                      <a:pt x="8172" y="2364"/>
                      <a:pt x="8315" y="2498"/>
                      <a:pt x="8449" y="2623"/>
                    </a:cubicBezTo>
                    <a:cubicBezTo>
                      <a:pt x="8270" y="2427"/>
                      <a:pt x="8092" y="2230"/>
                      <a:pt x="7922" y="2034"/>
                    </a:cubicBezTo>
                    <a:lnTo>
                      <a:pt x="7922" y="2034"/>
                    </a:lnTo>
                    <a:cubicBezTo>
                      <a:pt x="8261" y="2105"/>
                      <a:pt x="8583" y="2266"/>
                      <a:pt x="8859" y="2489"/>
                    </a:cubicBezTo>
                    <a:cubicBezTo>
                      <a:pt x="8672" y="2293"/>
                      <a:pt x="8547" y="2070"/>
                      <a:pt x="8324" y="1918"/>
                    </a:cubicBezTo>
                    <a:lnTo>
                      <a:pt x="8324" y="1918"/>
                    </a:lnTo>
                    <a:lnTo>
                      <a:pt x="8609" y="2061"/>
                    </a:lnTo>
                    <a:cubicBezTo>
                      <a:pt x="8306" y="1740"/>
                      <a:pt x="7896" y="1535"/>
                      <a:pt x="7459" y="1481"/>
                    </a:cubicBezTo>
                    <a:cubicBezTo>
                      <a:pt x="7561" y="1459"/>
                      <a:pt x="7664" y="1448"/>
                      <a:pt x="7766" y="1448"/>
                    </a:cubicBezTo>
                    <a:cubicBezTo>
                      <a:pt x="7833" y="1448"/>
                      <a:pt x="7900" y="1453"/>
                      <a:pt x="7967" y="1463"/>
                    </a:cubicBezTo>
                    <a:cubicBezTo>
                      <a:pt x="7659" y="1275"/>
                      <a:pt x="7294" y="1176"/>
                      <a:pt x="6931" y="1176"/>
                    </a:cubicBezTo>
                    <a:cubicBezTo>
                      <a:pt x="6863" y="1176"/>
                      <a:pt x="6795" y="1180"/>
                      <a:pt x="6727" y="1187"/>
                    </a:cubicBezTo>
                    <a:cubicBezTo>
                      <a:pt x="6914" y="1115"/>
                      <a:pt x="7120" y="1071"/>
                      <a:pt x="7316" y="1053"/>
                    </a:cubicBezTo>
                    <a:cubicBezTo>
                      <a:pt x="7101" y="1006"/>
                      <a:pt x="6879" y="967"/>
                      <a:pt x="6661" y="967"/>
                    </a:cubicBezTo>
                    <a:cubicBezTo>
                      <a:pt x="6462" y="967"/>
                      <a:pt x="6267" y="999"/>
                      <a:pt x="6085" y="1088"/>
                    </a:cubicBezTo>
                    <a:cubicBezTo>
                      <a:pt x="6049" y="1106"/>
                      <a:pt x="6013" y="1115"/>
                      <a:pt x="5987" y="1133"/>
                    </a:cubicBezTo>
                    <a:cubicBezTo>
                      <a:pt x="6183" y="973"/>
                      <a:pt x="6415" y="839"/>
                      <a:pt x="6665" y="749"/>
                    </a:cubicBezTo>
                    <a:lnTo>
                      <a:pt x="6665" y="749"/>
                    </a:lnTo>
                    <a:cubicBezTo>
                      <a:pt x="6290" y="812"/>
                      <a:pt x="5879" y="883"/>
                      <a:pt x="5549" y="1071"/>
                    </a:cubicBezTo>
                    <a:cubicBezTo>
                      <a:pt x="5639" y="803"/>
                      <a:pt x="5951" y="660"/>
                      <a:pt x="6004" y="384"/>
                    </a:cubicBezTo>
                    <a:lnTo>
                      <a:pt x="6004" y="384"/>
                    </a:lnTo>
                    <a:cubicBezTo>
                      <a:pt x="5746" y="616"/>
                      <a:pt x="5469" y="848"/>
                      <a:pt x="5139" y="973"/>
                    </a:cubicBezTo>
                    <a:cubicBezTo>
                      <a:pt x="5264" y="749"/>
                      <a:pt x="5389" y="535"/>
                      <a:pt x="5505" y="312"/>
                    </a:cubicBezTo>
                    <a:lnTo>
                      <a:pt x="5505" y="312"/>
                    </a:lnTo>
                    <a:cubicBezTo>
                      <a:pt x="5291" y="535"/>
                      <a:pt x="5077" y="749"/>
                      <a:pt x="4871" y="973"/>
                    </a:cubicBezTo>
                    <a:cubicBezTo>
                      <a:pt x="4978" y="758"/>
                      <a:pt x="5077" y="544"/>
                      <a:pt x="5166" y="321"/>
                    </a:cubicBezTo>
                    <a:lnTo>
                      <a:pt x="5166" y="321"/>
                    </a:lnTo>
                    <a:cubicBezTo>
                      <a:pt x="4952" y="571"/>
                      <a:pt x="4738" y="812"/>
                      <a:pt x="4515" y="1053"/>
                    </a:cubicBezTo>
                    <a:cubicBezTo>
                      <a:pt x="4639" y="865"/>
                      <a:pt x="4720" y="651"/>
                      <a:pt x="4773" y="428"/>
                    </a:cubicBezTo>
                    <a:lnTo>
                      <a:pt x="4773" y="428"/>
                    </a:lnTo>
                    <a:cubicBezTo>
                      <a:pt x="4622" y="651"/>
                      <a:pt x="4461" y="874"/>
                      <a:pt x="4238" y="1026"/>
                    </a:cubicBezTo>
                    <a:cubicBezTo>
                      <a:pt x="4265" y="883"/>
                      <a:pt x="4292" y="741"/>
                      <a:pt x="4309" y="598"/>
                    </a:cubicBezTo>
                    <a:lnTo>
                      <a:pt x="4309" y="598"/>
                    </a:lnTo>
                    <a:cubicBezTo>
                      <a:pt x="4220" y="767"/>
                      <a:pt x="4095" y="928"/>
                      <a:pt x="3953" y="1062"/>
                    </a:cubicBezTo>
                    <a:cubicBezTo>
                      <a:pt x="3979" y="812"/>
                      <a:pt x="3970" y="553"/>
                      <a:pt x="3944" y="303"/>
                    </a:cubicBezTo>
                    <a:cubicBezTo>
                      <a:pt x="3881" y="509"/>
                      <a:pt x="3792" y="714"/>
                      <a:pt x="3667" y="901"/>
                    </a:cubicBezTo>
                    <a:cubicBezTo>
                      <a:pt x="3774" y="616"/>
                      <a:pt x="3837" y="312"/>
                      <a:pt x="385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a:off x="5011730" y="900110"/>
                <a:ext cx="1032598" cy="215076"/>
              </a:xfrm>
              <a:custGeom>
                <a:avLst/>
                <a:gdLst/>
                <a:ahLst/>
                <a:cxnLst/>
                <a:rect l="l" t="t" r="r" b="b"/>
                <a:pathLst>
                  <a:path w="10198" h="2124" extrusionOk="0">
                    <a:moveTo>
                      <a:pt x="5008" y="0"/>
                    </a:moveTo>
                    <a:cubicBezTo>
                      <a:pt x="4992" y="0"/>
                      <a:pt x="4976" y="1"/>
                      <a:pt x="4961" y="1"/>
                    </a:cubicBezTo>
                    <a:cubicBezTo>
                      <a:pt x="4497" y="10"/>
                      <a:pt x="4024" y="81"/>
                      <a:pt x="3569" y="170"/>
                    </a:cubicBezTo>
                    <a:cubicBezTo>
                      <a:pt x="2837" y="313"/>
                      <a:pt x="2106" y="527"/>
                      <a:pt x="1446" y="884"/>
                    </a:cubicBezTo>
                    <a:cubicBezTo>
                      <a:pt x="955" y="1143"/>
                      <a:pt x="500" y="1490"/>
                      <a:pt x="134" y="1910"/>
                    </a:cubicBezTo>
                    <a:cubicBezTo>
                      <a:pt x="90" y="1981"/>
                      <a:pt x="45" y="2052"/>
                      <a:pt x="1" y="2124"/>
                    </a:cubicBezTo>
                    <a:cubicBezTo>
                      <a:pt x="643" y="1705"/>
                      <a:pt x="1455" y="1553"/>
                      <a:pt x="2222" y="1544"/>
                    </a:cubicBezTo>
                    <a:cubicBezTo>
                      <a:pt x="2269" y="1543"/>
                      <a:pt x="2315" y="1542"/>
                      <a:pt x="2362" y="1542"/>
                    </a:cubicBezTo>
                    <a:cubicBezTo>
                      <a:pt x="3081" y="1542"/>
                      <a:pt x="3794" y="1667"/>
                      <a:pt x="4506" y="1776"/>
                    </a:cubicBezTo>
                    <a:cubicBezTo>
                      <a:pt x="5469" y="1928"/>
                      <a:pt x="6435" y="2048"/>
                      <a:pt x="7388" y="2048"/>
                    </a:cubicBezTo>
                    <a:cubicBezTo>
                      <a:pt x="8342" y="2048"/>
                      <a:pt x="9283" y="1928"/>
                      <a:pt x="10197" y="1598"/>
                    </a:cubicBezTo>
                    <a:cubicBezTo>
                      <a:pt x="9885" y="1374"/>
                      <a:pt x="9564" y="1143"/>
                      <a:pt x="9216" y="973"/>
                    </a:cubicBezTo>
                    <a:cubicBezTo>
                      <a:pt x="8877" y="812"/>
                      <a:pt x="8511" y="705"/>
                      <a:pt x="8154" y="598"/>
                    </a:cubicBezTo>
                    <a:cubicBezTo>
                      <a:pt x="7126" y="299"/>
                      <a:pt x="6080" y="0"/>
                      <a:pt x="500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a:off x="4953913" y="886440"/>
                <a:ext cx="1062367" cy="298413"/>
              </a:xfrm>
              <a:custGeom>
                <a:avLst/>
                <a:gdLst/>
                <a:ahLst/>
                <a:cxnLst/>
                <a:rect l="l" t="t" r="r" b="b"/>
                <a:pathLst>
                  <a:path w="10492" h="2947" extrusionOk="0">
                    <a:moveTo>
                      <a:pt x="10466" y="1589"/>
                    </a:moveTo>
                    <a:cubicBezTo>
                      <a:pt x="10475" y="1595"/>
                      <a:pt x="10483" y="1601"/>
                      <a:pt x="10492" y="1608"/>
                    </a:cubicBezTo>
                    <a:cubicBezTo>
                      <a:pt x="10484" y="1602"/>
                      <a:pt x="10475" y="1596"/>
                      <a:pt x="10466" y="1589"/>
                    </a:cubicBezTo>
                    <a:close/>
                    <a:moveTo>
                      <a:pt x="5444" y="0"/>
                    </a:moveTo>
                    <a:cubicBezTo>
                      <a:pt x="3443" y="0"/>
                      <a:pt x="1447" y="933"/>
                      <a:pt x="206" y="2500"/>
                    </a:cubicBezTo>
                    <a:cubicBezTo>
                      <a:pt x="99" y="2634"/>
                      <a:pt x="1" y="2794"/>
                      <a:pt x="45" y="2946"/>
                    </a:cubicBezTo>
                    <a:cubicBezTo>
                      <a:pt x="47" y="2946"/>
                      <a:pt x="50" y="2946"/>
                      <a:pt x="52" y="2946"/>
                    </a:cubicBezTo>
                    <a:cubicBezTo>
                      <a:pt x="117" y="2946"/>
                      <a:pt x="243" y="2828"/>
                      <a:pt x="277" y="2776"/>
                    </a:cubicBezTo>
                    <a:cubicBezTo>
                      <a:pt x="1134" y="1411"/>
                      <a:pt x="2668" y="573"/>
                      <a:pt x="4256" y="305"/>
                    </a:cubicBezTo>
                    <a:cubicBezTo>
                      <a:pt x="4822" y="213"/>
                      <a:pt x="5286" y="166"/>
                      <a:pt x="5720" y="166"/>
                    </a:cubicBezTo>
                    <a:cubicBezTo>
                      <a:pt x="6503" y="166"/>
                      <a:pt x="7184" y="319"/>
                      <a:pt x="8172" y="635"/>
                    </a:cubicBezTo>
                    <a:cubicBezTo>
                      <a:pt x="8704" y="801"/>
                      <a:pt x="10079" y="1324"/>
                      <a:pt x="10466" y="1589"/>
                    </a:cubicBezTo>
                    <a:lnTo>
                      <a:pt x="10466" y="1589"/>
                    </a:lnTo>
                    <a:cubicBezTo>
                      <a:pt x="9562" y="949"/>
                      <a:pt x="8537" y="570"/>
                      <a:pt x="7459" y="305"/>
                    </a:cubicBezTo>
                    <a:cubicBezTo>
                      <a:pt x="7093" y="207"/>
                      <a:pt x="6718" y="118"/>
                      <a:pt x="6344" y="64"/>
                    </a:cubicBezTo>
                    <a:cubicBezTo>
                      <a:pt x="6045" y="21"/>
                      <a:pt x="5745" y="0"/>
                      <a:pt x="5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2" name="Google Shape;542;p5"/>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43" name="Google Shape;543;p5"/>
          <p:cNvSpPr txBox="1">
            <a:spLocks noGrp="1"/>
          </p:cNvSpPr>
          <p:nvPr>
            <p:ph type="subTitle" idx="1"/>
          </p:nvPr>
        </p:nvSpPr>
        <p:spPr>
          <a:xfrm>
            <a:off x="4951897" y="326657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None/>
              <a:defRPr sz="1400" b="0">
                <a:solidFill>
                  <a:schemeClr val="dk1"/>
                </a:solidFill>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544" name="Google Shape;544;p5"/>
          <p:cNvSpPr txBox="1">
            <a:spLocks noGrp="1"/>
          </p:cNvSpPr>
          <p:nvPr>
            <p:ph type="subTitle" idx="2"/>
          </p:nvPr>
        </p:nvSpPr>
        <p:spPr>
          <a:xfrm>
            <a:off x="1686500" y="326657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None/>
              <a:defRPr sz="1400" b="0">
                <a:solidFill>
                  <a:schemeClr val="dk1"/>
                </a:solidFill>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545" name="Google Shape;545;p5"/>
          <p:cNvSpPr txBox="1">
            <a:spLocks noGrp="1"/>
          </p:cNvSpPr>
          <p:nvPr>
            <p:ph type="subTitle" idx="3"/>
          </p:nvPr>
        </p:nvSpPr>
        <p:spPr>
          <a:xfrm>
            <a:off x="1686500" y="2947950"/>
            <a:ext cx="25056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Merriweather"/>
              <a:buNone/>
              <a:defRPr sz="2000" b="1">
                <a:solidFill>
                  <a:schemeClr val="dk1"/>
                </a:solidFill>
                <a:latin typeface="Merriweather"/>
                <a:ea typeface="Merriweather"/>
                <a:cs typeface="Merriweather"/>
                <a:sym typeface="Merriweather"/>
              </a:defRPr>
            </a:lvl1pPr>
            <a:lvl2pPr lvl="1" algn="ctr" rtl="0">
              <a:lnSpc>
                <a:spcPct val="100000"/>
              </a:lnSpc>
              <a:spcBef>
                <a:spcPts val="0"/>
              </a:spcBef>
              <a:spcAft>
                <a:spcPts val="0"/>
              </a:spcAft>
              <a:buSzPts val="2000"/>
              <a:buFont typeface="Merriweather"/>
              <a:buNone/>
              <a:defRPr sz="2000" b="1">
                <a:latin typeface="Merriweather"/>
                <a:ea typeface="Merriweather"/>
                <a:cs typeface="Merriweather"/>
                <a:sym typeface="Merriweather"/>
              </a:defRPr>
            </a:lvl2pPr>
            <a:lvl3pPr lvl="2" algn="ctr" rtl="0">
              <a:lnSpc>
                <a:spcPct val="100000"/>
              </a:lnSpc>
              <a:spcBef>
                <a:spcPts val="0"/>
              </a:spcBef>
              <a:spcAft>
                <a:spcPts val="0"/>
              </a:spcAft>
              <a:buSzPts val="2000"/>
              <a:buFont typeface="Merriweather"/>
              <a:buNone/>
              <a:defRPr sz="2000" b="1">
                <a:latin typeface="Merriweather"/>
                <a:ea typeface="Merriweather"/>
                <a:cs typeface="Merriweather"/>
                <a:sym typeface="Merriweather"/>
              </a:defRPr>
            </a:lvl3pPr>
            <a:lvl4pPr lvl="3" algn="ctr" rtl="0">
              <a:lnSpc>
                <a:spcPct val="100000"/>
              </a:lnSpc>
              <a:spcBef>
                <a:spcPts val="0"/>
              </a:spcBef>
              <a:spcAft>
                <a:spcPts val="0"/>
              </a:spcAft>
              <a:buSzPts val="2000"/>
              <a:buFont typeface="Merriweather"/>
              <a:buNone/>
              <a:defRPr sz="2000" b="1">
                <a:latin typeface="Merriweather"/>
                <a:ea typeface="Merriweather"/>
                <a:cs typeface="Merriweather"/>
                <a:sym typeface="Merriweather"/>
              </a:defRPr>
            </a:lvl4pPr>
            <a:lvl5pPr lvl="4" algn="ctr" rtl="0">
              <a:lnSpc>
                <a:spcPct val="100000"/>
              </a:lnSpc>
              <a:spcBef>
                <a:spcPts val="0"/>
              </a:spcBef>
              <a:spcAft>
                <a:spcPts val="0"/>
              </a:spcAft>
              <a:buSzPts val="2000"/>
              <a:buFont typeface="Merriweather"/>
              <a:buNone/>
              <a:defRPr sz="2000" b="1">
                <a:latin typeface="Merriweather"/>
                <a:ea typeface="Merriweather"/>
                <a:cs typeface="Merriweather"/>
                <a:sym typeface="Merriweather"/>
              </a:defRPr>
            </a:lvl5pPr>
            <a:lvl6pPr lvl="5" algn="ctr" rtl="0">
              <a:lnSpc>
                <a:spcPct val="100000"/>
              </a:lnSpc>
              <a:spcBef>
                <a:spcPts val="0"/>
              </a:spcBef>
              <a:spcAft>
                <a:spcPts val="0"/>
              </a:spcAft>
              <a:buSzPts val="2000"/>
              <a:buFont typeface="Merriweather"/>
              <a:buNone/>
              <a:defRPr sz="2000" b="1">
                <a:latin typeface="Merriweather"/>
                <a:ea typeface="Merriweather"/>
                <a:cs typeface="Merriweather"/>
                <a:sym typeface="Merriweather"/>
              </a:defRPr>
            </a:lvl6pPr>
            <a:lvl7pPr lvl="6" algn="ctr" rtl="0">
              <a:lnSpc>
                <a:spcPct val="100000"/>
              </a:lnSpc>
              <a:spcBef>
                <a:spcPts val="0"/>
              </a:spcBef>
              <a:spcAft>
                <a:spcPts val="0"/>
              </a:spcAft>
              <a:buSzPts val="2000"/>
              <a:buFont typeface="Merriweather"/>
              <a:buNone/>
              <a:defRPr sz="2000" b="1">
                <a:latin typeface="Merriweather"/>
                <a:ea typeface="Merriweather"/>
                <a:cs typeface="Merriweather"/>
                <a:sym typeface="Merriweather"/>
              </a:defRPr>
            </a:lvl7pPr>
            <a:lvl8pPr lvl="7" algn="ctr" rtl="0">
              <a:lnSpc>
                <a:spcPct val="100000"/>
              </a:lnSpc>
              <a:spcBef>
                <a:spcPts val="0"/>
              </a:spcBef>
              <a:spcAft>
                <a:spcPts val="0"/>
              </a:spcAft>
              <a:buSzPts val="2000"/>
              <a:buFont typeface="Merriweather"/>
              <a:buNone/>
              <a:defRPr sz="2000" b="1">
                <a:latin typeface="Merriweather"/>
                <a:ea typeface="Merriweather"/>
                <a:cs typeface="Merriweather"/>
                <a:sym typeface="Merriweather"/>
              </a:defRPr>
            </a:lvl8pPr>
            <a:lvl9pPr lvl="8" algn="ctr" rtl="0">
              <a:lnSpc>
                <a:spcPct val="100000"/>
              </a:lnSpc>
              <a:spcBef>
                <a:spcPts val="0"/>
              </a:spcBef>
              <a:spcAft>
                <a:spcPts val="0"/>
              </a:spcAft>
              <a:buSzPts val="2000"/>
              <a:buFont typeface="Merriweather"/>
              <a:buNone/>
              <a:defRPr sz="2000" b="1">
                <a:latin typeface="Merriweather"/>
                <a:ea typeface="Merriweather"/>
                <a:cs typeface="Merriweather"/>
                <a:sym typeface="Merriweather"/>
              </a:defRPr>
            </a:lvl9pPr>
          </a:lstStyle>
          <a:p>
            <a:endParaRPr/>
          </a:p>
        </p:txBody>
      </p:sp>
      <p:sp>
        <p:nvSpPr>
          <p:cNvPr id="546" name="Google Shape;546;p5"/>
          <p:cNvSpPr txBox="1">
            <a:spLocks noGrp="1"/>
          </p:cNvSpPr>
          <p:nvPr>
            <p:ph type="subTitle" idx="4"/>
          </p:nvPr>
        </p:nvSpPr>
        <p:spPr>
          <a:xfrm>
            <a:off x="4951900" y="2947950"/>
            <a:ext cx="25056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Merriweather"/>
              <a:buNone/>
              <a:defRPr sz="2000" b="1">
                <a:solidFill>
                  <a:schemeClr val="dk1"/>
                </a:solidFill>
                <a:latin typeface="Merriweather"/>
                <a:ea typeface="Merriweather"/>
                <a:cs typeface="Merriweather"/>
                <a:sym typeface="Merriweather"/>
              </a:defRPr>
            </a:lvl1pPr>
            <a:lvl2pPr lvl="1" algn="ctr" rtl="0">
              <a:lnSpc>
                <a:spcPct val="100000"/>
              </a:lnSpc>
              <a:spcBef>
                <a:spcPts val="0"/>
              </a:spcBef>
              <a:spcAft>
                <a:spcPts val="0"/>
              </a:spcAft>
              <a:buSzPts val="2000"/>
              <a:buFont typeface="Merriweather"/>
              <a:buNone/>
              <a:defRPr sz="2000" b="1">
                <a:latin typeface="Merriweather"/>
                <a:ea typeface="Merriweather"/>
                <a:cs typeface="Merriweather"/>
                <a:sym typeface="Merriweather"/>
              </a:defRPr>
            </a:lvl2pPr>
            <a:lvl3pPr lvl="2" algn="ctr" rtl="0">
              <a:lnSpc>
                <a:spcPct val="100000"/>
              </a:lnSpc>
              <a:spcBef>
                <a:spcPts val="0"/>
              </a:spcBef>
              <a:spcAft>
                <a:spcPts val="0"/>
              </a:spcAft>
              <a:buSzPts val="2000"/>
              <a:buFont typeface="Merriweather"/>
              <a:buNone/>
              <a:defRPr sz="2000" b="1">
                <a:latin typeface="Merriweather"/>
                <a:ea typeface="Merriweather"/>
                <a:cs typeface="Merriweather"/>
                <a:sym typeface="Merriweather"/>
              </a:defRPr>
            </a:lvl3pPr>
            <a:lvl4pPr lvl="3" algn="ctr" rtl="0">
              <a:lnSpc>
                <a:spcPct val="100000"/>
              </a:lnSpc>
              <a:spcBef>
                <a:spcPts val="0"/>
              </a:spcBef>
              <a:spcAft>
                <a:spcPts val="0"/>
              </a:spcAft>
              <a:buSzPts val="2000"/>
              <a:buFont typeface="Merriweather"/>
              <a:buNone/>
              <a:defRPr sz="2000" b="1">
                <a:latin typeface="Merriweather"/>
                <a:ea typeface="Merriweather"/>
                <a:cs typeface="Merriweather"/>
                <a:sym typeface="Merriweather"/>
              </a:defRPr>
            </a:lvl4pPr>
            <a:lvl5pPr lvl="4" algn="ctr" rtl="0">
              <a:lnSpc>
                <a:spcPct val="100000"/>
              </a:lnSpc>
              <a:spcBef>
                <a:spcPts val="0"/>
              </a:spcBef>
              <a:spcAft>
                <a:spcPts val="0"/>
              </a:spcAft>
              <a:buSzPts val="2000"/>
              <a:buFont typeface="Merriweather"/>
              <a:buNone/>
              <a:defRPr sz="2000" b="1">
                <a:latin typeface="Merriweather"/>
                <a:ea typeface="Merriweather"/>
                <a:cs typeface="Merriweather"/>
                <a:sym typeface="Merriweather"/>
              </a:defRPr>
            </a:lvl5pPr>
            <a:lvl6pPr lvl="5" algn="ctr" rtl="0">
              <a:lnSpc>
                <a:spcPct val="100000"/>
              </a:lnSpc>
              <a:spcBef>
                <a:spcPts val="0"/>
              </a:spcBef>
              <a:spcAft>
                <a:spcPts val="0"/>
              </a:spcAft>
              <a:buSzPts val="2000"/>
              <a:buFont typeface="Merriweather"/>
              <a:buNone/>
              <a:defRPr sz="2000" b="1">
                <a:latin typeface="Merriweather"/>
                <a:ea typeface="Merriweather"/>
                <a:cs typeface="Merriweather"/>
                <a:sym typeface="Merriweather"/>
              </a:defRPr>
            </a:lvl6pPr>
            <a:lvl7pPr lvl="6" algn="ctr" rtl="0">
              <a:lnSpc>
                <a:spcPct val="100000"/>
              </a:lnSpc>
              <a:spcBef>
                <a:spcPts val="0"/>
              </a:spcBef>
              <a:spcAft>
                <a:spcPts val="0"/>
              </a:spcAft>
              <a:buSzPts val="2000"/>
              <a:buFont typeface="Merriweather"/>
              <a:buNone/>
              <a:defRPr sz="2000" b="1">
                <a:latin typeface="Merriweather"/>
                <a:ea typeface="Merriweather"/>
                <a:cs typeface="Merriweather"/>
                <a:sym typeface="Merriweather"/>
              </a:defRPr>
            </a:lvl7pPr>
            <a:lvl8pPr lvl="7" algn="ctr" rtl="0">
              <a:lnSpc>
                <a:spcPct val="100000"/>
              </a:lnSpc>
              <a:spcBef>
                <a:spcPts val="0"/>
              </a:spcBef>
              <a:spcAft>
                <a:spcPts val="0"/>
              </a:spcAft>
              <a:buSzPts val="2000"/>
              <a:buFont typeface="Merriweather"/>
              <a:buNone/>
              <a:defRPr sz="2000" b="1">
                <a:latin typeface="Merriweather"/>
                <a:ea typeface="Merriweather"/>
                <a:cs typeface="Merriweather"/>
                <a:sym typeface="Merriweather"/>
              </a:defRPr>
            </a:lvl8pPr>
            <a:lvl9pPr lvl="8" algn="ctr" rtl="0">
              <a:lnSpc>
                <a:spcPct val="100000"/>
              </a:lnSpc>
              <a:spcBef>
                <a:spcPts val="0"/>
              </a:spcBef>
              <a:spcAft>
                <a:spcPts val="0"/>
              </a:spcAft>
              <a:buSzPts val="2000"/>
              <a:buFont typeface="Merriweather"/>
              <a:buNone/>
              <a:defRPr sz="2000" b="1">
                <a:latin typeface="Merriweather"/>
                <a:ea typeface="Merriweather"/>
                <a:cs typeface="Merriweather"/>
                <a:sym typeface="Merriweathe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dk2"/>
        </a:solidFill>
        <a:effectLst/>
      </p:bgPr>
    </p:bg>
    <p:spTree>
      <p:nvGrpSpPr>
        <p:cNvPr id="1" name="Shape 263"/>
        <p:cNvGrpSpPr/>
        <p:nvPr/>
      </p:nvGrpSpPr>
      <p:grpSpPr>
        <a:xfrm>
          <a:off x="0" y="0"/>
          <a:ext cx="0" cy="0"/>
          <a:chOff x="0" y="0"/>
          <a:chExt cx="0" cy="0"/>
        </a:xfrm>
      </p:grpSpPr>
      <p:sp>
        <p:nvSpPr>
          <p:cNvPr id="264" name="Google Shape;264;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65" name="Google Shape;265;p17"/>
          <p:cNvGrpSpPr/>
          <p:nvPr/>
        </p:nvGrpSpPr>
        <p:grpSpPr>
          <a:xfrm>
            <a:off x="28587" y="314313"/>
            <a:ext cx="646920" cy="2000215"/>
            <a:chOff x="-1600200" y="721967"/>
            <a:chExt cx="713409" cy="2205795"/>
          </a:xfrm>
        </p:grpSpPr>
        <p:sp>
          <p:nvSpPr>
            <p:cNvPr id="266" name="Google Shape;266;p17"/>
            <p:cNvSpPr/>
            <p:nvPr/>
          </p:nvSpPr>
          <p:spPr>
            <a:xfrm flipH="1">
              <a:off x="-1330200" y="721967"/>
              <a:ext cx="262627" cy="452238"/>
            </a:xfrm>
            <a:custGeom>
              <a:avLst/>
              <a:gdLst/>
              <a:ahLst/>
              <a:cxnLst/>
              <a:rect l="l" t="t" r="r" b="b"/>
              <a:pathLst>
                <a:path w="20761" h="35750" extrusionOk="0">
                  <a:moveTo>
                    <a:pt x="9607" y="0"/>
                  </a:moveTo>
                  <a:cubicBezTo>
                    <a:pt x="9570" y="0"/>
                    <a:pt x="9530" y="29"/>
                    <a:pt x="9519" y="86"/>
                  </a:cubicBezTo>
                  <a:cubicBezTo>
                    <a:pt x="9314" y="2314"/>
                    <a:pt x="9337" y="4588"/>
                    <a:pt x="9291" y="6817"/>
                  </a:cubicBezTo>
                  <a:cubicBezTo>
                    <a:pt x="9269" y="7885"/>
                    <a:pt x="9223" y="8954"/>
                    <a:pt x="9223" y="10023"/>
                  </a:cubicBezTo>
                  <a:cubicBezTo>
                    <a:pt x="9223" y="10842"/>
                    <a:pt x="9109" y="11751"/>
                    <a:pt x="9223" y="12593"/>
                  </a:cubicBezTo>
                  <a:cubicBezTo>
                    <a:pt x="9087" y="13525"/>
                    <a:pt x="9109" y="14503"/>
                    <a:pt x="9087" y="15458"/>
                  </a:cubicBezTo>
                  <a:cubicBezTo>
                    <a:pt x="9041" y="16504"/>
                    <a:pt x="8996" y="17550"/>
                    <a:pt x="8950" y="18596"/>
                  </a:cubicBezTo>
                  <a:cubicBezTo>
                    <a:pt x="8882" y="20574"/>
                    <a:pt x="8700" y="22598"/>
                    <a:pt x="8746" y="24599"/>
                  </a:cubicBezTo>
                  <a:cubicBezTo>
                    <a:pt x="8746" y="24622"/>
                    <a:pt x="8723" y="24622"/>
                    <a:pt x="8723" y="24622"/>
                  </a:cubicBezTo>
                  <a:cubicBezTo>
                    <a:pt x="7245" y="26418"/>
                    <a:pt x="5789" y="28215"/>
                    <a:pt x="4334" y="30034"/>
                  </a:cubicBezTo>
                  <a:cubicBezTo>
                    <a:pt x="3606" y="30921"/>
                    <a:pt x="2879" y="31808"/>
                    <a:pt x="2174" y="32695"/>
                  </a:cubicBezTo>
                  <a:cubicBezTo>
                    <a:pt x="1469" y="33581"/>
                    <a:pt x="718" y="34468"/>
                    <a:pt x="104" y="35423"/>
                  </a:cubicBezTo>
                  <a:cubicBezTo>
                    <a:pt x="0" y="35580"/>
                    <a:pt x="148" y="35750"/>
                    <a:pt x="305" y="35750"/>
                  </a:cubicBezTo>
                  <a:cubicBezTo>
                    <a:pt x="354" y="35750"/>
                    <a:pt x="403" y="35734"/>
                    <a:pt x="446" y="35696"/>
                  </a:cubicBezTo>
                  <a:cubicBezTo>
                    <a:pt x="1264" y="34900"/>
                    <a:pt x="1969" y="33968"/>
                    <a:pt x="2697" y="33081"/>
                  </a:cubicBezTo>
                  <a:cubicBezTo>
                    <a:pt x="3402" y="32194"/>
                    <a:pt x="4129" y="31307"/>
                    <a:pt x="4857" y="30421"/>
                  </a:cubicBezTo>
                  <a:cubicBezTo>
                    <a:pt x="6290" y="28647"/>
                    <a:pt x="7745" y="26873"/>
                    <a:pt x="9155" y="25077"/>
                  </a:cubicBezTo>
                  <a:cubicBezTo>
                    <a:pt x="11088" y="26487"/>
                    <a:pt x="12975" y="27942"/>
                    <a:pt x="14840" y="29443"/>
                  </a:cubicBezTo>
                  <a:cubicBezTo>
                    <a:pt x="15749" y="30193"/>
                    <a:pt x="16659" y="30944"/>
                    <a:pt x="17546" y="31694"/>
                  </a:cubicBezTo>
                  <a:cubicBezTo>
                    <a:pt x="18001" y="32081"/>
                    <a:pt x="18456" y="32467"/>
                    <a:pt x="18910" y="32854"/>
                  </a:cubicBezTo>
                  <a:cubicBezTo>
                    <a:pt x="19365" y="33240"/>
                    <a:pt x="19797" y="33695"/>
                    <a:pt x="20275" y="34013"/>
                  </a:cubicBezTo>
                  <a:cubicBezTo>
                    <a:pt x="20324" y="34046"/>
                    <a:pt x="20373" y="34061"/>
                    <a:pt x="20419" y="34061"/>
                  </a:cubicBezTo>
                  <a:cubicBezTo>
                    <a:pt x="20624" y="34061"/>
                    <a:pt x="20761" y="33772"/>
                    <a:pt x="20593" y="33604"/>
                  </a:cubicBezTo>
                  <a:cubicBezTo>
                    <a:pt x="20207" y="33127"/>
                    <a:pt x="19684" y="32740"/>
                    <a:pt x="19206" y="32331"/>
                  </a:cubicBezTo>
                  <a:cubicBezTo>
                    <a:pt x="18774" y="31944"/>
                    <a:pt x="18342" y="31580"/>
                    <a:pt x="17910" y="31194"/>
                  </a:cubicBezTo>
                  <a:cubicBezTo>
                    <a:pt x="16977" y="30398"/>
                    <a:pt x="16022" y="29625"/>
                    <a:pt x="15067" y="28851"/>
                  </a:cubicBezTo>
                  <a:cubicBezTo>
                    <a:pt x="13203" y="27351"/>
                    <a:pt x="11292" y="25895"/>
                    <a:pt x="9360" y="24485"/>
                  </a:cubicBezTo>
                  <a:cubicBezTo>
                    <a:pt x="9337" y="24463"/>
                    <a:pt x="9291" y="24440"/>
                    <a:pt x="9269" y="24440"/>
                  </a:cubicBezTo>
                  <a:cubicBezTo>
                    <a:pt x="9473" y="22530"/>
                    <a:pt x="9451" y="20574"/>
                    <a:pt x="9519" y="18664"/>
                  </a:cubicBezTo>
                  <a:cubicBezTo>
                    <a:pt x="9564" y="17663"/>
                    <a:pt x="9610" y="16640"/>
                    <a:pt x="9655" y="15617"/>
                  </a:cubicBezTo>
                  <a:cubicBezTo>
                    <a:pt x="9701" y="14707"/>
                    <a:pt x="9814" y="13752"/>
                    <a:pt x="9769" y="12820"/>
                  </a:cubicBezTo>
                  <a:cubicBezTo>
                    <a:pt x="9928" y="11979"/>
                    <a:pt x="9837" y="11046"/>
                    <a:pt x="9837" y="10205"/>
                  </a:cubicBezTo>
                  <a:cubicBezTo>
                    <a:pt x="9837" y="9068"/>
                    <a:pt x="9837" y="7954"/>
                    <a:pt x="9837" y="6817"/>
                  </a:cubicBezTo>
                  <a:cubicBezTo>
                    <a:pt x="9814" y="4588"/>
                    <a:pt x="9860" y="2314"/>
                    <a:pt x="9678" y="86"/>
                  </a:cubicBezTo>
                  <a:cubicBezTo>
                    <a:pt x="9678" y="29"/>
                    <a:pt x="9644" y="0"/>
                    <a:pt x="9607" y="0"/>
                  </a:cubicBezTo>
                  <a:close/>
                </a:path>
              </a:pathLst>
            </a:cu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p:nvPr/>
          </p:nvSpPr>
          <p:spPr>
            <a:xfrm flipH="1">
              <a:off x="-1378128" y="1132138"/>
              <a:ext cx="344915" cy="99821"/>
            </a:xfrm>
            <a:custGeom>
              <a:avLst/>
              <a:gdLst/>
              <a:ahLst/>
              <a:cxnLst/>
              <a:rect l="l" t="t" r="r" b="b"/>
              <a:pathLst>
                <a:path w="27266" h="7891" extrusionOk="0">
                  <a:moveTo>
                    <a:pt x="18632" y="1"/>
                  </a:moveTo>
                  <a:cubicBezTo>
                    <a:pt x="12381" y="1"/>
                    <a:pt x="6044" y="760"/>
                    <a:pt x="1" y="1955"/>
                  </a:cubicBezTo>
                  <a:cubicBezTo>
                    <a:pt x="114" y="3934"/>
                    <a:pt x="114" y="5912"/>
                    <a:pt x="23" y="7890"/>
                  </a:cubicBezTo>
                  <a:cubicBezTo>
                    <a:pt x="8869" y="7640"/>
                    <a:pt x="18397" y="6776"/>
                    <a:pt x="27266" y="6503"/>
                  </a:cubicBezTo>
                  <a:cubicBezTo>
                    <a:pt x="27129" y="4479"/>
                    <a:pt x="26493" y="2296"/>
                    <a:pt x="25856" y="363"/>
                  </a:cubicBezTo>
                  <a:cubicBezTo>
                    <a:pt x="23476" y="115"/>
                    <a:pt x="21060" y="1"/>
                    <a:pt x="18632"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7"/>
            <p:cNvSpPr/>
            <p:nvPr/>
          </p:nvSpPr>
          <p:spPr>
            <a:xfrm flipH="1">
              <a:off x="-1378128" y="1168763"/>
              <a:ext cx="344624" cy="63199"/>
            </a:xfrm>
            <a:custGeom>
              <a:avLst/>
              <a:gdLst/>
              <a:ahLst/>
              <a:cxnLst/>
              <a:rect l="l" t="t" r="r" b="b"/>
              <a:pathLst>
                <a:path w="27243" h="4996" extrusionOk="0">
                  <a:moveTo>
                    <a:pt x="21033" y="0"/>
                  </a:moveTo>
                  <a:cubicBezTo>
                    <a:pt x="14887" y="0"/>
                    <a:pt x="8716" y="834"/>
                    <a:pt x="2706" y="2176"/>
                  </a:cubicBezTo>
                  <a:cubicBezTo>
                    <a:pt x="1842" y="2358"/>
                    <a:pt x="933" y="2562"/>
                    <a:pt x="69" y="2835"/>
                  </a:cubicBezTo>
                  <a:cubicBezTo>
                    <a:pt x="46" y="3540"/>
                    <a:pt x="23" y="4268"/>
                    <a:pt x="0" y="4995"/>
                  </a:cubicBezTo>
                  <a:cubicBezTo>
                    <a:pt x="8869" y="4745"/>
                    <a:pt x="18397" y="3881"/>
                    <a:pt x="27243" y="3608"/>
                  </a:cubicBezTo>
                  <a:cubicBezTo>
                    <a:pt x="27175" y="2517"/>
                    <a:pt x="26947" y="1357"/>
                    <a:pt x="26652" y="243"/>
                  </a:cubicBezTo>
                  <a:cubicBezTo>
                    <a:pt x="24784" y="78"/>
                    <a:pt x="22910" y="0"/>
                    <a:pt x="2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7"/>
            <p:cNvSpPr/>
            <p:nvPr/>
          </p:nvSpPr>
          <p:spPr>
            <a:xfrm flipH="1">
              <a:off x="-1600200" y="1187144"/>
              <a:ext cx="713409" cy="1274614"/>
            </a:xfrm>
            <a:custGeom>
              <a:avLst/>
              <a:gdLst/>
              <a:ahLst/>
              <a:cxnLst/>
              <a:rect l="l" t="t" r="r" b="b"/>
              <a:pathLst>
                <a:path w="56396" h="100760" extrusionOk="0">
                  <a:moveTo>
                    <a:pt x="30031" y="0"/>
                  </a:moveTo>
                  <a:cubicBezTo>
                    <a:pt x="23025" y="0"/>
                    <a:pt x="16063" y="890"/>
                    <a:pt x="9801" y="3588"/>
                  </a:cubicBezTo>
                  <a:cubicBezTo>
                    <a:pt x="5344" y="5521"/>
                    <a:pt x="1069" y="9000"/>
                    <a:pt x="250" y="13775"/>
                  </a:cubicBezTo>
                  <a:cubicBezTo>
                    <a:pt x="0" y="15253"/>
                    <a:pt x="91" y="16754"/>
                    <a:pt x="205" y="18255"/>
                  </a:cubicBezTo>
                  <a:cubicBezTo>
                    <a:pt x="1524" y="38152"/>
                    <a:pt x="3366" y="58027"/>
                    <a:pt x="5731" y="77833"/>
                  </a:cubicBezTo>
                  <a:cubicBezTo>
                    <a:pt x="6254" y="82086"/>
                    <a:pt x="6799" y="86406"/>
                    <a:pt x="8732" y="90227"/>
                  </a:cubicBezTo>
                  <a:cubicBezTo>
                    <a:pt x="11097" y="94934"/>
                    <a:pt x="15531" y="98527"/>
                    <a:pt x="20602" y="99891"/>
                  </a:cubicBezTo>
                  <a:cubicBezTo>
                    <a:pt x="22926" y="100512"/>
                    <a:pt x="25358" y="100760"/>
                    <a:pt x="27846" y="100760"/>
                  </a:cubicBezTo>
                  <a:cubicBezTo>
                    <a:pt x="34826" y="100760"/>
                    <a:pt x="42241" y="98808"/>
                    <a:pt x="48914" y="97685"/>
                  </a:cubicBezTo>
                  <a:lnTo>
                    <a:pt x="48891" y="97685"/>
                  </a:lnTo>
                  <a:cubicBezTo>
                    <a:pt x="52347" y="93933"/>
                    <a:pt x="55122" y="89385"/>
                    <a:pt x="55940" y="84360"/>
                  </a:cubicBezTo>
                  <a:cubicBezTo>
                    <a:pt x="56395" y="81654"/>
                    <a:pt x="56259" y="78879"/>
                    <a:pt x="56122" y="76128"/>
                  </a:cubicBezTo>
                  <a:cubicBezTo>
                    <a:pt x="55349" y="59755"/>
                    <a:pt x="54599" y="43383"/>
                    <a:pt x="53825" y="27010"/>
                  </a:cubicBezTo>
                  <a:cubicBezTo>
                    <a:pt x="53644" y="23303"/>
                    <a:pt x="52643" y="19324"/>
                    <a:pt x="52575" y="15617"/>
                  </a:cubicBezTo>
                  <a:cubicBezTo>
                    <a:pt x="52529" y="13116"/>
                    <a:pt x="52165" y="10614"/>
                    <a:pt x="51506" y="8204"/>
                  </a:cubicBezTo>
                  <a:cubicBezTo>
                    <a:pt x="51256" y="7317"/>
                    <a:pt x="50983" y="6430"/>
                    <a:pt x="50460" y="5680"/>
                  </a:cubicBezTo>
                  <a:cubicBezTo>
                    <a:pt x="50005" y="5020"/>
                    <a:pt x="49391" y="4475"/>
                    <a:pt x="48754" y="3974"/>
                  </a:cubicBezTo>
                  <a:cubicBezTo>
                    <a:pt x="47231" y="2769"/>
                    <a:pt x="45548" y="1086"/>
                    <a:pt x="43615" y="882"/>
                  </a:cubicBezTo>
                  <a:cubicBezTo>
                    <a:pt x="39189" y="379"/>
                    <a:pt x="34601" y="0"/>
                    <a:pt x="300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7"/>
            <p:cNvSpPr/>
            <p:nvPr/>
          </p:nvSpPr>
          <p:spPr>
            <a:xfrm flipH="1">
              <a:off x="-1516487" y="1187359"/>
              <a:ext cx="568997" cy="1273476"/>
            </a:xfrm>
            <a:custGeom>
              <a:avLst/>
              <a:gdLst/>
              <a:ahLst/>
              <a:cxnLst/>
              <a:rect l="l" t="t" r="r" b="b"/>
              <a:pathLst>
                <a:path w="44980" h="100670" extrusionOk="0">
                  <a:moveTo>
                    <a:pt x="26378" y="1"/>
                  </a:moveTo>
                  <a:cubicBezTo>
                    <a:pt x="29448" y="4480"/>
                    <a:pt x="31427" y="9642"/>
                    <a:pt x="32564" y="14941"/>
                  </a:cubicBezTo>
                  <a:cubicBezTo>
                    <a:pt x="34042" y="21763"/>
                    <a:pt x="34156" y="28789"/>
                    <a:pt x="34406" y="35725"/>
                  </a:cubicBezTo>
                  <a:cubicBezTo>
                    <a:pt x="34633" y="42888"/>
                    <a:pt x="34838" y="50051"/>
                    <a:pt x="35111" y="57214"/>
                  </a:cubicBezTo>
                  <a:cubicBezTo>
                    <a:pt x="35361" y="64263"/>
                    <a:pt x="35656" y="71335"/>
                    <a:pt x="35816" y="78408"/>
                  </a:cubicBezTo>
                  <a:cubicBezTo>
                    <a:pt x="35952" y="84297"/>
                    <a:pt x="35884" y="90596"/>
                    <a:pt x="33155" y="95985"/>
                  </a:cubicBezTo>
                  <a:cubicBezTo>
                    <a:pt x="32837" y="96645"/>
                    <a:pt x="32473" y="97304"/>
                    <a:pt x="32063" y="97918"/>
                  </a:cubicBezTo>
                  <a:cubicBezTo>
                    <a:pt x="31889" y="98172"/>
                    <a:pt x="32135" y="98415"/>
                    <a:pt x="32377" y="98415"/>
                  </a:cubicBezTo>
                  <a:cubicBezTo>
                    <a:pt x="32482" y="98415"/>
                    <a:pt x="32586" y="98369"/>
                    <a:pt x="32655" y="98259"/>
                  </a:cubicBezTo>
                  <a:cubicBezTo>
                    <a:pt x="36020" y="93211"/>
                    <a:pt x="36611" y="86912"/>
                    <a:pt x="36589" y="81000"/>
                  </a:cubicBezTo>
                  <a:cubicBezTo>
                    <a:pt x="36543" y="73973"/>
                    <a:pt x="36179" y="66924"/>
                    <a:pt x="35975" y="59897"/>
                  </a:cubicBezTo>
                  <a:cubicBezTo>
                    <a:pt x="35770" y="52621"/>
                    <a:pt x="35520" y="45321"/>
                    <a:pt x="35270" y="38022"/>
                  </a:cubicBezTo>
                  <a:cubicBezTo>
                    <a:pt x="35020" y="30950"/>
                    <a:pt x="34974" y="23832"/>
                    <a:pt x="33746" y="16851"/>
                  </a:cubicBezTo>
                  <a:cubicBezTo>
                    <a:pt x="32700" y="10870"/>
                    <a:pt x="30699" y="4890"/>
                    <a:pt x="27038" y="1"/>
                  </a:cubicBezTo>
                  <a:close/>
                  <a:moveTo>
                    <a:pt x="34815" y="455"/>
                  </a:moveTo>
                  <a:cubicBezTo>
                    <a:pt x="38067" y="4549"/>
                    <a:pt x="39772" y="9665"/>
                    <a:pt x="40636" y="14804"/>
                  </a:cubicBezTo>
                  <a:cubicBezTo>
                    <a:pt x="41205" y="18170"/>
                    <a:pt x="41387" y="21603"/>
                    <a:pt x="41569" y="25014"/>
                  </a:cubicBezTo>
                  <a:cubicBezTo>
                    <a:pt x="41751" y="28562"/>
                    <a:pt x="41910" y="32109"/>
                    <a:pt x="42069" y="35679"/>
                  </a:cubicBezTo>
                  <a:cubicBezTo>
                    <a:pt x="42433" y="42797"/>
                    <a:pt x="42729" y="49915"/>
                    <a:pt x="43070" y="57032"/>
                  </a:cubicBezTo>
                  <a:cubicBezTo>
                    <a:pt x="43433" y="64172"/>
                    <a:pt x="43729" y="71313"/>
                    <a:pt x="44047" y="78453"/>
                  </a:cubicBezTo>
                  <a:cubicBezTo>
                    <a:pt x="44320" y="84661"/>
                    <a:pt x="44389" y="91551"/>
                    <a:pt x="40477" y="96781"/>
                  </a:cubicBezTo>
                  <a:cubicBezTo>
                    <a:pt x="40000" y="97395"/>
                    <a:pt x="39545" y="97987"/>
                    <a:pt x="38976" y="98510"/>
                  </a:cubicBezTo>
                  <a:cubicBezTo>
                    <a:pt x="38931" y="98555"/>
                    <a:pt x="38908" y="98601"/>
                    <a:pt x="38931" y="98646"/>
                  </a:cubicBezTo>
                  <a:cubicBezTo>
                    <a:pt x="39090" y="98601"/>
                    <a:pt x="39272" y="98578"/>
                    <a:pt x="39431" y="98532"/>
                  </a:cubicBezTo>
                  <a:cubicBezTo>
                    <a:pt x="44093" y="94234"/>
                    <a:pt x="44980" y="87799"/>
                    <a:pt x="44889" y="81728"/>
                  </a:cubicBezTo>
                  <a:cubicBezTo>
                    <a:pt x="44843" y="78135"/>
                    <a:pt x="44593" y="74542"/>
                    <a:pt x="44457" y="70949"/>
                  </a:cubicBezTo>
                  <a:cubicBezTo>
                    <a:pt x="44298" y="67311"/>
                    <a:pt x="44138" y="63672"/>
                    <a:pt x="43979" y="60034"/>
                  </a:cubicBezTo>
                  <a:cubicBezTo>
                    <a:pt x="43638" y="52757"/>
                    <a:pt x="43320" y="45458"/>
                    <a:pt x="43001" y="38181"/>
                  </a:cubicBezTo>
                  <a:cubicBezTo>
                    <a:pt x="42865" y="34497"/>
                    <a:pt x="42683" y="30836"/>
                    <a:pt x="42547" y="27152"/>
                  </a:cubicBezTo>
                  <a:cubicBezTo>
                    <a:pt x="42410" y="23650"/>
                    <a:pt x="42251" y="20148"/>
                    <a:pt x="41819" y="16669"/>
                  </a:cubicBezTo>
                  <a:cubicBezTo>
                    <a:pt x="41114" y="10961"/>
                    <a:pt x="39545" y="5208"/>
                    <a:pt x="36066" y="569"/>
                  </a:cubicBezTo>
                  <a:cubicBezTo>
                    <a:pt x="35634" y="524"/>
                    <a:pt x="35224" y="478"/>
                    <a:pt x="34815" y="455"/>
                  </a:cubicBezTo>
                  <a:close/>
                  <a:moveTo>
                    <a:pt x="12348" y="1251"/>
                  </a:moveTo>
                  <a:lnTo>
                    <a:pt x="12348" y="1251"/>
                  </a:lnTo>
                  <a:cubicBezTo>
                    <a:pt x="12143" y="1297"/>
                    <a:pt x="11939" y="1342"/>
                    <a:pt x="11711" y="1388"/>
                  </a:cubicBezTo>
                  <a:cubicBezTo>
                    <a:pt x="9483" y="6277"/>
                    <a:pt x="8505" y="11643"/>
                    <a:pt x="8232" y="17033"/>
                  </a:cubicBezTo>
                  <a:cubicBezTo>
                    <a:pt x="7845" y="24514"/>
                    <a:pt x="8687" y="31950"/>
                    <a:pt x="9301" y="39386"/>
                  </a:cubicBezTo>
                  <a:cubicBezTo>
                    <a:pt x="9938" y="46867"/>
                    <a:pt x="10642" y="54326"/>
                    <a:pt x="11302" y="61785"/>
                  </a:cubicBezTo>
                  <a:cubicBezTo>
                    <a:pt x="11620" y="65514"/>
                    <a:pt x="11893" y="69243"/>
                    <a:pt x="12280" y="72973"/>
                  </a:cubicBezTo>
                  <a:cubicBezTo>
                    <a:pt x="12621" y="76475"/>
                    <a:pt x="12825" y="79999"/>
                    <a:pt x="13508" y="83456"/>
                  </a:cubicBezTo>
                  <a:cubicBezTo>
                    <a:pt x="14645" y="89163"/>
                    <a:pt x="17283" y="95121"/>
                    <a:pt x="22558" y="98123"/>
                  </a:cubicBezTo>
                  <a:cubicBezTo>
                    <a:pt x="23149" y="98464"/>
                    <a:pt x="23763" y="98714"/>
                    <a:pt x="24400" y="98942"/>
                  </a:cubicBezTo>
                  <a:cubicBezTo>
                    <a:pt x="24432" y="98953"/>
                    <a:pt x="24463" y="98958"/>
                    <a:pt x="24493" y="98958"/>
                  </a:cubicBezTo>
                  <a:cubicBezTo>
                    <a:pt x="24759" y="98958"/>
                    <a:pt x="24914" y="98541"/>
                    <a:pt x="24628" y="98419"/>
                  </a:cubicBezTo>
                  <a:cubicBezTo>
                    <a:pt x="22058" y="97259"/>
                    <a:pt x="19875" y="95462"/>
                    <a:pt x="18238" y="93166"/>
                  </a:cubicBezTo>
                  <a:cubicBezTo>
                    <a:pt x="16464" y="90710"/>
                    <a:pt x="15350" y="87890"/>
                    <a:pt x="14645" y="84979"/>
                  </a:cubicBezTo>
                  <a:cubicBezTo>
                    <a:pt x="13849" y="81637"/>
                    <a:pt x="13530" y="78203"/>
                    <a:pt x="13235" y="74792"/>
                  </a:cubicBezTo>
                  <a:cubicBezTo>
                    <a:pt x="12894" y="71108"/>
                    <a:pt x="12598" y="67447"/>
                    <a:pt x="12280" y="63786"/>
                  </a:cubicBezTo>
                  <a:cubicBezTo>
                    <a:pt x="11620" y="56486"/>
                    <a:pt x="11006" y="49187"/>
                    <a:pt x="10370" y="41887"/>
                  </a:cubicBezTo>
                  <a:cubicBezTo>
                    <a:pt x="9733" y="34633"/>
                    <a:pt x="8823" y="27334"/>
                    <a:pt x="8869" y="20034"/>
                  </a:cubicBezTo>
                  <a:cubicBezTo>
                    <a:pt x="8914" y="13599"/>
                    <a:pt x="9869" y="7186"/>
                    <a:pt x="12348" y="1251"/>
                  </a:cubicBezTo>
                  <a:close/>
                  <a:moveTo>
                    <a:pt x="20603" y="114"/>
                  </a:moveTo>
                  <a:cubicBezTo>
                    <a:pt x="20330" y="137"/>
                    <a:pt x="20057" y="160"/>
                    <a:pt x="19807" y="183"/>
                  </a:cubicBezTo>
                  <a:cubicBezTo>
                    <a:pt x="20148" y="6300"/>
                    <a:pt x="20784" y="12417"/>
                    <a:pt x="21307" y="18511"/>
                  </a:cubicBezTo>
                  <a:cubicBezTo>
                    <a:pt x="21853" y="25014"/>
                    <a:pt x="22376" y="31518"/>
                    <a:pt x="22922" y="38022"/>
                  </a:cubicBezTo>
                  <a:cubicBezTo>
                    <a:pt x="23991" y="51029"/>
                    <a:pt x="25037" y="64036"/>
                    <a:pt x="26128" y="77020"/>
                  </a:cubicBezTo>
                  <a:cubicBezTo>
                    <a:pt x="26447" y="80682"/>
                    <a:pt x="26742" y="84320"/>
                    <a:pt x="27061" y="87958"/>
                  </a:cubicBezTo>
                  <a:cubicBezTo>
                    <a:pt x="27356" y="91619"/>
                    <a:pt x="27561" y="95281"/>
                    <a:pt x="28039" y="98919"/>
                  </a:cubicBezTo>
                  <a:cubicBezTo>
                    <a:pt x="28050" y="99047"/>
                    <a:pt x="28163" y="99115"/>
                    <a:pt x="28270" y="99115"/>
                  </a:cubicBezTo>
                  <a:cubicBezTo>
                    <a:pt x="28373" y="99115"/>
                    <a:pt x="28471" y="99052"/>
                    <a:pt x="28471" y="98919"/>
                  </a:cubicBezTo>
                  <a:cubicBezTo>
                    <a:pt x="28357" y="95667"/>
                    <a:pt x="28016" y="92415"/>
                    <a:pt x="27766" y="89163"/>
                  </a:cubicBezTo>
                  <a:cubicBezTo>
                    <a:pt x="27493" y="85912"/>
                    <a:pt x="27243" y="82660"/>
                    <a:pt x="26992" y="79408"/>
                  </a:cubicBezTo>
                  <a:lnTo>
                    <a:pt x="26970" y="79408"/>
                  </a:lnTo>
                  <a:cubicBezTo>
                    <a:pt x="26469" y="72905"/>
                    <a:pt x="25924" y="66401"/>
                    <a:pt x="25423" y="59920"/>
                  </a:cubicBezTo>
                  <a:cubicBezTo>
                    <a:pt x="24400" y="46913"/>
                    <a:pt x="23331" y="33906"/>
                    <a:pt x="22285" y="20899"/>
                  </a:cubicBezTo>
                  <a:cubicBezTo>
                    <a:pt x="21717" y="13986"/>
                    <a:pt x="21330" y="7027"/>
                    <a:pt x="20603" y="114"/>
                  </a:cubicBezTo>
                  <a:close/>
                  <a:moveTo>
                    <a:pt x="5321" y="3457"/>
                  </a:moveTo>
                  <a:lnTo>
                    <a:pt x="5321" y="3457"/>
                  </a:lnTo>
                  <a:cubicBezTo>
                    <a:pt x="5208" y="3503"/>
                    <a:pt x="5094" y="3548"/>
                    <a:pt x="5003" y="3594"/>
                  </a:cubicBezTo>
                  <a:cubicBezTo>
                    <a:pt x="4616" y="3753"/>
                    <a:pt x="4230" y="3935"/>
                    <a:pt x="3843" y="4117"/>
                  </a:cubicBezTo>
                  <a:cubicBezTo>
                    <a:pt x="1001" y="7937"/>
                    <a:pt x="0" y="13031"/>
                    <a:pt x="0" y="17783"/>
                  </a:cubicBezTo>
                  <a:cubicBezTo>
                    <a:pt x="0" y="21649"/>
                    <a:pt x="523" y="25492"/>
                    <a:pt x="955" y="29335"/>
                  </a:cubicBezTo>
                  <a:cubicBezTo>
                    <a:pt x="1387" y="33224"/>
                    <a:pt x="1797" y="37112"/>
                    <a:pt x="2229" y="41001"/>
                  </a:cubicBezTo>
                  <a:cubicBezTo>
                    <a:pt x="3116" y="48800"/>
                    <a:pt x="3957" y="56623"/>
                    <a:pt x="4844" y="64423"/>
                  </a:cubicBezTo>
                  <a:cubicBezTo>
                    <a:pt x="5276" y="68288"/>
                    <a:pt x="5731" y="72131"/>
                    <a:pt x="6140" y="75997"/>
                  </a:cubicBezTo>
                  <a:cubicBezTo>
                    <a:pt x="6527" y="79545"/>
                    <a:pt x="6981" y="83092"/>
                    <a:pt x="7959" y="86526"/>
                  </a:cubicBezTo>
                  <a:cubicBezTo>
                    <a:pt x="8801" y="89573"/>
                    <a:pt x="10074" y="92506"/>
                    <a:pt x="12007" y="95030"/>
                  </a:cubicBezTo>
                  <a:cubicBezTo>
                    <a:pt x="13712" y="97282"/>
                    <a:pt x="15964" y="99328"/>
                    <a:pt x="18624" y="100374"/>
                  </a:cubicBezTo>
                  <a:cubicBezTo>
                    <a:pt x="18715" y="100397"/>
                    <a:pt x="18829" y="100442"/>
                    <a:pt x="18943" y="100488"/>
                  </a:cubicBezTo>
                  <a:cubicBezTo>
                    <a:pt x="19534" y="100556"/>
                    <a:pt x="20148" y="100624"/>
                    <a:pt x="20739" y="100670"/>
                  </a:cubicBezTo>
                  <a:cubicBezTo>
                    <a:pt x="14963" y="98737"/>
                    <a:pt x="11052" y="93666"/>
                    <a:pt x="9142" y="88072"/>
                  </a:cubicBezTo>
                  <a:cubicBezTo>
                    <a:pt x="8005" y="84752"/>
                    <a:pt x="7459" y="81273"/>
                    <a:pt x="7050" y="77794"/>
                  </a:cubicBezTo>
                  <a:cubicBezTo>
                    <a:pt x="6595" y="74110"/>
                    <a:pt x="6231" y="70403"/>
                    <a:pt x="5822" y="66697"/>
                  </a:cubicBezTo>
                  <a:cubicBezTo>
                    <a:pt x="5003" y="59124"/>
                    <a:pt x="4139" y="51529"/>
                    <a:pt x="3297" y="43957"/>
                  </a:cubicBezTo>
                  <a:cubicBezTo>
                    <a:pt x="2888" y="40159"/>
                    <a:pt x="2479" y="36384"/>
                    <a:pt x="2047" y="32587"/>
                  </a:cubicBezTo>
                  <a:cubicBezTo>
                    <a:pt x="1615" y="28858"/>
                    <a:pt x="1160" y="25105"/>
                    <a:pt x="864" y="21353"/>
                  </a:cubicBezTo>
                  <a:cubicBezTo>
                    <a:pt x="409" y="15168"/>
                    <a:pt x="978" y="8255"/>
                    <a:pt x="5321" y="345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7"/>
            <p:cNvSpPr/>
            <p:nvPr/>
          </p:nvSpPr>
          <p:spPr>
            <a:xfrm flipH="1">
              <a:off x="-1507876" y="2409042"/>
              <a:ext cx="365914" cy="129422"/>
            </a:xfrm>
            <a:custGeom>
              <a:avLst/>
              <a:gdLst/>
              <a:ahLst/>
              <a:cxnLst/>
              <a:rect l="l" t="t" r="r" b="b"/>
              <a:pathLst>
                <a:path w="28926" h="10231" extrusionOk="0">
                  <a:moveTo>
                    <a:pt x="19623" y="1"/>
                  </a:moveTo>
                  <a:cubicBezTo>
                    <a:pt x="12980" y="1"/>
                    <a:pt x="6273" y="1031"/>
                    <a:pt x="0" y="3079"/>
                  </a:cubicBezTo>
                  <a:cubicBezTo>
                    <a:pt x="205" y="5421"/>
                    <a:pt x="546" y="7740"/>
                    <a:pt x="1024" y="10014"/>
                  </a:cubicBezTo>
                  <a:cubicBezTo>
                    <a:pt x="2439" y="10166"/>
                    <a:pt x="3865" y="10230"/>
                    <a:pt x="5294" y="10230"/>
                  </a:cubicBezTo>
                  <a:cubicBezTo>
                    <a:pt x="9215" y="10230"/>
                    <a:pt x="13166" y="9747"/>
                    <a:pt x="17033" y="9264"/>
                  </a:cubicBezTo>
                  <a:cubicBezTo>
                    <a:pt x="21103" y="8741"/>
                    <a:pt x="25196" y="8354"/>
                    <a:pt x="28926" y="6649"/>
                  </a:cubicBezTo>
                  <a:cubicBezTo>
                    <a:pt x="28857" y="4830"/>
                    <a:pt x="28766" y="2806"/>
                    <a:pt x="28675" y="1009"/>
                  </a:cubicBezTo>
                  <a:cubicBezTo>
                    <a:pt x="27266" y="441"/>
                    <a:pt x="25742" y="282"/>
                    <a:pt x="24241" y="168"/>
                  </a:cubicBezTo>
                  <a:cubicBezTo>
                    <a:pt x="22710" y="56"/>
                    <a:pt x="21168" y="1"/>
                    <a:pt x="196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7"/>
            <p:cNvSpPr/>
            <p:nvPr/>
          </p:nvSpPr>
          <p:spPr>
            <a:xfrm flipH="1">
              <a:off x="-1507877" y="2486049"/>
              <a:ext cx="353264" cy="52422"/>
            </a:xfrm>
            <a:custGeom>
              <a:avLst/>
              <a:gdLst/>
              <a:ahLst/>
              <a:cxnLst/>
              <a:rect l="l" t="t" r="r" b="b"/>
              <a:pathLst>
                <a:path w="27926" h="4144" extrusionOk="0">
                  <a:moveTo>
                    <a:pt x="23459" y="0"/>
                  </a:moveTo>
                  <a:cubicBezTo>
                    <a:pt x="23067" y="0"/>
                    <a:pt x="22675" y="7"/>
                    <a:pt x="22286" y="16"/>
                  </a:cubicBezTo>
                  <a:cubicBezTo>
                    <a:pt x="16760" y="130"/>
                    <a:pt x="11212" y="539"/>
                    <a:pt x="5822" y="1744"/>
                  </a:cubicBezTo>
                  <a:cubicBezTo>
                    <a:pt x="4549" y="2040"/>
                    <a:pt x="3298" y="2358"/>
                    <a:pt x="2116" y="2858"/>
                  </a:cubicBezTo>
                  <a:cubicBezTo>
                    <a:pt x="1570" y="3086"/>
                    <a:pt x="706" y="3404"/>
                    <a:pt x="1" y="3813"/>
                  </a:cubicBezTo>
                  <a:cubicBezTo>
                    <a:pt x="24" y="3859"/>
                    <a:pt x="24" y="3904"/>
                    <a:pt x="24" y="3927"/>
                  </a:cubicBezTo>
                  <a:cubicBezTo>
                    <a:pt x="1433" y="4079"/>
                    <a:pt x="2856" y="4143"/>
                    <a:pt x="4284" y="4143"/>
                  </a:cubicBezTo>
                  <a:cubicBezTo>
                    <a:pt x="8203" y="4143"/>
                    <a:pt x="12166" y="3660"/>
                    <a:pt x="16033" y="3177"/>
                  </a:cubicBezTo>
                  <a:cubicBezTo>
                    <a:pt x="20103" y="2654"/>
                    <a:pt x="24196" y="2267"/>
                    <a:pt x="27926" y="562"/>
                  </a:cubicBezTo>
                  <a:lnTo>
                    <a:pt x="27926" y="493"/>
                  </a:lnTo>
                  <a:cubicBezTo>
                    <a:pt x="26499" y="96"/>
                    <a:pt x="24972" y="0"/>
                    <a:pt x="23459"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7"/>
            <p:cNvSpPr/>
            <p:nvPr/>
          </p:nvSpPr>
          <p:spPr>
            <a:xfrm flipH="1">
              <a:off x="-1334142" y="2492286"/>
              <a:ext cx="15711" cy="207700"/>
            </a:xfrm>
            <a:custGeom>
              <a:avLst/>
              <a:gdLst/>
              <a:ahLst/>
              <a:cxnLst/>
              <a:rect l="l" t="t" r="r" b="b"/>
              <a:pathLst>
                <a:path w="1242" h="16419" extrusionOk="0">
                  <a:moveTo>
                    <a:pt x="810" y="0"/>
                  </a:moveTo>
                  <a:cubicBezTo>
                    <a:pt x="605" y="23"/>
                    <a:pt x="400" y="46"/>
                    <a:pt x="196" y="69"/>
                  </a:cubicBezTo>
                  <a:cubicBezTo>
                    <a:pt x="241" y="342"/>
                    <a:pt x="264" y="614"/>
                    <a:pt x="309" y="865"/>
                  </a:cubicBezTo>
                  <a:cubicBezTo>
                    <a:pt x="378" y="1570"/>
                    <a:pt x="446" y="2274"/>
                    <a:pt x="491" y="2957"/>
                  </a:cubicBezTo>
                  <a:cubicBezTo>
                    <a:pt x="491" y="2979"/>
                    <a:pt x="491" y="2979"/>
                    <a:pt x="491" y="3002"/>
                  </a:cubicBezTo>
                  <a:cubicBezTo>
                    <a:pt x="605" y="4480"/>
                    <a:pt x="673" y="5958"/>
                    <a:pt x="673" y="7436"/>
                  </a:cubicBezTo>
                  <a:cubicBezTo>
                    <a:pt x="673" y="8892"/>
                    <a:pt x="605" y="10347"/>
                    <a:pt x="491" y="11802"/>
                  </a:cubicBezTo>
                  <a:cubicBezTo>
                    <a:pt x="355" y="13281"/>
                    <a:pt x="127" y="14759"/>
                    <a:pt x="14" y="16237"/>
                  </a:cubicBezTo>
                  <a:cubicBezTo>
                    <a:pt x="1" y="16354"/>
                    <a:pt x="99" y="16419"/>
                    <a:pt x="195" y="16419"/>
                  </a:cubicBezTo>
                  <a:cubicBezTo>
                    <a:pt x="266" y="16419"/>
                    <a:pt x="335" y="16383"/>
                    <a:pt x="355" y="16305"/>
                  </a:cubicBezTo>
                  <a:cubicBezTo>
                    <a:pt x="719" y="14850"/>
                    <a:pt x="878" y="13371"/>
                    <a:pt x="1014" y="11893"/>
                  </a:cubicBezTo>
                  <a:cubicBezTo>
                    <a:pt x="1128" y="10415"/>
                    <a:pt x="1219" y="8914"/>
                    <a:pt x="1219" y="7436"/>
                  </a:cubicBezTo>
                  <a:cubicBezTo>
                    <a:pt x="1242" y="5936"/>
                    <a:pt x="1196" y="4435"/>
                    <a:pt x="1082" y="2957"/>
                  </a:cubicBezTo>
                  <a:cubicBezTo>
                    <a:pt x="1082" y="2957"/>
                    <a:pt x="1082" y="2934"/>
                    <a:pt x="1082" y="2934"/>
                  </a:cubicBezTo>
                  <a:cubicBezTo>
                    <a:pt x="991" y="1979"/>
                    <a:pt x="946" y="978"/>
                    <a:pt x="810" y="0"/>
                  </a:cubicBezTo>
                  <a:close/>
                </a:path>
              </a:pathLst>
            </a:cu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7"/>
            <p:cNvSpPr/>
            <p:nvPr/>
          </p:nvSpPr>
          <p:spPr>
            <a:xfrm flipH="1">
              <a:off x="-1388797" y="2652814"/>
              <a:ext cx="140972" cy="274948"/>
            </a:xfrm>
            <a:custGeom>
              <a:avLst/>
              <a:gdLst/>
              <a:ahLst/>
              <a:cxnLst/>
              <a:rect l="l" t="t" r="r" b="b"/>
              <a:pathLst>
                <a:path w="11144" h="21735" extrusionOk="0">
                  <a:moveTo>
                    <a:pt x="10370" y="0"/>
                  </a:moveTo>
                  <a:lnTo>
                    <a:pt x="10370" y="0"/>
                  </a:lnTo>
                  <a:cubicBezTo>
                    <a:pt x="8710" y="228"/>
                    <a:pt x="7027" y="455"/>
                    <a:pt x="5367" y="660"/>
                  </a:cubicBezTo>
                  <a:cubicBezTo>
                    <a:pt x="4594" y="773"/>
                    <a:pt x="3707" y="887"/>
                    <a:pt x="3025" y="1251"/>
                  </a:cubicBezTo>
                  <a:cubicBezTo>
                    <a:pt x="2480" y="7952"/>
                    <a:pt x="1481" y="14631"/>
                    <a:pt x="5" y="21196"/>
                  </a:cubicBezTo>
                  <a:lnTo>
                    <a:pt x="5" y="21196"/>
                  </a:lnTo>
                  <a:cubicBezTo>
                    <a:pt x="4" y="21195"/>
                    <a:pt x="2" y="21194"/>
                    <a:pt x="1" y="21194"/>
                  </a:cubicBezTo>
                  <a:lnTo>
                    <a:pt x="1" y="21217"/>
                  </a:lnTo>
                  <a:cubicBezTo>
                    <a:pt x="2" y="21210"/>
                    <a:pt x="4" y="21203"/>
                    <a:pt x="5" y="21196"/>
                  </a:cubicBezTo>
                  <a:lnTo>
                    <a:pt x="5" y="21196"/>
                  </a:lnTo>
                  <a:cubicBezTo>
                    <a:pt x="964" y="21589"/>
                    <a:pt x="2030" y="21735"/>
                    <a:pt x="3077" y="21735"/>
                  </a:cubicBezTo>
                  <a:cubicBezTo>
                    <a:pt x="3296" y="21735"/>
                    <a:pt x="3514" y="21729"/>
                    <a:pt x="3730" y="21717"/>
                  </a:cubicBezTo>
                  <a:cubicBezTo>
                    <a:pt x="4867" y="21671"/>
                    <a:pt x="6004" y="21535"/>
                    <a:pt x="7141" y="21398"/>
                  </a:cubicBezTo>
                  <a:cubicBezTo>
                    <a:pt x="8687" y="17555"/>
                    <a:pt x="9392" y="13417"/>
                    <a:pt x="10074" y="9324"/>
                  </a:cubicBezTo>
                  <a:cubicBezTo>
                    <a:pt x="10597" y="6254"/>
                    <a:pt x="11143" y="3002"/>
                    <a:pt x="10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17"/>
          <p:cNvGrpSpPr/>
          <p:nvPr/>
        </p:nvGrpSpPr>
        <p:grpSpPr>
          <a:xfrm rot="-572344" flipH="1">
            <a:off x="1173" y="-88734"/>
            <a:ext cx="1427934" cy="654174"/>
            <a:chOff x="-2353813" y="170553"/>
            <a:chExt cx="2077588" cy="951798"/>
          </a:xfrm>
        </p:grpSpPr>
        <p:sp>
          <p:nvSpPr>
            <p:cNvPr id="276" name="Google Shape;276;p17"/>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7"/>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7"/>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7"/>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17"/>
          <p:cNvGrpSpPr/>
          <p:nvPr/>
        </p:nvGrpSpPr>
        <p:grpSpPr>
          <a:xfrm>
            <a:off x="8481964" y="2720775"/>
            <a:ext cx="1516605" cy="2422634"/>
            <a:chOff x="1369600" y="1217925"/>
            <a:chExt cx="433675" cy="692775"/>
          </a:xfrm>
        </p:grpSpPr>
        <p:sp>
          <p:nvSpPr>
            <p:cNvPr id="283" name="Google Shape;283;p17"/>
            <p:cNvSpPr/>
            <p:nvPr/>
          </p:nvSpPr>
          <p:spPr>
            <a:xfrm>
              <a:off x="1500625" y="1308675"/>
              <a:ext cx="87375" cy="602025"/>
            </a:xfrm>
            <a:custGeom>
              <a:avLst/>
              <a:gdLst/>
              <a:ahLst/>
              <a:cxnLst/>
              <a:rect l="l" t="t" r="r" b="b"/>
              <a:pathLst>
                <a:path w="3495" h="24081" extrusionOk="0">
                  <a:moveTo>
                    <a:pt x="1910" y="1"/>
                  </a:moveTo>
                  <a:cubicBezTo>
                    <a:pt x="1883" y="1"/>
                    <a:pt x="1855" y="15"/>
                    <a:pt x="1842" y="29"/>
                  </a:cubicBezTo>
                  <a:cubicBezTo>
                    <a:pt x="1828" y="29"/>
                    <a:pt x="1814" y="29"/>
                    <a:pt x="1814" y="42"/>
                  </a:cubicBezTo>
                  <a:cubicBezTo>
                    <a:pt x="1745" y="111"/>
                    <a:pt x="1773" y="70"/>
                    <a:pt x="1759" y="153"/>
                  </a:cubicBezTo>
                  <a:cubicBezTo>
                    <a:pt x="1759" y="263"/>
                    <a:pt x="1773" y="359"/>
                    <a:pt x="1773" y="442"/>
                  </a:cubicBezTo>
                  <a:cubicBezTo>
                    <a:pt x="1718" y="1365"/>
                    <a:pt x="1842" y="2261"/>
                    <a:pt x="1924" y="3115"/>
                  </a:cubicBezTo>
                  <a:cubicBezTo>
                    <a:pt x="1979" y="3666"/>
                    <a:pt x="1924" y="4644"/>
                    <a:pt x="2007" y="5250"/>
                  </a:cubicBezTo>
                  <a:cubicBezTo>
                    <a:pt x="2034" y="5788"/>
                    <a:pt x="1938" y="6325"/>
                    <a:pt x="1952" y="6862"/>
                  </a:cubicBezTo>
                  <a:cubicBezTo>
                    <a:pt x="2007" y="7138"/>
                    <a:pt x="1938" y="7468"/>
                    <a:pt x="1952" y="7854"/>
                  </a:cubicBezTo>
                  <a:cubicBezTo>
                    <a:pt x="1966" y="8006"/>
                    <a:pt x="1910" y="8336"/>
                    <a:pt x="1952" y="8571"/>
                  </a:cubicBezTo>
                  <a:cubicBezTo>
                    <a:pt x="1993" y="9163"/>
                    <a:pt x="2282" y="9576"/>
                    <a:pt x="2324" y="10141"/>
                  </a:cubicBezTo>
                  <a:cubicBezTo>
                    <a:pt x="2351" y="10582"/>
                    <a:pt x="2365" y="11230"/>
                    <a:pt x="2296" y="11753"/>
                  </a:cubicBezTo>
                  <a:cubicBezTo>
                    <a:pt x="2200" y="12236"/>
                    <a:pt x="1952" y="12814"/>
                    <a:pt x="1718" y="13352"/>
                  </a:cubicBezTo>
                  <a:cubicBezTo>
                    <a:pt x="1525" y="13820"/>
                    <a:pt x="1222" y="14247"/>
                    <a:pt x="1056" y="14729"/>
                  </a:cubicBezTo>
                  <a:cubicBezTo>
                    <a:pt x="767" y="15597"/>
                    <a:pt x="684" y="16507"/>
                    <a:pt x="505" y="17402"/>
                  </a:cubicBezTo>
                  <a:cubicBezTo>
                    <a:pt x="354" y="18091"/>
                    <a:pt x="243" y="18780"/>
                    <a:pt x="174" y="19469"/>
                  </a:cubicBezTo>
                  <a:cubicBezTo>
                    <a:pt x="133" y="19758"/>
                    <a:pt x="50" y="20034"/>
                    <a:pt x="37" y="20323"/>
                  </a:cubicBezTo>
                  <a:cubicBezTo>
                    <a:pt x="23" y="21439"/>
                    <a:pt x="78" y="22555"/>
                    <a:pt x="23" y="23657"/>
                  </a:cubicBezTo>
                  <a:cubicBezTo>
                    <a:pt x="0" y="24010"/>
                    <a:pt x="80" y="24081"/>
                    <a:pt x="236" y="24081"/>
                  </a:cubicBezTo>
                  <a:cubicBezTo>
                    <a:pt x="339" y="24081"/>
                    <a:pt x="476" y="24050"/>
                    <a:pt x="638" y="24050"/>
                  </a:cubicBezTo>
                  <a:cubicBezTo>
                    <a:pt x="679" y="24050"/>
                    <a:pt x="722" y="24052"/>
                    <a:pt x="767" y="24057"/>
                  </a:cubicBezTo>
                  <a:cubicBezTo>
                    <a:pt x="820" y="24064"/>
                    <a:pt x="872" y="24066"/>
                    <a:pt x="924" y="24066"/>
                  </a:cubicBezTo>
                  <a:cubicBezTo>
                    <a:pt x="1088" y="24066"/>
                    <a:pt x="1247" y="24040"/>
                    <a:pt x="1414" y="24029"/>
                  </a:cubicBezTo>
                  <a:cubicBezTo>
                    <a:pt x="1428" y="24025"/>
                    <a:pt x="1436" y="24023"/>
                    <a:pt x="1439" y="24023"/>
                  </a:cubicBezTo>
                  <a:cubicBezTo>
                    <a:pt x="1447" y="24023"/>
                    <a:pt x="1437" y="24029"/>
                    <a:pt x="1428" y="24029"/>
                  </a:cubicBezTo>
                  <a:cubicBezTo>
                    <a:pt x="1456" y="24029"/>
                    <a:pt x="1483" y="24029"/>
                    <a:pt x="1511" y="24016"/>
                  </a:cubicBezTo>
                  <a:cubicBezTo>
                    <a:pt x="1525" y="24016"/>
                    <a:pt x="1552" y="24016"/>
                    <a:pt x="1552" y="24002"/>
                  </a:cubicBezTo>
                  <a:cubicBezTo>
                    <a:pt x="1566" y="24002"/>
                    <a:pt x="1580" y="24002"/>
                    <a:pt x="1594" y="23988"/>
                  </a:cubicBezTo>
                  <a:cubicBezTo>
                    <a:pt x="1690" y="23947"/>
                    <a:pt x="1731" y="23836"/>
                    <a:pt x="1731" y="23740"/>
                  </a:cubicBezTo>
                  <a:cubicBezTo>
                    <a:pt x="1676" y="23024"/>
                    <a:pt x="1704" y="22114"/>
                    <a:pt x="1676" y="21301"/>
                  </a:cubicBezTo>
                  <a:cubicBezTo>
                    <a:pt x="1718" y="20819"/>
                    <a:pt x="1745" y="20337"/>
                    <a:pt x="1759" y="19855"/>
                  </a:cubicBezTo>
                  <a:cubicBezTo>
                    <a:pt x="1786" y="19056"/>
                    <a:pt x="1676" y="18353"/>
                    <a:pt x="1800" y="17512"/>
                  </a:cubicBezTo>
                  <a:cubicBezTo>
                    <a:pt x="1828" y="16906"/>
                    <a:pt x="1938" y="16465"/>
                    <a:pt x="2117" y="15914"/>
                  </a:cubicBezTo>
                  <a:cubicBezTo>
                    <a:pt x="2365" y="14729"/>
                    <a:pt x="2847" y="13531"/>
                    <a:pt x="3206" y="12291"/>
                  </a:cubicBezTo>
                  <a:cubicBezTo>
                    <a:pt x="3316" y="11850"/>
                    <a:pt x="3385" y="11560"/>
                    <a:pt x="3467" y="11120"/>
                  </a:cubicBezTo>
                  <a:cubicBezTo>
                    <a:pt x="3495" y="10789"/>
                    <a:pt x="3481" y="10444"/>
                    <a:pt x="3426" y="10114"/>
                  </a:cubicBezTo>
                  <a:cubicBezTo>
                    <a:pt x="3398" y="9811"/>
                    <a:pt x="3247" y="9521"/>
                    <a:pt x="3164" y="9204"/>
                  </a:cubicBezTo>
                  <a:cubicBezTo>
                    <a:pt x="3109" y="9039"/>
                    <a:pt x="3026" y="8943"/>
                    <a:pt x="3026" y="8832"/>
                  </a:cubicBezTo>
                  <a:cubicBezTo>
                    <a:pt x="3013" y="8543"/>
                    <a:pt x="2902" y="8088"/>
                    <a:pt x="2889" y="7923"/>
                  </a:cubicBezTo>
                  <a:cubicBezTo>
                    <a:pt x="2889" y="7592"/>
                    <a:pt x="2971" y="7262"/>
                    <a:pt x="2999" y="6931"/>
                  </a:cubicBezTo>
                  <a:cubicBezTo>
                    <a:pt x="3040" y="6421"/>
                    <a:pt x="2861" y="5925"/>
                    <a:pt x="2820" y="5416"/>
                  </a:cubicBezTo>
                  <a:cubicBezTo>
                    <a:pt x="2834" y="4782"/>
                    <a:pt x="2530" y="3914"/>
                    <a:pt x="2434" y="3184"/>
                  </a:cubicBezTo>
                  <a:cubicBezTo>
                    <a:pt x="2393" y="2881"/>
                    <a:pt x="2406" y="2564"/>
                    <a:pt x="2379" y="2233"/>
                  </a:cubicBezTo>
                  <a:cubicBezTo>
                    <a:pt x="2310" y="1861"/>
                    <a:pt x="2131" y="1337"/>
                    <a:pt x="2117" y="1062"/>
                  </a:cubicBezTo>
                  <a:cubicBezTo>
                    <a:pt x="2131" y="717"/>
                    <a:pt x="1979" y="345"/>
                    <a:pt x="2007" y="125"/>
                  </a:cubicBezTo>
                  <a:cubicBezTo>
                    <a:pt x="2021" y="111"/>
                    <a:pt x="2007" y="84"/>
                    <a:pt x="1993" y="70"/>
                  </a:cubicBezTo>
                  <a:cubicBezTo>
                    <a:pt x="1979" y="29"/>
                    <a:pt x="1952" y="1"/>
                    <a:pt x="1910"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7"/>
            <p:cNvSpPr/>
            <p:nvPr/>
          </p:nvSpPr>
          <p:spPr>
            <a:xfrm>
              <a:off x="1483725" y="1264850"/>
              <a:ext cx="131800" cy="51550"/>
            </a:xfrm>
            <a:custGeom>
              <a:avLst/>
              <a:gdLst/>
              <a:ahLst/>
              <a:cxnLst/>
              <a:rect l="l" t="t" r="r" b="b"/>
              <a:pathLst>
                <a:path w="5272" h="2062" extrusionOk="0">
                  <a:moveTo>
                    <a:pt x="4760" y="0"/>
                  </a:moveTo>
                  <a:cubicBezTo>
                    <a:pt x="4690" y="0"/>
                    <a:pt x="4639" y="8"/>
                    <a:pt x="4588" y="8"/>
                  </a:cubicBezTo>
                  <a:cubicBezTo>
                    <a:pt x="4569" y="8"/>
                    <a:pt x="4550" y="7"/>
                    <a:pt x="4529" y="4"/>
                  </a:cubicBezTo>
                  <a:cubicBezTo>
                    <a:pt x="3840" y="73"/>
                    <a:pt x="3275" y="721"/>
                    <a:pt x="2931" y="1286"/>
                  </a:cubicBezTo>
                  <a:cubicBezTo>
                    <a:pt x="2821" y="1465"/>
                    <a:pt x="2724" y="1658"/>
                    <a:pt x="2642" y="1850"/>
                  </a:cubicBezTo>
                  <a:cubicBezTo>
                    <a:pt x="2573" y="1506"/>
                    <a:pt x="2462" y="1175"/>
                    <a:pt x="2283" y="872"/>
                  </a:cubicBezTo>
                  <a:cubicBezTo>
                    <a:pt x="2187" y="707"/>
                    <a:pt x="1980" y="555"/>
                    <a:pt x="1898" y="486"/>
                  </a:cubicBezTo>
                  <a:cubicBezTo>
                    <a:pt x="1663" y="307"/>
                    <a:pt x="1333" y="252"/>
                    <a:pt x="1057" y="156"/>
                  </a:cubicBezTo>
                  <a:cubicBezTo>
                    <a:pt x="893" y="119"/>
                    <a:pt x="777" y="107"/>
                    <a:pt x="670" y="107"/>
                  </a:cubicBezTo>
                  <a:cubicBezTo>
                    <a:pt x="535" y="107"/>
                    <a:pt x="415" y="127"/>
                    <a:pt x="230" y="142"/>
                  </a:cubicBezTo>
                  <a:cubicBezTo>
                    <a:pt x="148" y="156"/>
                    <a:pt x="38" y="156"/>
                    <a:pt x="10" y="238"/>
                  </a:cubicBezTo>
                  <a:cubicBezTo>
                    <a:pt x="10" y="332"/>
                    <a:pt x="58" y="355"/>
                    <a:pt x="120" y="355"/>
                  </a:cubicBezTo>
                  <a:cubicBezTo>
                    <a:pt x="168" y="355"/>
                    <a:pt x="224" y="341"/>
                    <a:pt x="272" y="335"/>
                  </a:cubicBezTo>
                  <a:cubicBezTo>
                    <a:pt x="432" y="311"/>
                    <a:pt x="564" y="296"/>
                    <a:pt x="687" y="296"/>
                  </a:cubicBezTo>
                  <a:cubicBezTo>
                    <a:pt x="776" y="296"/>
                    <a:pt x="860" y="304"/>
                    <a:pt x="947" y="321"/>
                  </a:cubicBezTo>
                  <a:cubicBezTo>
                    <a:pt x="906" y="321"/>
                    <a:pt x="850" y="335"/>
                    <a:pt x="809" y="349"/>
                  </a:cubicBezTo>
                  <a:cubicBezTo>
                    <a:pt x="575" y="445"/>
                    <a:pt x="368" y="597"/>
                    <a:pt x="148" y="734"/>
                  </a:cubicBezTo>
                  <a:cubicBezTo>
                    <a:pt x="93" y="776"/>
                    <a:pt x="10" y="817"/>
                    <a:pt x="10" y="872"/>
                  </a:cubicBezTo>
                  <a:cubicBezTo>
                    <a:pt x="0" y="921"/>
                    <a:pt x="47" y="964"/>
                    <a:pt x="94" y="964"/>
                  </a:cubicBezTo>
                  <a:cubicBezTo>
                    <a:pt x="113" y="964"/>
                    <a:pt x="132" y="957"/>
                    <a:pt x="148" y="941"/>
                  </a:cubicBezTo>
                  <a:cubicBezTo>
                    <a:pt x="410" y="748"/>
                    <a:pt x="658" y="583"/>
                    <a:pt x="919" y="486"/>
                  </a:cubicBezTo>
                  <a:cubicBezTo>
                    <a:pt x="979" y="469"/>
                    <a:pt x="1091" y="458"/>
                    <a:pt x="1188" y="458"/>
                  </a:cubicBezTo>
                  <a:cubicBezTo>
                    <a:pt x="1247" y="458"/>
                    <a:pt x="1301" y="462"/>
                    <a:pt x="1333" y="473"/>
                  </a:cubicBezTo>
                  <a:cubicBezTo>
                    <a:pt x="1345" y="477"/>
                    <a:pt x="1357" y="478"/>
                    <a:pt x="1368" y="478"/>
                  </a:cubicBezTo>
                  <a:cubicBezTo>
                    <a:pt x="1396" y="478"/>
                    <a:pt x="1419" y="469"/>
                    <a:pt x="1429" y="459"/>
                  </a:cubicBezTo>
                  <a:cubicBezTo>
                    <a:pt x="1650" y="528"/>
                    <a:pt x="1801" y="624"/>
                    <a:pt x="1953" y="762"/>
                  </a:cubicBezTo>
                  <a:cubicBezTo>
                    <a:pt x="2214" y="996"/>
                    <a:pt x="2283" y="1286"/>
                    <a:pt x="2394" y="1602"/>
                  </a:cubicBezTo>
                  <a:cubicBezTo>
                    <a:pt x="2435" y="1726"/>
                    <a:pt x="2462" y="1850"/>
                    <a:pt x="2490" y="1974"/>
                  </a:cubicBezTo>
                  <a:cubicBezTo>
                    <a:pt x="2490" y="2002"/>
                    <a:pt x="2504" y="2016"/>
                    <a:pt x="2518" y="2030"/>
                  </a:cubicBezTo>
                  <a:cubicBezTo>
                    <a:pt x="2545" y="2043"/>
                    <a:pt x="2573" y="2043"/>
                    <a:pt x="2600" y="2043"/>
                  </a:cubicBezTo>
                  <a:cubicBezTo>
                    <a:pt x="2612" y="2055"/>
                    <a:pt x="2633" y="2061"/>
                    <a:pt x="2654" y="2061"/>
                  </a:cubicBezTo>
                  <a:cubicBezTo>
                    <a:pt x="2684" y="2061"/>
                    <a:pt x="2716" y="2048"/>
                    <a:pt x="2724" y="2016"/>
                  </a:cubicBezTo>
                  <a:cubicBezTo>
                    <a:pt x="2903" y="1602"/>
                    <a:pt x="3151" y="1162"/>
                    <a:pt x="3468" y="803"/>
                  </a:cubicBezTo>
                  <a:cubicBezTo>
                    <a:pt x="3485" y="820"/>
                    <a:pt x="3513" y="832"/>
                    <a:pt x="3538" y="832"/>
                  </a:cubicBezTo>
                  <a:cubicBezTo>
                    <a:pt x="3553" y="832"/>
                    <a:pt x="3568" y="828"/>
                    <a:pt x="3578" y="817"/>
                  </a:cubicBezTo>
                  <a:cubicBezTo>
                    <a:pt x="3730" y="707"/>
                    <a:pt x="3923" y="610"/>
                    <a:pt x="4088" y="583"/>
                  </a:cubicBezTo>
                  <a:cubicBezTo>
                    <a:pt x="4107" y="582"/>
                    <a:pt x="4126" y="581"/>
                    <a:pt x="4146" y="581"/>
                  </a:cubicBezTo>
                  <a:cubicBezTo>
                    <a:pt x="4363" y="581"/>
                    <a:pt x="4650" y="650"/>
                    <a:pt x="4763" y="776"/>
                  </a:cubicBezTo>
                  <a:cubicBezTo>
                    <a:pt x="4763" y="776"/>
                    <a:pt x="4860" y="914"/>
                    <a:pt x="4887" y="914"/>
                  </a:cubicBezTo>
                  <a:cubicBezTo>
                    <a:pt x="4900" y="920"/>
                    <a:pt x="4913" y="923"/>
                    <a:pt x="4925" y="923"/>
                  </a:cubicBezTo>
                  <a:cubicBezTo>
                    <a:pt x="4996" y="923"/>
                    <a:pt x="5058" y="834"/>
                    <a:pt x="5011" y="776"/>
                  </a:cubicBezTo>
                  <a:cubicBezTo>
                    <a:pt x="4929" y="707"/>
                    <a:pt x="4901" y="638"/>
                    <a:pt x="4763" y="555"/>
                  </a:cubicBezTo>
                  <a:cubicBezTo>
                    <a:pt x="4598" y="467"/>
                    <a:pt x="4397" y="423"/>
                    <a:pt x="4197" y="423"/>
                  </a:cubicBezTo>
                  <a:cubicBezTo>
                    <a:pt x="4147" y="423"/>
                    <a:pt x="4097" y="426"/>
                    <a:pt x="4047" y="431"/>
                  </a:cubicBezTo>
                  <a:cubicBezTo>
                    <a:pt x="3937" y="459"/>
                    <a:pt x="3840" y="500"/>
                    <a:pt x="3744" y="542"/>
                  </a:cubicBezTo>
                  <a:cubicBezTo>
                    <a:pt x="3964" y="362"/>
                    <a:pt x="4198" y="225"/>
                    <a:pt x="4446" y="170"/>
                  </a:cubicBezTo>
                  <a:cubicBezTo>
                    <a:pt x="4515" y="170"/>
                    <a:pt x="4570" y="170"/>
                    <a:pt x="4708" y="156"/>
                  </a:cubicBezTo>
                  <a:cubicBezTo>
                    <a:pt x="4818" y="156"/>
                    <a:pt x="4818" y="156"/>
                    <a:pt x="4956" y="197"/>
                  </a:cubicBezTo>
                  <a:cubicBezTo>
                    <a:pt x="4979" y="209"/>
                    <a:pt x="5079" y="259"/>
                    <a:pt x="5087" y="259"/>
                  </a:cubicBezTo>
                  <a:cubicBezTo>
                    <a:pt x="5089" y="259"/>
                    <a:pt x="5087" y="257"/>
                    <a:pt x="5080" y="252"/>
                  </a:cubicBezTo>
                  <a:lnTo>
                    <a:pt x="5094" y="252"/>
                  </a:lnTo>
                  <a:cubicBezTo>
                    <a:pt x="5106" y="257"/>
                    <a:pt x="5119" y="260"/>
                    <a:pt x="5130" y="260"/>
                  </a:cubicBezTo>
                  <a:cubicBezTo>
                    <a:pt x="5211" y="260"/>
                    <a:pt x="5271" y="149"/>
                    <a:pt x="5163" y="101"/>
                  </a:cubicBezTo>
                  <a:lnTo>
                    <a:pt x="5163" y="101"/>
                  </a:lnTo>
                  <a:lnTo>
                    <a:pt x="5163" y="114"/>
                  </a:lnTo>
                  <a:cubicBezTo>
                    <a:pt x="5066" y="73"/>
                    <a:pt x="4956" y="18"/>
                    <a:pt x="4846" y="4"/>
                  </a:cubicBezTo>
                  <a:cubicBezTo>
                    <a:pt x="4814" y="1"/>
                    <a:pt x="4786" y="0"/>
                    <a:pt x="4760" y="0"/>
                  </a:cubicBezTo>
                  <a:close/>
                </a:path>
              </a:pathLst>
            </a:custGeom>
            <a:solidFill>
              <a:srgbClr val="5939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7"/>
            <p:cNvSpPr/>
            <p:nvPr/>
          </p:nvSpPr>
          <p:spPr>
            <a:xfrm>
              <a:off x="1612775" y="1267700"/>
              <a:ext cx="725" cy="25"/>
            </a:xfrm>
            <a:custGeom>
              <a:avLst/>
              <a:gdLst/>
              <a:ahLst/>
              <a:cxnLst/>
              <a:rect l="l" t="t" r="r" b="b"/>
              <a:pathLst>
                <a:path w="29" h="1" extrusionOk="0">
                  <a:moveTo>
                    <a:pt x="28" y="0"/>
                  </a:moveTo>
                  <a:cubicBezTo>
                    <a:pt x="28" y="0"/>
                    <a:pt x="1" y="0"/>
                    <a:pt x="1" y="0"/>
                  </a:cubicBezTo>
                  <a:lnTo>
                    <a:pt x="1" y="0"/>
                  </a:lnTo>
                  <a:lnTo>
                    <a:pt x="1" y="0"/>
                  </a:lnTo>
                  <a:lnTo>
                    <a:pt x="28" y="0"/>
                  </a:lnTo>
                  <a:close/>
                </a:path>
              </a:pathLst>
            </a:custGeom>
            <a:solidFill>
              <a:srgbClr val="5939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7"/>
            <p:cNvSpPr/>
            <p:nvPr/>
          </p:nvSpPr>
          <p:spPr>
            <a:xfrm>
              <a:off x="1612775" y="1267700"/>
              <a:ext cx="375" cy="25"/>
            </a:xfrm>
            <a:custGeom>
              <a:avLst/>
              <a:gdLst/>
              <a:ahLst/>
              <a:cxnLst/>
              <a:rect l="l" t="t" r="r" b="b"/>
              <a:pathLst>
                <a:path w="15" h="1" extrusionOk="0">
                  <a:moveTo>
                    <a:pt x="1" y="0"/>
                  </a:moveTo>
                  <a:lnTo>
                    <a:pt x="1" y="0"/>
                  </a:lnTo>
                  <a:cubicBezTo>
                    <a:pt x="1" y="0"/>
                    <a:pt x="15" y="0"/>
                    <a:pt x="15" y="0"/>
                  </a:cubicBezTo>
                  <a:cubicBezTo>
                    <a:pt x="15" y="0"/>
                    <a:pt x="1" y="0"/>
                    <a:pt x="1" y="0"/>
                  </a:cubicBezTo>
                </a:path>
              </a:pathLst>
            </a:custGeom>
            <a:solidFill>
              <a:srgbClr val="5939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7"/>
            <p:cNvSpPr/>
            <p:nvPr/>
          </p:nvSpPr>
          <p:spPr>
            <a:xfrm>
              <a:off x="1705450" y="1437500"/>
              <a:ext cx="25" cy="25"/>
            </a:xfrm>
            <a:custGeom>
              <a:avLst/>
              <a:gdLst/>
              <a:ahLst/>
              <a:cxnLst/>
              <a:rect l="l" t="t" r="r" b="b"/>
              <a:pathLst>
                <a:path w="1" h="1" extrusionOk="0">
                  <a:moveTo>
                    <a:pt x="0" y="1"/>
                  </a:moveTo>
                  <a:cubicBezTo>
                    <a:pt x="0" y="1"/>
                    <a:pt x="0" y="1"/>
                    <a:pt x="0" y="1"/>
                  </a:cubicBezTo>
                  <a:lnTo>
                    <a:pt x="0" y="1"/>
                  </a:lnTo>
                  <a:cubicBezTo>
                    <a:pt x="0" y="1"/>
                    <a:pt x="0" y="1"/>
                    <a:pt x="0" y="1"/>
                  </a:cubicBezTo>
                </a:path>
              </a:pathLst>
            </a:custGeom>
            <a:solidFill>
              <a:srgbClr val="5939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7"/>
            <p:cNvSpPr/>
            <p:nvPr/>
          </p:nvSpPr>
          <p:spPr>
            <a:xfrm>
              <a:off x="1704975" y="1437350"/>
              <a:ext cx="500" cy="175"/>
            </a:xfrm>
            <a:custGeom>
              <a:avLst/>
              <a:gdLst/>
              <a:ahLst/>
              <a:cxnLst/>
              <a:rect l="l" t="t" r="r" b="b"/>
              <a:pathLst>
                <a:path w="20" h="7" extrusionOk="0">
                  <a:moveTo>
                    <a:pt x="4" y="1"/>
                  </a:moveTo>
                  <a:cubicBezTo>
                    <a:pt x="1" y="1"/>
                    <a:pt x="10" y="7"/>
                    <a:pt x="19" y="7"/>
                  </a:cubicBezTo>
                  <a:cubicBezTo>
                    <a:pt x="10" y="2"/>
                    <a:pt x="5" y="1"/>
                    <a:pt x="4" y="1"/>
                  </a:cubicBezTo>
                  <a:close/>
                </a:path>
              </a:pathLst>
            </a:custGeom>
            <a:solidFill>
              <a:srgbClr val="5939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7"/>
            <p:cNvSpPr/>
            <p:nvPr/>
          </p:nvSpPr>
          <p:spPr>
            <a:xfrm>
              <a:off x="1568000" y="1401475"/>
              <a:ext cx="146075" cy="83800"/>
            </a:xfrm>
            <a:custGeom>
              <a:avLst/>
              <a:gdLst/>
              <a:ahLst/>
              <a:cxnLst/>
              <a:rect l="l" t="t" r="r" b="b"/>
              <a:pathLst>
                <a:path w="5843" h="3352" extrusionOk="0">
                  <a:moveTo>
                    <a:pt x="4308" y="1"/>
                  </a:moveTo>
                  <a:cubicBezTo>
                    <a:pt x="4281" y="1"/>
                    <a:pt x="4254" y="8"/>
                    <a:pt x="4231" y="23"/>
                  </a:cubicBezTo>
                  <a:cubicBezTo>
                    <a:pt x="4217" y="23"/>
                    <a:pt x="4203" y="9"/>
                    <a:pt x="4189" y="9"/>
                  </a:cubicBezTo>
                  <a:cubicBezTo>
                    <a:pt x="3941" y="9"/>
                    <a:pt x="3693" y="64"/>
                    <a:pt x="3459" y="133"/>
                  </a:cubicBezTo>
                  <a:cubicBezTo>
                    <a:pt x="3225" y="202"/>
                    <a:pt x="2798" y="340"/>
                    <a:pt x="2508" y="464"/>
                  </a:cubicBezTo>
                  <a:cubicBezTo>
                    <a:pt x="2012" y="767"/>
                    <a:pt x="1489" y="1304"/>
                    <a:pt x="1158" y="1635"/>
                  </a:cubicBezTo>
                  <a:cubicBezTo>
                    <a:pt x="841" y="1924"/>
                    <a:pt x="607" y="2269"/>
                    <a:pt x="318" y="2585"/>
                  </a:cubicBezTo>
                  <a:cubicBezTo>
                    <a:pt x="263" y="2668"/>
                    <a:pt x="139" y="2765"/>
                    <a:pt x="83" y="2861"/>
                  </a:cubicBezTo>
                  <a:cubicBezTo>
                    <a:pt x="42" y="2861"/>
                    <a:pt x="15" y="2889"/>
                    <a:pt x="15" y="2930"/>
                  </a:cubicBezTo>
                  <a:cubicBezTo>
                    <a:pt x="28" y="3054"/>
                    <a:pt x="1" y="3205"/>
                    <a:pt x="83" y="3316"/>
                  </a:cubicBezTo>
                  <a:cubicBezTo>
                    <a:pt x="118" y="3341"/>
                    <a:pt x="148" y="3352"/>
                    <a:pt x="176" y="3352"/>
                  </a:cubicBezTo>
                  <a:cubicBezTo>
                    <a:pt x="281" y="3352"/>
                    <a:pt x="340" y="3200"/>
                    <a:pt x="373" y="3178"/>
                  </a:cubicBezTo>
                  <a:cubicBezTo>
                    <a:pt x="497" y="3026"/>
                    <a:pt x="635" y="2889"/>
                    <a:pt x="772" y="2737"/>
                  </a:cubicBezTo>
                  <a:cubicBezTo>
                    <a:pt x="924" y="2530"/>
                    <a:pt x="1075" y="2310"/>
                    <a:pt x="1268" y="2117"/>
                  </a:cubicBezTo>
                  <a:cubicBezTo>
                    <a:pt x="1379" y="1979"/>
                    <a:pt x="1475" y="1869"/>
                    <a:pt x="1585" y="1759"/>
                  </a:cubicBezTo>
                  <a:cubicBezTo>
                    <a:pt x="1916" y="1428"/>
                    <a:pt x="2247" y="1166"/>
                    <a:pt x="2743" y="987"/>
                  </a:cubicBezTo>
                  <a:cubicBezTo>
                    <a:pt x="3034" y="862"/>
                    <a:pt x="3346" y="803"/>
                    <a:pt x="3654" y="803"/>
                  </a:cubicBezTo>
                  <a:cubicBezTo>
                    <a:pt x="3855" y="803"/>
                    <a:pt x="4054" y="828"/>
                    <a:pt x="4244" y="877"/>
                  </a:cubicBezTo>
                  <a:cubicBezTo>
                    <a:pt x="4396" y="905"/>
                    <a:pt x="4727" y="1015"/>
                    <a:pt x="4782" y="1042"/>
                  </a:cubicBezTo>
                  <a:cubicBezTo>
                    <a:pt x="4933" y="1111"/>
                    <a:pt x="5140" y="1249"/>
                    <a:pt x="5223" y="1277"/>
                  </a:cubicBezTo>
                  <a:cubicBezTo>
                    <a:pt x="5319" y="1332"/>
                    <a:pt x="5388" y="1401"/>
                    <a:pt x="5498" y="1442"/>
                  </a:cubicBezTo>
                  <a:cubicBezTo>
                    <a:pt x="5508" y="1447"/>
                    <a:pt x="5522" y="1450"/>
                    <a:pt x="5537" y="1450"/>
                  </a:cubicBezTo>
                  <a:cubicBezTo>
                    <a:pt x="5564" y="1450"/>
                    <a:pt x="5596" y="1440"/>
                    <a:pt x="5622" y="1414"/>
                  </a:cubicBezTo>
                  <a:cubicBezTo>
                    <a:pt x="5719" y="1249"/>
                    <a:pt x="5539" y="1263"/>
                    <a:pt x="5498" y="1221"/>
                  </a:cubicBezTo>
                  <a:lnTo>
                    <a:pt x="5512" y="1221"/>
                  </a:lnTo>
                  <a:cubicBezTo>
                    <a:pt x="5415" y="1166"/>
                    <a:pt x="5319" y="1111"/>
                    <a:pt x="5223" y="1070"/>
                  </a:cubicBezTo>
                  <a:cubicBezTo>
                    <a:pt x="5181" y="1042"/>
                    <a:pt x="4892" y="877"/>
                    <a:pt x="4740" y="836"/>
                  </a:cubicBezTo>
                  <a:cubicBezTo>
                    <a:pt x="4492" y="767"/>
                    <a:pt x="4258" y="684"/>
                    <a:pt x="3996" y="657"/>
                  </a:cubicBezTo>
                  <a:cubicBezTo>
                    <a:pt x="3903" y="648"/>
                    <a:pt x="3810" y="643"/>
                    <a:pt x="3716" y="643"/>
                  </a:cubicBezTo>
                  <a:cubicBezTo>
                    <a:pt x="3381" y="643"/>
                    <a:pt x="3047" y="700"/>
                    <a:pt x="2756" y="808"/>
                  </a:cubicBezTo>
                  <a:cubicBezTo>
                    <a:pt x="2660" y="849"/>
                    <a:pt x="2550" y="877"/>
                    <a:pt x="2453" y="932"/>
                  </a:cubicBezTo>
                  <a:cubicBezTo>
                    <a:pt x="2563" y="822"/>
                    <a:pt x="2715" y="670"/>
                    <a:pt x="2894" y="615"/>
                  </a:cubicBezTo>
                  <a:cubicBezTo>
                    <a:pt x="3211" y="477"/>
                    <a:pt x="3500" y="409"/>
                    <a:pt x="3735" y="353"/>
                  </a:cubicBezTo>
                  <a:cubicBezTo>
                    <a:pt x="3927" y="285"/>
                    <a:pt x="4010" y="298"/>
                    <a:pt x="4175" y="257"/>
                  </a:cubicBezTo>
                  <a:cubicBezTo>
                    <a:pt x="4203" y="250"/>
                    <a:pt x="4220" y="250"/>
                    <a:pt x="4251" y="250"/>
                  </a:cubicBezTo>
                  <a:cubicBezTo>
                    <a:pt x="4282" y="250"/>
                    <a:pt x="4327" y="250"/>
                    <a:pt x="4410" y="243"/>
                  </a:cubicBezTo>
                  <a:cubicBezTo>
                    <a:pt x="4419" y="243"/>
                    <a:pt x="4428" y="249"/>
                    <a:pt x="4433" y="249"/>
                  </a:cubicBezTo>
                  <a:cubicBezTo>
                    <a:pt x="4436" y="249"/>
                    <a:pt x="4437" y="248"/>
                    <a:pt x="4437" y="243"/>
                  </a:cubicBezTo>
                  <a:cubicBezTo>
                    <a:pt x="4498" y="263"/>
                    <a:pt x="4558" y="276"/>
                    <a:pt x="4619" y="276"/>
                  </a:cubicBezTo>
                  <a:cubicBezTo>
                    <a:pt x="4641" y="276"/>
                    <a:pt x="4663" y="274"/>
                    <a:pt x="4685" y="271"/>
                  </a:cubicBezTo>
                  <a:cubicBezTo>
                    <a:pt x="4713" y="285"/>
                    <a:pt x="4727" y="285"/>
                    <a:pt x="4754" y="298"/>
                  </a:cubicBezTo>
                  <a:cubicBezTo>
                    <a:pt x="4809" y="326"/>
                    <a:pt x="4864" y="326"/>
                    <a:pt x="4919" y="353"/>
                  </a:cubicBezTo>
                  <a:cubicBezTo>
                    <a:pt x="5043" y="409"/>
                    <a:pt x="5167" y="436"/>
                    <a:pt x="5278" y="477"/>
                  </a:cubicBezTo>
                  <a:cubicBezTo>
                    <a:pt x="5394" y="516"/>
                    <a:pt x="5497" y="603"/>
                    <a:pt x="5600" y="603"/>
                  </a:cubicBezTo>
                  <a:cubicBezTo>
                    <a:pt x="5608" y="603"/>
                    <a:pt x="5615" y="602"/>
                    <a:pt x="5622" y="601"/>
                  </a:cubicBezTo>
                  <a:cubicBezTo>
                    <a:pt x="5843" y="464"/>
                    <a:pt x="5374" y="353"/>
                    <a:pt x="5264" y="298"/>
                  </a:cubicBezTo>
                  <a:cubicBezTo>
                    <a:pt x="5154" y="271"/>
                    <a:pt x="5057" y="229"/>
                    <a:pt x="4961" y="188"/>
                  </a:cubicBezTo>
                  <a:cubicBezTo>
                    <a:pt x="4906" y="174"/>
                    <a:pt x="4851" y="174"/>
                    <a:pt x="4795" y="147"/>
                  </a:cubicBezTo>
                  <a:cubicBezTo>
                    <a:pt x="4733" y="119"/>
                    <a:pt x="4702" y="116"/>
                    <a:pt x="4671" y="116"/>
                  </a:cubicBezTo>
                  <a:cubicBezTo>
                    <a:pt x="4661" y="116"/>
                    <a:pt x="4651" y="116"/>
                    <a:pt x="4639" y="116"/>
                  </a:cubicBezTo>
                  <a:cubicBezTo>
                    <a:pt x="4616" y="116"/>
                    <a:pt x="4589" y="115"/>
                    <a:pt x="4547" y="105"/>
                  </a:cubicBezTo>
                  <a:cubicBezTo>
                    <a:pt x="4545" y="108"/>
                    <a:pt x="4541" y="109"/>
                    <a:pt x="4536" y="109"/>
                  </a:cubicBezTo>
                  <a:cubicBezTo>
                    <a:pt x="4516" y="109"/>
                    <a:pt x="4479" y="92"/>
                    <a:pt x="4423" y="92"/>
                  </a:cubicBezTo>
                  <a:cubicBezTo>
                    <a:pt x="4405" y="28"/>
                    <a:pt x="4358" y="1"/>
                    <a:pt x="4308"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7"/>
            <p:cNvSpPr/>
            <p:nvPr/>
          </p:nvSpPr>
          <p:spPr>
            <a:xfrm>
              <a:off x="1376500" y="1594575"/>
              <a:ext cx="166400" cy="53425"/>
            </a:xfrm>
            <a:custGeom>
              <a:avLst/>
              <a:gdLst/>
              <a:ahLst/>
              <a:cxnLst/>
              <a:rect l="l" t="t" r="r" b="b"/>
              <a:pathLst>
                <a:path w="6656" h="2137" extrusionOk="0">
                  <a:moveTo>
                    <a:pt x="2260" y="0"/>
                  </a:moveTo>
                  <a:cubicBezTo>
                    <a:pt x="1994" y="10"/>
                    <a:pt x="1800" y="26"/>
                    <a:pt x="1583" y="26"/>
                  </a:cubicBezTo>
                  <a:cubicBezTo>
                    <a:pt x="1485" y="26"/>
                    <a:pt x="1383" y="23"/>
                    <a:pt x="1268" y="14"/>
                  </a:cubicBezTo>
                  <a:cubicBezTo>
                    <a:pt x="1239" y="10"/>
                    <a:pt x="1209" y="8"/>
                    <a:pt x="1179" y="8"/>
                  </a:cubicBezTo>
                  <a:cubicBezTo>
                    <a:pt x="1022" y="8"/>
                    <a:pt x="857" y="60"/>
                    <a:pt x="799" y="83"/>
                  </a:cubicBezTo>
                  <a:cubicBezTo>
                    <a:pt x="524" y="138"/>
                    <a:pt x="276" y="304"/>
                    <a:pt x="193" y="538"/>
                  </a:cubicBezTo>
                  <a:cubicBezTo>
                    <a:pt x="111" y="703"/>
                    <a:pt x="14" y="882"/>
                    <a:pt x="14" y="1061"/>
                  </a:cubicBezTo>
                  <a:cubicBezTo>
                    <a:pt x="0" y="1103"/>
                    <a:pt x="14" y="1158"/>
                    <a:pt x="83" y="1172"/>
                  </a:cubicBezTo>
                  <a:cubicBezTo>
                    <a:pt x="90" y="1173"/>
                    <a:pt x="97" y="1174"/>
                    <a:pt x="104" y="1174"/>
                  </a:cubicBezTo>
                  <a:cubicBezTo>
                    <a:pt x="160" y="1174"/>
                    <a:pt x="192" y="1124"/>
                    <a:pt x="179" y="1075"/>
                  </a:cubicBezTo>
                  <a:cubicBezTo>
                    <a:pt x="179" y="1061"/>
                    <a:pt x="179" y="1020"/>
                    <a:pt x="179" y="1020"/>
                  </a:cubicBezTo>
                  <a:cubicBezTo>
                    <a:pt x="193" y="1006"/>
                    <a:pt x="193" y="1006"/>
                    <a:pt x="193" y="1006"/>
                  </a:cubicBezTo>
                  <a:cubicBezTo>
                    <a:pt x="193" y="979"/>
                    <a:pt x="207" y="951"/>
                    <a:pt x="207" y="924"/>
                  </a:cubicBezTo>
                  <a:cubicBezTo>
                    <a:pt x="276" y="731"/>
                    <a:pt x="386" y="483"/>
                    <a:pt x="469" y="414"/>
                  </a:cubicBezTo>
                  <a:cubicBezTo>
                    <a:pt x="593" y="304"/>
                    <a:pt x="744" y="248"/>
                    <a:pt x="868" y="221"/>
                  </a:cubicBezTo>
                  <a:cubicBezTo>
                    <a:pt x="993" y="187"/>
                    <a:pt x="1062" y="162"/>
                    <a:pt x="1151" y="162"/>
                  </a:cubicBezTo>
                  <a:cubicBezTo>
                    <a:pt x="1171" y="162"/>
                    <a:pt x="1191" y="163"/>
                    <a:pt x="1213" y="166"/>
                  </a:cubicBezTo>
                  <a:cubicBezTo>
                    <a:pt x="1314" y="176"/>
                    <a:pt x="1408" y="179"/>
                    <a:pt x="1497" y="179"/>
                  </a:cubicBezTo>
                  <a:cubicBezTo>
                    <a:pt x="1752" y="179"/>
                    <a:pt x="1971" y="150"/>
                    <a:pt x="2212" y="150"/>
                  </a:cubicBezTo>
                  <a:cubicBezTo>
                    <a:pt x="2246" y="150"/>
                    <a:pt x="2280" y="151"/>
                    <a:pt x="2315" y="152"/>
                  </a:cubicBezTo>
                  <a:cubicBezTo>
                    <a:pt x="2260" y="166"/>
                    <a:pt x="2205" y="166"/>
                    <a:pt x="2163" y="193"/>
                  </a:cubicBezTo>
                  <a:cubicBezTo>
                    <a:pt x="1943" y="276"/>
                    <a:pt x="1750" y="414"/>
                    <a:pt x="1612" y="579"/>
                  </a:cubicBezTo>
                  <a:cubicBezTo>
                    <a:pt x="1419" y="841"/>
                    <a:pt x="1240" y="1116"/>
                    <a:pt x="1130" y="1406"/>
                  </a:cubicBezTo>
                  <a:cubicBezTo>
                    <a:pt x="1130" y="1446"/>
                    <a:pt x="1168" y="1467"/>
                    <a:pt x="1204" y="1467"/>
                  </a:cubicBezTo>
                  <a:cubicBezTo>
                    <a:pt x="1231" y="1467"/>
                    <a:pt x="1256" y="1456"/>
                    <a:pt x="1268" y="1433"/>
                  </a:cubicBezTo>
                  <a:cubicBezTo>
                    <a:pt x="1447" y="1048"/>
                    <a:pt x="1626" y="689"/>
                    <a:pt x="1943" y="455"/>
                  </a:cubicBezTo>
                  <a:cubicBezTo>
                    <a:pt x="2012" y="386"/>
                    <a:pt x="2122" y="359"/>
                    <a:pt x="2232" y="317"/>
                  </a:cubicBezTo>
                  <a:lnTo>
                    <a:pt x="2260" y="317"/>
                  </a:lnTo>
                  <a:cubicBezTo>
                    <a:pt x="2411" y="290"/>
                    <a:pt x="2549" y="276"/>
                    <a:pt x="2687" y="276"/>
                  </a:cubicBezTo>
                  <a:cubicBezTo>
                    <a:pt x="2701" y="290"/>
                    <a:pt x="2742" y="304"/>
                    <a:pt x="2783" y="304"/>
                  </a:cubicBezTo>
                  <a:cubicBezTo>
                    <a:pt x="2811" y="304"/>
                    <a:pt x="2839" y="304"/>
                    <a:pt x="2852" y="276"/>
                  </a:cubicBezTo>
                  <a:cubicBezTo>
                    <a:pt x="2949" y="290"/>
                    <a:pt x="3031" y="304"/>
                    <a:pt x="3142" y="317"/>
                  </a:cubicBezTo>
                  <a:cubicBezTo>
                    <a:pt x="2797" y="469"/>
                    <a:pt x="2535" y="758"/>
                    <a:pt x="2343" y="1061"/>
                  </a:cubicBezTo>
                  <a:cubicBezTo>
                    <a:pt x="2260" y="1199"/>
                    <a:pt x="2150" y="1351"/>
                    <a:pt x="2108" y="1516"/>
                  </a:cubicBezTo>
                  <a:cubicBezTo>
                    <a:pt x="2108" y="1530"/>
                    <a:pt x="2122" y="1544"/>
                    <a:pt x="2136" y="1557"/>
                  </a:cubicBezTo>
                  <a:cubicBezTo>
                    <a:pt x="2151" y="1567"/>
                    <a:pt x="2169" y="1572"/>
                    <a:pt x="2187" y="1572"/>
                  </a:cubicBezTo>
                  <a:cubicBezTo>
                    <a:pt x="2219" y="1572"/>
                    <a:pt x="2251" y="1556"/>
                    <a:pt x="2260" y="1530"/>
                  </a:cubicBezTo>
                  <a:cubicBezTo>
                    <a:pt x="2494" y="992"/>
                    <a:pt x="2880" y="483"/>
                    <a:pt x="3459" y="359"/>
                  </a:cubicBezTo>
                  <a:cubicBezTo>
                    <a:pt x="3500" y="345"/>
                    <a:pt x="3527" y="331"/>
                    <a:pt x="3541" y="331"/>
                  </a:cubicBezTo>
                  <a:lnTo>
                    <a:pt x="3872" y="331"/>
                  </a:lnTo>
                  <a:cubicBezTo>
                    <a:pt x="3886" y="331"/>
                    <a:pt x="3927" y="317"/>
                    <a:pt x="3941" y="317"/>
                  </a:cubicBezTo>
                  <a:cubicBezTo>
                    <a:pt x="3973" y="334"/>
                    <a:pt x="3996" y="340"/>
                    <a:pt x="4020" y="340"/>
                  </a:cubicBezTo>
                  <a:cubicBezTo>
                    <a:pt x="4038" y="340"/>
                    <a:pt x="4056" y="337"/>
                    <a:pt x="4079" y="331"/>
                  </a:cubicBezTo>
                  <a:cubicBezTo>
                    <a:pt x="4092" y="331"/>
                    <a:pt x="4134" y="331"/>
                    <a:pt x="4161" y="317"/>
                  </a:cubicBezTo>
                  <a:lnTo>
                    <a:pt x="4175" y="317"/>
                  </a:lnTo>
                  <a:cubicBezTo>
                    <a:pt x="4206" y="320"/>
                    <a:pt x="4236" y="321"/>
                    <a:pt x="4265" y="321"/>
                  </a:cubicBezTo>
                  <a:cubicBezTo>
                    <a:pt x="4318" y="321"/>
                    <a:pt x="4369" y="318"/>
                    <a:pt x="4424" y="318"/>
                  </a:cubicBezTo>
                  <a:cubicBezTo>
                    <a:pt x="4474" y="318"/>
                    <a:pt x="4527" y="321"/>
                    <a:pt x="4588" y="331"/>
                  </a:cubicBezTo>
                  <a:cubicBezTo>
                    <a:pt x="4781" y="359"/>
                    <a:pt x="5002" y="469"/>
                    <a:pt x="5195" y="593"/>
                  </a:cubicBezTo>
                  <a:cubicBezTo>
                    <a:pt x="5374" y="676"/>
                    <a:pt x="5498" y="800"/>
                    <a:pt x="5622" y="937"/>
                  </a:cubicBezTo>
                  <a:cubicBezTo>
                    <a:pt x="5773" y="1116"/>
                    <a:pt x="5897" y="1296"/>
                    <a:pt x="6063" y="1502"/>
                  </a:cubicBezTo>
                  <a:cubicBezTo>
                    <a:pt x="6131" y="1612"/>
                    <a:pt x="6311" y="1874"/>
                    <a:pt x="6435" y="2026"/>
                  </a:cubicBezTo>
                  <a:cubicBezTo>
                    <a:pt x="6476" y="2053"/>
                    <a:pt x="6490" y="2122"/>
                    <a:pt x="6545" y="2136"/>
                  </a:cubicBezTo>
                  <a:cubicBezTo>
                    <a:pt x="6614" y="2136"/>
                    <a:pt x="6655" y="2067"/>
                    <a:pt x="6614" y="2026"/>
                  </a:cubicBezTo>
                  <a:cubicBezTo>
                    <a:pt x="6255" y="1571"/>
                    <a:pt x="6007" y="1130"/>
                    <a:pt x="5594" y="689"/>
                  </a:cubicBezTo>
                  <a:cubicBezTo>
                    <a:pt x="5346" y="483"/>
                    <a:pt x="5029" y="304"/>
                    <a:pt x="4699" y="221"/>
                  </a:cubicBezTo>
                  <a:cubicBezTo>
                    <a:pt x="4492" y="193"/>
                    <a:pt x="4340" y="193"/>
                    <a:pt x="4189" y="193"/>
                  </a:cubicBezTo>
                  <a:cubicBezTo>
                    <a:pt x="4169" y="173"/>
                    <a:pt x="4141" y="160"/>
                    <a:pt x="4112" y="160"/>
                  </a:cubicBezTo>
                  <a:cubicBezTo>
                    <a:pt x="4101" y="160"/>
                    <a:pt x="4090" y="162"/>
                    <a:pt x="4079" y="166"/>
                  </a:cubicBezTo>
                  <a:lnTo>
                    <a:pt x="4037" y="166"/>
                  </a:lnTo>
                  <a:cubicBezTo>
                    <a:pt x="4010" y="166"/>
                    <a:pt x="3996" y="152"/>
                    <a:pt x="3968" y="152"/>
                  </a:cubicBezTo>
                  <a:lnTo>
                    <a:pt x="3899" y="152"/>
                  </a:lnTo>
                  <a:cubicBezTo>
                    <a:pt x="3734" y="138"/>
                    <a:pt x="3555" y="111"/>
                    <a:pt x="3459" y="97"/>
                  </a:cubicBezTo>
                  <a:cubicBezTo>
                    <a:pt x="3224" y="83"/>
                    <a:pt x="3004" y="97"/>
                    <a:pt x="2728" y="69"/>
                  </a:cubicBezTo>
                  <a:cubicBezTo>
                    <a:pt x="2591" y="42"/>
                    <a:pt x="2411" y="14"/>
                    <a:pt x="2260"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7"/>
            <p:cNvSpPr/>
            <p:nvPr/>
          </p:nvSpPr>
          <p:spPr>
            <a:xfrm>
              <a:off x="1563175" y="1593900"/>
              <a:ext cx="216000" cy="60000"/>
            </a:xfrm>
            <a:custGeom>
              <a:avLst/>
              <a:gdLst/>
              <a:ahLst/>
              <a:cxnLst/>
              <a:rect l="l" t="t" r="r" b="b"/>
              <a:pathLst>
                <a:path w="8640" h="2400" extrusionOk="0">
                  <a:moveTo>
                    <a:pt x="6212" y="0"/>
                  </a:moveTo>
                  <a:cubicBezTo>
                    <a:pt x="6099" y="0"/>
                    <a:pt x="5989" y="5"/>
                    <a:pt x="5884" y="14"/>
                  </a:cubicBezTo>
                  <a:cubicBezTo>
                    <a:pt x="5498" y="55"/>
                    <a:pt x="5112" y="69"/>
                    <a:pt x="4727" y="138"/>
                  </a:cubicBezTo>
                  <a:cubicBezTo>
                    <a:pt x="4699" y="124"/>
                    <a:pt x="4658" y="110"/>
                    <a:pt x="4616" y="96"/>
                  </a:cubicBezTo>
                  <a:cubicBezTo>
                    <a:pt x="4464" y="37"/>
                    <a:pt x="4292" y="30"/>
                    <a:pt x="4120" y="30"/>
                  </a:cubicBezTo>
                  <a:cubicBezTo>
                    <a:pt x="4064" y="30"/>
                    <a:pt x="4008" y="31"/>
                    <a:pt x="3952" y="31"/>
                  </a:cubicBezTo>
                  <a:cubicBezTo>
                    <a:pt x="3902" y="31"/>
                    <a:pt x="3852" y="30"/>
                    <a:pt x="3804" y="27"/>
                  </a:cubicBezTo>
                  <a:cubicBezTo>
                    <a:pt x="2812" y="138"/>
                    <a:pt x="1971" y="661"/>
                    <a:pt x="1255" y="1240"/>
                  </a:cubicBezTo>
                  <a:cubicBezTo>
                    <a:pt x="1007" y="1460"/>
                    <a:pt x="690" y="1626"/>
                    <a:pt x="442" y="1846"/>
                  </a:cubicBezTo>
                  <a:cubicBezTo>
                    <a:pt x="318" y="1970"/>
                    <a:pt x="194" y="2094"/>
                    <a:pt x="70" y="2232"/>
                  </a:cubicBezTo>
                  <a:cubicBezTo>
                    <a:pt x="42" y="2259"/>
                    <a:pt x="1" y="2287"/>
                    <a:pt x="1" y="2342"/>
                  </a:cubicBezTo>
                  <a:cubicBezTo>
                    <a:pt x="9" y="2376"/>
                    <a:pt x="55" y="2400"/>
                    <a:pt x="98" y="2400"/>
                  </a:cubicBezTo>
                  <a:cubicBezTo>
                    <a:pt x="125" y="2400"/>
                    <a:pt x="150" y="2391"/>
                    <a:pt x="166" y="2370"/>
                  </a:cubicBezTo>
                  <a:cubicBezTo>
                    <a:pt x="483" y="1998"/>
                    <a:pt x="841" y="1736"/>
                    <a:pt x="1282" y="1433"/>
                  </a:cubicBezTo>
                  <a:cubicBezTo>
                    <a:pt x="1696" y="1088"/>
                    <a:pt x="2095" y="799"/>
                    <a:pt x="2564" y="579"/>
                  </a:cubicBezTo>
                  <a:cubicBezTo>
                    <a:pt x="3026" y="353"/>
                    <a:pt x="3547" y="194"/>
                    <a:pt x="4028" y="194"/>
                  </a:cubicBezTo>
                  <a:cubicBezTo>
                    <a:pt x="4164" y="194"/>
                    <a:pt x="4296" y="207"/>
                    <a:pt x="4424" y="234"/>
                  </a:cubicBezTo>
                  <a:cubicBezTo>
                    <a:pt x="4575" y="303"/>
                    <a:pt x="4878" y="372"/>
                    <a:pt x="5030" y="468"/>
                  </a:cubicBezTo>
                  <a:cubicBezTo>
                    <a:pt x="5264" y="551"/>
                    <a:pt x="5429" y="785"/>
                    <a:pt x="5540" y="923"/>
                  </a:cubicBezTo>
                  <a:cubicBezTo>
                    <a:pt x="5664" y="1075"/>
                    <a:pt x="5719" y="1130"/>
                    <a:pt x="5801" y="1281"/>
                  </a:cubicBezTo>
                  <a:cubicBezTo>
                    <a:pt x="5925" y="1433"/>
                    <a:pt x="5967" y="1474"/>
                    <a:pt x="6049" y="1626"/>
                  </a:cubicBezTo>
                  <a:cubicBezTo>
                    <a:pt x="6104" y="1708"/>
                    <a:pt x="6173" y="1777"/>
                    <a:pt x="6228" y="1846"/>
                  </a:cubicBezTo>
                  <a:cubicBezTo>
                    <a:pt x="6249" y="1866"/>
                    <a:pt x="6276" y="1879"/>
                    <a:pt x="6306" y="1879"/>
                  </a:cubicBezTo>
                  <a:cubicBezTo>
                    <a:pt x="6317" y="1879"/>
                    <a:pt x="6328" y="1877"/>
                    <a:pt x="6339" y="1874"/>
                  </a:cubicBezTo>
                  <a:cubicBezTo>
                    <a:pt x="6532" y="1805"/>
                    <a:pt x="6242" y="1584"/>
                    <a:pt x="6256" y="1571"/>
                  </a:cubicBezTo>
                  <a:cubicBezTo>
                    <a:pt x="6201" y="1474"/>
                    <a:pt x="6022" y="1226"/>
                    <a:pt x="5994" y="1212"/>
                  </a:cubicBezTo>
                  <a:cubicBezTo>
                    <a:pt x="5939" y="1102"/>
                    <a:pt x="5856" y="992"/>
                    <a:pt x="5774" y="882"/>
                  </a:cubicBezTo>
                  <a:cubicBezTo>
                    <a:pt x="5664" y="771"/>
                    <a:pt x="5484" y="496"/>
                    <a:pt x="5264" y="358"/>
                  </a:cubicBezTo>
                  <a:cubicBezTo>
                    <a:pt x="5195" y="317"/>
                    <a:pt x="5126" y="289"/>
                    <a:pt x="5044" y="248"/>
                  </a:cubicBezTo>
                  <a:cubicBezTo>
                    <a:pt x="5472" y="207"/>
                    <a:pt x="5856" y="166"/>
                    <a:pt x="6222" y="166"/>
                  </a:cubicBezTo>
                  <a:cubicBezTo>
                    <a:pt x="6468" y="166"/>
                    <a:pt x="6706" y="184"/>
                    <a:pt x="6945" y="234"/>
                  </a:cubicBezTo>
                  <a:cubicBezTo>
                    <a:pt x="7344" y="275"/>
                    <a:pt x="7606" y="331"/>
                    <a:pt x="7840" y="592"/>
                  </a:cubicBezTo>
                  <a:cubicBezTo>
                    <a:pt x="7964" y="703"/>
                    <a:pt x="8212" y="937"/>
                    <a:pt x="8268" y="992"/>
                  </a:cubicBezTo>
                  <a:cubicBezTo>
                    <a:pt x="8350" y="1102"/>
                    <a:pt x="8364" y="1143"/>
                    <a:pt x="8460" y="1254"/>
                  </a:cubicBezTo>
                  <a:cubicBezTo>
                    <a:pt x="8474" y="1267"/>
                    <a:pt x="8494" y="1274"/>
                    <a:pt x="8515" y="1274"/>
                  </a:cubicBezTo>
                  <a:cubicBezTo>
                    <a:pt x="8557" y="1274"/>
                    <a:pt x="8603" y="1249"/>
                    <a:pt x="8612" y="1212"/>
                  </a:cubicBezTo>
                  <a:cubicBezTo>
                    <a:pt x="8640" y="1143"/>
                    <a:pt x="8543" y="1075"/>
                    <a:pt x="8516" y="1019"/>
                  </a:cubicBezTo>
                  <a:cubicBezTo>
                    <a:pt x="8433" y="909"/>
                    <a:pt x="8350" y="813"/>
                    <a:pt x="8254" y="730"/>
                  </a:cubicBezTo>
                  <a:cubicBezTo>
                    <a:pt x="8061" y="551"/>
                    <a:pt x="7951" y="413"/>
                    <a:pt x="7716" y="262"/>
                  </a:cubicBezTo>
                  <a:cubicBezTo>
                    <a:pt x="7482" y="124"/>
                    <a:pt x="7207" y="96"/>
                    <a:pt x="6945" y="69"/>
                  </a:cubicBezTo>
                  <a:cubicBezTo>
                    <a:pt x="6709" y="22"/>
                    <a:pt x="6455" y="0"/>
                    <a:pt x="6212"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7"/>
            <p:cNvSpPr/>
            <p:nvPr/>
          </p:nvSpPr>
          <p:spPr>
            <a:xfrm>
              <a:off x="1574250" y="1474425"/>
              <a:ext cx="177025" cy="83000"/>
            </a:xfrm>
            <a:custGeom>
              <a:avLst/>
              <a:gdLst/>
              <a:ahLst/>
              <a:cxnLst/>
              <a:rect l="l" t="t" r="r" b="b"/>
              <a:pathLst>
                <a:path w="7081" h="3320" extrusionOk="0">
                  <a:moveTo>
                    <a:pt x="5029" y="1"/>
                  </a:moveTo>
                  <a:cubicBezTo>
                    <a:pt x="4839" y="1"/>
                    <a:pt x="4642" y="15"/>
                    <a:pt x="4463" y="39"/>
                  </a:cubicBezTo>
                  <a:cubicBezTo>
                    <a:pt x="3815" y="150"/>
                    <a:pt x="3264" y="398"/>
                    <a:pt x="2768" y="714"/>
                  </a:cubicBezTo>
                  <a:cubicBezTo>
                    <a:pt x="2630" y="797"/>
                    <a:pt x="2382" y="935"/>
                    <a:pt x="2189" y="1059"/>
                  </a:cubicBezTo>
                  <a:cubicBezTo>
                    <a:pt x="2024" y="1197"/>
                    <a:pt x="1873" y="1334"/>
                    <a:pt x="1707" y="1458"/>
                  </a:cubicBezTo>
                  <a:cubicBezTo>
                    <a:pt x="1445" y="1706"/>
                    <a:pt x="1115" y="1899"/>
                    <a:pt x="881" y="2161"/>
                  </a:cubicBezTo>
                  <a:cubicBezTo>
                    <a:pt x="867" y="2189"/>
                    <a:pt x="839" y="2216"/>
                    <a:pt x="825" y="2230"/>
                  </a:cubicBezTo>
                  <a:cubicBezTo>
                    <a:pt x="660" y="2382"/>
                    <a:pt x="509" y="2547"/>
                    <a:pt x="357" y="2740"/>
                  </a:cubicBezTo>
                  <a:cubicBezTo>
                    <a:pt x="302" y="2795"/>
                    <a:pt x="247" y="2836"/>
                    <a:pt x="261" y="2891"/>
                  </a:cubicBezTo>
                  <a:cubicBezTo>
                    <a:pt x="205" y="2960"/>
                    <a:pt x="150" y="3043"/>
                    <a:pt x="95" y="3112"/>
                  </a:cubicBezTo>
                  <a:cubicBezTo>
                    <a:pt x="68" y="3139"/>
                    <a:pt x="68" y="3153"/>
                    <a:pt x="81" y="3181"/>
                  </a:cubicBezTo>
                  <a:cubicBezTo>
                    <a:pt x="81" y="3181"/>
                    <a:pt x="81" y="3181"/>
                    <a:pt x="68" y="3194"/>
                  </a:cubicBezTo>
                  <a:cubicBezTo>
                    <a:pt x="1" y="3239"/>
                    <a:pt x="60" y="3320"/>
                    <a:pt x="129" y="3320"/>
                  </a:cubicBezTo>
                  <a:cubicBezTo>
                    <a:pt x="145" y="3320"/>
                    <a:pt x="162" y="3315"/>
                    <a:pt x="178" y="3305"/>
                  </a:cubicBezTo>
                  <a:cubicBezTo>
                    <a:pt x="812" y="2822"/>
                    <a:pt x="1170" y="2340"/>
                    <a:pt x="1707" y="1913"/>
                  </a:cubicBezTo>
                  <a:cubicBezTo>
                    <a:pt x="2176" y="1527"/>
                    <a:pt x="2713" y="1114"/>
                    <a:pt x="3195" y="838"/>
                  </a:cubicBezTo>
                  <a:cubicBezTo>
                    <a:pt x="3278" y="783"/>
                    <a:pt x="3361" y="714"/>
                    <a:pt x="3443" y="659"/>
                  </a:cubicBezTo>
                  <a:cubicBezTo>
                    <a:pt x="3498" y="632"/>
                    <a:pt x="3567" y="604"/>
                    <a:pt x="3622" y="577"/>
                  </a:cubicBezTo>
                  <a:lnTo>
                    <a:pt x="3650" y="577"/>
                  </a:lnTo>
                  <a:cubicBezTo>
                    <a:pt x="3801" y="549"/>
                    <a:pt x="4008" y="522"/>
                    <a:pt x="4160" y="522"/>
                  </a:cubicBezTo>
                  <a:cubicBezTo>
                    <a:pt x="4421" y="535"/>
                    <a:pt x="4518" y="577"/>
                    <a:pt x="4766" y="604"/>
                  </a:cubicBezTo>
                  <a:cubicBezTo>
                    <a:pt x="5221" y="646"/>
                    <a:pt x="5854" y="1031"/>
                    <a:pt x="6226" y="1417"/>
                  </a:cubicBezTo>
                  <a:cubicBezTo>
                    <a:pt x="6364" y="1569"/>
                    <a:pt x="6557" y="1762"/>
                    <a:pt x="6626" y="1858"/>
                  </a:cubicBezTo>
                  <a:cubicBezTo>
                    <a:pt x="6691" y="1936"/>
                    <a:pt x="6781" y="2052"/>
                    <a:pt x="6790" y="2052"/>
                  </a:cubicBezTo>
                  <a:cubicBezTo>
                    <a:pt x="6791" y="2052"/>
                    <a:pt x="6791" y="2052"/>
                    <a:pt x="6791" y="2051"/>
                  </a:cubicBezTo>
                  <a:cubicBezTo>
                    <a:pt x="6818" y="2078"/>
                    <a:pt x="6857" y="2099"/>
                    <a:pt x="6892" y="2099"/>
                  </a:cubicBezTo>
                  <a:cubicBezTo>
                    <a:pt x="6911" y="2099"/>
                    <a:pt x="6928" y="2093"/>
                    <a:pt x="6943" y="2078"/>
                  </a:cubicBezTo>
                  <a:cubicBezTo>
                    <a:pt x="7081" y="1968"/>
                    <a:pt x="6915" y="1913"/>
                    <a:pt x="6901" y="1858"/>
                  </a:cubicBezTo>
                  <a:cubicBezTo>
                    <a:pt x="6777" y="1706"/>
                    <a:pt x="6626" y="1569"/>
                    <a:pt x="6461" y="1376"/>
                  </a:cubicBezTo>
                  <a:cubicBezTo>
                    <a:pt x="6116" y="990"/>
                    <a:pt x="5661" y="687"/>
                    <a:pt x="5138" y="494"/>
                  </a:cubicBezTo>
                  <a:cubicBezTo>
                    <a:pt x="4959" y="439"/>
                    <a:pt x="4862" y="453"/>
                    <a:pt x="4725" y="411"/>
                  </a:cubicBezTo>
                  <a:cubicBezTo>
                    <a:pt x="4577" y="387"/>
                    <a:pt x="4342" y="340"/>
                    <a:pt x="4107" y="340"/>
                  </a:cubicBezTo>
                  <a:cubicBezTo>
                    <a:pt x="4079" y="340"/>
                    <a:pt x="4050" y="341"/>
                    <a:pt x="4022" y="342"/>
                  </a:cubicBezTo>
                  <a:cubicBezTo>
                    <a:pt x="4022" y="329"/>
                    <a:pt x="4022" y="315"/>
                    <a:pt x="4022" y="301"/>
                  </a:cubicBezTo>
                  <a:cubicBezTo>
                    <a:pt x="4268" y="219"/>
                    <a:pt x="4672" y="157"/>
                    <a:pt x="4991" y="157"/>
                  </a:cubicBezTo>
                  <a:cubicBezTo>
                    <a:pt x="5048" y="157"/>
                    <a:pt x="5102" y="159"/>
                    <a:pt x="5152" y="163"/>
                  </a:cubicBezTo>
                  <a:cubicBezTo>
                    <a:pt x="5193" y="163"/>
                    <a:pt x="5234" y="177"/>
                    <a:pt x="5276" y="177"/>
                  </a:cubicBezTo>
                  <a:cubicBezTo>
                    <a:pt x="5358" y="177"/>
                    <a:pt x="5455" y="191"/>
                    <a:pt x="5469" y="191"/>
                  </a:cubicBezTo>
                  <a:cubicBezTo>
                    <a:pt x="5648" y="232"/>
                    <a:pt x="5909" y="301"/>
                    <a:pt x="5937" y="301"/>
                  </a:cubicBezTo>
                  <a:cubicBezTo>
                    <a:pt x="6185" y="370"/>
                    <a:pt x="6295" y="508"/>
                    <a:pt x="6419" y="604"/>
                  </a:cubicBezTo>
                  <a:cubicBezTo>
                    <a:pt x="6433" y="618"/>
                    <a:pt x="6461" y="646"/>
                    <a:pt x="6474" y="659"/>
                  </a:cubicBezTo>
                  <a:cubicBezTo>
                    <a:pt x="6529" y="714"/>
                    <a:pt x="6598" y="783"/>
                    <a:pt x="6681" y="811"/>
                  </a:cubicBezTo>
                  <a:cubicBezTo>
                    <a:pt x="6709" y="811"/>
                    <a:pt x="6736" y="838"/>
                    <a:pt x="6764" y="838"/>
                  </a:cubicBezTo>
                  <a:cubicBezTo>
                    <a:pt x="6764" y="852"/>
                    <a:pt x="6764" y="852"/>
                    <a:pt x="6764" y="852"/>
                  </a:cubicBezTo>
                  <a:cubicBezTo>
                    <a:pt x="6791" y="880"/>
                    <a:pt x="6819" y="894"/>
                    <a:pt x="6846" y="894"/>
                  </a:cubicBezTo>
                  <a:cubicBezTo>
                    <a:pt x="6984" y="894"/>
                    <a:pt x="6998" y="756"/>
                    <a:pt x="6888" y="701"/>
                  </a:cubicBezTo>
                  <a:cubicBezTo>
                    <a:pt x="6805" y="659"/>
                    <a:pt x="6777" y="646"/>
                    <a:pt x="6736" y="632"/>
                  </a:cubicBezTo>
                  <a:cubicBezTo>
                    <a:pt x="6722" y="618"/>
                    <a:pt x="6709" y="618"/>
                    <a:pt x="6709" y="604"/>
                  </a:cubicBezTo>
                  <a:cubicBezTo>
                    <a:pt x="6502" y="425"/>
                    <a:pt x="6516" y="425"/>
                    <a:pt x="6309" y="274"/>
                  </a:cubicBezTo>
                  <a:cubicBezTo>
                    <a:pt x="6020" y="81"/>
                    <a:pt x="5937" y="136"/>
                    <a:pt x="5661" y="67"/>
                  </a:cubicBezTo>
                  <a:cubicBezTo>
                    <a:pt x="5487" y="21"/>
                    <a:pt x="5262" y="1"/>
                    <a:pt x="5029" y="1"/>
                  </a:cubicBezTo>
                  <a:close/>
                </a:path>
              </a:pathLst>
            </a:custGeom>
            <a:solidFill>
              <a:srgbClr val="5939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1409325" y="1397075"/>
              <a:ext cx="148375" cy="60400"/>
            </a:xfrm>
            <a:custGeom>
              <a:avLst/>
              <a:gdLst/>
              <a:ahLst/>
              <a:cxnLst/>
              <a:rect l="l" t="t" r="r" b="b"/>
              <a:pathLst>
                <a:path w="5935" h="2416" extrusionOk="0">
                  <a:moveTo>
                    <a:pt x="2764" y="1"/>
                  </a:moveTo>
                  <a:cubicBezTo>
                    <a:pt x="2491" y="1"/>
                    <a:pt x="2210" y="19"/>
                    <a:pt x="2022" y="33"/>
                  </a:cubicBezTo>
                  <a:cubicBezTo>
                    <a:pt x="1889" y="33"/>
                    <a:pt x="1766" y="16"/>
                    <a:pt x="1644" y="16"/>
                  </a:cubicBezTo>
                  <a:cubicBezTo>
                    <a:pt x="1614" y="16"/>
                    <a:pt x="1583" y="17"/>
                    <a:pt x="1553" y="20"/>
                  </a:cubicBezTo>
                  <a:cubicBezTo>
                    <a:pt x="1140" y="102"/>
                    <a:pt x="630" y="281"/>
                    <a:pt x="244" y="571"/>
                  </a:cubicBezTo>
                  <a:cubicBezTo>
                    <a:pt x="175" y="626"/>
                    <a:pt x="38" y="667"/>
                    <a:pt x="10" y="764"/>
                  </a:cubicBezTo>
                  <a:cubicBezTo>
                    <a:pt x="0" y="814"/>
                    <a:pt x="48" y="849"/>
                    <a:pt x="96" y="849"/>
                  </a:cubicBezTo>
                  <a:cubicBezTo>
                    <a:pt x="114" y="849"/>
                    <a:pt x="133" y="844"/>
                    <a:pt x="148" y="833"/>
                  </a:cubicBezTo>
                  <a:cubicBezTo>
                    <a:pt x="575" y="488"/>
                    <a:pt x="1098" y="254"/>
                    <a:pt x="1581" y="185"/>
                  </a:cubicBezTo>
                  <a:cubicBezTo>
                    <a:pt x="1663" y="185"/>
                    <a:pt x="1850" y="197"/>
                    <a:pt x="2047" y="197"/>
                  </a:cubicBezTo>
                  <a:cubicBezTo>
                    <a:pt x="2146" y="197"/>
                    <a:pt x="2247" y="194"/>
                    <a:pt x="2338" y="185"/>
                  </a:cubicBezTo>
                  <a:lnTo>
                    <a:pt x="2421" y="185"/>
                  </a:lnTo>
                  <a:cubicBezTo>
                    <a:pt x="2435" y="185"/>
                    <a:pt x="2435" y="199"/>
                    <a:pt x="2449" y="213"/>
                  </a:cubicBezTo>
                  <a:lnTo>
                    <a:pt x="2462" y="213"/>
                  </a:lnTo>
                  <a:cubicBezTo>
                    <a:pt x="2022" y="350"/>
                    <a:pt x="1663" y="695"/>
                    <a:pt x="1291" y="929"/>
                  </a:cubicBezTo>
                  <a:cubicBezTo>
                    <a:pt x="1030" y="1136"/>
                    <a:pt x="823" y="1397"/>
                    <a:pt x="658" y="1645"/>
                  </a:cubicBezTo>
                  <a:cubicBezTo>
                    <a:pt x="639" y="1692"/>
                    <a:pt x="683" y="1726"/>
                    <a:pt x="727" y="1726"/>
                  </a:cubicBezTo>
                  <a:cubicBezTo>
                    <a:pt x="748" y="1726"/>
                    <a:pt x="768" y="1718"/>
                    <a:pt x="782" y="1701"/>
                  </a:cubicBezTo>
                  <a:cubicBezTo>
                    <a:pt x="933" y="1494"/>
                    <a:pt x="1112" y="1260"/>
                    <a:pt x="1291" y="1094"/>
                  </a:cubicBezTo>
                  <a:cubicBezTo>
                    <a:pt x="1539" y="929"/>
                    <a:pt x="1774" y="736"/>
                    <a:pt x="2035" y="571"/>
                  </a:cubicBezTo>
                  <a:cubicBezTo>
                    <a:pt x="2270" y="433"/>
                    <a:pt x="2421" y="350"/>
                    <a:pt x="2683" y="295"/>
                  </a:cubicBezTo>
                  <a:lnTo>
                    <a:pt x="2697" y="295"/>
                  </a:lnTo>
                  <a:cubicBezTo>
                    <a:pt x="2706" y="295"/>
                    <a:pt x="2758" y="301"/>
                    <a:pt x="2796" y="301"/>
                  </a:cubicBezTo>
                  <a:cubicBezTo>
                    <a:pt x="2815" y="301"/>
                    <a:pt x="2830" y="300"/>
                    <a:pt x="2834" y="295"/>
                  </a:cubicBezTo>
                  <a:cubicBezTo>
                    <a:pt x="2876" y="281"/>
                    <a:pt x="2917" y="281"/>
                    <a:pt x="2945" y="240"/>
                  </a:cubicBezTo>
                  <a:cubicBezTo>
                    <a:pt x="2986" y="254"/>
                    <a:pt x="3027" y="254"/>
                    <a:pt x="3055" y="268"/>
                  </a:cubicBezTo>
                  <a:cubicBezTo>
                    <a:pt x="3206" y="309"/>
                    <a:pt x="3344" y="392"/>
                    <a:pt x="3496" y="433"/>
                  </a:cubicBezTo>
                  <a:cubicBezTo>
                    <a:pt x="3592" y="474"/>
                    <a:pt x="3689" y="474"/>
                    <a:pt x="3785" y="516"/>
                  </a:cubicBezTo>
                  <a:cubicBezTo>
                    <a:pt x="3826" y="529"/>
                    <a:pt x="3854" y="557"/>
                    <a:pt x="3895" y="571"/>
                  </a:cubicBezTo>
                  <a:cubicBezTo>
                    <a:pt x="3950" y="612"/>
                    <a:pt x="4006" y="640"/>
                    <a:pt x="4061" y="681"/>
                  </a:cubicBezTo>
                  <a:cubicBezTo>
                    <a:pt x="4143" y="736"/>
                    <a:pt x="4198" y="791"/>
                    <a:pt x="4240" y="819"/>
                  </a:cubicBezTo>
                  <a:cubicBezTo>
                    <a:pt x="4364" y="929"/>
                    <a:pt x="4502" y="1012"/>
                    <a:pt x="4639" y="1108"/>
                  </a:cubicBezTo>
                  <a:cubicBezTo>
                    <a:pt x="4653" y="1136"/>
                    <a:pt x="4681" y="1149"/>
                    <a:pt x="4708" y="1177"/>
                  </a:cubicBezTo>
                  <a:cubicBezTo>
                    <a:pt x="4722" y="1191"/>
                    <a:pt x="4736" y="1205"/>
                    <a:pt x="4750" y="1205"/>
                  </a:cubicBezTo>
                  <a:cubicBezTo>
                    <a:pt x="4777" y="1246"/>
                    <a:pt x="4805" y="1273"/>
                    <a:pt x="4832" y="1301"/>
                  </a:cubicBezTo>
                  <a:cubicBezTo>
                    <a:pt x="4956" y="1439"/>
                    <a:pt x="5080" y="1604"/>
                    <a:pt x="5232" y="1769"/>
                  </a:cubicBezTo>
                  <a:cubicBezTo>
                    <a:pt x="5411" y="1935"/>
                    <a:pt x="5562" y="2114"/>
                    <a:pt x="5645" y="2238"/>
                  </a:cubicBezTo>
                  <a:cubicBezTo>
                    <a:pt x="5673" y="2279"/>
                    <a:pt x="5659" y="2321"/>
                    <a:pt x="5700" y="2389"/>
                  </a:cubicBezTo>
                  <a:cubicBezTo>
                    <a:pt x="5724" y="2408"/>
                    <a:pt x="5745" y="2416"/>
                    <a:pt x="5763" y="2416"/>
                  </a:cubicBezTo>
                  <a:cubicBezTo>
                    <a:pt x="5839" y="2416"/>
                    <a:pt x="5868" y="2277"/>
                    <a:pt x="5879" y="2210"/>
                  </a:cubicBezTo>
                  <a:cubicBezTo>
                    <a:pt x="5879" y="2169"/>
                    <a:pt x="5879" y="2183"/>
                    <a:pt x="5893" y="2128"/>
                  </a:cubicBezTo>
                  <a:cubicBezTo>
                    <a:pt x="5893" y="2114"/>
                    <a:pt x="5907" y="2086"/>
                    <a:pt x="5907" y="2073"/>
                  </a:cubicBezTo>
                  <a:cubicBezTo>
                    <a:pt x="5921" y="2031"/>
                    <a:pt x="5934" y="1962"/>
                    <a:pt x="5879" y="1935"/>
                  </a:cubicBezTo>
                  <a:lnTo>
                    <a:pt x="5893" y="1921"/>
                  </a:lnTo>
                  <a:cubicBezTo>
                    <a:pt x="5893" y="1921"/>
                    <a:pt x="5879" y="1907"/>
                    <a:pt x="5866" y="1893"/>
                  </a:cubicBezTo>
                  <a:cubicBezTo>
                    <a:pt x="5852" y="1852"/>
                    <a:pt x="5838" y="1811"/>
                    <a:pt x="5797" y="1783"/>
                  </a:cubicBezTo>
                  <a:cubicBezTo>
                    <a:pt x="5755" y="1742"/>
                    <a:pt x="5728" y="1728"/>
                    <a:pt x="5700" y="1714"/>
                  </a:cubicBezTo>
                  <a:cubicBezTo>
                    <a:pt x="5604" y="1590"/>
                    <a:pt x="5494" y="1549"/>
                    <a:pt x="5452" y="1480"/>
                  </a:cubicBezTo>
                  <a:cubicBezTo>
                    <a:pt x="5383" y="1384"/>
                    <a:pt x="5232" y="1287"/>
                    <a:pt x="5177" y="1246"/>
                  </a:cubicBezTo>
                  <a:cubicBezTo>
                    <a:pt x="4942" y="998"/>
                    <a:pt x="4708" y="736"/>
                    <a:pt x="4419" y="543"/>
                  </a:cubicBezTo>
                  <a:cubicBezTo>
                    <a:pt x="4267" y="405"/>
                    <a:pt x="3813" y="102"/>
                    <a:pt x="3413" y="61"/>
                  </a:cubicBezTo>
                  <a:cubicBezTo>
                    <a:pt x="3250" y="15"/>
                    <a:pt x="3010" y="1"/>
                    <a:pt x="276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p:nvPr/>
          </p:nvSpPr>
          <p:spPr>
            <a:xfrm>
              <a:off x="1432975" y="1507325"/>
              <a:ext cx="125425" cy="41075"/>
            </a:xfrm>
            <a:custGeom>
              <a:avLst/>
              <a:gdLst/>
              <a:ahLst/>
              <a:cxnLst/>
              <a:rect l="l" t="t" r="r" b="b"/>
              <a:pathLst>
                <a:path w="5017" h="1643" extrusionOk="0">
                  <a:moveTo>
                    <a:pt x="1904" y="1"/>
                  </a:moveTo>
                  <a:cubicBezTo>
                    <a:pt x="1344" y="1"/>
                    <a:pt x="823" y="259"/>
                    <a:pt x="373" y="542"/>
                  </a:cubicBezTo>
                  <a:cubicBezTo>
                    <a:pt x="345" y="556"/>
                    <a:pt x="345" y="583"/>
                    <a:pt x="345" y="597"/>
                  </a:cubicBezTo>
                  <a:cubicBezTo>
                    <a:pt x="304" y="638"/>
                    <a:pt x="249" y="680"/>
                    <a:pt x="221" y="707"/>
                  </a:cubicBezTo>
                  <a:cubicBezTo>
                    <a:pt x="152" y="776"/>
                    <a:pt x="97" y="859"/>
                    <a:pt x="84" y="886"/>
                  </a:cubicBezTo>
                  <a:cubicBezTo>
                    <a:pt x="42" y="997"/>
                    <a:pt x="28" y="983"/>
                    <a:pt x="1" y="1093"/>
                  </a:cubicBezTo>
                  <a:cubicBezTo>
                    <a:pt x="1" y="1143"/>
                    <a:pt x="52" y="1179"/>
                    <a:pt x="100" y="1179"/>
                  </a:cubicBezTo>
                  <a:cubicBezTo>
                    <a:pt x="119" y="1179"/>
                    <a:pt x="137" y="1173"/>
                    <a:pt x="152" y="1162"/>
                  </a:cubicBezTo>
                  <a:cubicBezTo>
                    <a:pt x="235" y="1066"/>
                    <a:pt x="235" y="1010"/>
                    <a:pt x="318" y="928"/>
                  </a:cubicBezTo>
                  <a:cubicBezTo>
                    <a:pt x="387" y="859"/>
                    <a:pt x="359" y="859"/>
                    <a:pt x="414" y="831"/>
                  </a:cubicBezTo>
                  <a:cubicBezTo>
                    <a:pt x="483" y="749"/>
                    <a:pt x="580" y="680"/>
                    <a:pt x="621" y="638"/>
                  </a:cubicBezTo>
                  <a:cubicBezTo>
                    <a:pt x="635" y="638"/>
                    <a:pt x="648" y="638"/>
                    <a:pt x="648" y="625"/>
                  </a:cubicBezTo>
                  <a:cubicBezTo>
                    <a:pt x="731" y="597"/>
                    <a:pt x="814" y="528"/>
                    <a:pt x="938" y="487"/>
                  </a:cubicBezTo>
                  <a:cubicBezTo>
                    <a:pt x="1062" y="390"/>
                    <a:pt x="1310" y="322"/>
                    <a:pt x="1406" y="294"/>
                  </a:cubicBezTo>
                  <a:lnTo>
                    <a:pt x="1461" y="294"/>
                  </a:lnTo>
                  <a:cubicBezTo>
                    <a:pt x="1268" y="473"/>
                    <a:pt x="1034" y="749"/>
                    <a:pt x="841" y="997"/>
                  </a:cubicBezTo>
                  <a:cubicBezTo>
                    <a:pt x="772" y="1162"/>
                    <a:pt x="593" y="1438"/>
                    <a:pt x="607" y="1603"/>
                  </a:cubicBezTo>
                  <a:cubicBezTo>
                    <a:pt x="620" y="1629"/>
                    <a:pt x="649" y="1643"/>
                    <a:pt x="678" y="1643"/>
                  </a:cubicBezTo>
                  <a:cubicBezTo>
                    <a:pt x="710" y="1643"/>
                    <a:pt x="744" y="1626"/>
                    <a:pt x="759" y="1589"/>
                  </a:cubicBezTo>
                  <a:cubicBezTo>
                    <a:pt x="828" y="1410"/>
                    <a:pt x="938" y="1148"/>
                    <a:pt x="1020" y="1024"/>
                  </a:cubicBezTo>
                  <a:cubicBezTo>
                    <a:pt x="1255" y="762"/>
                    <a:pt x="1420" y="542"/>
                    <a:pt x="1654" y="322"/>
                  </a:cubicBezTo>
                  <a:cubicBezTo>
                    <a:pt x="1654" y="322"/>
                    <a:pt x="1709" y="308"/>
                    <a:pt x="1778" y="280"/>
                  </a:cubicBezTo>
                  <a:cubicBezTo>
                    <a:pt x="2026" y="294"/>
                    <a:pt x="2302" y="308"/>
                    <a:pt x="2536" y="322"/>
                  </a:cubicBezTo>
                  <a:cubicBezTo>
                    <a:pt x="2770" y="322"/>
                    <a:pt x="3018" y="377"/>
                    <a:pt x="3156" y="404"/>
                  </a:cubicBezTo>
                  <a:cubicBezTo>
                    <a:pt x="3473" y="514"/>
                    <a:pt x="3638" y="597"/>
                    <a:pt x="3928" y="762"/>
                  </a:cubicBezTo>
                  <a:cubicBezTo>
                    <a:pt x="4093" y="873"/>
                    <a:pt x="4244" y="1010"/>
                    <a:pt x="4424" y="1107"/>
                  </a:cubicBezTo>
                  <a:cubicBezTo>
                    <a:pt x="4520" y="1190"/>
                    <a:pt x="4658" y="1314"/>
                    <a:pt x="4782" y="1424"/>
                  </a:cubicBezTo>
                  <a:cubicBezTo>
                    <a:pt x="4823" y="1465"/>
                    <a:pt x="4796" y="1479"/>
                    <a:pt x="4878" y="1534"/>
                  </a:cubicBezTo>
                  <a:cubicBezTo>
                    <a:pt x="4887" y="1536"/>
                    <a:pt x="4896" y="1537"/>
                    <a:pt x="4905" y="1537"/>
                  </a:cubicBezTo>
                  <a:cubicBezTo>
                    <a:pt x="4964" y="1537"/>
                    <a:pt x="5016" y="1498"/>
                    <a:pt x="5016" y="1438"/>
                  </a:cubicBezTo>
                  <a:cubicBezTo>
                    <a:pt x="5016" y="1369"/>
                    <a:pt x="4988" y="1286"/>
                    <a:pt x="4975" y="1217"/>
                  </a:cubicBezTo>
                  <a:cubicBezTo>
                    <a:pt x="4961" y="1162"/>
                    <a:pt x="4961" y="1107"/>
                    <a:pt x="4920" y="1079"/>
                  </a:cubicBezTo>
                  <a:cubicBezTo>
                    <a:pt x="4906" y="1066"/>
                    <a:pt x="4892" y="1052"/>
                    <a:pt x="4878" y="1038"/>
                  </a:cubicBezTo>
                  <a:cubicBezTo>
                    <a:pt x="4878" y="1024"/>
                    <a:pt x="4864" y="1024"/>
                    <a:pt x="4851" y="1010"/>
                  </a:cubicBezTo>
                  <a:cubicBezTo>
                    <a:pt x="4768" y="969"/>
                    <a:pt x="4699" y="914"/>
                    <a:pt x="4616" y="873"/>
                  </a:cubicBezTo>
                  <a:cubicBezTo>
                    <a:pt x="4286" y="652"/>
                    <a:pt x="4024" y="514"/>
                    <a:pt x="3693" y="335"/>
                  </a:cubicBezTo>
                  <a:cubicBezTo>
                    <a:pt x="3390" y="198"/>
                    <a:pt x="3060" y="87"/>
                    <a:pt x="2729" y="18"/>
                  </a:cubicBezTo>
                  <a:cubicBezTo>
                    <a:pt x="2642" y="8"/>
                    <a:pt x="2556" y="6"/>
                    <a:pt x="2469" y="6"/>
                  </a:cubicBezTo>
                  <a:cubicBezTo>
                    <a:pt x="2375" y="6"/>
                    <a:pt x="2280" y="9"/>
                    <a:pt x="2185" y="9"/>
                  </a:cubicBezTo>
                  <a:cubicBezTo>
                    <a:pt x="2132" y="9"/>
                    <a:pt x="2079" y="8"/>
                    <a:pt x="2026" y="5"/>
                  </a:cubicBezTo>
                  <a:cubicBezTo>
                    <a:pt x="1985" y="2"/>
                    <a:pt x="1945" y="1"/>
                    <a:pt x="1904" y="1"/>
                  </a:cubicBezTo>
                  <a:close/>
                </a:path>
              </a:pathLst>
            </a:custGeom>
            <a:solidFill>
              <a:srgbClr val="5939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7"/>
            <p:cNvSpPr/>
            <p:nvPr/>
          </p:nvSpPr>
          <p:spPr>
            <a:xfrm>
              <a:off x="1571100" y="1625575"/>
              <a:ext cx="25" cy="25"/>
            </a:xfrm>
            <a:custGeom>
              <a:avLst/>
              <a:gdLst/>
              <a:ahLst/>
              <a:cxnLst/>
              <a:rect l="l" t="t" r="r" b="b"/>
              <a:pathLst>
                <a:path w="1" h="1" extrusionOk="0">
                  <a:moveTo>
                    <a:pt x="1" y="0"/>
                  </a:moveTo>
                  <a:lnTo>
                    <a:pt x="1" y="0"/>
                  </a:lnTo>
                  <a:close/>
                </a:path>
              </a:pathLst>
            </a:custGeom>
            <a:solidFill>
              <a:srgbClr val="40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7"/>
            <p:cNvSpPr/>
            <p:nvPr/>
          </p:nvSpPr>
          <p:spPr>
            <a:xfrm>
              <a:off x="1570775" y="1625575"/>
              <a:ext cx="350" cy="25"/>
            </a:xfrm>
            <a:custGeom>
              <a:avLst/>
              <a:gdLst/>
              <a:ahLst/>
              <a:cxnLst/>
              <a:rect l="l" t="t" r="r" b="b"/>
              <a:pathLst>
                <a:path w="14" h="1" extrusionOk="0">
                  <a:moveTo>
                    <a:pt x="14" y="0"/>
                  </a:moveTo>
                  <a:cubicBezTo>
                    <a:pt x="14" y="0"/>
                    <a:pt x="0" y="0"/>
                    <a:pt x="14" y="0"/>
                  </a:cubicBezTo>
                  <a:close/>
                </a:path>
              </a:pathLst>
            </a:custGeom>
            <a:solidFill>
              <a:srgbClr val="40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7"/>
            <p:cNvSpPr/>
            <p:nvPr/>
          </p:nvSpPr>
          <p:spPr>
            <a:xfrm>
              <a:off x="1554925" y="1681375"/>
              <a:ext cx="700" cy="25"/>
            </a:xfrm>
            <a:custGeom>
              <a:avLst/>
              <a:gdLst/>
              <a:ahLst/>
              <a:cxnLst/>
              <a:rect l="l" t="t" r="r" b="b"/>
              <a:pathLst>
                <a:path w="28" h="1" extrusionOk="0">
                  <a:moveTo>
                    <a:pt x="14" y="0"/>
                  </a:moveTo>
                  <a:lnTo>
                    <a:pt x="14" y="0"/>
                  </a:lnTo>
                  <a:lnTo>
                    <a:pt x="14" y="0"/>
                  </a:lnTo>
                  <a:cubicBezTo>
                    <a:pt x="28" y="0"/>
                    <a:pt x="0" y="0"/>
                    <a:pt x="0" y="0"/>
                  </a:cubicBezTo>
                  <a:lnTo>
                    <a:pt x="0" y="0"/>
                  </a:lnTo>
                </a:path>
              </a:pathLst>
            </a:custGeom>
            <a:solidFill>
              <a:srgbClr val="40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7"/>
            <p:cNvSpPr/>
            <p:nvPr/>
          </p:nvSpPr>
          <p:spPr>
            <a:xfrm>
              <a:off x="1555275" y="1681375"/>
              <a:ext cx="25" cy="25"/>
            </a:xfrm>
            <a:custGeom>
              <a:avLst/>
              <a:gdLst/>
              <a:ahLst/>
              <a:cxnLst/>
              <a:rect l="l" t="t" r="r" b="b"/>
              <a:pathLst>
                <a:path w="1" h="1" extrusionOk="0">
                  <a:moveTo>
                    <a:pt x="0" y="0"/>
                  </a:moveTo>
                  <a:lnTo>
                    <a:pt x="0" y="0"/>
                  </a:lnTo>
                  <a:close/>
                </a:path>
              </a:pathLst>
            </a:custGeom>
            <a:solidFill>
              <a:srgbClr val="40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7"/>
            <p:cNvSpPr/>
            <p:nvPr/>
          </p:nvSpPr>
          <p:spPr>
            <a:xfrm>
              <a:off x="1555275" y="1681375"/>
              <a:ext cx="25" cy="25"/>
            </a:xfrm>
            <a:custGeom>
              <a:avLst/>
              <a:gdLst/>
              <a:ahLst/>
              <a:cxnLst/>
              <a:rect l="l" t="t" r="r" b="b"/>
              <a:pathLst>
                <a:path w="1" h="1" extrusionOk="0">
                  <a:moveTo>
                    <a:pt x="0" y="0"/>
                  </a:moveTo>
                  <a:lnTo>
                    <a:pt x="0" y="0"/>
                  </a:lnTo>
                  <a:lnTo>
                    <a:pt x="0" y="0"/>
                  </a:lnTo>
                  <a:close/>
                </a:path>
              </a:pathLst>
            </a:custGeom>
            <a:solidFill>
              <a:srgbClr val="40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7"/>
            <p:cNvSpPr/>
            <p:nvPr/>
          </p:nvSpPr>
          <p:spPr>
            <a:xfrm>
              <a:off x="1476725" y="1217925"/>
              <a:ext cx="150900" cy="90800"/>
            </a:xfrm>
            <a:custGeom>
              <a:avLst/>
              <a:gdLst/>
              <a:ahLst/>
              <a:cxnLst/>
              <a:rect l="l" t="t" r="r" b="b"/>
              <a:pathLst>
                <a:path w="6036" h="3632" extrusionOk="0">
                  <a:moveTo>
                    <a:pt x="2571" y="1"/>
                  </a:moveTo>
                  <a:cubicBezTo>
                    <a:pt x="2476" y="1"/>
                    <a:pt x="2383" y="16"/>
                    <a:pt x="2302" y="49"/>
                  </a:cubicBezTo>
                  <a:cubicBezTo>
                    <a:pt x="2081" y="118"/>
                    <a:pt x="1985" y="311"/>
                    <a:pt x="1916" y="490"/>
                  </a:cubicBezTo>
                  <a:cubicBezTo>
                    <a:pt x="1888" y="572"/>
                    <a:pt x="1833" y="669"/>
                    <a:pt x="1806" y="779"/>
                  </a:cubicBezTo>
                  <a:cubicBezTo>
                    <a:pt x="1757" y="758"/>
                    <a:pt x="1709" y="748"/>
                    <a:pt x="1661" y="748"/>
                  </a:cubicBezTo>
                  <a:cubicBezTo>
                    <a:pt x="1613" y="748"/>
                    <a:pt x="1564" y="758"/>
                    <a:pt x="1516" y="779"/>
                  </a:cubicBezTo>
                  <a:cubicBezTo>
                    <a:pt x="1186" y="917"/>
                    <a:pt x="1089" y="1234"/>
                    <a:pt x="1075" y="1537"/>
                  </a:cubicBezTo>
                  <a:cubicBezTo>
                    <a:pt x="1020" y="1495"/>
                    <a:pt x="951" y="1454"/>
                    <a:pt x="869" y="1440"/>
                  </a:cubicBezTo>
                  <a:cubicBezTo>
                    <a:pt x="822" y="1429"/>
                    <a:pt x="778" y="1423"/>
                    <a:pt x="736" y="1423"/>
                  </a:cubicBezTo>
                  <a:cubicBezTo>
                    <a:pt x="234" y="1423"/>
                    <a:pt x="67" y="2212"/>
                    <a:pt x="42" y="2543"/>
                  </a:cubicBezTo>
                  <a:cubicBezTo>
                    <a:pt x="14" y="2777"/>
                    <a:pt x="1" y="3025"/>
                    <a:pt x="14" y="3273"/>
                  </a:cubicBezTo>
                  <a:cubicBezTo>
                    <a:pt x="42" y="3383"/>
                    <a:pt x="70" y="3521"/>
                    <a:pt x="194" y="3603"/>
                  </a:cubicBezTo>
                  <a:cubicBezTo>
                    <a:pt x="243" y="3623"/>
                    <a:pt x="289" y="3631"/>
                    <a:pt x="333" y="3631"/>
                  </a:cubicBezTo>
                  <a:cubicBezTo>
                    <a:pt x="569" y="3631"/>
                    <a:pt x="721" y="3378"/>
                    <a:pt x="814" y="3204"/>
                  </a:cubicBezTo>
                  <a:cubicBezTo>
                    <a:pt x="841" y="3149"/>
                    <a:pt x="910" y="3039"/>
                    <a:pt x="993" y="2928"/>
                  </a:cubicBezTo>
                  <a:cubicBezTo>
                    <a:pt x="1053" y="3341"/>
                    <a:pt x="1202" y="3561"/>
                    <a:pt x="1380" y="3561"/>
                  </a:cubicBezTo>
                  <a:cubicBezTo>
                    <a:pt x="1528" y="3561"/>
                    <a:pt x="1696" y="3406"/>
                    <a:pt x="1847" y="3080"/>
                  </a:cubicBezTo>
                  <a:cubicBezTo>
                    <a:pt x="1861" y="3107"/>
                    <a:pt x="1874" y="3149"/>
                    <a:pt x="1888" y="3190"/>
                  </a:cubicBezTo>
                  <a:cubicBezTo>
                    <a:pt x="1930" y="3314"/>
                    <a:pt x="1998" y="3424"/>
                    <a:pt x="2136" y="3466"/>
                  </a:cubicBezTo>
                  <a:cubicBezTo>
                    <a:pt x="2165" y="3473"/>
                    <a:pt x="2193" y="3477"/>
                    <a:pt x="2220" y="3477"/>
                  </a:cubicBezTo>
                  <a:cubicBezTo>
                    <a:pt x="2497" y="3477"/>
                    <a:pt x="2716" y="3118"/>
                    <a:pt x="2866" y="2804"/>
                  </a:cubicBezTo>
                  <a:cubicBezTo>
                    <a:pt x="2908" y="2887"/>
                    <a:pt x="2963" y="2983"/>
                    <a:pt x="3032" y="3052"/>
                  </a:cubicBezTo>
                  <a:cubicBezTo>
                    <a:pt x="3127" y="3136"/>
                    <a:pt x="3219" y="3171"/>
                    <a:pt x="3304" y="3171"/>
                  </a:cubicBezTo>
                  <a:cubicBezTo>
                    <a:pt x="3526" y="3171"/>
                    <a:pt x="3708" y="2938"/>
                    <a:pt x="3817" y="2749"/>
                  </a:cubicBezTo>
                  <a:cubicBezTo>
                    <a:pt x="3882" y="2868"/>
                    <a:pt x="4014" y="2986"/>
                    <a:pt x="4160" y="2986"/>
                  </a:cubicBezTo>
                  <a:cubicBezTo>
                    <a:pt x="4201" y="2986"/>
                    <a:pt x="4243" y="2977"/>
                    <a:pt x="4286" y="2956"/>
                  </a:cubicBezTo>
                  <a:cubicBezTo>
                    <a:pt x="4368" y="2915"/>
                    <a:pt x="4410" y="2859"/>
                    <a:pt x="4465" y="2804"/>
                  </a:cubicBezTo>
                  <a:cubicBezTo>
                    <a:pt x="4561" y="2956"/>
                    <a:pt x="4685" y="3094"/>
                    <a:pt x="4864" y="3190"/>
                  </a:cubicBezTo>
                  <a:cubicBezTo>
                    <a:pt x="4906" y="3204"/>
                    <a:pt x="4919" y="3218"/>
                    <a:pt x="4933" y="3218"/>
                  </a:cubicBezTo>
                  <a:cubicBezTo>
                    <a:pt x="4933" y="3231"/>
                    <a:pt x="4947" y="3231"/>
                    <a:pt x="4947" y="3231"/>
                  </a:cubicBezTo>
                  <a:cubicBezTo>
                    <a:pt x="4974" y="3259"/>
                    <a:pt x="4974" y="3259"/>
                    <a:pt x="5030" y="3328"/>
                  </a:cubicBezTo>
                  <a:cubicBezTo>
                    <a:pt x="5073" y="3354"/>
                    <a:pt x="5112" y="3366"/>
                    <a:pt x="5146" y="3366"/>
                  </a:cubicBezTo>
                  <a:cubicBezTo>
                    <a:pt x="5310" y="3366"/>
                    <a:pt x="5381" y="3105"/>
                    <a:pt x="5415" y="2901"/>
                  </a:cubicBezTo>
                  <a:lnTo>
                    <a:pt x="5429" y="2901"/>
                  </a:lnTo>
                  <a:cubicBezTo>
                    <a:pt x="5514" y="3028"/>
                    <a:pt x="5628" y="3101"/>
                    <a:pt x="5731" y="3101"/>
                  </a:cubicBezTo>
                  <a:cubicBezTo>
                    <a:pt x="5830" y="3101"/>
                    <a:pt x="5919" y="3035"/>
                    <a:pt x="5966" y="2887"/>
                  </a:cubicBezTo>
                  <a:cubicBezTo>
                    <a:pt x="6035" y="2722"/>
                    <a:pt x="6008" y="2556"/>
                    <a:pt x="5994" y="2405"/>
                  </a:cubicBezTo>
                  <a:cubicBezTo>
                    <a:pt x="6008" y="2047"/>
                    <a:pt x="5884" y="1716"/>
                    <a:pt x="5691" y="1399"/>
                  </a:cubicBezTo>
                  <a:cubicBezTo>
                    <a:pt x="5567" y="1179"/>
                    <a:pt x="5457" y="944"/>
                    <a:pt x="5305" y="738"/>
                  </a:cubicBezTo>
                  <a:cubicBezTo>
                    <a:pt x="5209" y="641"/>
                    <a:pt x="5098" y="559"/>
                    <a:pt x="5002" y="448"/>
                  </a:cubicBezTo>
                  <a:cubicBezTo>
                    <a:pt x="4919" y="379"/>
                    <a:pt x="4850" y="297"/>
                    <a:pt x="4726" y="242"/>
                  </a:cubicBezTo>
                  <a:cubicBezTo>
                    <a:pt x="4670" y="230"/>
                    <a:pt x="4427" y="135"/>
                    <a:pt x="4381" y="117"/>
                  </a:cubicBezTo>
                  <a:lnTo>
                    <a:pt x="4381" y="117"/>
                  </a:lnTo>
                  <a:cubicBezTo>
                    <a:pt x="4192" y="31"/>
                    <a:pt x="4024" y="15"/>
                    <a:pt x="3888" y="15"/>
                  </a:cubicBezTo>
                  <a:cubicBezTo>
                    <a:pt x="3807" y="15"/>
                    <a:pt x="3736" y="21"/>
                    <a:pt x="3679" y="21"/>
                  </a:cubicBezTo>
                  <a:cubicBezTo>
                    <a:pt x="3668" y="21"/>
                    <a:pt x="3658" y="20"/>
                    <a:pt x="3647" y="20"/>
                  </a:cubicBezTo>
                  <a:cubicBezTo>
                    <a:pt x="3431" y="20"/>
                    <a:pt x="3286" y="150"/>
                    <a:pt x="3142" y="255"/>
                  </a:cubicBezTo>
                  <a:cubicBezTo>
                    <a:pt x="3035" y="90"/>
                    <a:pt x="2798" y="1"/>
                    <a:pt x="2571" y="1"/>
                  </a:cubicBezTo>
                  <a:close/>
                </a:path>
              </a:pathLst>
            </a:custGeom>
            <a:solidFill>
              <a:srgbClr val="AF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7"/>
            <p:cNvSpPr/>
            <p:nvPr/>
          </p:nvSpPr>
          <p:spPr>
            <a:xfrm>
              <a:off x="1647225" y="1381275"/>
              <a:ext cx="131600" cy="94200"/>
            </a:xfrm>
            <a:custGeom>
              <a:avLst/>
              <a:gdLst/>
              <a:ahLst/>
              <a:cxnLst/>
              <a:rect l="l" t="t" r="r" b="b"/>
              <a:pathLst>
                <a:path w="5264" h="3768" extrusionOk="0">
                  <a:moveTo>
                    <a:pt x="3368" y="0"/>
                  </a:moveTo>
                  <a:cubicBezTo>
                    <a:pt x="3254" y="0"/>
                    <a:pt x="3022" y="84"/>
                    <a:pt x="3026" y="88"/>
                  </a:cubicBezTo>
                  <a:lnTo>
                    <a:pt x="3026" y="88"/>
                  </a:lnTo>
                  <a:cubicBezTo>
                    <a:pt x="2850" y="116"/>
                    <a:pt x="2713" y="198"/>
                    <a:pt x="2563" y="266"/>
                  </a:cubicBezTo>
                  <a:lnTo>
                    <a:pt x="2453" y="266"/>
                  </a:lnTo>
                  <a:cubicBezTo>
                    <a:pt x="2439" y="266"/>
                    <a:pt x="2426" y="252"/>
                    <a:pt x="2426" y="252"/>
                  </a:cubicBezTo>
                  <a:cubicBezTo>
                    <a:pt x="2229" y="117"/>
                    <a:pt x="1969" y="6"/>
                    <a:pt x="1718" y="6"/>
                  </a:cubicBezTo>
                  <a:cubicBezTo>
                    <a:pt x="1635" y="6"/>
                    <a:pt x="1553" y="18"/>
                    <a:pt x="1475" y="45"/>
                  </a:cubicBezTo>
                  <a:cubicBezTo>
                    <a:pt x="1447" y="59"/>
                    <a:pt x="1420" y="73"/>
                    <a:pt x="1392" y="87"/>
                  </a:cubicBezTo>
                  <a:cubicBezTo>
                    <a:pt x="1301" y="75"/>
                    <a:pt x="1207" y="69"/>
                    <a:pt x="1115" y="69"/>
                  </a:cubicBezTo>
                  <a:cubicBezTo>
                    <a:pt x="985" y="69"/>
                    <a:pt x="858" y="82"/>
                    <a:pt x="745" y="114"/>
                  </a:cubicBezTo>
                  <a:cubicBezTo>
                    <a:pt x="552" y="183"/>
                    <a:pt x="469" y="349"/>
                    <a:pt x="442" y="514"/>
                  </a:cubicBezTo>
                  <a:cubicBezTo>
                    <a:pt x="386" y="845"/>
                    <a:pt x="552" y="1161"/>
                    <a:pt x="524" y="1423"/>
                  </a:cubicBezTo>
                  <a:cubicBezTo>
                    <a:pt x="455" y="1850"/>
                    <a:pt x="1" y="2443"/>
                    <a:pt x="138" y="2966"/>
                  </a:cubicBezTo>
                  <a:cubicBezTo>
                    <a:pt x="180" y="3132"/>
                    <a:pt x="304" y="3366"/>
                    <a:pt x="566" y="3449"/>
                  </a:cubicBezTo>
                  <a:cubicBezTo>
                    <a:pt x="587" y="3453"/>
                    <a:pt x="607" y="3455"/>
                    <a:pt x="627" y="3455"/>
                  </a:cubicBezTo>
                  <a:cubicBezTo>
                    <a:pt x="1013" y="3455"/>
                    <a:pt x="1209" y="2732"/>
                    <a:pt x="1392" y="2470"/>
                  </a:cubicBezTo>
                  <a:cubicBezTo>
                    <a:pt x="1406" y="2457"/>
                    <a:pt x="1406" y="2443"/>
                    <a:pt x="1420" y="2415"/>
                  </a:cubicBezTo>
                  <a:cubicBezTo>
                    <a:pt x="1433" y="2831"/>
                    <a:pt x="1421" y="3768"/>
                    <a:pt x="1927" y="3768"/>
                  </a:cubicBezTo>
                  <a:cubicBezTo>
                    <a:pt x="1941" y="3768"/>
                    <a:pt x="1956" y="3767"/>
                    <a:pt x="1971" y="3765"/>
                  </a:cubicBezTo>
                  <a:cubicBezTo>
                    <a:pt x="2095" y="3724"/>
                    <a:pt x="2136" y="3628"/>
                    <a:pt x="2178" y="3531"/>
                  </a:cubicBezTo>
                  <a:cubicBezTo>
                    <a:pt x="2260" y="3311"/>
                    <a:pt x="2329" y="3077"/>
                    <a:pt x="2412" y="2842"/>
                  </a:cubicBezTo>
                  <a:cubicBezTo>
                    <a:pt x="2426" y="2829"/>
                    <a:pt x="2426" y="2815"/>
                    <a:pt x="2439" y="2787"/>
                  </a:cubicBezTo>
                  <a:cubicBezTo>
                    <a:pt x="2453" y="2953"/>
                    <a:pt x="2467" y="3132"/>
                    <a:pt x="2508" y="3325"/>
                  </a:cubicBezTo>
                  <a:cubicBezTo>
                    <a:pt x="2522" y="3407"/>
                    <a:pt x="2563" y="3476"/>
                    <a:pt x="2618" y="3545"/>
                  </a:cubicBezTo>
                  <a:cubicBezTo>
                    <a:pt x="2671" y="3598"/>
                    <a:pt x="2747" y="3623"/>
                    <a:pt x="2824" y="3623"/>
                  </a:cubicBezTo>
                  <a:cubicBezTo>
                    <a:pt x="2866" y="3623"/>
                    <a:pt x="2910" y="3615"/>
                    <a:pt x="2949" y="3600"/>
                  </a:cubicBezTo>
                  <a:cubicBezTo>
                    <a:pt x="3197" y="3476"/>
                    <a:pt x="3280" y="3228"/>
                    <a:pt x="3362" y="3008"/>
                  </a:cubicBezTo>
                  <a:cubicBezTo>
                    <a:pt x="3404" y="2911"/>
                    <a:pt x="3431" y="2815"/>
                    <a:pt x="3473" y="2705"/>
                  </a:cubicBezTo>
                  <a:cubicBezTo>
                    <a:pt x="3486" y="2870"/>
                    <a:pt x="3486" y="3021"/>
                    <a:pt x="3542" y="3187"/>
                  </a:cubicBezTo>
                  <a:cubicBezTo>
                    <a:pt x="3572" y="3359"/>
                    <a:pt x="3737" y="3592"/>
                    <a:pt x="3927" y="3592"/>
                  </a:cubicBezTo>
                  <a:cubicBezTo>
                    <a:pt x="3994" y="3592"/>
                    <a:pt x="4065" y="3562"/>
                    <a:pt x="4134" y="3490"/>
                  </a:cubicBezTo>
                  <a:cubicBezTo>
                    <a:pt x="4286" y="3297"/>
                    <a:pt x="4368" y="3077"/>
                    <a:pt x="4410" y="2842"/>
                  </a:cubicBezTo>
                  <a:cubicBezTo>
                    <a:pt x="4465" y="2994"/>
                    <a:pt x="4534" y="3132"/>
                    <a:pt x="4602" y="3269"/>
                  </a:cubicBezTo>
                  <a:cubicBezTo>
                    <a:pt x="4658" y="3366"/>
                    <a:pt x="4726" y="3462"/>
                    <a:pt x="4850" y="3517"/>
                  </a:cubicBezTo>
                  <a:cubicBezTo>
                    <a:pt x="4871" y="3523"/>
                    <a:pt x="4891" y="3526"/>
                    <a:pt x="4910" y="3526"/>
                  </a:cubicBezTo>
                  <a:cubicBezTo>
                    <a:pt x="4985" y="3526"/>
                    <a:pt x="5052" y="3486"/>
                    <a:pt x="5085" y="3421"/>
                  </a:cubicBezTo>
                  <a:cubicBezTo>
                    <a:pt x="5264" y="2760"/>
                    <a:pt x="5264" y="1892"/>
                    <a:pt x="5016" y="1327"/>
                  </a:cubicBezTo>
                  <a:cubicBezTo>
                    <a:pt x="4961" y="1203"/>
                    <a:pt x="4933" y="1037"/>
                    <a:pt x="4823" y="858"/>
                  </a:cubicBezTo>
                  <a:cubicBezTo>
                    <a:pt x="4658" y="624"/>
                    <a:pt x="4478" y="404"/>
                    <a:pt x="4203" y="266"/>
                  </a:cubicBezTo>
                  <a:cubicBezTo>
                    <a:pt x="3965" y="147"/>
                    <a:pt x="3728" y="3"/>
                    <a:pt x="3442" y="3"/>
                  </a:cubicBezTo>
                  <a:cubicBezTo>
                    <a:pt x="3430" y="3"/>
                    <a:pt x="3417" y="3"/>
                    <a:pt x="3404" y="4"/>
                  </a:cubicBezTo>
                  <a:cubicBezTo>
                    <a:pt x="3394" y="1"/>
                    <a:pt x="3382" y="0"/>
                    <a:pt x="3368" y="0"/>
                  </a:cubicBezTo>
                  <a:close/>
                </a:path>
              </a:pathLst>
            </a:custGeom>
            <a:solidFill>
              <a:srgbClr val="AF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7"/>
            <p:cNvSpPr/>
            <p:nvPr/>
          </p:nvSpPr>
          <p:spPr>
            <a:xfrm>
              <a:off x="1409575" y="1307575"/>
              <a:ext cx="126425" cy="132350"/>
            </a:xfrm>
            <a:custGeom>
              <a:avLst/>
              <a:gdLst/>
              <a:ahLst/>
              <a:cxnLst/>
              <a:rect l="l" t="t" r="r" b="b"/>
              <a:pathLst>
                <a:path w="5057" h="5294" extrusionOk="0">
                  <a:moveTo>
                    <a:pt x="1371" y="1"/>
                  </a:moveTo>
                  <a:cubicBezTo>
                    <a:pt x="1355" y="1"/>
                    <a:pt x="1339" y="2"/>
                    <a:pt x="1323" y="4"/>
                  </a:cubicBezTo>
                  <a:cubicBezTo>
                    <a:pt x="1240" y="17"/>
                    <a:pt x="1157" y="45"/>
                    <a:pt x="1088" y="86"/>
                  </a:cubicBezTo>
                  <a:cubicBezTo>
                    <a:pt x="1075" y="100"/>
                    <a:pt x="1047" y="114"/>
                    <a:pt x="1047" y="114"/>
                  </a:cubicBezTo>
                  <a:lnTo>
                    <a:pt x="1033" y="128"/>
                  </a:lnTo>
                  <a:cubicBezTo>
                    <a:pt x="1020" y="114"/>
                    <a:pt x="1006" y="100"/>
                    <a:pt x="978" y="100"/>
                  </a:cubicBezTo>
                  <a:cubicBezTo>
                    <a:pt x="969" y="99"/>
                    <a:pt x="959" y="99"/>
                    <a:pt x="950" y="99"/>
                  </a:cubicBezTo>
                  <a:cubicBezTo>
                    <a:pt x="797" y="99"/>
                    <a:pt x="668" y="201"/>
                    <a:pt x="551" y="265"/>
                  </a:cubicBezTo>
                  <a:cubicBezTo>
                    <a:pt x="317" y="403"/>
                    <a:pt x="248" y="637"/>
                    <a:pt x="193" y="858"/>
                  </a:cubicBezTo>
                  <a:cubicBezTo>
                    <a:pt x="0" y="1505"/>
                    <a:pt x="83" y="2125"/>
                    <a:pt x="152" y="2677"/>
                  </a:cubicBezTo>
                  <a:cubicBezTo>
                    <a:pt x="172" y="2780"/>
                    <a:pt x="240" y="2946"/>
                    <a:pt x="354" y="2946"/>
                  </a:cubicBezTo>
                  <a:cubicBezTo>
                    <a:pt x="391" y="2946"/>
                    <a:pt x="434" y="2928"/>
                    <a:pt x="482" y="2883"/>
                  </a:cubicBezTo>
                  <a:cubicBezTo>
                    <a:pt x="496" y="2842"/>
                    <a:pt x="510" y="2801"/>
                    <a:pt x="537" y="2759"/>
                  </a:cubicBezTo>
                  <a:cubicBezTo>
                    <a:pt x="537" y="2828"/>
                    <a:pt x="551" y="2897"/>
                    <a:pt x="565" y="2966"/>
                  </a:cubicBezTo>
                  <a:cubicBezTo>
                    <a:pt x="592" y="3117"/>
                    <a:pt x="648" y="3310"/>
                    <a:pt x="827" y="3393"/>
                  </a:cubicBezTo>
                  <a:cubicBezTo>
                    <a:pt x="839" y="3395"/>
                    <a:pt x="851" y="3396"/>
                    <a:pt x="863" y="3396"/>
                  </a:cubicBezTo>
                  <a:cubicBezTo>
                    <a:pt x="1030" y="3396"/>
                    <a:pt x="1105" y="3220"/>
                    <a:pt x="1144" y="3104"/>
                  </a:cubicBezTo>
                  <a:cubicBezTo>
                    <a:pt x="1199" y="2938"/>
                    <a:pt x="1281" y="2704"/>
                    <a:pt x="1309" y="2566"/>
                  </a:cubicBezTo>
                  <a:cubicBezTo>
                    <a:pt x="1460" y="3214"/>
                    <a:pt x="1433" y="3999"/>
                    <a:pt x="1529" y="4647"/>
                  </a:cubicBezTo>
                  <a:cubicBezTo>
                    <a:pt x="1551" y="4840"/>
                    <a:pt x="1648" y="5294"/>
                    <a:pt x="1873" y="5294"/>
                  </a:cubicBezTo>
                  <a:cubicBezTo>
                    <a:pt x="1936" y="5294"/>
                    <a:pt x="2010" y="5258"/>
                    <a:pt x="2094" y="5170"/>
                  </a:cubicBezTo>
                  <a:cubicBezTo>
                    <a:pt x="2301" y="4867"/>
                    <a:pt x="2287" y="4509"/>
                    <a:pt x="2328" y="4165"/>
                  </a:cubicBezTo>
                  <a:cubicBezTo>
                    <a:pt x="2342" y="3958"/>
                    <a:pt x="2356" y="3751"/>
                    <a:pt x="2370" y="3545"/>
                  </a:cubicBezTo>
                  <a:cubicBezTo>
                    <a:pt x="2475" y="3744"/>
                    <a:pt x="2612" y="3895"/>
                    <a:pt x="2787" y="3895"/>
                  </a:cubicBezTo>
                  <a:cubicBezTo>
                    <a:pt x="2841" y="3895"/>
                    <a:pt x="2900" y="3880"/>
                    <a:pt x="2962" y="3848"/>
                  </a:cubicBezTo>
                  <a:cubicBezTo>
                    <a:pt x="3320" y="3462"/>
                    <a:pt x="3320" y="2952"/>
                    <a:pt x="3389" y="2484"/>
                  </a:cubicBezTo>
                  <a:cubicBezTo>
                    <a:pt x="3444" y="2635"/>
                    <a:pt x="3527" y="2773"/>
                    <a:pt x="3692" y="2842"/>
                  </a:cubicBezTo>
                  <a:cubicBezTo>
                    <a:pt x="3723" y="2851"/>
                    <a:pt x="3756" y="2855"/>
                    <a:pt x="3789" y="2855"/>
                  </a:cubicBezTo>
                  <a:cubicBezTo>
                    <a:pt x="3861" y="2855"/>
                    <a:pt x="3930" y="2834"/>
                    <a:pt x="3968" y="2787"/>
                  </a:cubicBezTo>
                  <a:cubicBezTo>
                    <a:pt x="4175" y="2553"/>
                    <a:pt x="4244" y="2112"/>
                    <a:pt x="4271" y="1864"/>
                  </a:cubicBezTo>
                  <a:cubicBezTo>
                    <a:pt x="4374" y="2044"/>
                    <a:pt x="4478" y="2322"/>
                    <a:pt x="4717" y="2322"/>
                  </a:cubicBezTo>
                  <a:cubicBezTo>
                    <a:pt x="4733" y="2322"/>
                    <a:pt x="4750" y="2321"/>
                    <a:pt x="4767" y="2318"/>
                  </a:cubicBezTo>
                  <a:cubicBezTo>
                    <a:pt x="4891" y="2277"/>
                    <a:pt x="4932" y="2167"/>
                    <a:pt x="4960" y="2070"/>
                  </a:cubicBezTo>
                  <a:cubicBezTo>
                    <a:pt x="5056" y="1809"/>
                    <a:pt x="5043" y="1340"/>
                    <a:pt x="5001" y="1189"/>
                  </a:cubicBezTo>
                  <a:cubicBezTo>
                    <a:pt x="5001" y="982"/>
                    <a:pt x="4988" y="775"/>
                    <a:pt x="4850" y="610"/>
                  </a:cubicBezTo>
                  <a:cubicBezTo>
                    <a:pt x="4634" y="346"/>
                    <a:pt x="4260" y="186"/>
                    <a:pt x="3885" y="186"/>
                  </a:cubicBezTo>
                  <a:cubicBezTo>
                    <a:pt x="3830" y="186"/>
                    <a:pt x="3775" y="189"/>
                    <a:pt x="3720" y="197"/>
                  </a:cubicBezTo>
                  <a:cubicBezTo>
                    <a:pt x="3568" y="224"/>
                    <a:pt x="3403" y="265"/>
                    <a:pt x="3279" y="348"/>
                  </a:cubicBezTo>
                  <a:cubicBezTo>
                    <a:pt x="3196" y="389"/>
                    <a:pt x="3045" y="527"/>
                    <a:pt x="2935" y="624"/>
                  </a:cubicBezTo>
                  <a:cubicBezTo>
                    <a:pt x="2935" y="610"/>
                    <a:pt x="2935" y="596"/>
                    <a:pt x="2921" y="569"/>
                  </a:cubicBezTo>
                  <a:cubicBezTo>
                    <a:pt x="2833" y="251"/>
                    <a:pt x="2536" y="154"/>
                    <a:pt x="2265" y="154"/>
                  </a:cubicBezTo>
                  <a:cubicBezTo>
                    <a:pt x="2112" y="154"/>
                    <a:pt x="1968" y="184"/>
                    <a:pt x="1874" y="224"/>
                  </a:cubicBezTo>
                  <a:cubicBezTo>
                    <a:pt x="1819" y="197"/>
                    <a:pt x="1791" y="155"/>
                    <a:pt x="1681" y="100"/>
                  </a:cubicBezTo>
                  <a:cubicBezTo>
                    <a:pt x="1597" y="40"/>
                    <a:pt x="1482" y="1"/>
                    <a:pt x="1371"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7"/>
            <p:cNvSpPr/>
            <p:nvPr/>
          </p:nvSpPr>
          <p:spPr>
            <a:xfrm>
              <a:off x="1628625" y="1459900"/>
              <a:ext cx="147450" cy="149950"/>
            </a:xfrm>
            <a:custGeom>
              <a:avLst/>
              <a:gdLst/>
              <a:ahLst/>
              <a:cxnLst/>
              <a:rect l="l" t="t" r="r" b="b"/>
              <a:pathLst>
                <a:path w="5898" h="5998" extrusionOk="0">
                  <a:moveTo>
                    <a:pt x="1530" y="0"/>
                  </a:moveTo>
                  <a:cubicBezTo>
                    <a:pt x="1434" y="14"/>
                    <a:pt x="1351" y="56"/>
                    <a:pt x="1268" y="97"/>
                  </a:cubicBezTo>
                  <a:cubicBezTo>
                    <a:pt x="1241" y="111"/>
                    <a:pt x="1227" y="124"/>
                    <a:pt x="1213" y="138"/>
                  </a:cubicBezTo>
                  <a:lnTo>
                    <a:pt x="1199" y="138"/>
                  </a:lnTo>
                  <a:cubicBezTo>
                    <a:pt x="1186" y="124"/>
                    <a:pt x="1172" y="124"/>
                    <a:pt x="1144" y="124"/>
                  </a:cubicBezTo>
                  <a:cubicBezTo>
                    <a:pt x="1124" y="122"/>
                    <a:pt x="1105" y="120"/>
                    <a:pt x="1086" y="120"/>
                  </a:cubicBezTo>
                  <a:cubicBezTo>
                    <a:pt x="908" y="120"/>
                    <a:pt x="771" y="230"/>
                    <a:pt x="634" y="317"/>
                  </a:cubicBezTo>
                  <a:cubicBezTo>
                    <a:pt x="373" y="469"/>
                    <a:pt x="290" y="731"/>
                    <a:pt x="221" y="979"/>
                  </a:cubicBezTo>
                  <a:cubicBezTo>
                    <a:pt x="1" y="1695"/>
                    <a:pt x="97" y="2411"/>
                    <a:pt x="180" y="3031"/>
                  </a:cubicBezTo>
                  <a:cubicBezTo>
                    <a:pt x="211" y="3147"/>
                    <a:pt x="291" y="3344"/>
                    <a:pt x="419" y="3344"/>
                  </a:cubicBezTo>
                  <a:cubicBezTo>
                    <a:pt x="459" y="3344"/>
                    <a:pt x="503" y="3325"/>
                    <a:pt x="552" y="3279"/>
                  </a:cubicBezTo>
                  <a:cubicBezTo>
                    <a:pt x="579" y="3224"/>
                    <a:pt x="607" y="3169"/>
                    <a:pt x="621" y="3128"/>
                  </a:cubicBezTo>
                  <a:cubicBezTo>
                    <a:pt x="634" y="3197"/>
                    <a:pt x="648" y="3279"/>
                    <a:pt x="662" y="3362"/>
                  </a:cubicBezTo>
                  <a:cubicBezTo>
                    <a:pt x="703" y="3527"/>
                    <a:pt x="758" y="3748"/>
                    <a:pt x="965" y="3844"/>
                  </a:cubicBezTo>
                  <a:cubicBezTo>
                    <a:pt x="978" y="3846"/>
                    <a:pt x="990" y="3847"/>
                    <a:pt x="1002" y="3847"/>
                  </a:cubicBezTo>
                  <a:cubicBezTo>
                    <a:pt x="1197" y="3847"/>
                    <a:pt x="1285" y="3644"/>
                    <a:pt x="1337" y="3514"/>
                  </a:cubicBezTo>
                  <a:cubicBezTo>
                    <a:pt x="1406" y="3321"/>
                    <a:pt x="1489" y="3059"/>
                    <a:pt x="1530" y="2907"/>
                  </a:cubicBezTo>
                  <a:cubicBezTo>
                    <a:pt x="1709" y="3651"/>
                    <a:pt x="1682" y="4519"/>
                    <a:pt x="1792" y="5263"/>
                  </a:cubicBezTo>
                  <a:cubicBezTo>
                    <a:pt x="1803" y="5489"/>
                    <a:pt x="1922" y="5998"/>
                    <a:pt x="2189" y="5998"/>
                  </a:cubicBezTo>
                  <a:cubicBezTo>
                    <a:pt x="2265" y="5998"/>
                    <a:pt x="2352" y="5957"/>
                    <a:pt x="2453" y="5856"/>
                  </a:cubicBezTo>
                  <a:cubicBezTo>
                    <a:pt x="2687" y="5511"/>
                    <a:pt x="2660" y="5098"/>
                    <a:pt x="2715" y="4712"/>
                  </a:cubicBezTo>
                  <a:cubicBezTo>
                    <a:pt x="2742" y="4478"/>
                    <a:pt x="2756" y="4244"/>
                    <a:pt x="2770" y="4010"/>
                  </a:cubicBezTo>
                  <a:cubicBezTo>
                    <a:pt x="2885" y="4239"/>
                    <a:pt x="3046" y="4413"/>
                    <a:pt x="3249" y="4413"/>
                  </a:cubicBezTo>
                  <a:cubicBezTo>
                    <a:pt x="3315" y="4413"/>
                    <a:pt x="3385" y="4395"/>
                    <a:pt x="3459" y="4354"/>
                  </a:cubicBezTo>
                  <a:cubicBezTo>
                    <a:pt x="3872" y="3913"/>
                    <a:pt x="3872" y="3348"/>
                    <a:pt x="3955" y="2811"/>
                  </a:cubicBezTo>
                  <a:cubicBezTo>
                    <a:pt x="4024" y="2976"/>
                    <a:pt x="4120" y="3142"/>
                    <a:pt x="4313" y="3211"/>
                  </a:cubicBezTo>
                  <a:cubicBezTo>
                    <a:pt x="4353" y="3225"/>
                    <a:pt x="4396" y="3233"/>
                    <a:pt x="4439" y="3233"/>
                  </a:cubicBezTo>
                  <a:cubicBezTo>
                    <a:pt x="4515" y="3233"/>
                    <a:pt x="4591" y="3208"/>
                    <a:pt x="4644" y="3155"/>
                  </a:cubicBezTo>
                  <a:cubicBezTo>
                    <a:pt x="4878" y="2894"/>
                    <a:pt x="4947" y="2398"/>
                    <a:pt x="4988" y="2108"/>
                  </a:cubicBezTo>
                  <a:cubicBezTo>
                    <a:pt x="5103" y="2313"/>
                    <a:pt x="5218" y="2624"/>
                    <a:pt x="5498" y="2624"/>
                  </a:cubicBezTo>
                  <a:cubicBezTo>
                    <a:pt x="5520" y="2624"/>
                    <a:pt x="5543" y="2622"/>
                    <a:pt x="5567" y="2618"/>
                  </a:cubicBezTo>
                  <a:cubicBezTo>
                    <a:pt x="5705" y="2591"/>
                    <a:pt x="5760" y="2453"/>
                    <a:pt x="5787" y="2343"/>
                  </a:cubicBezTo>
                  <a:cubicBezTo>
                    <a:pt x="5898" y="2053"/>
                    <a:pt x="5884" y="1530"/>
                    <a:pt x="5829" y="1351"/>
                  </a:cubicBezTo>
                  <a:cubicBezTo>
                    <a:pt x="5829" y="1116"/>
                    <a:pt x="5815" y="882"/>
                    <a:pt x="5636" y="689"/>
                  </a:cubicBezTo>
                  <a:cubicBezTo>
                    <a:pt x="5393" y="398"/>
                    <a:pt x="4948" y="225"/>
                    <a:pt x="4516" y="225"/>
                  </a:cubicBezTo>
                  <a:cubicBezTo>
                    <a:pt x="4457" y="225"/>
                    <a:pt x="4399" y="228"/>
                    <a:pt x="4341" y="235"/>
                  </a:cubicBezTo>
                  <a:cubicBezTo>
                    <a:pt x="4148" y="262"/>
                    <a:pt x="3969" y="304"/>
                    <a:pt x="3817" y="400"/>
                  </a:cubicBezTo>
                  <a:cubicBezTo>
                    <a:pt x="3721" y="455"/>
                    <a:pt x="3542" y="607"/>
                    <a:pt x="3431" y="703"/>
                  </a:cubicBezTo>
                  <a:cubicBezTo>
                    <a:pt x="3418" y="689"/>
                    <a:pt x="3418" y="676"/>
                    <a:pt x="3404" y="648"/>
                  </a:cubicBezTo>
                  <a:cubicBezTo>
                    <a:pt x="3305" y="287"/>
                    <a:pt x="2940" y="180"/>
                    <a:pt x="2615" y="180"/>
                  </a:cubicBezTo>
                  <a:cubicBezTo>
                    <a:pt x="2443" y="180"/>
                    <a:pt x="2282" y="210"/>
                    <a:pt x="2178" y="248"/>
                  </a:cubicBezTo>
                  <a:cubicBezTo>
                    <a:pt x="2122" y="221"/>
                    <a:pt x="2081" y="180"/>
                    <a:pt x="1957" y="111"/>
                  </a:cubicBezTo>
                  <a:cubicBezTo>
                    <a:pt x="1833" y="42"/>
                    <a:pt x="1682" y="0"/>
                    <a:pt x="1530" y="0"/>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7"/>
            <p:cNvSpPr/>
            <p:nvPr/>
          </p:nvSpPr>
          <p:spPr>
            <a:xfrm>
              <a:off x="1369600" y="1524650"/>
              <a:ext cx="111975" cy="135025"/>
            </a:xfrm>
            <a:custGeom>
              <a:avLst/>
              <a:gdLst/>
              <a:ahLst/>
              <a:cxnLst/>
              <a:rect l="l" t="t" r="r" b="b"/>
              <a:pathLst>
                <a:path w="4479" h="5401" extrusionOk="0">
                  <a:moveTo>
                    <a:pt x="3183" y="1"/>
                  </a:moveTo>
                  <a:cubicBezTo>
                    <a:pt x="3039" y="21"/>
                    <a:pt x="2939" y="25"/>
                    <a:pt x="2839" y="25"/>
                  </a:cubicBezTo>
                  <a:cubicBezTo>
                    <a:pt x="2789" y="25"/>
                    <a:pt x="2739" y="24"/>
                    <a:pt x="2684" y="24"/>
                  </a:cubicBezTo>
                  <a:cubicBezTo>
                    <a:pt x="2628" y="24"/>
                    <a:pt x="2567" y="25"/>
                    <a:pt x="2495" y="28"/>
                  </a:cubicBezTo>
                  <a:cubicBezTo>
                    <a:pt x="2446" y="40"/>
                    <a:pt x="2393" y="44"/>
                    <a:pt x="2337" y="44"/>
                  </a:cubicBezTo>
                  <a:cubicBezTo>
                    <a:pt x="2245" y="44"/>
                    <a:pt x="2143" y="34"/>
                    <a:pt x="2031" y="34"/>
                  </a:cubicBezTo>
                  <a:cubicBezTo>
                    <a:pt x="1981" y="34"/>
                    <a:pt x="1929" y="36"/>
                    <a:pt x="1875" y="42"/>
                  </a:cubicBezTo>
                  <a:cubicBezTo>
                    <a:pt x="1861" y="42"/>
                    <a:pt x="1819" y="56"/>
                    <a:pt x="1764" y="69"/>
                  </a:cubicBezTo>
                  <a:cubicBezTo>
                    <a:pt x="1654" y="65"/>
                    <a:pt x="1540" y="60"/>
                    <a:pt x="1428" y="60"/>
                  </a:cubicBezTo>
                  <a:cubicBezTo>
                    <a:pt x="1163" y="60"/>
                    <a:pt x="903" y="90"/>
                    <a:pt x="690" y="235"/>
                  </a:cubicBezTo>
                  <a:cubicBezTo>
                    <a:pt x="373" y="510"/>
                    <a:pt x="194" y="910"/>
                    <a:pt x="180" y="1282"/>
                  </a:cubicBezTo>
                  <a:cubicBezTo>
                    <a:pt x="180" y="1475"/>
                    <a:pt x="249" y="1668"/>
                    <a:pt x="331" y="1833"/>
                  </a:cubicBezTo>
                  <a:cubicBezTo>
                    <a:pt x="345" y="1847"/>
                    <a:pt x="359" y="1874"/>
                    <a:pt x="359" y="1888"/>
                  </a:cubicBezTo>
                  <a:cubicBezTo>
                    <a:pt x="359" y="1902"/>
                    <a:pt x="373" y="1902"/>
                    <a:pt x="373" y="1902"/>
                  </a:cubicBezTo>
                  <a:cubicBezTo>
                    <a:pt x="331" y="1998"/>
                    <a:pt x="1" y="2439"/>
                    <a:pt x="15" y="2729"/>
                  </a:cubicBezTo>
                  <a:cubicBezTo>
                    <a:pt x="28" y="3114"/>
                    <a:pt x="1" y="3514"/>
                    <a:pt x="152" y="3886"/>
                  </a:cubicBezTo>
                  <a:cubicBezTo>
                    <a:pt x="225" y="4042"/>
                    <a:pt x="349" y="4303"/>
                    <a:pt x="563" y="4303"/>
                  </a:cubicBezTo>
                  <a:cubicBezTo>
                    <a:pt x="594" y="4303"/>
                    <a:pt x="627" y="4298"/>
                    <a:pt x="662" y="4285"/>
                  </a:cubicBezTo>
                  <a:cubicBezTo>
                    <a:pt x="869" y="4161"/>
                    <a:pt x="910" y="3955"/>
                    <a:pt x="1020" y="3721"/>
                  </a:cubicBezTo>
                  <a:cubicBezTo>
                    <a:pt x="1103" y="3486"/>
                    <a:pt x="1172" y="3238"/>
                    <a:pt x="1255" y="3004"/>
                  </a:cubicBezTo>
                  <a:lnTo>
                    <a:pt x="1255" y="3004"/>
                  </a:lnTo>
                  <a:cubicBezTo>
                    <a:pt x="1255" y="3445"/>
                    <a:pt x="1241" y="4010"/>
                    <a:pt x="1323" y="4382"/>
                  </a:cubicBezTo>
                  <a:cubicBezTo>
                    <a:pt x="1368" y="4560"/>
                    <a:pt x="1511" y="5059"/>
                    <a:pt x="1759" y="5059"/>
                  </a:cubicBezTo>
                  <a:cubicBezTo>
                    <a:pt x="1819" y="5059"/>
                    <a:pt x="1885" y="5030"/>
                    <a:pt x="1957" y="4961"/>
                  </a:cubicBezTo>
                  <a:cubicBezTo>
                    <a:pt x="2095" y="4616"/>
                    <a:pt x="2136" y="4258"/>
                    <a:pt x="2191" y="3886"/>
                  </a:cubicBezTo>
                  <a:cubicBezTo>
                    <a:pt x="2191" y="4148"/>
                    <a:pt x="2205" y="4396"/>
                    <a:pt x="2247" y="4630"/>
                  </a:cubicBezTo>
                  <a:cubicBezTo>
                    <a:pt x="2288" y="4795"/>
                    <a:pt x="2302" y="4974"/>
                    <a:pt x="2398" y="5112"/>
                  </a:cubicBezTo>
                  <a:cubicBezTo>
                    <a:pt x="2436" y="5150"/>
                    <a:pt x="2488" y="5168"/>
                    <a:pt x="2541" y="5168"/>
                  </a:cubicBezTo>
                  <a:cubicBezTo>
                    <a:pt x="2602" y="5168"/>
                    <a:pt x="2664" y="5143"/>
                    <a:pt x="2701" y="5098"/>
                  </a:cubicBezTo>
                  <a:cubicBezTo>
                    <a:pt x="2825" y="4905"/>
                    <a:pt x="2922" y="4685"/>
                    <a:pt x="2991" y="4465"/>
                  </a:cubicBezTo>
                  <a:cubicBezTo>
                    <a:pt x="3032" y="4768"/>
                    <a:pt x="3059" y="5085"/>
                    <a:pt x="3239" y="5346"/>
                  </a:cubicBezTo>
                  <a:cubicBezTo>
                    <a:pt x="3293" y="5384"/>
                    <a:pt x="3342" y="5400"/>
                    <a:pt x="3386" y="5400"/>
                  </a:cubicBezTo>
                  <a:cubicBezTo>
                    <a:pt x="3633" y="5400"/>
                    <a:pt x="3727" y="4890"/>
                    <a:pt x="3762" y="4726"/>
                  </a:cubicBezTo>
                  <a:cubicBezTo>
                    <a:pt x="3817" y="4244"/>
                    <a:pt x="3941" y="3789"/>
                    <a:pt x="3969" y="3307"/>
                  </a:cubicBezTo>
                  <a:cubicBezTo>
                    <a:pt x="3983" y="2977"/>
                    <a:pt x="3927" y="2439"/>
                    <a:pt x="3969" y="2177"/>
                  </a:cubicBezTo>
                  <a:lnTo>
                    <a:pt x="3969" y="2177"/>
                  </a:lnTo>
                  <a:cubicBezTo>
                    <a:pt x="4024" y="2246"/>
                    <a:pt x="4093" y="2315"/>
                    <a:pt x="4231" y="2315"/>
                  </a:cubicBezTo>
                  <a:cubicBezTo>
                    <a:pt x="4355" y="2301"/>
                    <a:pt x="4382" y="2177"/>
                    <a:pt x="4410" y="2095"/>
                  </a:cubicBezTo>
                  <a:cubicBezTo>
                    <a:pt x="4479" y="1916"/>
                    <a:pt x="4437" y="1585"/>
                    <a:pt x="4423" y="1502"/>
                  </a:cubicBezTo>
                  <a:cubicBezTo>
                    <a:pt x="4451" y="1213"/>
                    <a:pt x="4313" y="800"/>
                    <a:pt x="4217" y="634"/>
                  </a:cubicBezTo>
                  <a:cubicBezTo>
                    <a:pt x="4175" y="483"/>
                    <a:pt x="4079" y="345"/>
                    <a:pt x="3955" y="235"/>
                  </a:cubicBezTo>
                  <a:cubicBezTo>
                    <a:pt x="3872" y="166"/>
                    <a:pt x="3776" y="125"/>
                    <a:pt x="3666" y="97"/>
                  </a:cubicBezTo>
                  <a:cubicBezTo>
                    <a:pt x="3514" y="28"/>
                    <a:pt x="3349" y="1"/>
                    <a:pt x="3183"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7"/>
            <p:cNvSpPr/>
            <p:nvPr/>
          </p:nvSpPr>
          <p:spPr>
            <a:xfrm>
              <a:off x="1431950" y="1464025"/>
              <a:ext cx="264550" cy="128000"/>
            </a:xfrm>
            <a:custGeom>
              <a:avLst/>
              <a:gdLst/>
              <a:ahLst/>
              <a:cxnLst/>
              <a:rect l="l" t="t" r="r" b="b"/>
              <a:pathLst>
                <a:path w="10582" h="5120" extrusionOk="0">
                  <a:moveTo>
                    <a:pt x="9053" y="1"/>
                  </a:moveTo>
                  <a:cubicBezTo>
                    <a:pt x="8681" y="1"/>
                    <a:pt x="8474" y="194"/>
                    <a:pt x="8336" y="414"/>
                  </a:cubicBezTo>
                  <a:cubicBezTo>
                    <a:pt x="8226" y="621"/>
                    <a:pt x="8116" y="841"/>
                    <a:pt x="8019" y="1062"/>
                  </a:cubicBezTo>
                  <a:cubicBezTo>
                    <a:pt x="7881" y="772"/>
                    <a:pt x="7578" y="483"/>
                    <a:pt x="7137" y="455"/>
                  </a:cubicBezTo>
                  <a:cubicBezTo>
                    <a:pt x="6517" y="511"/>
                    <a:pt x="6173" y="1048"/>
                    <a:pt x="5842" y="1254"/>
                  </a:cubicBezTo>
                  <a:cubicBezTo>
                    <a:pt x="5842" y="1268"/>
                    <a:pt x="5829" y="1268"/>
                    <a:pt x="5829" y="1282"/>
                  </a:cubicBezTo>
                  <a:cubicBezTo>
                    <a:pt x="5773" y="1130"/>
                    <a:pt x="5718" y="938"/>
                    <a:pt x="5553" y="800"/>
                  </a:cubicBezTo>
                  <a:cubicBezTo>
                    <a:pt x="5444" y="703"/>
                    <a:pt x="5270" y="616"/>
                    <a:pt x="5098" y="616"/>
                  </a:cubicBezTo>
                  <a:cubicBezTo>
                    <a:pt x="5075" y="616"/>
                    <a:pt x="5052" y="617"/>
                    <a:pt x="5029" y="621"/>
                  </a:cubicBezTo>
                  <a:cubicBezTo>
                    <a:pt x="4478" y="731"/>
                    <a:pt x="4217" y="1144"/>
                    <a:pt x="3941" y="1475"/>
                  </a:cubicBezTo>
                  <a:cubicBezTo>
                    <a:pt x="3872" y="1434"/>
                    <a:pt x="3845" y="1392"/>
                    <a:pt x="3748" y="1282"/>
                  </a:cubicBezTo>
                  <a:cubicBezTo>
                    <a:pt x="3638" y="1158"/>
                    <a:pt x="3569" y="1006"/>
                    <a:pt x="3431" y="910"/>
                  </a:cubicBezTo>
                  <a:cubicBezTo>
                    <a:pt x="3323" y="843"/>
                    <a:pt x="3224" y="812"/>
                    <a:pt x="3134" y="812"/>
                  </a:cubicBezTo>
                  <a:cubicBezTo>
                    <a:pt x="2986" y="812"/>
                    <a:pt x="2865" y="896"/>
                    <a:pt x="2770" y="1034"/>
                  </a:cubicBezTo>
                  <a:cubicBezTo>
                    <a:pt x="2687" y="1144"/>
                    <a:pt x="2605" y="1254"/>
                    <a:pt x="2508" y="1351"/>
                  </a:cubicBezTo>
                  <a:cubicBezTo>
                    <a:pt x="2439" y="1282"/>
                    <a:pt x="2398" y="1199"/>
                    <a:pt x="2301" y="1089"/>
                  </a:cubicBezTo>
                  <a:cubicBezTo>
                    <a:pt x="2147" y="919"/>
                    <a:pt x="1997" y="849"/>
                    <a:pt x="1851" y="849"/>
                  </a:cubicBezTo>
                  <a:cubicBezTo>
                    <a:pt x="1737" y="849"/>
                    <a:pt x="1625" y="892"/>
                    <a:pt x="1516" y="965"/>
                  </a:cubicBezTo>
                  <a:cubicBezTo>
                    <a:pt x="1516" y="951"/>
                    <a:pt x="1516" y="938"/>
                    <a:pt x="1502" y="938"/>
                  </a:cubicBezTo>
                  <a:cubicBezTo>
                    <a:pt x="1433" y="758"/>
                    <a:pt x="1475" y="552"/>
                    <a:pt x="1337" y="387"/>
                  </a:cubicBezTo>
                  <a:cubicBezTo>
                    <a:pt x="1248" y="297"/>
                    <a:pt x="1094" y="260"/>
                    <a:pt x="949" y="260"/>
                  </a:cubicBezTo>
                  <a:cubicBezTo>
                    <a:pt x="870" y="260"/>
                    <a:pt x="794" y="271"/>
                    <a:pt x="731" y="290"/>
                  </a:cubicBezTo>
                  <a:cubicBezTo>
                    <a:pt x="579" y="359"/>
                    <a:pt x="552" y="497"/>
                    <a:pt x="497" y="607"/>
                  </a:cubicBezTo>
                  <a:cubicBezTo>
                    <a:pt x="483" y="648"/>
                    <a:pt x="469" y="690"/>
                    <a:pt x="455" y="731"/>
                  </a:cubicBezTo>
                  <a:cubicBezTo>
                    <a:pt x="180" y="1254"/>
                    <a:pt x="1" y="1806"/>
                    <a:pt x="56" y="2357"/>
                  </a:cubicBezTo>
                  <a:cubicBezTo>
                    <a:pt x="56" y="2524"/>
                    <a:pt x="201" y="2775"/>
                    <a:pt x="456" y="2775"/>
                  </a:cubicBezTo>
                  <a:cubicBezTo>
                    <a:pt x="495" y="2775"/>
                    <a:pt x="536" y="2769"/>
                    <a:pt x="579" y="2756"/>
                  </a:cubicBezTo>
                  <a:cubicBezTo>
                    <a:pt x="827" y="2660"/>
                    <a:pt x="993" y="2481"/>
                    <a:pt x="1130" y="2315"/>
                  </a:cubicBezTo>
                  <a:lnTo>
                    <a:pt x="1130" y="2315"/>
                  </a:lnTo>
                  <a:cubicBezTo>
                    <a:pt x="1089" y="2550"/>
                    <a:pt x="1089" y="2784"/>
                    <a:pt x="1172" y="3018"/>
                  </a:cubicBezTo>
                  <a:cubicBezTo>
                    <a:pt x="1304" y="3387"/>
                    <a:pt x="1547" y="3659"/>
                    <a:pt x="1811" y="3659"/>
                  </a:cubicBezTo>
                  <a:cubicBezTo>
                    <a:pt x="1932" y="3659"/>
                    <a:pt x="2057" y="3602"/>
                    <a:pt x="2177" y="3473"/>
                  </a:cubicBezTo>
                  <a:cubicBezTo>
                    <a:pt x="2191" y="3693"/>
                    <a:pt x="2260" y="3900"/>
                    <a:pt x="2425" y="4079"/>
                  </a:cubicBezTo>
                  <a:cubicBezTo>
                    <a:pt x="2512" y="4178"/>
                    <a:pt x="2631" y="4276"/>
                    <a:pt x="2783" y="4276"/>
                  </a:cubicBezTo>
                  <a:cubicBezTo>
                    <a:pt x="2801" y="4276"/>
                    <a:pt x="2820" y="4275"/>
                    <a:pt x="2839" y="4272"/>
                  </a:cubicBezTo>
                  <a:cubicBezTo>
                    <a:pt x="3059" y="4217"/>
                    <a:pt x="3197" y="4038"/>
                    <a:pt x="3280" y="3886"/>
                  </a:cubicBezTo>
                  <a:cubicBezTo>
                    <a:pt x="3307" y="3845"/>
                    <a:pt x="3321" y="3803"/>
                    <a:pt x="3349" y="3776"/>
                  </a:cubicBezTo>
                  <a:lnTo>
                    <a:pt x="3349" y="3776"/>
                  </a:lnTo>
                  <a:cubicBezTo>
                    <a:pt x="3321" y="4244"/>
                    <a:pt x="3362" y="4795"/>
                    <a:pt x="3748" y="4850"/>
                  </a:cubicBezTo>
                  <a:cubicBezTo>
                    <a:pt x="3760" y="4852"/>
                    <a:pt x="3772" y="4852"/>
                    <a:pt x="3784" y="4852"/>
                  </a:cubicBezTo>
                  <a:cubicBezTo>
                    <a:pt x="3908" y="4852"/>
                    <a:pt x="4020" y="4791"/>
                    <a:pt x="4120" y="4740"/>
                  </a:cubicBezTo>
                  <a:cubicBezTo>
                    <a:pt x="4341" y="4602"/>
                    <a:pt x="4478" y="4423"/>
                    <a:pt x="4630" y="4244"/>
                  </a:cubicBezTo>
                  <a:cubicBezTo>
                    <a:pt x="4657" y="4203"/>
                    <a:pt x="4685" y="4162"/>
                    <a:pt x="4713" y="4120"/>
                  </a:cubicBezTo>
                  <a:cubicBezTo>
                    <a:pt x="4754" y="4437"/>
                    <a:pt x="4864" y="4768"/>
                    <a:pt x="5167" y="5016"/>
                  </a:cubicBezTo>
                  <a:cubicBezTo>
                    <a:pt x="5285" y="5088"/>
                    <a:pt x="5400" y="5119"/>
                    <a:pt x="5507" y="5119"/>
                  </a:cubicBezTo>
                  <a:cubicBezTo>
                    <a:pt x="5687" y="5119"/>
                    <a:pt x="5845" y="5030"/>
                    <a:pt x="5966" y="4892"/>
                  </a:cubicBezTo>
                  <a:cubicBezTo>
                    <a:pt x="6242" y="4602"/>
                    <a:pt x="6490" y="4299"/>
                    <a:pt x="6655" y="3969"/>
                  </a:cubicBezTo>
                  <a:cubicBezTo>
                    <a:pt x="6765" y="3762"/>
                    <a:pt x="6876" y="3500"/>
                    <a:pt x="6986" y="3266"/>
                  </a:cubicBezTo>
                  <a:cubicBezTo>
                    <a:pt x="7013" y="3486"/>
                    <a:pt x="7082" y="3693"/>
                    <a:pt x="7234" y="3886"/>
                  </a:cubicBezTo>
                  <a:cubicBezTo>
                    <a:pt x="7300" y="3974"/>
                    <a:pt x="7388" y="4012"/>
                    <a:pt x="7476" y="4012"/>
                  </a:cubicBezTo>
                  <a:cubicBezTo>
                    <a:pt x="7606" y="4012"/>
                    <a:pt x="7735" y="3927"/>
                    <a:pt x="7785" y="3803"/>
                  </a:cubicBezTo>
                  <a:cubicBezTo>
                    <a:pt x="7950" y="3514"/>
                    <a:pt x="8047" y="3225"/>
                    <a:pt x="8116" y="2963"/>
                  </a:cubicBezTo>
                  <a:cubicBezTo>
                    <a:pt x="8226" y="3128"/>
                    <a:pt x="8350" y="3280"/>
                    <a:pt x="8598" y="3349"/>
                  </a:cubicBezTo>
                  <a:cubicBezTo>
                    <a:pt x="8652" y="3363"/>
                    <a:pt x="8705" y="3370"/>
                    <a:pt x="8754" y="3370"/>
                  </a:cubicBezTo>
                  <a:cubicBezTo>
                    <a:pt x="9031" y="3370"/>
                    <a:pt x="9224" y="3162"/>
                    <a:pt x="9259" y="2963"/>
                  </a:cubicBezTo>
                  <a:cubicBezTo>
                    <a:pt x="9342" y="2742"/>
                    <a:pt x="9369" y="2494"/>
                    <a:pt x="9397" y="2260"/>
                  </a:cubicBezTo>
                  <a:cubicBezTo>
                    <a:pt x="9507" y="2357"/>
                    <a:pt x="9604" y="2453"/>
                    <a:pt x="9741" y="2522"/>
                  </a:cubicBezTo>
                  <a:cubicBezTo>
                    <a:pt x="9836" y="2579"/>
                    <a:pt x="9962" y="2612"/>
                    <a:pt x="10081" y="2612"/>
                  </a:cubicBezTo>
                  <a:cubicBezTo>
                    <a:pt x="10221" y="2612"/>
                    <a:pt x="10350" y="2565"/>
                    <a:pt x="10403" y="2453"/>
                  </a:cubicBezTo>
                  <a:cubicBezTo>
                    <a:pt x="10582" y="2054"/>
                    <a:pt x="10320" y="1640"/>
                    <a:pt x="10169" y="1254"/>
                  </a:cubicBezTo>
                  <a:cubicBezTo>
                    <a:pt x="9962" y="827"/>
                    <a:pt x="9769" y="111"/>
                    <a:pt x="9053"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p:nvPr/>
          </p:nvSpPr>
          <p:spPr>
            <a:xfrm>
              <a:off x="1491550" y="1263525"/>
              <a:ext cx="127450" cy="121575"/>
            </a:xfrm>
            <a:custGeom>
              <a:avLst/>
              <a:gdLst/>
              <a:ahLst/>
              <a:cxnLst/>
              <a:rect l="l" t="t" r="r" b="b"/>
              <a:pathLst>
                <a:path w="5098" h="4863" extrusionOk="0">
                  <a:moveTo>
                    <a:pt x="2469" y="0"/>
                  </a:moveTo>
                  <a:cubicBezTo>
                    <a:pt x="2121" y="0"/>
                    <a:pt x="1582" y="261"/>
                    <a:pt x="1254" y="443"/>
                  </a:cubicBezTo>
                  <a:cubicBezTo>
                    <a:pt x="965" y="622"/>
                    <a:pt x="593" y="787"/>
                    <a:pt x="413" y="1035"/>
                  </a:cubicBezTo>
                  <a:cubicBezTo>
                    <a:pt x="358" y="1104"/>
                    <a:pt x="262" y="1380"/>
                    <a:pt x="248" y="1573"/>
                  </a:cubicBezTo>
                  <a:cubicBezTo>
                    <a:pt x="124" y="1807"/>
                    <a:pt x="41" y="2041"/>
                    <a:pt x="14" y="2262"/>
                  </a:cubicBezTo>
                  <a:cubicBezTo>
                    <a:pt x="0" y="2358"/>
                    <a:pt x="14" y="2482"/>
                    <a:pt x="138" y="2523"/>
                  </a:cubicBezTo>
                  <a:cubicBezTo>
                    <a:pt x="161" y="2532"/>
                    <a:pt x="186" y="2536"/>
                    <a:pt x="212" y="2536"/>
                  </a:cubicBezTo>
                  <a:cubicBezTo>
                    <a:pt x="310" y="2536"/>
                    <a:pt x="423" y="2481"/>
                    <a:pt x="510" y="2427"/>
                  </a:cubicBezTo>
                  <a:cubicBezTo>
                    <a:pt x="551" y="2399"/>
                    <a:pt x="606" y="2358"/>
                    <a:pt x="634" y="2331"/>
                  </a:cubicBezTo>
                  <a:lnTo>
                    <a:pt x="634" y="2331"/>
                  </a:lnTo>
                  <a:cubicBezTo>
                    <a:pt x="622" y="2655"/>
                    <a:pt x="463" y="3327"/>
                    <a:pt x="982" y="3327"/>
                  </a:cubicBezTo>
                  <a:cubicBezTo>
                    <a:pt x="1058" y="3327"/>
                    <a:pt x="1147" y="3313"/>
                    <a:pt x="1254" y="3281"/>
                  </a:cubicBezTo>
                  <a:cubicBezTo>
                    <a:pt x="1305" y="3273"/>
                    <a:pt x="1342" y="3269"/>
                    <a:pt x="1369" y="3269"/>
                  </a:cubicBezTo>
                  <a:cubicBezTo>
                    <a:pt x="1429" y="3269"/>
                    <a:pt x="1442" y="3285"/>
                    <a:pt x="1461" y="3295"/>
                  </a:cubicBezTo>
                  <a:cubicBezTo>
                    <a:pt x="1626" y="3460"/>
                    <a:pt x="1640" y="3612"/>
                    <a:pt x="1736" y="3832"/>
                  </a:cubicBezTo>
                  <a:cubicBezTo>
                    <a:pt x="1819" y="4025"/>
                    <a:pt x="1957" y="4191"/>
                    <a:pt x="2094" y="4356"/>
                  </a:cubicBezTo>
                  <a:cubicBezTo>
                    <a:pt x="2209" y="4471"/>
                    <a:pt x="2496" y="4863"/>
                    <a:pt x="2828" y="4863"/>
                  </a:cubicBezTo>
                  <a:cubicBezTo>
                    <a:pt x="2894" y="4863"/>
                    <a:pt x="2962" y="4847"/>
                    <a:pt x="3031" y="4811"/>
                  </a:cubicBezTo>
                  <a:cubicBezTo>
                    <a:pt x="3265" y="4659"/>
                    <a:pt x="3224" y="4466"/>
                    <a:pt x="3252" y="4301"/>
                  </a:cubicBezTo>
                  <a:cubicBezTo>
                    <a:pt x="3265" y="3943"/>
                    <a:pt x="3238" y="3612"/>
                    <a:pt x="3224" y="3295"/>
                  </a:cubicBezTo>
                  <a:lnTo>
                    <a:pt x="3224" y="3295"/>
                  </a:lnTo>
                  <a:cubicBezTo>
                    <a:pt x="3332" y="3412"/>
                    <a:pt x="3492" y="3557"/>
                    <a:pt x="3678" y="3557"/>
                  </a:cubicBezTo>
                  <a:cubicBezTo>
                    <a:pt x="3778" y="3557"/>
                    <a:pt x="3885" y="3516"/>
                    <a:pt x="3996" y="3405"/>
                  </a:cubicBezTo>
                  <a:cubicBezTo>
                    <a:pt x="4189" y="3157"/>
                    <a:pt x="4147" y="2909"/>
                    <a:pt x="4175" y="2675"/>
                  </a:cubicBezTo>
                  <a:lnTo>
                    <a:pt x="4175" y="2661"/>
                  </a:lnTo>
                  <a:cubicBezTo>
                    <a:pt x="4257" y="2703"/>
                    <a:pt x="4340" y="2758"/>
                    <a:pt x="4437" y="2771"/>
                  </a:cubicBezTo>
                  <a:cubicBezTo>
                    <a:pt x="4561" y="2771"/>
                    <a:pt x="4740" y="2744"/>
                    <a:pt x="4864" y="2661"/>
                  </a:cubicBezTo>
                  <a:cubicBezTo>
                    <a:pt x="5043" y="2523"/>
                    <a:pt x="5043" y="2344"/>
                    <a:pt x="5043" y="2193"/>
                  </a:cubicBezTo>
                  <a:cubicBezTo>
                    <a:pt x="5001" y="1945"/>
                    <a:pt x="4864" y="1711"/>
                    <a:pt x="4685" y="1518"/>
                  </a:cubicBezTo>
                  <a:cubicBezTo>
                    <a:pt x="4657" y="1476"/>
                    <a:pt x="4629" y="1407"/>
                    <a:pt x="4616" y="1339"/>
                  </a:cubicBezTo>
                  <a:lnTo>
                    <a:pt x="4616" y="1339"/>
                  </a:lnTo>
                  <a:cubicBezTo>
                    <a:pt x="4657" y="1352"/>
                    <a:pt x="4712" y="1366"/>
                    <a:pt x="4781" y="1366"/>
                  </a:cubicBezTo>
                  <a:cubicBezTo>
                    <a:pt x="5043" y="1325"/>
                    <a:pt x="5098" y="1091"/>
                    <a:pt x="5084" y="967"/>
                  </a:cubicBezTo>
                  <a:cubicBezTo>
                    <a:pt x="5070" y="774"/>
                    <a:pt x="4919" y="650"/>
                    <a:pt x="4753" y="553"/>
                  </a:cubicBezTo>
                  <a:cubicBezTo>
                    <a:pt x="4547" y="443"/>
                    <a:pt x="4313" y="333"/>
                    <a:pt x="4023" y="291"/>
                  </a:cubicBezTo>
                  <a:cubicBezTo>
                    <a:pt x="3948" y="282"/>
                    <a:pt x="3858" y="277"/>
                    <a:pt x="3762" y="277"/>
                  </a:cubicBezTo>
                  <a:cubicBezTo>
                    <a:pt x="3456" y="277"/>
                    <a:pt x="3086" y="322"/>
                    <a:pt x="2907" y="374"/>
                  </a:cubicBezTo>
                  <a:cubicBezTo>
                    <a:pt x="2811" y="347"/>
                    <a:pt x="2852" y="374"/>
                    <a:pt x="2797" y="250"/>
                  </a:cubicBezTo>
                  <a:cubicBezTo>
                    <a:pt x="2774" y="68"/>
                    <a:pt x="2646" y="0"/>
                    <a:pt x="2469" y="0"/>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7"/>
            <p:cNvSpPr/>
            <p:nvPr/>
          </p:nvSpPr>
          <p:spPr>
            <a:xfrm>
              <a:off x="1386475" y="1380125"/>
              <a:ext cx="118875" cy="93325"/>
            </a:xfrm>
            <a:custGeom>
              <a:avLst/>
              <a:gdLst/>
              <a:ahLst/>
              <a:cxnLst/>
              <a:rect l="l" t="t" r="r" b="b"/>
              <a:pathLst>
                <a:path w="4755" h="3733" extrusionOk="0">
                  <a:moveTo>
                    <a:pt x="3702" y="0"/>
                  </a:moveTo>
                  <a:cubicBezTo>
                    <a:pt x="3354" y="0"/>
                    <a:pt x="3109" y="198"/>
                    <a:pt x="2894" y="463"/>
                  </a:cubicBezTo>
                  <a:cubicBezTo>
                    <a:pt x="2867" y="395"/>
                    <a:pt x="2839" y="339"/>
                    <a:pt x="2784" y="284"/>
                  </a:cubicBezTo>
                  <a:cubicBezTo>
                    <a:pt x="2674" y="174"/>
                    <a:pt x="2508" y="105"/>
                    <a:pt x="2329" y="91"/>
                  </a:cubicBezTo>
                  <a:cubicBezTo>
                    <a:pt x="2150" y="105"/>
                    <a:pt x="1971" y="147"/>
                    <a:pt x="1806" y="215"/>
                  </a:cubicBezTo>
                  <a:cubicBezTo>
                    <a:pt x="1709" y="271"/>
                    <a:pt x="1696" y="284"/>
                    <a:pt x="1613" y="312"/>
                  </a:cubicBezTo>
                  <a:cubicBezTo>
                    <a:pt x="1613" y="312"/>
                    <a:pt x="1599" y="298"/>
                    <a:pt x="1599" y="284"/>
                  </a:cubicBezTo>
                  <a:cubicBezTo>
                    <a:pt x="1507" y="179"/>
                    <a:pt x="1373" y="133"/>
                    <a:pt x="1238" y="133"/>
                  </a:cubicBezTo>
                  <a:cubicBezTo>
                    <a:pt x="1072" y="133"/>
                    <a:pt x="905" y="204"/>
                    <a:pt x="814" y="326"/>
                  </a:cubicBezTo>
                  <a:cubicBezTo>
                    <a:pt x="800" y="339"/>
                    <a:pt x="786" y="353"/>
                    <a:pt x="786" y="367"/>
                  </a:cubicBezTo>
                  <a:cubicBezTo>
                    <a:pt x="717" y="381"/>
                    <a:pt x="662" y="408"/>
                    <a:pt x="621" y="436"/>
                  </a:cubicBezTo>
                  <a:cubicBezTo>
                    <a:pt x="345" y="725"/>
                    <a:pt x="400" y="1070"/>
                    <a:pt x="276" y="1359"/>
                  </a:cubicBezTo>
                  <a:cubicBezTo>
                    <a:pt x="139" y="1841"/>
                    <a:pt x="28" y="2282"/>
                    <a:pt x="15" y="2819"/>
                  </a:cubicBezTo>
                  <a:cubicBezTo>
                    <a:pt x="15" y="3081"/>
                    <a:pt x="1" y="3357"/>
                    <a:pt x="194" y="3495"/>
                  </a:cubicBezTo>
                  <a:cubicBezTo>
                    <a:pt x="231" y="3521"/>
                    <a:pt x="273" y="3534"/>
                    <a:pt x="315" y="3534"/>
                  </a:cubicBezTo>
                  <a:cubicBezTo>
                    <a:pt x="381" y="3534"/>
                    <a:pt x="446" y="3504"/>
                    <a:pt x="497" y="3453"/>
                  </a:cubicBezTo>
                  <a:cubicBezTo>
                    <a:pt x="690" y="3288"/>
                    <a:pt x="690" y="3026"/>
                    <a:pt x="800" y="2819"/>
                  </a:cubicBezTo>
                  <a:cubicBezTo>
                    <a:pt x="965" y="2406"/>
                    <a:pt x="1144" y="1993"/>
                    <a:pt x="1310" y="1579"/>
                  </a:cubicBezTo>
                  <a:cubicBezTo>
                    <a:pt x="1310" y="1607"/>
                    <a:pt x="1310" y="1635"/>
                    <a:pt x="1310" y="1662"/>
                  </a:cubicBezTo>
                  <a:cubicBezTo>
                    <a:pt x="1268" y="2117"/>
                    <a:pt x="1172" y="2585"/>
                    <a:pt x="1241" y="3040"/>
                  </a:cubicBezTo>
                  <a:cubicBezTo>
                    <a:pt x="1287" y="3214"/>
                    <a:pt x="1363" y="3732"/>
                    <a:pt x="1610" y="3732"/>
                  </a:cubicBezTo>
                  <a:cubicBezTo>
                    <a:pt x="1655" y="3732"/>
                    <a:pt x="1706" y="3714"/>
                    <a:pt x="1764" y="3674"/>
                  </a:cubicBezTo>
                  <a:cubicBezTo>
                    <a:pt x="1902" y="3536"/>
                    <a:pt x="2054" y="3150"/>
                    <a:pt x="2109" y="3095"/>
                  </a:cubicBezTo>
                  <a:cubicBezTo>
                    <a:pt x="2164" y="2971"/>
                    <a:pt x="2233" y="2875"/>
                    <a:pt x="2316" y="2764"/>
                  </a:cubicBezTo>
                  <a:cubicBezTo>
                    <a:pt x="2329" y="2999"/>
                    <a:pt x="2398" y="3247"/>
                    <a:pt x="2605" y="3412"/>
                  </a:cubicBezTo>
                  <a:cubicBezTo>
                    <a:pt x="2652" y="3438"/>
                    <a:pt x="2695" y="3450"/>
                    <a:pt x="2736" y="3450"/>
                  </a:cubicBezTo>
                  <a:cubicBezTo>
                    <a:pt x="3055" y="3450"/>
                    <a:pt x="3199" y="2707"/>
                    <a:pt x="3321" y="2365"/>
                  </a:cubicBezTo>
                  <a:cubicBezTo>
                    <a:pt x="3349" y="2640"/>
                    <a:pt x="3390" y="2930"/>
                    <a:pt x="3542" y="3081"/>
                  </a:cubicBezTo>
                  <a:cubicBezTo>
                    <a:pt x="3579" y="3129"/>
                    <a:pt x="3635" y="3150"/>
                    <a:pt x="3692" y="3150"/>
                  </a:cubicBezTo>
                  <a:cubicBezTo>
                    <a:pt x="3784" y="3150"/>
                    <a:pt x="3880" y="3097"/>
                    <a:pt x="3914" y="3012"/>
                  </a:cubicBezTo>
                  <a:cubicBezTo>
                    <a:pt x="4079" y="2654"/>
                    <a:pt x="4162" y="2268"/>
                    <a:pt x="4203" y="1883"/>
                  </a:cubicBezTo>
                  <a:cubicBezTo>
                    <a:pt x="4203" y="1841"/>
                    <a:pt x="4217" y="1814"/>
                    <a:pt x="4231" y="1772"/>
                  </a:cubicBezTo>
                  <a:cubicBezTo>
                    <a:pt x="4287" y="1819"/>
                    <a:pt x="4355" y="1853"/>
                    <a:pt x="4428" y="1853"/>
                  </a:cubicBezTo>
                  <a:cubicBezTo>
                    <a:pt x="4463" y="1853"/>
                    <a:pt x="4498" y="1845"/>
                    <a:pt x="4534" y="1827"/>
                  </a:cubicBezTo>
                  <a:cubicBezTo>
                    <a:pt x="4754" y="1579"/>
                    <a:pt x="4685" y="1221"/>
                    <a:pt x="4616" y="932"/>
                  </a:cubicBezTo>
                  <a:cubicBezTo>
                    <a:pt x="4534" y="670"/>
                    <a:pt x="4589" y="532"/>
                    <a:pt x="4479" y="312"/>
                  </a:cubicBezTo>
                  <a:cubicBezTo>
                    <a:pt x="4396" y="215"/>
                    <a:pt x="4231" y="133"/>
                    <a:pt x="4107" y="78"/>
                  </a:cubicBezTo>
                  <a:cubicBezTo>
                    <a:pt x="3957" y="24"/>
                    <a:pt x="3823" y="0"/>
                    <a:pt x="3702" y="0"/>
                  </a:cubicBezTo>
                  <a:close/>
                </a:path>
              </a:pathLst>
            </a:custGeom>
            <a:solidFill>
              <a:srgbClr val="AF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p:nvPr/>
          </p:nvSpPr>
          <p:spPr>
            <a:xfrm>
              <a:off x="1557325" y="1289400"/>
              <a:ext cx="171550" cy="144825"/>
            </a:xfrm>
            <a:custGeom>
              <a:avLst/>
              <a:gdLst/>
              <a:ahLst/>
              <a:cxnLst/>
              <a:rect l="l" t="t" r="r" b="b"/>
              <a:pathLst>
                <a:path w="6862" h="5793" extrusionOk="0">
                  <a:moveTo>
                    <a:pt x="5043" y="0"/>
                  </a:moveTo>
                  <a:cubicBezTo>
                    <a:pt x="4864" y="0"/>
                    <a:pt x="4671" y="0"/>
                    <a:pt x="4506" y="42"/>
                  </a:cubicBezTo>
                  <a:cubicBezTo>
                    <a:pt x="4244" y="83"/>
                    <a:pt x="3982" y="248"/>
                    <a:pt x="3900" y="345"/>
                  </a:cubicBezTo>
                  <a:cubicBezTo>
                    <a:pt x="3817" y="428"/>
                    <a:pt x="3831" y="428"/>
                    <a:pt x="3762" y="469"/>
                  </a:cubicBezTo>
                  <a:cubicBezTo>
                    <a:pt x="3734" y="441"/>
                    <a:pt x="3679" y="372"/>
                    <a:pt x="3597" y="290"/>
                  </a:cubicBezTo>
                  <a:cubicBezTo>
                    <a:pt x="3514" y="207"/>
                    <a:pt x="3404" y="138"/>
                    <a:pt x="3294" y="111"/>
                  </a:cubicBezTo>
                  <a:cubicBezTo>
                    <a:pt x="3224" y="84"/>
                    <a:pt x="3155" y="72"/>
                    <a:pt x="3088" y="72"/>
                  </a:cubicBezTo>
                  <a:cubicBezTo>
                    <a:pt x="2849" y="72"/>
                    <a:pt x="2642" y="217"/>
                    <a:pt x="2577" y="304"/>
                  </a:cubicBezTo>
                  <a:cubicBezTo>
                    <a:pt x="2536" y="331"/>
                    <a:pt x="2494" y="372"/>
                    <a:pt x="2453" y="400"/>
                  </a:cubicBezTo>
                  <a:cubicBezTo>
                    <a:pt x="2439" y="372"/>
                    <a:pt x="2398" y="331"/>
                    <a:pt x="2357" y="290"/>
                  </a:cubicBezTo>
                  <a:cubicBezTo>
                    <a:pt x="2246" y="166"/>
                    <a:pt x="2054" y="124"/>
                    <a:pt x="1874" y="111"/>
                  </a:cubicBezTo>
                  <a:cubicBezTo>
                    <a:pt x="1626" y="111"/>
                    <a:pt x="1406" y="193"/>
                    <a:pt x="1268" y="317"/>
                  </a:cubicBezTo>
                  <a:cubicBezTo>
                    <a:pt x="1235" y="313"/>
                    <a:pt x="1201" y="310"/>
                    <a:pt x="1168" y="310"/>
                  </a:cubicBezTo>
                  <a:cubicBezTo>
                    <a:pt x="1010" y="310"/>
                    <a:pt x="861" y="362"/>
                    <a:pt x="758" y="441"/>
                  </a:cubicBezTo>
                  <a:cubicBezTo>
                    <a:pt x="621" y="579"/>
                    <a:pt x="593" y="689"/>
                    <a:pt x="497" y="855"/>
                  </a:cubicBezTo>
                  <a:cubicBezTo>
                    <a:pt x="276" y="1461"/>
                    <a:pt x="1" y="2136"/>
                    <a:pt x="235" y="2784"/>
                  </a:cubicBezTo>
                  <a:cubicBezTo>
                    <a:pt x="313" y="2886"/>
                    <a:pt x="396" y="2926"/>
                    <a:pt x="478" y="2926"/>
                  </a:cubicBezTo>
                  <a:cubicBezTo>
                    <a:pt x="625" y="2926"/>
                    <a:pt x="766" y="2793"/>
                    <a:pt x="855" y="2660"/>
                  </a:cubicBezTo>
                  <a:cubicBezTo>
                    <a:pt x="855" y="2646"/>
                    <a:pt x="882" y="2618"/>
                    <a:pt x="896" y="2591"/>
                  </a:cubicBezTo>
                  <a:lnTo>
                    <a:pt x="896" y="2591"/>
                  </a:lnTo>
                  <a:cubicBezTo>
                    <a:pt x="910" y="2839"/>
                    <a:pt x="882" y="3114"/>
                    <a:pt x="1006" y="3348"/>
                  </a:cubicBezTo>
                  <a:cubicBezTo>
                    <a:pt x="1067" y="3470"/>
                    <a:pt x="1225" y="3560"/>
                    <a:pt x="1385" y="3560"/>
                  </a:cubicBezTo>
                  <a:cubicBezTo>
                    <a:pt x="1406" y="3560"/>
                    <a:pt x="1427" y="3558"/>
                    <a:pt x="1447" y="3555"/>
                  </a:cubicBezTo>
                  <a:cubicBezTo>
                    <a:pt x="1520" y="3539"/>
                    <a:pt x="1541" y="3532"/>
                    <a:pt x="1562" y="3532"/>
                  </a:cubicBezTo>
                  <a:cubicBezTo>
                    <a:pt x="1577" y="3532"/>
                    <a:pt x="1592" y="3536"/>
                    <a:pt x="1626" y="3541"/>
                  </a:cubicBezTo>
                  <a:lnTo>
                    <a:pt x="1640" y="3541"/>
                  </a:lnTo>
                  <a:cubicBezTo>
                    <a:pt x="1654" y="3583"/>
                    <a:pt x="1682" y="3665"/>
                    <a:pt x="1682" y="3734"/>
                  </a:cubicBezTo>
                  <a:cubicBezTo>
                    <a:pt x="1737" y="4244"/>
                    <a:pt x="1613" y="5084"/>
                    <a:pt x="1943" y="5677"/>
                  </a:cubicBezTo>
                  <a:cubicBezTo>
                    <a:pt x="2000" y="5754"/>
                    <a:pt x="2096" y="5792"/>
                    <a:pt x="2191" y="5792"/>
                  </a:cubicBezTo>
                  <a:cubicBezTo>
                    <a:pt x="2282" y="5792"/>
                    <a:pt x="2372" y="5758"/>
                    <a:pt x="2426" y="5691"/>
                  </a:cubicBezTo>
                  <a:cubicBezTo>
                    <a:pt x="2646" y="5388"/>
                    <a:pt x="2729" y="5029"/>
                    <a:pt x="2880" y="4699"/>
                  </a:cubicBezTo>
                  <a:lnTo>
                    <a:pt x="2894" y="4644"/>
                  </a:lnTo>
                  <a:cubicBezTo>
                    <a:pt x="2977" y="4809"/>
                    <a:pt x="3101" y="4947"/>
                    <a:pt x="3376" y="4960"/>
                  </a:cubicBezTo>
                  <a:cubicBezTo>
                    <a:pt x="3583" y="4960"/>
                    <a:pt x="3693" y="4795"/>
                    <a:pt x="3776" y="4657"/>
                  </a:cubicBezTo>
                  <a:cubicBezTo>
                    <a:pt x="3831" y="4588"/>
                    <a:pt x="3886" y="4464"/>
                    <a:pt x="3941" y="4354"/>
                  </a:cubicBezTo>
                  <a:cubicBezTo>
                    <a:pt x="4024" y="4547"/>
                    <a:pt x="4093" y="4754"/>
                    <a:pt x="4286" y="4892"/>
                  </a:cubicBezTo>
                  <a:cubicBezTo>
                    <a:pt x="4414" y="4973"/>
                    <a:pt x="4548" y="5009"/>
                    <a:pt x="4673" y="5009"/>
                  </a:cubicBezTo>
                  <a:cubicBezTo>
                    <a:pt x="4953" y="5009"/>
                    <a:pt x="5193" y="4831"/>
                    <a:pt x="5250" y="4575"/>
                  </a:cubicBezTo>
                  <a:cubicBezTo>
                    <a:pt x="5278" y="4451"/>
                    <a:pt x="5305" y="4340"/>
                    <a:pt x="5346" y="4230"/>
                  </a:cubicBezTo>
                  <a:cubicBezTo>
                    <a:pt x="5528" y="4505"/>
                    <a:pt x="5668" y="4610"/>
                    <a:pt x="5779" y="4610"/>
                  </a:cubicBezTo>
                  <a:cubicBezTo>
                    <a:pt x="6047" y="4610"/>
                    <a:pt x="6145" y="3996"/>
                    <a:pt x="6242" y="3665"/>
                  </a:cubicBezTo>
                  <a:cubicBezTo>
                    <a:pt x="6242" y="3638"/>
                    <a:pt x="6256" y="3624"/>
                    <a:pt x="6256" y="3610"/>
                  </a:cubicBezTo>
                  <a:cubicBezTo>
                    <a:pt x="6306" y="3702"/>
                    <a:pt x="6423" y="3764"/>
                    <a:pt x="6534" y="3764"/>
                  </a:cubicBezTo>
                  <a:cubicBezTo>
                    <a:pt x="6606" y="3764"/>
                    <a:pt x="6676" y="3738"/>
                    <a:pt x="6724" y="3679"/>
                  </a:cubicBezTo>
                  <a:cubicBezTo>
                    <a:pt x="6821" y="3514"/>
                    <a:pt x="6862" y="3321"/>
                    <a:pt x="6848" y="3128"/>
                  </a:cubicBezTo>
                  <a:cubicBezTo>
                    <a:pt x="6834" y="2908"/>
                    <a:pt x="6683" y="2591"/>
                    <a:pt x="6683" y="2480"/>
                  </a:cubicBezTo>
                  <a:cubicBezTo>
                    <a:pt x="6710" y="2108"/>
                    <a:pt x="6669" y="1599"/>
                    <a:pt x="6600" y="1337"/>
                  </a:cubicBezTo>
                  <a:cubicBezTo>
                    <a:pt x="6559" y="1144"/>
                    <a:pt x="6600" y="1061"/>
                    <a:pt x="6462" y="882"/>
                  </a:cubicBezTo>
                  <a:cubicBezTo>
                    <a:pt x="6394" y="772"/>
                    <a:pt x="6394" y="731"/>
                    <a:pt x="6297" y="593"/>
                  </a:cubicBezTo>
                  <a:cubicBezTo>
                    <a:pt x="6201" y="469"/>
                    <a:pt x="6077" y="386"/>
                    <a:pt x="5939" y="290"/>
                  </a:cubicBezTo>
                  <a:cubicBezTo>
                    <a:pt x="5677" y="152"/>
                    <a:pt x="5360" y="42"/>
                    <a:pt x="5043" y="0"/>
                  </a:cubicBezTo>
                  <a:close/>
                </a:path>
              </a:pathLst>
            </a:custGeom>
            <a:solidFill>
              <a:srgbClr val="AF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7"/>
            <p:cNvSpPr/>
            <p:nvPr/>
          </p:nvSpPr>
          <p:spPr>
            <a:xfrm>
              <a:off x="1671675" y="1561325"/>
              <a:ext cx="131600" cy="142550"/>
            </a:xfrm>
            <a:custGeom>
              <a:avLst/>
              <a:gdLst/>
              <a:ahLst/>
              <a:cxnLst/>
              <a:rect l="l" t="t" r="r" b="b"/>
              <a:pathLst>
                <a:path w="5264" h="5702" extrusionOk="0">
                  <a:moveTo>
                    <a:pt x="2921" y="0"/>
                  </a:moveTo>
                  <a:cubicBezTo>
                    <a:pt x="2876" y="0"/>
                    <a:pt x="2835" y="3"/>
                    <a:pt x="2798" y="8"/>
                  </a:cubicBezTo>
                  <a:cubicBezTo>
                    <a:pt x="2646" y="22"/>
                    <a:pt x="2550" y="63"/>
                    <a:pt x="2467" y="77"/>
                  </a:cubicBezTo>
                  <a:cubicBezTo>
                    <a:pt x="2247" y="104"/>
                    <a:pt x="2040" y="187"/>
                    <a:pt x="1833" y="270"/>
                  </a:cubicBezTo>
                  <a:cubicBezTo>
                    <a:pt x="1572" y="394"/>
                    <a:pt x="1627" y="462"/>
                    <a:pt x="1392" y="531"/>
                  </a:cubicBezTo>
                  <a:cubicBezTo>
                    <a:pt x="1255" y="586"/>
                    <a:pt x="1117" y="669"/>
                    <a:pt x="1062" y="697"/>
                  </a:cubicBezTo>
                  <a:cubicBezTo>
                    <a:pt x="1048" y="697"/>
                    <a:pt x="1034" y="710"/>
                    <a:pt x="1007" y="710"/>
                  </a:cubicBezTo>
                  <a:cubicBezTo>
                    <a:pt x="800" y="738"/>
                    <a:pt x="593" y="793"/>
                    <a:pt x="497" y="945"/>
                  </a:cubicBezTo>
                  <a:cubicBezTo>
                    <a:pt x="359" y="1344"/>
                    <a:pt x="345" y="1758"/>
                    <a:pt x="263" y="2102"/>
                  </a:cubicBezTo>
                  <a:cubicBezTo>
                    <a:pt x="125" y="2474"/>
                    <a:pt x="70" y="2860"/>
                    <a:pt x="70" y="3246"/>
                  </a:cubicBezTo>
                  <a:cubicBezTo>
                    <a:pt x="70" y="3452"/>
                    <a:pt x="1" y="3879"/>
                    <a:pt x="359" y="3879"/>
                  </a:cubicBezTo>
                  <a:cubicBezTo>
                    <a:pt x="538" y="3838"/>
                    <a:pt x="580" y="3645"/>
                    <a:pt x="621" y="3521"/>
                  </a:cubicBezTo>
                  <a:cubicBezTo>
                    <a:pt x="745" y="3204"/>
                    <a:pt x="759" y="2860"/>
                    <a:pt x="855" y="2584"/>
                  </a:cubicBezTo>
                  <a:lnTo>
                    <a:pt x="855" y="2584"/>
                  </a:lnTo>
                  <a:cubicBezTo>
                    <a:pt x="855" y="2763"/>
                    <a:pt x="800" y="3011"/>
                    <a:pt x="772" y="3204"/>
                  </a:cubicBezTo>
                  <a:cubicBezTo>
                    <a:pt x="704" y="3590"/>
                    <a:pt x="676" y="3990"/>
                    <a:pt x="648" y="4389"/>
                  </a:cubicBezTo>
                  <a:cubicBezTo>
                    <a:pt x="621" y="4678"/>
                    <a:pt x="524" y="5009"/>
                    <a:pt x="717" y="5285"/>
                  </a:cubicBezTo>
                  <a:cubicBezTo>
                    <a:pt x="758" y="5351"/>
                    <a:pt x="807" y="5378"/>
                    <a:pt x="854" y="5378"/>
                  </a:cubicBezTo>
                  <a:cubicBezTo>
                    <a:pt x="933" y="5378"/>
                    <a:pt x="1008" y="5302"/>
                    <a:pt x="1034" y="5216"/>
                  </a:cubicBezTo>
                  <a:cubicBezTo>
                    <a:pt x="1158" y="4885"/>
                    <a:pt x="1144" y="4527"/>
                    <a:pt x="1227" y="4182"/>
                  </a:cubicBezTo>
                  <a:cubicBezTo>
                    <a:pt x="1255" y="3962"/>
                    <a:pt x="1310" y="3755"/>
                    <a:pt x="1351" y="3562"/>
                  </a:cubicBezTo>
                  <a:cubicBezTo>
                    <a:pt x="1351" y="3590"/>
                    <a:pt x="1351" y="3631"/>
                    <a:pt x="1351" y="3673"/>
                  </a:cubicBezTo>
                  <a:cubicBezTo>
                    <a:pt x="1324" y="3934"/>
                    <a:pt x="1379" y="4279"/>
                    <a:pt x="1420" y="4472"/>
                  </a:cubicBezTo>
                  <a:cubicBezTo>
                    <a:pt x="1443" y="4599"/>
                    <a:pt x="1505" y="4862"/>
                    <a:pt x="1679" y="4862"/>
                  </a:cubicBezTo>
                  <a:cubicBezTo>
                    <a:pt x="1712" y="4862"/>
                    <a:pt x="1750" y="4852"/>
                    <a:pt x="1792" y="4830"/>
                  </a:cubicBezTo>
                  <a:cubicBezTo>
                    <a:pt x="1861" y="4775"/>
                    <a:pt x="1902" y="4706"/>
                    <a:pt x="1930" y="4637"/>
                  </a:cubicBezTo>
                  <a:cubicBezTo>
                    <a:pt x="1930" y="4802"/>
                    <a:pt x="1944" y="4940"/>
                    <a:pt x="1971" y="5037"/>
                  </a:cubicBezTo>
                  <a:cubicBezTo>
                    <a:pt x="1982" y="5194"/>
                    <a:pt x="2067" y="5701"/>
                    <a:pt x="2286" y="5701"/>
                  </a:cubicBezTo>
                  <a:cubicBezTo>
                    <a:pt x="2335" y="5701"/>
                    <a:pt x="2390" y="5676"/>
                    <a:pt x="2453" y="5615"/>
                  </a:cubicBezTo>
                  <a:cubicBezTo>
                    <a:pt x="2619" y="5422"/>
                    <a:pt x="2632" y="5161"/>
                    <a:pt x="2701" y="4940"/>
                  </a:cubicBezTo>
                  <a:cubicBezTo>
                    <a:pt x="2756" y="4513"/>
                    <a:pt x="2853" y="4100"/>
                    <a:pt x="2894" y="3673"/>
                  </a:cubicBezTo>
                  <a:cubicBezTo>
                    <a:pt x="2936" y="3383"/>
                    <a:pt x="2908" y="3080"/>
                    <a:pt x="2949" y="2791"/>
                  </a:cubicBezTo>
                  <a:cubicBezTo>
                    <a:pt x="2977" y="2653"/>
                    <a:pt x="3018" y="2502"/>
                    <a:pt x="3004" y="2364"/>
                  </a:cubicBezTo>
                  <a:cubicBezTo>
                    <a:pt x="2991" y="2185"/>
                    <a:pt x="2991" y="2074"/>
                    <a:pt x="3032" y="1868"/>
                  </a:cubicBezTo>
                  <a:cubicBezTo>
                    <a:pt x="3046" y="1854"/>
                    <a:pt x="3060" y="1785"/>
                    <a:pt x="3073" y="1758"/>
                  </a:cubicBezTo>
                  <a:cubicBezTo>
                    <a:pt x="3101" y="1950"/>
                    <a:pt x="3128" y="2226"/>
                    <a:pt x="3115" y="2433"/>
                  </a:cubicBezTo>
                  <a:cubicBezTo>
                    <a:pt x="3087" y="2750"/>
                    <a:pt x="3142" y="3053"/>
                    <a:pt x="3184" y="3370"/>
                  </a:cubicBezTo>
                  <a:cubicBezTo>
                    <a:pt x="3170" y="3521"/>
                    <a:pt x="3184" y="3990"/>
                    <a:pt x="3211" y="4155"/>
                  </a:cubicBezTo>
                  <a:cubicBezTo>
                    <a:pt x="3211" y="4279"/>
                    <a:pt x="3330" y="4410"/>
                    <a:pt x="3449" y="4410"/>
                  </a:cubicBezTo>
                  <a:cubicBezTo>
                    <a:pt x="3502" y="4410"/>
                    <a:pt x="3555" y="4384"/>
                    <a:pt x="3597" y="4320"/>
                  </a:cubicBezTo>
                  <a:cubicBezTo>
                    <a:pt x="3735" y="4100"/>
                    <a:pt x="3735" y="3838"/>
                    <a:pt x="3790" y="3604"/>
                  </a:cubicBezTo>
                  <a:cubicBezTo>
                    <a:pt x="3817" y="3494"/>
                    <a:pt x="3831" y="3356"/>
                    <a:pt x="3831" y="3232"/>
                  </a:cubicBezTo>
                  <a:cubicBezTo>
                    <a:pt x="3900" y="3397"/>
                    <a:pt x="3969" y="3562"/>
                    <a:pt x="4079" y="3714"/>
                  </a:cubicBezTo>
                  <a:cubicBezTo>
                    <a:pt x="4144" y="3754"/>
                    <a:pt x="4200" y="3772"/>
                    <a:pt x="4250" y="3772"/>
                  </a:cubicBezTo>
                  <a:cubicBezTo>
                    <a:pt x="4559" y="3772"/>
                    <a:pt x="4595" y="3082"/>
                    <a:pt x="4630" y="2832"/>
                  </a:cubicBezTo>
                  <a:cubicBezTo>
                    <a:pt x="4658" y="2956"/>
                    <a:pt x="4699" y="3080"/>
                    <a:pt x="4727" y="3204"/>
                  </a:cubicBezTo>
                  <a:cubicBezTo>
                    <a:pt x="4762" y="3286"/>
                    <a:pt x="4797" y="3426"/>
                    <a:pt x="4906" y="3426"/>
                  </a:cubicBezTo>
                  <a:cubicBezTo>
                    <a:pt x="4926" y="3426"/>
                    <a:pt x="4949" y="3422"/>
                    <a:pt x="4975" y="3411"/>
                  </a:cubicBezTo>
                  <a:cubicBezTo>
                    <a:pt x="5085" y="3370"/>
                    <a:pt x="5099" y="3259"/>
                    <a:pt x="5140" y="3177"/>
                  </a:cubicBezTo>
                  <a:cubicBezTo>
                    <a:pt x="5264" y="2860"/>
                    <a:pt x="5154" y="2419"/>
                    <a:pt x="5085" y="2019"/>
                  </a:cubicBezTo>
                  <a:lnTo>
                    <a:pt x="5071" y="2019"/>
                  </a:lnTo>
                  <a:cubicBezTo>
                    <a:pt x="5002" y="1620"/>
                    <a:pt x="4961" y="1206"/>
                    <a:pt x="4727" y="848"/>
                  </a:cubicBezTo>
                  <a:cubicBezTo>
                    <a:pt x="4644" y="724"/>
                    <a:pt x="4479" y="531"/>
                    <a:pt x="4479" y="531"/>
                  </a:cubicBezTo>
                  <a:cubicBezTo>
                    <a:pt x="4451" y="449"/>
                    <a:pt x="4327" y="352"/>
                    <a:pt x="4176" y="270"/>
                  </a:cubicBezTo>
                  <a:cubicBezTo>
                    <a:pt x="3955" y="173"/>
                    <a:pt x="3707" y="104"/>
                    <a:pt x="3459" y="63"/>
                  </a:cubicBezTo>
                  <a:cubicBezTo>
                    <a:pt x="3348" y="41"/>
                    <a:pt x="3110" y="0"/>
                    <a:pt x="2921" y="0"/>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7"/>
            <p:cNvSpPr/>
            <p:nvPr/>
          </p:nvSpPr>
          <p:spPr>
            <a:xfrm>
              <a:off x="1413700" y="1500525"/>
              <a:ext cx="133325" cy="126675"/>
            </a:xfrm>
            <a:custGeom>
              <a:avLst/>
              <a:gdLst/>
              <a:ahLst/>
              <a:cxnLst/>
              <a:rect l="l" t="t" r="r" b="b"/>
              <a:pathLst>
                <a:path w="5333" h="5067" extrusionOk="0">
                  <a:moveTo>
                    <a:pt x="4308" y="1"/>
                  </a:moveTo>
                  <a:cubicBezTo>
                    <a:pt x="3989" y="1"/>
                    <a:pt x="3837" y="354"/>
                    <a:pt x="3651" y="552"/>
                  </a:cubicBezTo>
                  <a:cubicBezTo>
                    <a:pt x="3610" y="456"/>
                    <a:pt x="3583" y="318"/>
                    <a:pt x="3486" y="222"/>
                  </a:cubicBezTo>
                  <a:cubicBezTo>
                    <a:pt x="3403" y="111"/>
                    <a:pt x="3266" y="70"/>
                    <a:pt x="3128" y="56"/>
                  </a:cubicBezTo>
                  <a:cubicBezTo>
                    <a:pt x="3081" y="50"/>
                    <a:pt x="3034" y="46"/>
                    <a:pt x="2988" y="46"/>
                  </a:cubicBezTo>
                  <a:cubicBezTo>
                    <a:pt x="2843" y="46"/>
                    <a:pt x="2702" y="80"/>
                    <a:pt x="2577" y="153"/>
                  </a:cubicBezTo>
                  <a:cubicBezTo>
                    <a:pt x="2425" y="235"/>
                    <a:pt x="2315" y="332"/>
                    <a:pt x="2219" y="359"/>
                  </a:cubicBezTo>
                  <a:cubicBezTo>
                    <a:pt x="2219" y="373"/>
                    <a:pt x="2205" y="373"/>
                    <a:pt x="2191" y="373"/>
                  </a:cubicBezTo>
                  <a:lnTo>
                    <a:pt x="2163" y="373"/>
                  </a:lnTo>
                  <a:cubicBezTo>
                    <a:pt x="2150" y="359"/>
                    <a:pt x="2122" y="346"/>
                    <a:pt x="2108" y="346"/>
                  </a:cubicBezTo>
                  <a:cubicBezTo>
                    <a:pt x="2022" y="309"/>
                    <a:pt x="1929" y="293"/>
                    <a:pt x="1835" y="293"/>
                  </a:cubicBezTo>
                  <a:cubicBezTo>
                    <a:pt x="1644" y="293"/>
                    <a:pt x="1453" y="363"/>
                    <a:pt x="1323" y="483"/>
                  </a:cubicBezTo>
                  <a:cubicBezTo>
                    <a:pt x="1089" y="676"/>
                    <a:pt x="758" y="938"/>
                    <a:pt x="648" y="1172"/>
                  </a:cubicBezTo>
                  <a:cubicBezTo>
                    <a:pt x="634" y="1186"/>
                    <a:pt x="620" y="1200"/>
                    <a:pt x="607" y="1227"/>
                  </a:cubicBezTo>
                  <a:cubicBezTo>
                    <a:pt x="565" y="1269"/>
                    <a:pt x="510" y="1324"/>
                    <a:pt x="483" y="1379"/>
                  </a:cubicBezTo>
                  <a:cubicBezTo>
                    <a:pt x="469" y="1406"/>
                    <a:pt x="455" y="1420"/>
                    <a:pt x="455" y="1448"/>
                  </a:cubicBezTo>
                  <a:cubicBezTo>
                    <a:pt x="276" y="1710"/>
                    <a:pt x="138" y="2026"/>
                    <a:pt x="55" y="2371"/>
                  </a:cubicBezTo>
                  <a:cubicBezTo>
                    <a:pt x="0" y="2633"/>
                    <a:pt x="55" y="2950"/>
                    <a:pt x="207" y="3266"/>
                  </a:cubicBezTo>
                  <a:cubicBezTo>
                    <a:pt x="353" y="3464"/>
                    <a:pt x="482" y="3544"/>
                    <a:pt x="596" y="3544"/>
                  </a:cubicBezTo>
                  <a:cubicBezTo>
                    <a:pt x="783" y="3544"/>
                    <a:pt x="926" y="3326"/>
                    <a:pt x="1020" y="3060"/>
                  </a:cubicBezTo>
                  <a:cubicBezTo>
                    <a:pt x="1075" y="2894"/>
                    <a:pt x="1144" y="2757"/>
                    <a:pt x="1213" y="2605"/>
                  </a:cubicBezTo>
                  <a:cubicBezTo>
                    <a:pt x="1224" y="2907"/>
                    <a:pt x="1314" y="3266"/>
                    <a:pt x="1555" y="3266"/>
                  </a:cubicBezTo>
                  <a:cubicBezTo>
                    <a:pt x="1601" y="3266"/>
                    <a:pt x="1652" y="3254"/>
                    <a:pt x="1709" y="3225"/>
                  </a:cubicBezTo>
                  <a:lnTo>
                    <a:pt x="1709" y="3225"/>
                  </a:lnTo>
                  <a:cubicBezTo>
                    <a:pt x="1667" y="3528"/>
                    <a:pt x="1654" y="3845"/>
                    <a:pt x="1626" y="4148"/>
                  </a:cubicBezTo>
                  <a:cubicBezTo>
                    <a:pt x="1571" y="4410"/>
                    <a:pt x="1612" y="4699"/>
                    <a:pt x="1805" y="4920"/>
                  </a:cubicBezTo>
                  <a:cubicBezTo>
                    <a:pt x="1875" y="5013"/>
                    <a:pt x="1953" y="5066"/>
                    <a:pt x="2035" y="5066"/>
                  </a:cubicBezTo>
                  <a:cubicBezTo>
                    <a:pt x="2099" y="5066"/>
                    <a:pt x="2166" y="5034"/>
                    <a:pt x="2232" y="4961"/>
                  </a:cubicBezTo>
                  <a:cubicBezTo>
                    <a:pt x="2384" y="4713"/>
                    <a:pt x="2425" y="4424"/>
                    <a:pt x="2535" y="4162"/>
                  </a:cubicBezTo>
                  <a:cubicBezTo>
                    <a:pt x="2604" y="3914"/>
                    <a:pt x="2687" y="3652"/>
                    <a:pt x="2756" y="3404"/>
                  </a:cubicBezTo>
                  <a:cubicBezTo>
                    <a:pt x="2792" y="3610"/>
                    <a:pt x="2850" y="3816"/>
                    <a:pt x="3060" y="3816"/>
                  </a:cubicBezTo>
                  <a:cubicBezTo>
                    <a:pt x="3089" y="3816"/>
                    <a:pt x="3120" y="3812"/>
                    <a:pt x="3155" y="3804"/>
                  </a:cubicBezTo>
                  <a:cubicBezTo>
                    <a:pt x="3555" y="3556"/>
                    <a:pt x="3527" y="3060"/>
                    <a:pt x="3693" y="2688"/>
                  </a:cubicBezTo>
                  <a:cubicBezTo>
                    <a:pt x="3734" y="2826"/>
                    <a:pt x="3775" y="2977"/>
                    <a:pt x="3858" y="3101"/>
                  </a:cubicBezTo>
                  <a:lnTo>
                    <a:pt x="3858" y="3115"/>
                  </a:lnTo>
                  <a:cubicBezTo>
                    <a:pt x="3872" y="3142"/>
                    <a:pt x="3886" y="3170"/>
                    <a:pt x="3913" y="3184"/>
                  </a:cubicBezTo>
                  <a:cubicBezTo>
                    <a:pt x="3913" y="3184"/>
                    <a:pt x="3913" y="3198"/>
                    <a:pt x="3927" y="3198"/>
                  </a:cubicBezTo>
                  <a:cubicBezTo>
                    <a:pt x="3986" y="3246"/>
                    <a:pt x="4039" y="3266"/>
                    <a:pt x="4086" y="3266"/>
                  </a:cubicBezTo>
                  <a:cubicBezTo>
                    <a:pt x="4284" y="3266"/>
                    <a:pt x="4387" y="2915"/>
                    <a:pt x="4409" y="2770"/>
                  </a:cubicBezTo>
                  <a:cubicBezTo>
                    <a:pt x="4451" y="2578"/>
                    <a:pt x="4492" y="2385"/>
                    <a:pt x="4519" y="2192"/>
                  </a:cubicBezTo>
                  <a:cubicBezTo>
                    <a:pt x="4519" y="2192"/>
                    <a:pt x="4519" y="2206"/>
                    <a:pt x="4533" y="2206"/>
                  </a:cubicBezTo>
                  <a:cubicBezTo>
                    <a:pt x="4575" y="2330"/>
                    <a:pt x="4588" y="2481"/>
                    <a:pt x="4699" y="2591"/>
                  </a:cubicBezTo>
                  <a:cubicBezTo>
                    <a:pt x="4743" y="2645"/>
                    <a:pt x="4795" y="2668"/>
                    <a:pt x="4847" y="2668"/>
                  </a:cubicBezTo>
                  <a:cubicBezTo>
                    <a:pt x="4942" y="2668"/>
                    <a:pt x="5035" y="2593"/>
                    <a:pt x="5071" y="2495"/>
                  </a:cubicBezTo>
                  <a:cubicBezTo>
                    <a:pt x="5291" y="1958"/>
                    <a:pt x="5332" y="1338"/>
                    <a:pt x="5250" y="855"/>
                  </a:cubicBezTo>
                  <a:cubicBezTo>
                    <a:pt x="5181" y="607"/>
                    <a:pt x="5057" y="359"/>
                    <a:pt x="4781" y="222"/>
                  </a:cubicBezTo>
                  <a:cubicBezTo>
                    <a:pt x="4630" y="139"/>
                    <a:pt x="4616" y="70"/>
                    <a:pt x="4423" y="15"/>
                  </a:cubicBezTo>
                  <a:cubicBezTo>
                    <a:pt x="4382" y="5"/>
                    <a:pt x="4344" y="1"/>
                    <a:pt x="4308" y="1"/>
                  </a:cubicBezTo>
                  <a:close/>
                </a:path>
              </a:pathLst>
            </a:custGeom>
            <a:solidFill>
              <a:srgbClr val="AF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 name="Google Shape;311;p17"/>
          <p:cNvSpPr/>
          <p:nvPr/>
        </p:nvSpPr>
        <p:spPr>
          <a:xfrm flipH="1">
            <a:off x="-855432" y="4701998"/>
            <a:ext cx="10340532" cy="572694"/>
          </a:xfrm>
          <a:custGeom>
            <a:avLst/>
            <a:gdLst/>
            <a:ahLst/>
            <a:cxnLst/>
            <a:rect l="l" t="t" r="r" b="b"/>
            <a:pathLst>
              <a:path w="43977" h="5408" extrusionOk="0">
                <a:moveTo>
                  <a:pt x="14366" y="0"/>
                </a:moveTo>
                <a:cubicBezTo>
                  <a:pt x="12668" y="0"/>
                  <a:pt x="10962" y="244"/>
                  <a:pt x="9309" y="643"/>
                </a:cubicBezTo>
                <a:cubicBezTo>
                  <a:pt x="6487" y="1324"/>
                  <a:pt x="3787" y="2436"/>
                  <a:pt x="1104" y="3548"/>
                </a:cubicBezTo>
                <a:lnTo>
                  <a:pt x="1100" y="3548"/>
                </a:lnTo>
                <a:cubicBezTo>
                  <a:pt x="464" y="3811"/>
                  <a:pt x="138" y="4735"/>
                  <a:pt x="0" y="5408"/>
                </a:cubicBezTo>
                <a:lnTo>
                  <a:pt x="42338" y="5408"/>
                </a:lnTo>
                <a:cubicBezTo>
                  <a:pt x="42865" y="5408"/>
                  <a:pt x="43450" y="5007"/>
                  <a:pt x="43977" y="4948"/>
                </a:cubicBezTo>
                <a:cubicBezTo>
                  <a:pt x="42159" y="2118"/>
                  <a:pt x="38869" y="283"/>
                  <a:pt x="35500" y="233"/>
                </a:cubicBezTo>
                <a:cubicBezTo>
                  <a:pt x="35441" y="232"/>
                  <a:pt x="35382" y="232"/>
                  <a:pt x="35324" y="232"/>
                </a:cubicBezTo>
                <a:cubicBezTo>
                  <a:pt x="31763" y="232"/>
                  <a:pt x="28327" y="2022"/>
                  <a:pt x="24800" y="2022"/>
                </a:cubicBezTo>
                <a:cubicBezTo>
                  <a:pt x="24457" y="2022"/>
                  <a:pt x="24113" y="2005"/>
                  <a:pt x="23767" y="1968"/>
                </a:cubicBezTo>
                <a:cubicBezTo>
                  <a:pt x="21765" y="1750"/>
                  <a:pt x="19905" y="864"/>
                  <a:pt x="17945" y="400"/>
                </a:cubicBezTo>
                <a:cubicBezTo>
                  <a:pt x="16770" y="123"/>
                  <a:pt x="15570" y="0"/>
                  <a:pt x="1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extLst>
      <p:ext uri="{BB962C8B-B14F-4D97-AF65-F5344CB8AC3E}">
        <p14:creationId xmlns:p14="http://schemas.microsoft.com/office/powerpoint/2010/main" val="1745464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dk2"/>
        </a:solidFill>
        <a:effectLst/>
      </p:bgPr>
    </p:bg>
    <p:spTree>
      <p:nvGrpSpPr>
        <p:cNvPr id="1" name="Shape 312"/>
        <p:cNvGrpSpPr/>
        <p:nvPr/>
      </p:nvGrpSpPr>
      <p:grpSpPr>
        <a:xfrm>
          <a:off x="0" y="0"/>
          <a:ext cx="0" cy="0"/>
          <a:chOff x="0" y="0"/>
          <a:chExt cx="0" cy="0"/>
        </a:xfrm>
      </p:grpSpPr>
      <p:sp>
        <p:nvSpPr>
          <p:cNvPr id="313" name="Google Shape;313;p18"/>
          <p:cNvSpPr txBox="1">
            <a:spLocks noGrp="1"/>
          </p:cNvSpPr>
          <p:nvPr>
            <p:ph type="subTitle" idx="1"/>
          </p:nvPr>
        </p:nvSpPr>
        <p:spPr>
          <a:xfrm>
            <a:off x="720000" y="1212525"/>
            <a:ext cx="5975100" cy="3396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14" name="Google Shape;314;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529862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dk2"/>
        </a:solidFill>
        <a:effectLst/>
      </p:bgPr>
    </p:bg>
    <p:spTree>
      <p:nvGrpSpPr>
        <p:cNvPr id="1" name="Shape 315"/>
        <p:cNvGrpSpPr/>
        <p:nvPr/>
      </p:nvGrpSpPr>
      <p:grpSpPr>
        <a:xfrm>
          <a:off x="0" y="0"/>
          <a:ext cx="0" cy="0"/>
          <a:chOff x="0" y="0"/>
          <a:chExt cx="0" cy="0"/>
        </a:xfrm>
      </p:grpSpPr>
      <p:sp>
        <p:nvSpPr>
          <p:cNvPr id="316" name="Google Shape;316;p19"/>
          <p:cNvSpPr txBox="1">
            <a:spLocks noGrp="1"/>
          </p:cNvSpPr>
          <p:nvPr>
            <p:ph type="subTitle" idx="1"/>
          </p:nvPr>
        </p:nvSpPr>
        <p:spPr>
          <a:xfrm>
            <a:off x="720000" y="2717475"/>
            <a:ext cx="2907600" cy="13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7" name="Google Shape;317;p19"/>
          <p:cNvSpPr txBox="1">
            <a:spLocks noGrp="1"/>
          </p:cNvSpPr>
          <p:nvPr>
            <p:ph type="title"/>
          </p:nvPr>
        </p:nvSpPr>
        <p:spPr>
          <a:xfrm>
            <a:off x="720000" y="1378475"/>
            <a:ext cx="3937800" cy="1193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18" name="Google Shape;318;p19"/>
          <p:cNvGrpSpPr/>
          <p:nvPr/>
        </p:nvGrpSpPr>
        <p:grpSpPr>
          <a:xfrm>
            <a:off x="-857087" y="4030395"/>
            <a:ext cx="6826131" cy="2068071"/>
            <a:chOff x="-720562" y="4235406"/>
            <a:chExt cx="5292395" cy="1603405"/>
          </a:xfrm>
        </p:grpSpPr>
        <p:grpSp>
          <p:nvGrpSpPr>
            <p:cNvPr id="319" name="Google Shape;319;p19"/>
            <p:cNvGrpSpPr/>
            <p:nvPr/>
          </p:nvGrpSpPr>
          <p:grpSpPr>
            <a:xfrm flipH="1">
              <a:off x="839022" y="4419390"/>
              <a:ext cx="1377051" cy="531769"/>
              <a:chOff x="6746101" y="5089142"/>
              <a:chExt cx="2460778" cy="950266"/>
            </a:xfrm>
          </p:grpSpPr>
          <p:sp>
            <p:nvSpPr>
              <p:cNvPr id="320" name="Google Shape;320;p19"/>
              <p:cNvSpPr/>
              <p:nvPr/>
            </p:nvSpPr>
            <p:spPr>
              <a:xfrm rot="6022982">
                <a:off x="7318332" y="5183358"/>
                <a:ext cx="242293" cy="311368"/>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rot="6022982">
                <a:off x="7533257" y="5203950"/>
                <a:ext cx="343490" cy="335802"/>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rot="6022982">
                <a:off x="7767234" y="5226883"/>
                <a:ext cx="429151" cy="324079"/>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rot="6022982">
                <a:off x="8064389" y="5269671"/>
                <a:ext cx="391158" cy="295902"/>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rot="6022982">
                <a:off x="8366338" y="5251832"/>
                <a:ext cx="391229" cy="295831"/>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rot="6022982">
                <a:off x="8424736" y="5536655"/>
                <a:ext cx="280286" cy="401904"/>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rot="6022982">
                <a:off x="8058043" y="5598003"/>
                <a:ext cx="331909" cy="361014"/>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rot="6022982">
                <a:off x="7699849" y="5635762"/>
                <a:ext cx="421383" cy="332836"/>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rot="6022982">
                <a:off x="7484775" y="5532205"/>
                <a:ext cx="335722" cy="34258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rot="6022982">
                <a:off x="7199810" y="5462413"/>
                <a:ext cx="302673" cy="253105"/>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9"/>
              <p:cNvSpPr/>
              <p:nvPr/>
            </p:nvSpPr>
            <p:spPr>
              <a:xfrm rot="6022982">
                <a:off x="7561799" y="4473601"/>
                <a:ext cx="428162" cy="2015379"/>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9"/>
              <p:cNvSpPr/>
              <p:nvPr/>
            </p:nvSpPr>
            <p:spPr>
              <a:xfrm rot="6022982">
                <a:off x="8788384" y="5160385"/>
                <a:ext cx="308534" cy="48071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19"/>
            <p:cNvGrpSpPr/>
            <p:nvPr/>
          </p:nvGrpSpPr>
          <p:grpSpPr>
            <a:xfrm rot="10065313" flipH="1">
              <a:off x="-692745" y="4846505"/>
              <a:ext cx="1102992" cy="380627"/>
              <a:chOff x="4586700" y="3008575"/>
              <a:chExt cx="1065750" cy="367775"/>
            </a:xfrm>
          </p:grpSpPr>
          <p:sp>
            <p:nvSpPr>
              <p:cNvPr id="333" name="Google Shape;333;p19"/>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9"/>
            <p:cNvGrpSpPr/>
            <p:nvPr/>
          </p:nvGrpSpPr>
          <p:grpSpPr>
            <a:xfrm rot="2188604">
              <a:off x="1979025" y="4655638"/>
              <a:ext cx="1665226" cy="762941"/>
              <a:chOff x="-2353813" y="170553"/>
              <a:chExt cx="2077588" cy="951798"/>
            </a:xfrm>
          </p:grpSpPr>
          <p:sp>
            <p:nvSpPr>
              <p:cNvPr id="336" name="Google Shape;336;p19"/>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9"/>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19"/>
            <p:cNvGrpSpPr/>
            <p:nvPr/>
          </p:nvGrpSpPr>
          <p:grpSpPr>
            <a:xfrm flipH="1">
              <a:off x="3792450" y="4849560"/>
              <a:ext cx="779383" cy="268954"/>
              <a:chOff x="4586700" y="3008575"/>
              <a:chExt cx="1065750" cy="367775"/>
            </a:xfrm>
          </p:grpSpPr>
          <p:sp>
            <p:nvSpPr>
              <p:cNvPr id="343" name="Google Shape;343;p19"/>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19"/>
            <p:cNvGrpSpPr/>
            <p:nvPr/>
          </p:nvGrpSpPr>
          <p:grpSpPr>
            <a:xfrm rot="-8424930" flipH="1">
              <a:off x="3206827" y="4691837"/>
              <a:ext cx="833205" cy="690961"/>
              <a:chOff x="4593250" y="3554450"/>
              <a:chExt cx="530825" cy="440225"/>
            </a:xfrm>
          </p:grpSpPr>
          <p:sp>
            <p:nvSpPr>
              <p:cNvPr id="346" name="Google Shape;346;p19"/>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9"/>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9"/>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9"/>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19"/>
            <p:cNvGrpSpPr/>
            <p:nvPr/>
          </p:nvGrpSpPr>
          <p:grpSpPr>
            <a:xfrm flipH="1">
              <a:off x="1632817" y="4798252"/>
              <a:ext cx="917669" cy="477511"/>
              <a:chOff x="721375" y="3644650"/>
              <a:chExt cx="866625" cy="450950"/>
            </a:xfrm>
          </p:grpSpPr>
          <p:sp>
            <p:nvSpPr>
              <p:cNvPr id="353" name="Google Shape;353;p19"/>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19"/>
            <p:cNvGrpSpPr/>
            <p:nvPr/>
          </p:nvGrpSpPr>
          <p:grpSpPr>
            <a:xfrm flipH="1">
              <a:off x="2617159" y="4708041"/>
              <a:ext cx="665230" cy="551690"/>
              <a:chOff x="4593250" y="3554450"/>
              <a:chExt cx="530825" cy="440225"/>
            </a:xfrm>
          </p:grpSpPr>
          <p:sp>
            <p:nvSpPr>
              <p:cNvPr id="362" name="Google Shape;362;p19"/>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19"/>
            <p:cNvGrpSpPr/>
            <p:nvPr/>
          </p:nvGrpSpPr>
          <p:grpSpPr>
            <a:xfrm rot="-3058909" flipH="1">
              <a:off x="1019461" y="4776312"/>
              <a:ext cx="1015967" cy="667826"/>
              <a:chOff x="1506700" y="3966175"/>
              <a:chExt cx="674775" cy="443550"/>
            </a:xfrm>
          </p:grpSpPr>
          <p:sp>
            <p:nvSpPr>
              <p:cNvPr id="369" name="Google Shape;369;p19"/>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9"/>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19"/>
            <p:cNvGrpSpPr/>
            <p:nvPr/>
          </p:nvGrpSpPr>
          <p:grpSpPr>
            <a:xfrm rot="429" flipH="1">
              <a:off x="-32331" y="4625874"/>
              <a:ext cx="1665187" cy="762961"/>
              <a:chOff x="-2353813" y="170553"/>
              <a:chExt cx="2077588" cy="951798"/>
            </a:xfrm>
          </p:grpSpPr>
          <p:sp>
            <p:nvSpPr>
              <p:cNvPr id="373" name="Google Shape;373;p19"/>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19"/>
            <p:cNvGrpSpPr/>
            <p:nvPr/>
          </p:nvGrpSpPr>
          <p:grpSpPr>
            <a:xfrm rot="-5279100" flipH="1">
              <a:off x="-35854" y="4562141"/>
              <a:ext cx="1017531" cy="843861"/>
              <a:chOff x="4593250" y="3554450"/>
              <a:chExt cx="530825" cy="440225"/>
            </a:xfrm>
          </p:grpSpPr>
          <p:sp>
            <p:nvSpPr>
              <p:cNvPr id="380" name="Google Shape;380;p19"/>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9"/>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9"/>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6" name="Google Shape;386;p19"/>
          <p:cNvGrpSpPr/>
          <p:nvPr/>
        </p:nvGrpSpPr>
        <p:grpSpPr>
          <a:xfrm rot="10800000">
            <a:off x="3859738" y="-930530"/>
            <a:ext cx="6826131" cy="2068071"/>
            <a:chOff x="-720562" y="4235406"/>
            <a:chExt cx="5292395" cy="1603405"/>
          </a:xfrm>
        </p:grpSpPr>
        <p:grpSp>
          <p:nvGrpSpPr>
            <p:cNvPr id="387" name="Google Shape;387;p19"/>
            <p:cNvGrpSpPr/>
            <p:nvPr/>
          </p:nvGrpSpPr>
          <p:grpSpPr>
            <a:xfrm flipH="1">
              <a:off x="839022" y="4419390"/>
              <a:ext cx="1377051" cy="531769"/>
              <a:chOff x="6746101" y="5089142"/>
              <a:chExt cx="2460778" cy="950266"/>
            </a:xfrm>
          </p:grpSpPr>
          <p:sp>
            <p:nvSpPr>
              <p:cNvPr id="388" name="Google Shape;388;p19"/>
              <p:cNvSpPr/>
              <p:nvPr/>
            </p:nvSpPr>
            <p:spPr>
              <a:xfrm rot="6022982">
                <a:off x="7318332" y="5183358"/>
                <a:ext cx="242293" cy="311368"/>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9"/>
              <p:cNvSpPr/>
              <p:nvPr/>
            </p:nvSpPr>
            <p:spPr>
              <a:xfrm rot="6022982">
                <a:off x="7533257" y="5203950"/>
                <a:ext cx="343490" cy="335802"/>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9"/>
              <p:cNvSpPr/>
              <p:nvPr/>
            </p:nvSpPr>
            <p:spPr>
              <a:xfrm rot="6022982">
                <a:off x="7767234" y="5226883"/>
                <a:ext cx="429151" cy="324079"/>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rot="6022982">
                <a:off x="8064389" y="5269671"/>
                <a:ext cx="391158" cy="295902"/>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rot="6022982">
                <a:off x="8366338" y="5251832"/>
                <a:ext cx="391229" cy="295831"/>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rot="6022982">
                <a:off x="8424736" y="5536655"/>
                <a:ext cx="280286" cy="401904"/>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rot="6022982">
                <a:off x="8058043" y="5598003"/>
                <a:ext cx="331909" cy="361014"/>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p:nvPr/>
            </p:nvSpPr>
            <p:spPr>
              <a:xfrm rot="6022982">
                <a:off x="7699849" y="5635762"/>
                <a:ext cx="421383" cy="332836"/>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9"/>
              <p:cNvSpPr/>
              <p:nvPr/>
            </p:nvSpPr>
            <p:spPr>
              <a:xfrm rot="6022982">
                <a:off x="7484775" y="5532205"/>
                <a:ext cx="335722" cy="34258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rot="6022982">
                <a:off x="7199810" y="5462413"/>
                <a:ext cx="302673" cy="253105"/>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rot="6022982">
                <a:off x="7561799" y="4473601"/>
                <a:ext cx="428162" cy="2015379"/>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rot="6022982">
                <a:off x="8788384" y="5160385"/>
                <a:ext cx="308534" cy="48071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19"/>
            <p:cNvGrpSpPr/>
            <p:nvPr/>
          </p:nvGrpSpPr>
          <p:grpSpPr>
            <a:xfrm rot="10065313" flipH="1">
              <a:off x="-692745" y="4846505"/>
              <a:ext cx="1102992" cy="380627"/>
              <a:chOff x="4586700" y="3008575"/>
              <a:chExt cx="1065750" cy="367775"/>
            </a:xfrm>
          </p:grpSpPr>
          <p:sp>
            <p:nvSpPr>
              <p:cNvPr id="401" name="Google Shape;401;p19"/>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9"/>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19"/>
            <p:cNvGrpSpPr/>
            <p:nvPr/>
          </p:nvGrpSpPr>
          <p:grpSpPr>
            <a:xfrm rot="2188604">
              <a:off x="1979025" y="4655638"/>
              <a:ext cx="1665226" cy="762941"/>
              <a:chOff x="-2353813" y="170553"/>
              <a:chExt cx="2077588" cy="951798"/>
            </a:xfrm>
          </p:grpSpPr>
          <p:sp>
            <p:nvSpPr>
              <p:cNvPr id="404" name="Google Shape;404;p19"/>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19"/>
            <p:cNvGrpSpPr/>
            <p:nvPr/>
          </p:nvGrpSpPr>
          <p:grpSpPr>
            <a:xfrm flipH="1">
              <a:off x="3792450" y="4849560"/>
              <a:ext cx="779383" cy="268954"/>
              <a:chOff x="4586700" y="3008575"/>
              <a:chExt cx="1065750" cy="367775"/>
            </a:xfrm>
          </p:grpSpPr>
          <p:sp>
            <p:nvSpPr>
              <p:cNvPr id="411" name="Google Shape;411;p19"/>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19"/>
            <p:cNvGrpSpPr/>
            <p:nvPr/>
          </p:nvGrpSpPr>
          <p:grpSpPr>
            <a:xfrm rot="-8424930" flipH="1">
              <a:off x="3206827" y="4691837"/>
              <a:ext cx="833205" cy="690961"/>
              <a:chOff x="4593250" y="3554450"/>
              <a:chExt cx="530825" cy="440225"/>
            </a:xfrm>
          </p:grpSpPr>
          <p:sp>
            <p:nvSpPr>
              <p:cNvPr id="414" name="Google Shape;414;p19"/>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19"/>
            <p:cNvGrpSpPr/>
            <p:nvPr/>
          </p:nvGrpSpPr>
          <p:grpSpPr>
            <a:xfrm flipH="1">
              <a:off x="1632817" y="4798252"/>
              <a:ext cx="917669" cy="477511"/>
              <a:chOff x="721375" y="3644650"/>
              <a:chExt cx="866625" cy="450950"/>
            </a:xfrm>
          </p:grpSpPr>
          <p:sp>
            <p:nvSpPr>
              <p:cNvPr id="421" name="Google Shape;421;p19"/>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19"/>
            <p:cNvGrpSpPr/>
            <p:nvPr/>
          </p:nvGrpSpPr>
          <p:grpSpPr>
            <a:xfrm flipH="1">
              <a:off x="2617159" y="4708041"/>
              <a:ext cx="665230" cy="551690"/>
              <a:chOff x="4593250" y="3554450"/>
              <a:chExt cx="530825" cy="440225"/>
            </a:xfrm>
          </p:grpSpPr>
          <p:sp>
            <p:nvSpPr>
              <p:cNvPr id="430" name="Google Shape;430;p19"/>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19"/>
            <p:cNvGrpSpPr/>
            <p:nvPr/>
          </p:nvGrpSpPr>
          <p:grpSpPr>
            <a:xfrm rot="-3058909" flipH="1">
              <a:off x="1019461" y="4776312"/>
              <a:ext cx="1015967" cy="667826"/>
              <a:chOff x="1506700" y="3966175"/>
              <a:chExt cx="674775" cy="443550"/>
            </a:xfrm>
          </p:grpSpPr>
          <p:sp>
            <p:nvSpPr>
              <p:cNvPr id="437" name="Google Shape;437;p19"/>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19"/>
            <p:cNvGrpSpPr/>
            <p:nvPr/>
          </p:nvGrpSpPr>
          <p:grpSpPr>
            <a:xfrm rot="429" flipH="1">
              <a:off x="-32331" y="4625874"/>
              <a:ext cx="1665187" cy="762961"/>
              <a:chOff x="-2353813" y="170553"/>
              <a:chExt cx="2077588" cy="951798"/>
            </a:xfrm>
          </p:grpSpPr>
          <p:sp>
            <p:nvSpPr>
              <p:cNvPr id="441" name="Google Shape;441;p19"/>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9"/>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9"/>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9"/>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9"/>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19"/>
            <p:cNvGrpSpPr/>
            <p:nvPr/>
          </p:nvGrpSpPr>
          <p:grpSpPr>
            <a:xfrm rot="-5279100" flipH="1">
              <a:off x="-35854" y="4562141"/>
              <a:ext cx="1017531" cy="843861"/>
              <a:chOff x="4593250" y="3554450"/>
              <a:chExt cx="530825" cy="440225"/>
            </a:xfrm>
          </p:grpSpPr>
          <p:sp>
            <p:nvSpPr>
              <p:cNvPr id="448" name="Google Shape;448;p19"/>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9"/>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9"/>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9"/>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9"/>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9"/>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532511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dk2"/>
        </a:solidFill>
        <a:effectLst/>
      </p:bgPr>
    </p:bg>
    <p:spTree>
      <p:nvGrpSpPr>
        <p:cNvPr id="1" name="Shape 454"/>
        <p:cNvGrpSpPr/>
        <p:nvPr/>
      </p:nvGrpSpPr>
      <p:grpSpPr>
        <a:xfrm>
          <a:off x="0" y="0"/>
          <a:ext cx="0" cy="0"/>
          <a:chOff x="0" y="0"/>
          <a:chExt cx="0" cy="0"/>
        </a:xfrm>
      </p:grpSpPr>
      <p:sp>
        <p:nvSpPr>
          <p:cNvPr id="455" name="Google Shape;455;p20"/>
          <p:cNvSpPr txBox="1">
            <a:spLocks noGrp="1"/>
          </p:cNvSpPr>
          <p:nvPr>
            <p:ph type="subTitle" idx="1"/>
          </p:nvPr>
        </p:nvSpPr>
        <p:spPr>
          <a:xfrm>
            <a:off x="1056801" y="3128849"/>
            <a:ext cx="2907600" cy="4368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sp>
        <p:nvSpPr>
          <p:cNvPr id="456" name="Google Shape;456;p20"/>
          <p:cNvSpPr txBox="1">
            <a:spLocks noGrp="1"/>
          </p:cNvSpPr>
          <p:nvPr>
            <p:ph type="subTitle" idx="2"/>
          </p:nvPr>
        </p:nvSpPr>
        <p:spPr>
          <a:xfrm>
            <a:off x="1056801" y="3565665"/>
            <a:ext cx="2907600" cy="95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7" name="Google Shape;457;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8" name="Google Shape;458;p20"/>
          <p:cNvSpPr txBox="1">
            <a:spLocks noGrp="1"/>
          </p:cNvSpPr>
          <p:nvPr>
            <p:ph type="subTitle" idx="3"/>
          </p:nvPr>
        </p:nvSpPr>
        <p:spPr>
          <a:xfrm>
            <a:off x="5248351" y="1968838"/>
            <a:ext cx="2952000" cy="32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9" name="Google Shape;459;p20"/>
          <p:cNvSpPr txBox="1">
            <a:spLocks noGrp="1"/>
          </p:cNvSpPr>
          <p:nvPr>
            <p:ph type="subTitle" idx="4"/>
          </p:nvPr>
        </p:nvSpPr>
        <p:spPr>
          <a:xfrm>
            <a:off x="4705301" y="1450950"/>
            <a:ext cx="3495000" cy="4368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sp>
        <p:nvSpPr>
          <p:cNvPr id="460" name="Google Shape;460;p20"/>
          <p:cNvSpPr txBox="1">
            <a:spLocks noGrp="1"/>
          </p:cNvSpPr>
          <p:nvPr>
            <p:ph type="subTitle" idx="5"/>
          </p:nvPr>
        </p:nvSpPr>
        <p:spPr>
          <a:xfrm>
            <a:off x="5248351" y="2494263"/>
            <a:ext cx="2952000" cy="32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1" name="Google Shape;461;p20"/>
          <p:cNvSpPr txBox="1">
            <a:spLocks noGrp="1"/>
          </p:cNvSpPr>
          <p:nvPr>
            <p:ph type="subTitle" idx="6"/>
          </p:nvPr>
        </p:nvSpPr>
        <p:spPr>
          <a:xfrm>
            <a:off x="5248351" y="3003350"/>
            <a:ext cx="2952000" cy="32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2" name="Google Shape;462;p20"/>
          <p:cNvSpPr txBox="1">
            <a:spLocks noGrp="1"/>
          </p:cNvSpPr>
          <p:nvPr>
            <p:ph type="subTitle" idx="7"/>
          </p:nvPr>
        </p:nvSpPr>
        <p:spPr>
          <a:xfrm>
            <a:off x="5248351" y="3536763"/>
            <a:ext cx="2952000" cy="32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3" name="Google Shape;463;p20"/>
          <p:cNvSpPr txBox="1">
            <a:spLocks noGrp="1"/>
          </p:cNvSpPr>
          <p:nvPr>
            <p:ph type="subTitle" idx="8"/>
          </p:nvPr>
        </p:nvSpPr>
        <p:spPr>
          <a:xfrm>
            <a:off x="5248351" y="4070175"/>
            <a:ext cx="2952000" cy="32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64" name="Google Shape;464;p20"/>
          <p:cNvGrpSpPr/>
          <p:nvPr/>
        </p:nvGrpSpPr>
        <p:grpSpPr>
          <a:xfrm flipH="1">
            <a:off x="-422379" y="4595276"/>
            <a:ext cx="3625591" cy="572709"/>
            <a:chOff x="4074621" y="1419133"/>
            <a:chExt cx="3429428" cy="541723"/>
          </a:xfrm>
        </p:grpSpPr>
        <p:sp>
          <p:nvSpPr>
            <p:cNvPr id="465" name="Google Shape;465;p20"/>
            <p:cNvSpPr/>
            <p:nvPr/>
          </p:nvSpPr>
          <p:spPr>
            <a:xfrm>
              <a:off x="4074621" y="1419133"/>
              <a:ext cx="3429428" cy="541723"/>
            </a:xfrm>
            <a:custGeom>
              <a:avLst/>
              <a:gdLst/>
              <a:ahLst/>
              <a:cxnLst/>
              <a:rect l="l" t="t" r="r" b="b"/>
              <a:pathLst>
                <a:path w="85634" h="13527" extrusionOk="0">
                  <a:moveTo>
                    <a:pt x="70890" y="0"/>
                  </a:moveTo>
                  <a:cubicBezTo>
                    <a:pt x="70644" y="0"/>
                    <a:pt x="70401" y="31"/>
                    <a:pt x="70168" y="96"/>
                  </a:cubicBezTo>
                  <a:cubicBezTo>
                    <a:pt x="69909" y="163"/>
                    <a:pt x="69667" y="276"/>
                    <a:pt x="69441" y="435"/>
                  </a:cubicBezTo>
                  <a:cubicBezTo>
                    <a:pt x="68827" y="869"/>
                    <a:pt x="68417" y="1618"/>
                    <a:pt x="67694" y="1839"/>
                  </a:cubicBezTo>
                  <a:cubicBezTo>
                    <a:pt x="67372" y="1944"/>
                    <a:pt x="67025" y="1923"/>
                    <a:pt x="66687" y="1935"/>
                  </a:cubicBezTo>
                  <a:cubicBezTo>
                    <a:pt x="66586" y="1939"/>
                    <a:pt x="66486" y="1948"/>
                    <a:pt x="66386" y="1960"/>
                  </a:cubicBezTo>
                  <a:cubicBezTo>
                    <a:pt x="65286" y="2107"/>
                    <a:pt x="64480" y="3035"/>
                    <a:pt x="63819" y="3929"/>
                  </a:cubicBezTo>
                  <a:cubicBezTo>
                    <a:pt x="63155" y="4819"/>
                    <a:pt x="62494" y="6140"/>
                    <a:pt x="61391" y="6236"/>
                  </a:cubicBezTo>
                  <a:cubicBezTo>
                    <a:pt x="61339" y="6241"/>
                    <a:pt x="61287" y="6243"/>
                    <a:pt x="61236" y="6243"/>
                  </a:cubicBezTo>
                  <a:cubicBezTo>
                    <a:pt x="59995" y="6243"/>
                    <a:pt x="58994" y="4898"/>
                    <a:pt x="57733" y="4898"/>
                  </a:cubicBezTo>
                  <a:cubicBezTo>
                    <a:pt x="57722" y="4898"/>
                    <a:pt x="57711" y="4899"/>
                    <a:pt x="57700" y="4899"/>
                  </a:cubicBezTo>
                  <a:cubicBezTo>
                    <a:pt x="56529" y="4916"/>
                    <a:pt x="55631" y="5965"/>
                    <a:pt x="54540" y="6404"/>
                  </a:cubicBezTo>
                  <a:cubicBezTo>
                    <a:pt x="54439" y="6445"/>
                    <a:pt x="54339" y="6479"/>
                    <a:pt x="54235" y="6508"/>
                  </a:cubicBezTo>
                  <a:cubicBezTo>
                    <a:pt x="54076" y="6552"/>
                    <a:pt x="53915" y="6571"/>
                    <a:pt x="53756" y="6571"/>
                  </a:cubicBezTo>
                  <a:cubicBezTo>
                    <a:pt x="53042" y="6571"/>
                    <a:pt x="52333" y="6177"/>
                    <a:pt x="51739" y="5743"/>
                  </a:cubicBezTo>
                  <a:cubicBezTo>
                    <a:pt x="51213" y="5363"/>
                    <a:pt x="50694" y="4928"/>
                    <a:pt x="50109" y="4673"/>
                  </a:cubicBezTo>
                  <a:cubicBezTo>
                    <a:pt x="49879" y="4569"/>
                    <a:pt x="49641" y="4498"/>
                    <a:pt x="49390" y="4460"/>
                  </a:cubicBezTo>
                  <a:cubicBezTo>
                    <a:pt x="49281" y="4445"/>
                    <a:pt x="49173" y="4438"/>
                    <a:pt x="49065" y="4438"/>
                  </a:cubicBezTo>
                  <a:cubicBezTo>
                    <a:pt x="48059" y="4438"/>
                    <a:pt x="47116" y="5057"/>
                    <a:pt x="46297" y="5680"/>
                  </a:cubicBezTo>
                  <a:cubicBezTo>
                    <a:pt x="45390" y="6370"/>
                    <a:pt x="44462" y="7164"/>
                    <a:pt x="43329" y="7248"/>
                  </a:cubicBezTo>
                  <a:cubicBezTo>
                    <a:pt x="43296" y="7250"/>
                    <a:pt x="43264" y="7251"/>
                    <a:pt x="43231" y="7251"/>
                  </a:cubicBezTo>
                  <a:cubicBezTo>
                    <a:pt x="42637" y="7251"/>
                    <a:pt x="42085" y="6899"/>
                    <a:pt x="41657" y="6479"/>
                  </a:cubicBezTo>
                  <a:cubicBezTo>
                    <a:pt x="41210" y="6032"/>
                    <a:pt x="40855" y="5497"/>
                    <a:pt x="40383" y="5079"/>
                  </a:cubicBezTo>
                  <a:cubicBezTo>
                    <a:pt x="40190" y="4907"/>
                    <a:pt x="39973" y="4753"/>
                    <a:pt x="39739" y="4644"/>
                  </a:cubicBezTo>
                  <a:cubicBezTo>
                    <a:pt x="39496" y="4527"/>
                    <a:pt x="39234" y="4453"/>
                    <a:pt x="38969" y="4453"/>
                  </a:cubicBezTo>
                  <a:cubicBezTo>
                    <a:pt x="38865" y="4453"/>
                    <a:pt x="38760" y="4464"/>
                    <a:pt x="38656" y="4489"/>
                  </a:cubicBezTo>
                  <a:cubicBezTo>
                    <a:pt x="38397" y="4548"/>
                    <a:pt x="38167" y="4677"/>
                    <a:pt x="37916" y="4761"/>
                  </a:cubicBezTo>
                  <a:cubicBezTo>
                    <a:pt x="37772" y="4809"/>
                    <a:pt x="37573" y="4866"/>
                    <a:pt x="37399" y="4866"/>
                  </a:cubicBezTo>
                  <a:cubicBezTo>
                    <a:pt x="37272" y="4866"/>
                    <a:pt x="37158" y="4835"/>
                    <a:pt x="37089" y="4748"/>
                  </a:cubicBezTo>
                  <a:cubicBezTo>
                    <a:pt x="37055" y="4711"/>
                    <a:pt x="37022" y="4673"/>
                    <a:pt x="36993" y="4635"/>
                  </a:cubicBezTo>
                  <a:cubicBezTo>
                    <a:pt x="36153" y="3639"/>
                    <a:pt x="35040" y="2721"/>
                    <a:pt x="33760" y="2721"/>
                  </a:cubicBezTo>
                  <a:cubicBezTo>
                    <a:pt x="33708" y="2721"/>
                    <a:pt x="33655" y="2722"/>
                    <a:pt x="33603" y="2725"/>
                  </a:cubicBezTo>
                  <a:cubicBezTo>
                    <a:pt x="32236" y="2805"/>
                    <a:pt x="31191" y="3908"/>
                    <a:pt x="30179" y="4828"/>
                  </a:cubicBezTo>
                  <a:cubicBezTo>
                    <a:pt x="28700" y="6178"/>
                    <a:pt x="27274" y="8038"/>
                    <a:pt x="25272" y="8042"/>
                  </a:cubicBezTo>
                  <a:cubicBezTo>
                    <a:pt x="25265" y="8042"/>
                    <a:pt x="25257" y="8042"/>
                    <a:pt x="25250" y="8042"/>
                  </a:cubicBezTo>
                  <a:cubicBezTo>
                    <a:pt x="23071" y="8042"/>
                    <a:pt x="20911" y="7440"/>
                    <a:pt x="19132" y="6182"/>
                  </a:cubicBezTo>
                  <a:cubicBezTo>
                    <a:pt x="18120" y="5463"/>
                    <a:pt x="17084" y="4732"/>
                    <a:pt x="15905" y="4343"/>
                  </a:cubicBezTo>
                  <a:cubicBezTo>
                    <a:pt x="15390" y="4173"/>
                    <a:pt x="14839" y="4076"/>
                    <a:pt x="14296" y="4076"/>
                  </a:cubicBezTo>
                  <a:cubicBezTo>
                    <a:pt x="13808" y="4076"/>
                    <a:pt x="13326" y="4154"/>
                    <a:pt x="12879" y="4330"/>
                  </a:cubicBezTo>
                  <a:cubicBezTo>
                    <a:pt x="12682" y="4406"/>
                    <a:pt x="12490" y="4506"/>
                    <a:pt x="12310" y="4623"/>
                  </a:cubicBezTo>
                  <a:cubicBezTo>
                    <a:pt x="11805" y="4949"/>
                    <a:pt x="11407" y="5409"/>
                    <a:pt x="10944" y="5781"/>
                  </a:cubicBezTo>
                  <a:cubicBezTo>
                    <a:pt x="10546" y="6098"/>
                    <a:pt x="10095" y="6406"/>
                    <a:pt x="9610" y="6406"/>
                  </a:cubicBezTo>
                  <a:cubicBezTo>
                    <a:pt x="9559" y="6406"/>
                    <a:pt x="9507" y="6402"/>
                    <a:pt x="9455" y="6395"/>
                  </a:cubicBezTo>
                  <a:cubicBezTo>
                    <a:pt x="9418" y="6391"/>
                    <a:pt x="9384" y="6383"/>
                    <a:pt x="9351" y="6374"/>
                  </a:cubicBezTo>
                  <a:cubicBezTo>
                    <a:pt x="9019" y="6298"/>
                    <a:pt x="8686" y="6263"/>
                    <a:pt x="8354" y="6263"/>
                  </a:cubicBezTo>
                  <a:cubicBezTo>
                    <a:pt x="6713" y="6263"/>
                    <a:pt x="5092" y="7120"/>
                    <a:pt x="3691" y="8059"/>
                  </a:cubicBezTo>
                  <a:cubicBezTo>
                    <a:pt x="2500" y="8861"/>
                    <a:pt x="1309" y="9756"/>
                    <a:pt x="1" y="10303"/>
                  </a:cubicBezTo>
                  <a:lnTo>
                    <a:pt x="1" y="13468"/>
                  </a:lnTo>
                  <a:lnTo>
                    <a:pt x="29435" y="13468"/>
                  </a:lnTo>
                  <a:cubicBezTo>
                    <a:pt x="29603" y="13468"/>
                    <a:pt x="29757" y="13526"/>
                    <a:pt x="29924" y="13526"/>
                  </a:cubicBezTo>
                  <a:lnTo>
                    <a:pt x="85634" y="13526"/>
                  </a:lnTo>
                  <a:lnTo>
                    <a:pt x="85634" y="8439"/>
                  </a:lnTo>
                  <a:cubicBezTo>
                    <a:pt x="85634" y="8435"/>
                    <a:pt x="85630" y="8427"/>
                    <a:pt x="85630" y="8422"/>
                  </a:cubicBezTo>
                  <a:cubicBezTo>
                    <a:pt x="85346" y="7319"/>
                    <a:pt x="84831" y="6098"/>
                    <a:pt x="83745" y="5764"/>
                  </a:cubicBezTo>
                  <a:cubicBezTo>
                    <a:pt x="83538" y="5701"/>
                    <a:pt x="83331" y="5674"/>
                    <a:pt x="83124" y="5674"/>
                  </a:cubicBezTo>
                  <a:cubicBezTo>
                    <a:pt x="81860" y="5674"/>
                    <a:pt x="80585" y="6680"/>
                    <a:pt x="79320" y="6680"/>
                  </a:cubicBezTo>
                  <a:cubicBezTo>
                    <a:pt x="79110" y="6680"/>
                    <a:pt x="78901" y="6652"/>
                    <a:pt x="78691" y="6587"/>
                  </a:cubicBezTo>
                  <a:cubicBezTo>
                    <a:pt x="77404" y="6190"/>
                    <a:pt x="76463" y="5099"/>
                    <a:pt x="75698" y="3988"/>
                  </a:cubicBezTo>
                  <a:cubicBezTo>
                    <a:pt x="74938" y="2876"/>
                    <a:pt x="74252" y="1668"/>
                    <a:pt x="73190" y="840"/>
                  </a:cubicBezTo>
                  <a:cubicBezTo>
                    <a:pt x="72543" y="331"/>
                    <a:pt x="71699" y="0"/>
                    <a:pt x="70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a:off x="6081354" y="1606273"/>
              <a:ext cx="177290" cy="93711"/>
            </a:xfrm>
            <a:custGeom>
              <a:avLst/>
              <a:gdLst/>
              <a:ahLst/>
              <a:cxnLst/>
              <a:rect l="l" t="t" r="r" b="b"/>
              <a:pathLst>
                <a:path w="4427" h="2340" extrusionOk="0">
                  <a:moveTo>
                    <a:pt x="0" y="0"/>
                  </a:moveTo>
                  <a:lnTo>
                    <a:pt x="0" y="0"/>
                  </a:lnTo>
                  <a:cubicBezTo>
                    <a:pt x="477" y="385"/>
                    <a:pt x="874" y="849"/>
                    <a:pt x="1317" y="1271"/>
                  </a:cubicBezTo>
                  <a:cubicBezTo>
                    <a:pt x="1785" y="1726"/>
                    <a:pt x="2328" y="2136"/>
                    <a:pt x="2964" y="2286"/>
                  </a:cubicBezTo>
                  <a:cubicBezTo>
                    <a:pt x="3104" y="2320"/>
                    <a:pt x="3250" y="2340"/>
                    <a:pt x="3396" y="2340"/>
                  </a:cubicBezTo>
                  <a:cubicBezTo>
                    <a:pt x="3542" y="2340"/>
                    <a:pt x="3687" y="2320"/>
                    <a:pt x="3825" y="2274"/>
                  </a:cubicBezTo>
                  <a:cubicBezTo>
                    <a:pt x="4088" y="2186"/>
                    <a:pt x="4326" y="1990"/>
                    <a:pt x="4427" y="1731"/>
                  </a:cubicBezTo>
                  <a:lnTo>
                    <a:pt x="4427" y="1731"/>
                  </a:lnTo>
                  <a:cubicBezTo>
                    <a:pt x="4330" y="1772"/>
                    <a:pt x="4230" y="1806"/>
                    <a:pt x="4126" y="1835"/>
                  </a:cubicBezTo>
                  <a:cubicBezTo>
                    <a:pt x="3967" y="1879"/>
                    <a:pt x="3806" y="1898"/>
                    <a:pt x="3647" y="1898"/>
                  </a:cubicBezTo>
                  <a:cubicBezTo>
                    <a:pt x="2933" y="1898"/>
                    <a:pt x="2224" y="1504"/>
                    <a:pt x="1626" y="1070"/>
                  </a:cubicBezTo>
                  <a:cubicBezTo>
                    <a:pt x="1104" y="690"/>
                    <a:pt x="581" y="25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a:off x="5556053" y="1597422"/>
              <a:ext cx="110010" cy="82858"/>
            </a:xfrm>
            <a:custGeom>
              <a:avLst/>
              <a:gdLst/>
              <a:ahLst/>
              <a:cxnLst/>
              <a:rect l="l" t="t" r="r" b="b"/>
              <a:pathLst>
                <a:path w="2747" h="2069" extrusionOk="0">
                  <a:moveTo>
                    <a:pt x="1973" y="1"/>
                  </a:moveTo>
                  <a:cubicBezTo>
                    <a:pt x="1868" y="1"/>
                    <a:pt x="1764" y="12"/>
                    <a:pt x="1660" y="37"/>
                  </a:cubicBezTo>
                  <a:cubicBezTo>
                    <a:pt x="1405" y="96"/>
                    <a:pt x="1171" y="225"/>
                    <a:pt x="924" y="309"/>
                  </a:cubicBezTo>
                  <a:cubicBezTo>
                    <a:pt x="780" y="357"/>
                    <a:pt x="581" y="414"/>
                    <a:pt x="407" y="414"/>
                  </a:cubicBezTo>
                  <a:cubicBezTo>
                    <a:pt x="278" y="414"/>
                    <a:pt x="163" y="383"/>
                    <a:pt x="93" y="296"/>
                  </a:cubicBezTo>
                  <a:cubicBezTo>
                    <a:pt x="63" y="259"/>
                    <a:pt x="30" y="221"/>
                    <a:pt x="1" y="183"/>
                  </a:cubicBezTo>
                  <a:lnTo>
                    <a:pt x="1" y="183"/>
                  </a:lnTo>
                  <a:cubicBezTo>
                    <a:pt x="30" y="284"/>
                    <a:pt x="80" y="384"/>
                    <a:pt x="126" y="484"/>
                  </a:cubicBezTo>
                  <a:cubicBezTo>
                    <a:pt x="331" y="911"/>
                    <a:pt x="544" y="1333"/>
                    <a:pt x="749" y="1759"/>
                  </a:cubicBezTo>
                  <a:cubicBezTo>
                    <a:pt x="816" y="1893"/>
                    <a:pt x="903" y="2044"/>
                    <a:pt x="1050" y="2064"/>
                  </a:cubicBezTo>
                  <a:cubicBezTo>
                    <a:pt x="1064" y="2067"/>
                    <a:pt x="1078" y="2068"/>
                    <a:pt x="1092" y="2068"/>
                  </a:cubicBezTo>
                  <a:cubicBezTo>
                    <a:pt x="1256" y="2068"/>
                    <a:pt x="1384" y="1892"/>
                    <a:pt x="1430" y="1730"/>
                  </a:cubicBezTo>
                  <a:cubicBezTo>
                    <a:pt x="1493" y="1496"/>
                    <a:pt x="1476" y="1254"/>
                    <a:pt x="1518" y="1015"/>
                  </a:cubicBezTo>
                  <a:cubicBezTo>
                    <a:pt x="1556" y="777"/>
                    <a:pt x="1673" y="526"/>
                    <a:pt x="1898" y="443"/>
                  </a:cubicBezTo>
                  <a:cubicBezTo>
                    <a:pt x="1984" y="411"/>
                    <a:pt x="2078" y="407"/>
                    <a:pt x="2172" y="407"/>
                  </a:cubicBezTo>
                  <a:cubicBezTo>
                    <a:pt x="2209" y="407"/>
                    <a:pt x="2246" y="408"/>
                    <a:pt x="2282" y="408"/>
                  </a:cubicBezTo>
                  <a:cubicBezTo>
                    <a:pt x="2403" y="408"/>
                    <a:pt x="2521" y="400"/>
                    <a:pt x="2621" y="338"/>
                  </a:cubicBezTo>
                  <a:cubicBezTo>
                    <a:pt x="2676" y="301"/>
                    <a:pt x="2718" y="250"/>
                    <a:pt x="2747" y="192"/>
                  </a:cubicBezTo>
                  <a:cubicBezTo>
                    <a:pt x="2501" y="75"/>
                    <a:pt x="2238" y="1"/>
                    <a:pt x="1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a:off x="6745220" y="1422977"/>
              <a:ext cx="139646" cy="98837"/>
            </a:xfrm>
            <a:custGeom>
              <a:avLst/>
              <a:gdLst/>
              <a:ahLst/>
              <a:cxnLst/>
              <a:rect l="l" t="t" r="r" b="b"/>
              <a:pathLst>
                <a:path w="3487" h="2468" extrusionOk="0">
                  <a:moveTo>
                    <a:pt x="3478" y="0"/>
                  </a:moveTo>
                  <a:lnTo>
                    <a:pt x="3478" y="0"/>
                  </a:lnTo>
                  <a:cubicBezTo>
                    <a:pt x="3223" y="67"/>
                    <a:pt x="2981" y="180"/>
                    <a:pt x="2755" y="339"/>
                  </a:cubicBezTo>
                  <a:cubicBezTo>
                    <a:pt x="2141" y="778"/>
                    <a:pt x="1727" y="1522"/>
                    <a:pt x="1008" y="1747"/>
                  </a:cubicBezTo>
                  <a:cubicBezTo>
                    <a:pt x="682" y="1848"/>
                    <a:pt x="339" y="1827"/>
                    <a:pt x="1" y="1839"/>
                  </a:cubicBezTo>
                  <a:cubicBezTo>
                    <a:pt x="251" y="1952"/>
                    <a:pt x="644" y="1998"/>
                    <a:pt x="828" y="2052"/>
                  </a:cubicBezTo>
                  <a:cubicBezTo>
                    <a:pt x="1250" y="2169"/>
                    <a:pt x="1673" y="2287"/>
                    <a:pt x="2091" y="2408"/>
                  </a:cubicBezTo>
                  <a:cubicBezTo>
                    <a:pt x="2199" y="2439"/>
                    <a:pt x="2319" y="2468"/>
                    <a:pt x="2432" y="2468"/>
                  </a:cubicBezTo>
                  <a:cubicBezTo>
                    <a:pt x="2531" y="2468"/>
                    <a:pt x="2624" y="2445"/>
                    <a:pt x="2701" y="2383"/>
                  </a:cubicBezTo>
                  <a:cubicBezTo>
                    <a:pt x="2789" y="2312"/>
                    <a:pt x="2835" y="2203"/>
                    <a:pt x="2876" y="2103"/>
                  </a:cubicBezTo>
                  <a:cubicBezTo>
                    <a:pt x="3098" y="1538"/>
                    <a:pt x="3282" y="957"/>
                    <a:pt x="3428" y="372"/>
                  </a:cubicBezTo>
                  <a:cubicBezTo>
                    <a:pt x="3457" y="251"/>
                    <a:pt x="3487" y="121"/>
                    <a:pt x="3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a:off x="4453269" y="1592536"/>
              <a:ext cx="142329" cy="151179"/>
            </a:xfrm>
            <a:custGeom>
              <a:avLst/>
              <a:gdLst/>
              <a:ahLst/>
              <a:cxnLst/>
              <a:rect l="l" t="t" r="r" b="b"/>
              <a:pathLst>
                <a:path w="3554" h="3775" extrusionOk="0">
                  <a:moveTo>
                    <a:pt x="3424" y="0"/>
                  </a:moveTo>
                  <a:cubicBezTo>
                    <a:pt x="3227" y="76"/>
                    <a:pt x="3035" y="176"/>
                    <a:pt x="2851" y="293"/>
                  </a:cubicBezTo>
                  <a:cubicBezTo>
                    <a:pt x="2350" y="619"/>
                    <a:pt x="1952" y="1079"/>
                    <a:pt x="1484" y="1451"/>
                  </a:cubicBezTo>
                  <a:cubicBezTo>
                    <a:pt x="1091" y="1768"/>
                    <a:pt x="640" y="2076"/>
                    <a:pt x="155" y="2076"/>
                  </a:cubicBezTo>
                  <a:cubicBezTo>
                    <a:pt x="104" y="2076"/>
                    <a:pt x="52" y="2072"/>
                    <a:pt x="0" y="2065"/>
                  </a:cubicBezTo>
                  <a:lnTo>
                    <a:pt x="0" y="2065"/>
                  </a:lnTo>
                  <a:cubicBezTo>
                    <a:pt x="97" y="2211"/>
                    <a:pt x="239" y="2337"/>
                    <a:pt x="385" y="2450"/>
                  </a:cubicBezTo>
                  <a:cubicBezTo>
                    <a:pt x="849" y="2822"/>
                    <a:pt x="1330" y="3177"/>
                    <a:pt x="1802" y="3545"/>
                  </a:cubicBezTo>
                  <a:cubicBezTo>
                    <a:pt x="1946" y="3656"/>
                    <a:pt x="2110" y="3775"/>
                    <a:pt x="2294" y="3775"/>
                  </a:cubicBezTo>
                  <a:cubicBezTo>
                    <a:pt x="2297" y="3775"/>
                    <a:pt x="2300" y="3775"/>
                    <a:pt x="2304" y="3775"/>
                  </a:cubicBezTo>
                  <a:cubicBezTo>
                    <a:pt x="2529" y="3766"/>
                    <a:pt x="2705" y="3582"/>
                    <a:pt x="2855" y="3415"/>
                  </a:cubicBezTo>
                  <a:cubicBezTo>
                    <a:pt x="2981" y="3273"/>
                    <a:pt x="3110" y="3127"/>
                    <a:pt x="3173" y="2947"/>
                  </a:cubicBezTo>
                  <a:cubicBezTo>
                    <a:pt x="3236" y="2767"/>
                    <a:pt x="3215" y="2546"/>
                    <a:pt x="3073" y="2416"/>
                  </a:cubicBezTo>
                  <a:cubicBezTo>
                    <a:pt x="2951" y="2308"/>
                    <a:pt x="2772" y="2291"/>
                    <a:pt x="2642" y="2191"/>
                  </a:cubicBezTo>
                  <a:cubicBezTo>
                    <a:pt x="2421" y="2011"/>
                    <a:pt x="2454" y="1651"/>
                    <a:pt x="2613" y="1413"/>
                  </a:cubicBezTo>
                  <a:cubicBezTo>
                    <a:pt x="2772" y="1175"/>
                    <a:pt x="3018" y="1016"/>
                    <a:pt x="3215" y="807"/>
                  </a:cubicBezTo>
                  <a:cubicBezTo>
                    <a:pt x="3411" y="598"/>
                    <a:pt x="3553" y="293"/>
                    <a:pt x="3441" y="30"/>
                  </a:cubicBezTo>
                  <a:cubicBezTo>
                    <a:pt x="3436" y="21"/>
                    <a:pt x="3432" y="9"/>
                    <a:pt x="3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20"/>
          <p:cNvGrpSpPr/>
          <p:nvPr/>
        </p:nvGrpSpPr>
        <p:grpSpPr>
          <a:xfrm>
            <a:off x="3009496" y="4375610"/>
            <a:ext cx="6406857" cy="1012046"/>
            <a:chOff x="4074621" y="1419133"/>
            <a:chExt cx="3429428" cy="541723"/>
          </a:xfrm>
        </p:grpSpPr>
        <p:sp>
          <p:nvSpPr>
            <p:cNvPr id="471" name="Google Shape;471;p20"/>
            <p:cNvSpPr/>
            <p:nvPr/>
          </p:nvSpPr>
          <p:spPr>
            <a:xfrm>
              <a:off x="4074621" y="1419133"/>
              <a:ext cx="3429428" cy="541723"/>
            </a:xfrm>
            <a:custGeom>
              <a:avLst/>
              <a:gdLst/>
              <a:ahLst/>
              <a:cxnLst/>
              <a:rect l="l" t="t" r="r" b="b"/>
              <a:pathLst>
                <a:path w="85634" h="13527" extrusionOk="0">
                  <a:moveTo>
                    <a:pt x="70890" y="0"/>
                  </a:moveTo>
                  <a:cubicBezTo>
                    <a:pt x="70644" y="0"/>
                    <a:pt x="70401" y="31"/>
                    <a:pt x="70168" y="96"/>
                  </a:cubicBezTo>
                  <a:cubicBezTo>
                    <a:pt x="69909" y="163"/>
                    <a:pt x="69667" y="276"/>
                    <a:pt x="69441" y="435"/>
                  </a:cubicBezTo>
                  <a:cubicBezTo>
                    <a:pt x="68827" y="869"/>
                    <a:pt x="68417" y="1618"/>
                    <a:pt x="67694" y="1839"/>
                  </a:cubicBezTo>
                  <a:cubicBezTo>
                    <a:pt x="67372" y="1944"/>
                    <a:pt x="67025" y="1923"/>
                    <a:pt x="66687" y="1935"/>
                  </a:cubicBezTo>
                  <a:cubicBezTo>
                    <a:pt x="66586" y="1939"/>
                    <a:pt x="66486" y="1948"/>
                    <a:pt x="66386" y="1960"/>
                  </a:cubicBezTo>
                  <a:cubicBezTo>
                    <a:pt x="65286" y="2107"/>
                    <a:pt x="64480" y="3035"/>
                    <a:pt x="63819" y="3929"/>
                  </a:cubicBezTo>
                  <a:cubicBezTo>
                    <a:pt x="63155" y="4819"/>
                    <a:pt x="62494" y="6140"/>
                    <a:pt x="61391" y="6236"/>
                  </a:cubicBezTo>
                  <a:cubicBezTo>
                    <a:pt x="61339" y="6241"/>
                    <a:pt x="61287" y="6243"/>
                    <a:pt x="61236" y="6243"/>
                  </a:cubicBezTo>
                  <a:cubicBezTo>
                    <a:pt x="59995" y="6243"/>
                    <a:pt x="58994" y="4898"/>
                    <a:pt x="57733" y="4898"/>
                  </a:cubicBezTo>
                  <a:cubicBezTo>
                    <a:pt x="57722" y="4898"/>
                    <a:pt x="57711" y="4899"/>
                    <a:pt x="57700" y="4899"/>
                  </a:cubicBezTo>
                  <a:cubicBezTo>
                    <a:pt x="56529" y="4916"/>
                    <a:pt x="55631" y="5965"/>
                    <a:pt x="54540" y="6404"/>
                  </a:cubicBezTo>
                  <a:cubicBezTo>
                    <a:pt x="54439" y="6445"/>
                    <a:pt x="54339" y="6479"/>
                    <a:pt x="54235" y="6508"/>
                  </a:cubicBezTo>
                  <a:cubicBezTo>
                    <a:pt x="54076" y="6552"/>
                    <a:pt x="53915" y="6571"/>
                    <a:pt x="53756" y="6571"/>
                  </a:cubicBezTo>
                  <a:cubicBezTo>
                    <a:pt x="53042" y="6571"/>
                    <a:pt x="52333" y="6177"/>
                    <a:pt x="51739" y="5743"/>
                  </a:cubicBezTo>
                  <a:cubicBezTo>
                    <a:pt x="51213" y="5363"/>
                    <a:pt x="50694" y="4928"/>
                    <a:pt x="50109" y="4673"/>
                  </a:cubicBezTo>
                  <a:cubicBezTo>
                    <a:pt x="49879" y="4569"/>
                    <a:pt x="49641" y="4498"/>
                    <a:pt x="49390" y="4460"/>
                  </a:cubicBezTo>
                  <a:cubicBezTo>
                    <a:pt x="49281" y="4445"/>
                    <a:pt x="49173" y="4438"/>
                    <a:pt x="49065" y="4438"/>
                  </a:cubicBezTo>
                  <a:cubicBezTo>
                    <a:pt x="48059" y="4438"/>
                    <a:pt x="47116" y="5057"/>
                    <a:pt x="46297" y="5680"/>
                  </a:cubicBezTo>
                  <a:cubicBezTo>
                    <a:pt x="45390" y="6370"/>
                    <a:pt x="44462" y="7164"/>
                    <a:pt x="43329" y="7248"/>
                  </a:cubicBezTo>
                  <a:cubicBezTo>
                    <a:pt x="43296" y="7250"/>
                    <a:pt x="43264" y="7251"/>
                    <a:pt x="43231" y="7251"/>
                  </a:cubicBezTo>
                  <a:cubicBezTo>
                    <a:pt x="42637" y="7251"/>
                    <a:pt x="42085" y="6899"/>
                    <a:pt x="41657" y="6479"/>
                  </a:cubicBezTo>
                  <a:cubicBezTo>
                    <a:pt x="41210" y="6032"/>
                    <a:pt x="40855" y="5497"/>
                    <a:pt x="40383" y="5079"/>
                  </a:cubicBezTo>
                  <a:cubicBezTo>
                    <a:pt x="40190" y="4907"/>
                    <a:pt x="39973" y="4753"/>
                    <a:pt x="39739" y="4644"/>
                  </a:cubicBezTo>
                  <a:cubicBezTo>
                    <a:pt x="39496" y="4527"/>
                    <a:pt x="39234" y="4453"/>
                    <a:pt x="38969" y="4453"/>
                  </a:cubicBezTo>
                  <a:cubicBezTo>
                    <a:pt x="38865" y="4453"/>
                    <a:pt x="38760" y="4464"/>
                    <a:pt x="38656" y="4489"/>
                  </a:cubicBezTo>
                  <a:cubicBezTo>
                    <a:pt x="38397" y="4548"/>
                    <a:pt x="38167" y="4677"/>
                    <a:pt x="37916" y="4761"/>
                  </a:cubicBezTo>
                  <a:cubicBezTo>
                    <a:pt x="37772" y="4809"/>
                    <a:pt x="37573" y="4866"/>
                    <a:pt x="37399" y="4866"/>
                  </a:cubicBezTo>
                  <a:cubicBezTo>
                    <a:pt x="37272" y="4866"/>
                    <a:pt x="37158" y="4835"/>
                    <a:pt x="37089" y="4748"/>
                  </a:cubicBezTo>
                  <a:cubicBezTo>
                    <a:pt x="37055" y="4711"/>
                    <a:pt x="37022" y="4673"/>
                    <a:pt x="36993" y="4635"/>
                  </a:cubicBezTo>
                  <a:cubicBezTo>
                    <a:pt x="36153" y="3639"/>
                    <a:pt x="35040" y="2721"/>
                    <a:pt x="33760" y="2721"/>
                  </a:cubicBezTo>
                  <a:cubicBezTo>
                    <a:pt x="33708" y="2721"/>
                    <a:pt x="33655" y="2722"/>
                    <a:pt x="33603" y="2725"/>
                  </a:cubicBezTo>
                  <a:cubicBezTo>
                    <a:pt x="32236" y="2805"/>
                    <a:pt x="31191" y="3908"/>
                    <a:pt x="30179" y="4828"/>
                  </a:cubicBezTo>
                  <a:cubicBezTo>
                    <a:pt x="28700" y="6178"/>
                    <a:pt x="27274" y="8038"/>
                    <a:pt x="25272" y="8042"/>
                  </a:cubicBezTo>
                  <a:cubicBezTo>
                    <a:pt x="25265" y="8042"/>
                    <a:pt x="25257" y="8042"/>
                    <a:pt x="25250" y="8042"/>
                  </a:cubicBezTo>
                  <a:cubicBezTo>
                    <a:pt x="23071" y="8042"/>
                    <a:pt x="20911" y="7440"/>
                    <a:pt x="19132" y="6182"/>
                  </a:cubicBezTo>
                  <a:cubicBezTo>
                    <a:pt x="18120" y="5463"/>
                    <a:pt x="17084" y="4732"/>
                    <a:pt x="15905" y="4343"/>
                  </a:cubicBezTo>
                  <a:cubicBezTo>
                    <a:pt x="15390" y="4173"/>
                    <a:pt x="14839" y="4076"/>
                    <a:pt x="14296" y="4076"/>
                  </a:cubicBezTo>
                  <a:cubicBezTo>
                    <a:pt x="13808" y="4076"/>
                    <a:pt x="13326" y="4154"/>
                    <a:pt x="12879" y="4330"/>
                  </a:cubicBezTo>
                  <a:cubicBezTo>
                    <a:pt x="12682" y="4406"/>
                    <a:pt x="12490" y="4506"/>
                    <a:pt x="12310" y="4623"/>
                  </a:cubicBezTo>
                  <a:cubicBezTo>
                    <a:pt x="11805" y="4949"/>
                    <a:pt x="11407" y="5409"/>
                    <a:pt x="10944" y="5781"/>
                  </a:cubicBezTo>
                  <a:cubicBezTo>
                    <a:pt x="10546" y="6098"/>
                    <a:pt x="10095" y="6406"/>
                    <a:pt x="9610" y="6406"/>
                  </a:cubicBezTo>
                  <a:cubicBezTo>
                    <a:pt x="9559" y="6406"/>
                    <a:pt x="9507" y="6402"/>
                    <a:pt x="9455" y="6395"/>
                  </a:cubicBezTo>
                  <a:cubicBezTo>
                    <a:pt x="9418" y="6391"/>
                    <a:pt x="9384" y="6383"/>
                    <a:pt x="9351" y="6374"/>
                  </a:cubicBezTo>
                  <a:cubicBezTo>
                    <a:pt x="9019" y="6298"/>
                    <a:pt x="8686" y="6263"/>
                    <a:pt x="8354" y="6263"/>
                  </a:cubicBezTo>
                  <a:cubicBezTo>
                    <a:pt x="6713" y="6263"/>
                    <a:pt x="5092" y="7120"/>
                    <a:pt x="3691" y="8059"/>
                  </a:cubicBezTo>
                  <a:cubicBezTo>
                    <a:pt x="2500" y="8861"/>
                    <a:pt x="1309" y="9756"/>
                    <a:pt x="1" y="10303"/>
                  </a:cubicBezTo>
                  <a:lnTo>
                    <a:pt x="1" y="13468"/>
                  </a:lnTo>
                  <a:lnTo>
                    <a:pt x="29435" y="13468"/>
                  </a:lnTo>
                  <a:cubicBezTo>
                    <a:pt x="29603" y="13468"/>
                    <a:pt x="29757" y="13526"/>
                    <a:pt x="29924" y="13526"/>
                  </a:cubicBezTo>
                  <a:lnTo>
                    <a:pt x="85634" y="13526"/>
                  </a:lnTo>
                  <a:lnTo>
                    <a:pt x="85634" y="8439"/>
                  </a:lnTo>
                  <a:cubicBezTo>
                    <a:pt x="85634" y="8435"/>
                    <a:pt x="85630" y="8427"/>
                    <a:pt x="85630" y="8422"/>
                  </a:cubicBezTo>
                  <a:cubicBezTo>
                    <a:pt x="85346" y="7319"/>
                    <a:pt x="84831" y="6098"/>
                    <a:pt x="83745" y="5764"/>
                  </a:cubicBezTo>
                  <a:cubicBezTo>
                    <a:pt x="83538" y="5701"/>
                    <a:pt x="83331" y="5674"/>
                    <a:pt x="83124" y="5674"/>
                  </a:cubicBezTo>
                  <a:cubicBezTo>
                    <a:pt x="81860" y="5674"/>
                    <a:pt x="80585" y="6680"/>
                    <a:pt x="79320" y="6680"/>
                  </a:cubicBezTo>
                  <a:cubicBezTo>
                    <a:pt x="79110" y="6680"/>
                    <a:pt x="78901" y="6652"/>
                    <a:pt x="78691" y="6587"/>
                  </a:cubicBezTo>
                  <a:cubicBezTo>
                    <a:pt x="77404" y="6190"/>
                    <a:pt x="76463" y="5099"/>
                    <a:pt x="75698" y="3988"/>
                  </a:cubicBezTo>
                  <a:cubicBezTo>
                    <a:pt x="74938" y="2876"/>
                    <a:pt x="74252" y="1668"/>
                    <a:pt x="73190" y="840"/>
                  </a:cubicBezTo>
                  <a:cubicBezTo>
                    <a:pt x="72543" y="331"/>
                    <a:pt x="71699" y="0"/>
                    <a:pt x="70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0"/>
            <p:cNvSpPr/>
            <p:nvPr/>
          </p:nvSpPr>
          <p:spPr>
            <a:xfrm>
              <a:off x="6081354" y="1606273"/>
              <a:ext cx="177290" cy="93711"/>
            </a:xfrm>
            <a:custGeom>
              <a:avLst/>
              <a:gdLst/>
              <a:ahLst/>
              <a:cxnLst/>
              <a:rect l="l" t="t" r="r" b="b"/>
              <a:pathLst>
                <a:path w="4427" h="2340" extrusionOk="0">
                  <a:moveTo>
                    <a:pt x="0" y="0"/>
                  </a:moveTo>
                  <a:lnTo>
                    <a:pt x="0" y="0"/>
                  </a:lnTo>
                  <a:cubicBezTo>
                    <a:pt x="477" y="385"/>
                    <a:pt x="874" y="849"/>
                    <a:pt x="1317" y="1271"/>
                  </a:cubicBezTo>
                  <a:cubicBezTo>
                    <a:pt x="1785" y="1726"/>
                    <a:pt x="2328" y="2136"/>
                    <a:pt x="2964" y="2286"/>
                  </a:cubicBezTo>
                  <a:cubicBezTo>
                    <a:pt x="3104" y="2320"/>
                    <a:pt x="3250" y="2340"/>
                    <a:pt x="3396" y="2340"/>
                  </a:cubicBezTo>
                  <a:cubicBezTo>
                    <a:pt x="3542" y="2340"/>
                    <a:pt x="3687" y="2320"/>
                    <a:pt x="3825" y="2274"/>
                  </a:cubicBezTo>
                  <a:cubicBezTo>
                    <a:pt x="4088" y="2186"/>
                    <a:pt x="4326" y="1990"/>
                    <a:pt x="4427" y="1731"/>
                  </a:cubicBezTo>
                  <a:lnTo>
                    <a:pt x="4427" y="1731"/>
                  </a:lnTo>
                  <a:cubicBezTo>
                    <a:pt x="4330" y="1772"/>
                    <a:pt x="4230" y="1806"/>
                    <a:pt x="4126" y="1835"/>
                  </a:cubicBezTo>
                  <a:cubicBezTo>
                    <a:pt x="3967" y="1879"/>
                    <a:pt x="3806" y="1898"/>
                    <a:pt x="3647" y="1898"/>
                  </a:cubicBezTo>
                  <a:cubicBezTo>
                    <a:pt x="2933" y="1898"/>
                    <a:pt x="2224" y="1504"/>
                    <a:pt x="1626" y="1070"/>
                  </a:cubicBezTo>
                  <a:cubicBezTo>
                    <a:pt x="1104" y="690"/>
                    <a:pt x="581" y="25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a:off x="5556053" y="1597422"/>
              <a:ext cx="110010" cy="82858"/>
            </a:xfrm>
            <a:custGeom>
              <a:avLst/>
              <a:gdLst/>
              <a:ahLst/>
              <a:cxnLst/>
              <a:rect l="l" t="t" r="r" b="b"/>
              <a:pathLst>
                <a:path w="2747" h="2069" extrusionOk="0">
                  <a:moveTo>
                    <a:pt x="1973" y="1"/>
                  </a:moveTo>
                  <a:cubicBezTo>
                    <a:pt x="1868" y="1"/>
                    <a:pt x="1764" y="12"/>
                    <a:pt x="1660" y="37"/>
                  </a:cubicBezTo>
                  <a:cubicBezTo>
                    <a:pt x="1405" y="96"/>
                    <a:pt x="1171" y="225"/>
                    <a:pt x="924" y="309"/>
                  </a:cubicBezTo>
                  <a:cubicBezTo>
                    <a:pt x="780" y="357"/>
                    <a:pt x="581" y="414"/>
                    <a:pt x="407" y="414"/>
                  </a:cubicBezTo>
                  <a:cubicBezTo>
                    <a:pt x="278" y="414"/>
                    <a:pt x="163" y="383"/>
                    <a:pt x="93" y="296"/>
                  </a:cubicBezTo>
                  <a:cubicBezTo>
                    <a:pt x="63" y="259"/>
                    <a:pt x="30" y="221"/>
                    <a:pt x="1" y="183"/>
                  </a:cubicBezTo>
                  <a:lnTo>
                    <a:pt x="1" y="183"/>
                  </a:lnTo>
                  <a:cubicBezTo>
                    <a:pt x="30" y="284"/>
                    <a:pt x="80" y="384"/>
                    <a:pt x="126" y="484"/>
                  </a:cubicBezTo>
                  <a:cubicBezTo>
                    <a:pt x="331" y="911"/>
                    <a:pt x="544" y="1333"/>
                    <a:pt x="749" y="1759"/>
                  </a:cubicBezTo>
                  <a:cubicBezTo>
                    <a:pt x="816" y="1893"/>
                    <a:pt x="903" y="2044"/>
                    <a:pt x="1050" y="2064"/>
                  </a:cubicBezTo>
                  <a:cubicBezTo>
                    <a:pt x="1064" y="2067"/>
                    <a:pt x="1078" y="2068"/>
                    <a:pt x="1092" y="2068"/>
                  </a:cubicBezTo>
                  <a:cubicBezTo>
                    <a:pt x="1256" y="2068"/>
                    <a:pt x="1384" y="1892"/>
                    <a:pt x="1430" y="1730"/>
                  </a:cubicBezTo>
                  <a:cubicBezTo>
                    <a:pt x="1493" y="1496"/>
                    <a:pt x="1476" y="1254"/>
                    <a:pt x="1518" y="1015"/>
                  </a:cubicBezTo>
                  <a:cubicBezTo>
                    <a:pt x="1556" y="777"/>
                    <a:pt x="1673" y="526"/>
                    <a:pt x="1898" y="443"/>
                  </a:cubicBezTo>
                  <a:cubicBezTo>
                    <a:pt x="1984" y="411"/>
                    <a:pt x="2078" y="407"/>
                    <a:pt x="2172" y="407"/>
                  </a:cubicBezTo>
                  <a:cubicBezTo>
                    <a:pt x="2209" y="407"/>
                    <a:pt x="2246" y="408"/>
                    <a:pt x="2282" y="408"/>
                  </a:cubicBezTo>
                  <a:cubicBezTo>
                    <a:pt x="2403" y="408"/>
                    <a:pt x="2521" y="400"/>
                    <a:pt x="2621" y="338"/>
                  </a:cubicBezTo>
                  <a:cubicBezTo>
                    <a:pt x="2676" y="301"/>
                    <a:pt x="2718" y="250"/>
                    <a:pt x="2747" y="192"/>
                  </a:cubicBezTo>
                  <a:cubicBezTo>
                    <a:pt x="2501" y="75"/>
                    <a:pt x="2238" y="1"/>
                    <a:pt x="1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a:off x="6745220" y="1422977"/>
              <a:ext cx="139646" cy="98837"/>
            </a:xfrm>
            <a:custGeom>
              <a:avLst/>
              <a:gdLst/>
              <a:ahLst/>
              <a:cxnLst/>
              <a:rect l="l" t="t" r="r" b="b"/>
              <a:pathLst>
                <a:path w="3487" h="2468" extrusionOk="0">
                  <a:moveTo>
                    <a:pt x="3478" y="0"/>
                  </a:moveTo>
                  <a:lnTo>
                    <a:pt x="3478" y="0"/>
                  </a:lnTo>
                  <a:cubicBezTo>
                    <a:pt x="3223" y="67"/>
                    <a:pt x="2981" y="180"/>
                    <a:pt x="2755" y="339"/>
                  </a:cubicBezTo>
                  <a:cubicBezTo>
                    <a:pt x="2141" y="778"/>
                    <a:pt x="1727" y="1522"/>
                    <a:pt x="1008" y="1747"/>
                  </a:cubicBezTo>
                  <a:cubicBezTo>
                    <a:pt x="682" y="1848"/>
                    <a:pt x="339" y="1827"/>
                    <a:pt x="1" y="1839"/>
                  </a:cubicBezTo>
                  <a:cubicBezTo>
                    <a:pt x="251" y="1952"/>
                    <a:pt x="644" y="1998"/>
                    <a:pt x="828" y="2052"/>
                  </a:cubicBezTo>
                  <a:cubicBezTo>
                    <a:pt x="1250" y="2169"/>
                    <a:pt x="1673" y="2287"/>
                    <a:pt x="2091" y="2408"/>
                  </a:cubicBezTo>
                  <a:cubicBezTo>
                    <a:pt x="2199" y="2439"/>
                    <a:pt x="2319" y="2468"/>
                    <a:pt x="2432" y="2468"/>
                  </a:cubicBezTo>
                  <a:cubicBezTo>
                    <a:pt x="2531" y="2468"/>
                    <a:pt x="2624" y="2445"/>
                    <a:pt x="2701" y="2383"/>
                  </a:cubicBezTo>
                  <a:cubicBezTo>
                    <a:pt x="2789" y="2312"/>
                    <a:pt x="2835" y="2203"/>
                    <a:pt x="2876" y="2103"/>
                  </a:cubicBezTo>
                  <a:cubicBezTo>
                    <a:pt x="3098" y="1538"/>
                    <a:pt x="3282" y="957"/>
                    <a:pt x="3428" y="372"/>
                  </a:cubicBezTo>
                  <a:cubicBezTo>
                    <a:pt x="3457" y="251"/>
                    <a:pt x="3487" y="121"/>
                    <a:pt x="3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0"/>
            <p:cNvSpPr/>
            <p:nvPr/>
          </p:nvSpPr>
          <p:spPr>
            <a:xfrm>
              <a:off x="4453269" y="1592536"/>
              <a:ext cx="142329" cy="151179"/>
            </a:xfrm>
            <a:custGeom>
              <a:avLst/>
              <a:gdLst/>
              <a:ahLst/>
              <a:cxnLst/>
              <a:rect l="l" t="t" r="r" b="b"/>
              <a:pathLst>
                <a:path w="3554" h="3775" extrusionOk="0">
                  <a:moveTo>
                    <a:pt x="3424" y="0"/>
                  </a:moveTo>
                  <a:cubicBezTo>
                    <a:pt x="3227" y="76"/>
                    <a:pt x="3035" y="176"/>
                    <a:pt x="2851" y="293"/>
                  </a:cubicBezTo>
                  <a:cubicBezTo>
                    <a:pt x="2350" y="619"/>
                    <a:pt x="1952" y="1079"/>
                    <a:pt x="1484" y="1451"/>
                  </a:cubicBezTo>
                  <a:cubicBezTo>
                    <a:pt x="1091" y="1768"/>
                    <a:pt x="640" y="2076"/>
                    <a:pt x="155" y="2076"/>
                  </a:cubicBezTo>
                  <a:cubicBezTo>
                    <a:pt x="104" y="2076"/>
                    <a:pt x="52" y="2072"/>
                    <a:pt x="0" y="2065"/>
                  </a:cubicBezTo>
                  <a:lnTo>
                    <a:pt x="0" y="2065"/>
                  </a:lnTo>
                  <a:cubicBezTo>
                    <a:pt x="97" y="2211"/>
                    <a:pt x="239" y="2337"/>
                    <a:pt x="385" y="2450"/>
                  </a:cubicBezTo>
                  <a:cubicBezTo>
                    <a:pt x="849" y="2822"/>
                    <a:pt x="1330" y="3177"/>
                    <a:pt x="1802" y="3545"/>
                  </a:cubicBezTo>
                  <a:cubicBezTo>
                    <a:pt x="1946" y="3656"/>
                    <a:pt x="2110" y="3775"/>
                    <a:pt x="2294" y="3775"/>
                  </a:cubicBezTo>
                  <a:cubicBezTo>
                    <a:pt x="2297" y="3775"/>
                    <a:pt x="2300" y="3775"/>
                    <a:pt x="2304" y="3775"/>
                  </a:cubicBezTo>
                  <a:cubicBezTo>
                    <a:pt x="2529" y="3766"/>
                    <a:pt x="2705" y="3582"/>
                    <a:pt x="2855" y="3415"/>
                  </a:cubicBezTo>
                  <a:cubicBezTo>
                    <a:pt x="2981" y="3273"/>
                    <a:pt x="3110" y="3127"/>
                    <a:pt x="3173" y="2947"/>
                  </a:cubicBezTo>
                  <a:cubicBezTo>
                    <a:pt x="3236" y="2767"/>
                    <a:pt x="3215" y="2546"/>
                    <a:pt x="3073" y="2416"/>
                  </a:cubicBezTo>
                  <a:cubicBezTo>
                    <a:pt x="2951" y="2308"/>
                    <a:pt x="2772" y="2291"/>
                    <a:pt x="2642" y="2191"/>
                  </a:cubicBezTo>
                  <a:cubicBezTo>
                    <a:pt x="2421" y="2011"/>
                    <a:pt x="2454" y="1651"/>
                    <a:pt x="2613" y="1413"/>
                  </a:cubicBezTo>
                  <a:cubicBezTo>
                    <a:pt x="2772" y="1175"/>
                    <a:pt x="3018" y="1016"/>
                    <a:pt x="3215" y="807"/>
                  </a:cubicBezTo>
                  <a:cubicBezTo>
                    <a:pt x="3411" y="598"/>
                    <a:pt x="3553" y="293"/>
                    <a:pt x="3441" y="30"/>
                  </a:cubicBezTo>
                  <a:cubicBezTo>
                    <a:pt x="3436" y="21"/>
                    <a:pt x="3432" y="9"/>
                    <a:pt x="3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 name="Google Shape;476;p20"/>
          <p:cNvSpPr/>
          <p:nvPr/>
        </p:nvSpPr>
        <p:spPr>
          <a:xfrm flipH="1">
            <a:off x="8597922" y="1300213"/>
            <a:ext cx="1138103" cy="304817"/>
          </a:xfrm>
          <a:custGeom>
            <a:avLst/>
            <a:gdLst/>
            <a:ahLst/>
            <a:cxnLst/>
            <a:rect l="l" t="t" r="r" b="b"/>
            <a:pathLst>
              <a:path w="12508" h="3350" extrusionOk="0">
                <a:moveTo>
                  <a:pt x="4500" y="1"/>
                </a:moveTo>
                <a:cubicBezTo>
                  <a:pt x="3685" y="1"/>
                  <a:pt x="2893" y="552"/>
                  <a:pt x="2613" y="1322"/>
                </a:cubicBezTo>
                <a:cubicBezTo>
                  <a:pt x="2538" y="1535"/>
                  <a:pt x="2496" y="1761"/>
                  <a:pt x="2388" y="1958"/>
                </a:cubicBezTo>
                <a:cubicBezTo>
                  <a:pt x="2284" y="2145"/>
                  <a:pt x="2096" y="2310"/>
                  <a:pt x="1883" y="2310"/>
                </a:cubicBezTo>
                <a:cubicBezTo>
                  <a:pt x="1873" y="2310"/>
                  <a:pt x="1863" y="2309"/>
                  <a:pt x="1852" y="2309"/>
                </a:cubicBezTo>
                <a:cubicBezTo>
                  <a:pt x="1635" y="2296"/>
                  <a:pt x="1468" y="2116"/>
                  <a:pt x="1259" y="2037"/>
                </a:cubicBezTo>
                <a:cubicBezTo>
                  <a:pt x="1184" y="2008"/>
                  <a:pt x="1105" y="1995"/>
                  <a:pt x="1025" y="1995"/>
                </a:cubicBezTo>
                <a:cubicBezTo>
                  <a:pt x="761" y="1995"/>
                  <a:pt x="490" y="2142"/>
                  <a:pt x="323" y="2355"/>
                </a:cubicBezTo>
                <a:cubicBezTo>
                  <a:pt x="105" y="2630"/>
                  <a:pt x="26" y="2994"/>
                  <a:pt x="1" y="3345"/>
                </a:cubicBezTo>
                <a:lnTo>
                  <a:pt x="105" y="3349"/>
                </a:lnTo>
                <a:lnTo>
                  <a:pt x="12507" y="3349"/>
                </a:lnTo>
                <a:cubicBezTo>
                  <a:pt x="12411" y="3178"/>
                  <a:pt x="12219" y="3040"/>
                  <a:pt x="12022" y="2998"/>
                </a:cubicBezTo>
                <a:cubicBezTo>
                  <a:pt x="11947" y="2982"/>
                  <a:pt x="11872" y="2976"/>
                  <a:pt x="11797" y="2976"/>
                </a:cubicBezTo>
                <a:cubicBezTo>
                  <a:pt x="11554" y="2976"/>
                  <a:pt x="11313" y="3045"/>
                  <a:pt x="11073" y="3103"/>
                </a:cubicBezTo>
                <a:cubicBezTo>
                  <a:pt x="10897" y="3148"/>
                  <a:pt x="10711" y="3186"/>
                  <a:pt x="10530" y="3186"/>
                </a:cubicBezTo>
                <a:cubicBezTo>
                  <a:pt x="10393" y="3186"/>
                  <a:pt x="10259" y="3165"/>
                  <a:pt x="10133" y="3107"/>
                </a:cubicBezTo>
                <a:cubicBezTo>
                  <a:pt x="9748" y="2936"/>
                  <a:pt x="9569" y="2497"/>
                  <a:pt x="9255" y="2221"/>
                </a:cubicBezTo>
                <a:cubicBezTo>
                  <a:pt x="9028" y="2021"/>
                  <a:pt x="8726" y="1917"/>
                  <a:pt x="8425" y="1917"/>
                </a:cubicBezTo>
                <a:cubicBezTo>
                  <a:pt x="8235" y="1917"/>
                  <a:pt x="8044" y="1959"/>
                  <a:pt x="7872" y="2045"/>
                </a:cubicBezTo>
                <a:cubicBezTo>
                  <a:pt x="7627" y="2169"/>
                  <a:pt x="7387" y="2384"/>
                  <a:pt x="7122" y="2384"/>
                </a:cubicBezTo>
                <a:cubicBezTo>
                  <a:pt x="7092" y="2384"/>
                  <a:pt x="7062" y="2381"/>
                  <a:pt x="7031" y="2375"/>
                </a:cubicBezTo>
                <a:cubicBezTo>
                  <a:pt x="6630" y="2296"/>
                  <a:pt x="6542" y="1778"/>
                  <a:pt x="6417" y="1389"/>
                </a:cubicBezTo>
                <a:cubicBezTo>
                  <a:pt x="6158" y="599"/>
                  <a:pt x="5368" y="14"/>
                  <a:pt x="4536" y="1"/>
                </a:cubicBezTo>
                <a:cubicBezTo>
                  <a:pt x="4524" y="1"/>
                  <a:pt x="4512" y="1"/>
                  <a:pt x="4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p:nvPr/>
        </p:nvSpPr>
        <p:spPr>
          <a:xfrm flipH="1">
            <a:off x="-1202506" y="3612976"/>
            <a:ext cx="1922511" cy="514878"/>
          </a:xfrm>
          <a:custGeom>
            <a:avLst/>
            <a:gdLst/>
            <a:ahLst/>
            <a:cxnLst/>
            <a:rect l="l" t="t" r="r" b="b"/>
            <a:pathLst>
              <a:path w="12508" h="3350" extrusionOk="0">
                <a:moveTo>
                  <a:pt x="4500" y="1"/>
                </a:moveTo>
                <a:cubicBezTo>
                  <a:pt x="3685" y="1"/>
                  <a:pt x="2893" y="552"/>
                  <a:pt x="2613" y="1322"/>
                </a:cubicBezTo>
                <a:cubicBezTo>
                  <a:pt x="2538" y="1535"/>
                  <a:pt x="2496" y="1761"/>
                  <a:pt x="2388" y="1958"/>
                </a:cubicBezTo>
                <a:cubicBezTo>
                  <a:pt x="2284" y="2145"/>
                  <a:pt x="2096" y="2310"/>
                  <a:pt x="1883" y="2310"/>
                </a:cubicBezTo>
                <a:cubicBezTo>
                  <a:pt x="1873" y="2310"/>
                  <a:pt x="1863" y="2309"/>
                  <a:pt x="1852" y="2309"/>
                </a:cubicBezTo>
                <a:cubicBezTo>
                  <a:pt x="1635" y="2296"/>
                  <a:pt x="1468" y="2116"/>
                  <a:pt x="1259" y="2037"/>
                </a:cubicBezTo>
                <a:cubicBezTo>
                  <a:pt x="1184" y="2008"/>
                  <a:pt x="1105" y="1995"/>
                  <a:pt x="1025" y="1995"/>
                </a:cubicBezTo>
                <a:cubicBezTo>
                  <a:pt x="761" y="1995"/>
                  <a:pt x="490" y="2142"/>
                  <a:pt x="323" y="2355"/>
                </a:cubicBezTo>
                <a:cubicBezTo>
                  <a:pt x="105" y="2630"/>
                  <a:pt x="26" y="2994"/>
                  <a:pt x="1" y="3345"/>
                </a:cubicBezTo>
                <a:lnTo>
                  <a:pt x="105" y="3349"/>
                </a:lnTo>
                <a:lnTo>
                  <a:pt x="12507" y="3349"/>
                </a:lnTo>
                <a:cubicBezTo>
                  <a:pt x="12411" y="3178"/>
                  <a:pt x="12219" y="3040"/>
                  <a:pt x="12022" y="2998"/>
                </a:cubicBezTo>
                <a:cubicBezTo>
                  <a:pt x="11947" y="2982"/>
                  <a:pt x="11872" y="2976"/>
                  <a:pt x="11797" y="2976"/>
                </a:cubicBezTo>
                <a:cubicBezTo>
                  <a:pt x="11554" y="2976"/>
                  <a:pt x="11313" y="3045"/>
                  <a:pt x="11073" y="3103"/>
                </a:cubicBezTo>
                <a:cubicBezTo>
                  <a:pt x="10897" y="3148"/>
                  <a:pt x="10711" y="3186"/>
                  <a:pt x="10530" y="3186"/>
                </a:cubicBezTo>
                <a:cubicBezTo>
                  <a:pt x="10393" y="3186"/>
                  <a:pt x="10259" y="3165"/>
                  <a:pt x="10133" y="3107"/>
                </a:cubicBezTo>
                <a:cubicBezTo>
                  <a:pt x="9748" y="2936"/>
                  <a:pt x="9569" y="2497"/>
                  <a:pt x="9255" y="2221"/>
                </a:cubicBezTo>
                <a:cubicBezTo>
                  <a:pt x="9028" y="2021"/>
                  <a:pt x="8726" y="1917"/>
                  <a:pt x="8425" y="1917"/>
                </a:cubicBezTo>
                <a:cubicBezTo>
                  <a:pt x="8235" y="1917"/>
                  <a:pt x="8044" y="1959"/>
                  <a:pt x="7872" y="2045"/>
                </a:cubicBezTo>
                <a:cubicBezTo>
                  <a:pt x="7627" y="2169"/>
                  <a:pt x="7387" y="2384"/>
                  <a:pt x="7122" y="2384"/>
                </a:cubicBezTo>
                <a:cubicBezTo>
                  <a:pt x="7092" y="2384"/>
                  <a:pt x="7062" y="2381"/>
                  <a:pt x="7031" y="2375"/>
                </a:cubicBezTo>
                <a:cubicBezTo>
                  <a:pt x="6630" y="2296"/>
                  <a:pt x="6542" y="1778"/>
                  <a:pt x="6417" y="1389"/>
                </a:cubicBezTo>
                <a:cubicBezTo>
                  <a:pt x="6158" y="599"/>
                  <a:pt x="5368" y="14"/>
                  <a:pt x="4536" y="1"/>
                </a:cubicBezTo>
                <a:cubicBezTo>
                  <a:pt x="4524" y="1"/>
                  <a:pt x="4512" y="1"/>
                  <a:pt x="4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0"/>
          <p:cNvSpPr/>
          <p:nvPr/>
        </p:nvSpPr>
        <p:spPr>
          <a:xfrm flipH="1">
            <a:off x="101622" y="90538"/>
            <a:ext cx="1138103" cy="304817"/>
          </a:xfrm>
          <a:custGeom>
            <a:avLst/>
            <a:gdLst/>
            <a:ahLst/>
            <a:cxnLst/>
            <a:rect l="l" t="t" r="r" b="b"/>
            <a:pathLst>
              <a:path w="12508" h="3350" extrusionOk="0">
                <a:moveTo>
                  <a:pt x="4500" y="1"/>
                </a:moveTo>
                <a:cubicBezTo>
                  <a:pt x="3685" y="1"/>
                  <a:pt x="2893" y="552"/>
                  <a:pt x="2613" y="1322"/>
                </a:cubicBezTo>
                <a:cubicBezTo>
                  <a:pt x="2538" y="1535"/>
                  <a:pt x="2496" y="1761"/>
                  <a:pt x="2388" y="1958"/>
                </a:cubicBezTo>
                <a:cubicBezTo>
                  <a:pt x="2284" y="2145"/>
                  <a:pt x="2096" y="2310"/>
                  <a:pt x="1883" y="2310"/>
                </a:cubicBezTo>
                <a:cubicBezTo>
                  <a:pt x="1873" y="2310"/>
                  <a:pt x="1863" y="2309"/>
                  <a:pt x="1852" y="2309"/>
                </a:cubicBezTo>
                <a:cubicBezTo>
                  <a:pt x="1635" y="2296"/>
                  <a:pt x="1468" y="2116"/>
                  <a:pt x="1259" y="2037"/>
                </a:cubicBezTo>
                <a:cubicBezTo>
                  <a:pt x="1184" y="2008"/>
                  <a:pt x="1105" y="1995"/>
                  <a:pt x="1025" y="1995"/>
                </a:cubicBezTo>
                <a:cubicBezTo>
                  <a:pt x="761" y="1995"/>
                  <a:pt x="490" y="2142"/>
                  <a:pt x="323" y="2355"/>
                </a:cubicBezTo>
                <a:cubicBezTo>
                  <a:pt x="105" y="2630"/>
                  <a:pt x="26" y="2994"/>
                  <a:pt x="1" y="3345"/>
                </a:cubicBezTo>
                <a:lnTo>
                  <a:pt x="105" y="3349"/>
                </a:lnTo>
                <a:lnTo>
                  <a:pt x="12507" y="3349"/>
                </a:lnTo>
                <a:cubicBezTo>
                  <a:pt x="12411" y="3178"/>
                  <a:pt x="12219" y="3040"/>
                  <a:pt x="12022" y="2998"/>
                </a:cubicBezTo>
                <a:cubicBezTo>
                  <a:pt x="11947" y="2982"/>
                  <a:pt x="11872" y="2976"/>
                  <a:pt x="11797" y="2976"/>
                </a:cubicBezTo>
                <a:cubicBezTo>
                  <a:pt x="11554" y="2976"/>
                  <a:pt x="11313" y="3045"/>
                  <a:pt x="11073" y="3103"/>
                </a:cubicBezTo>
                <a:cubicBezTo>
                  <a:pt x="10897" y="3148"/>
                  <a:pt x="10711" y="3186"/>
                  <a:pt x="10530" y="3186"/>
                </a:cubicBezTo>
                <a:cubicBezTo>
                  <a:pt x="10393" y="3186"/>
                  <a:pt x="10259" y="3165"/>
                  <a:pt x="10133" y="3107"/>
                </a:cubicBezTo>
                <a:cubicBezTo>
                  <a:pt x="9748" y="2936"/>
                  <a:pt x="9569" y="2497"/>
                  <a:pt x="9255" y="2221"/>
                </a:cubicBezTo>
                <a:cubicBezTo>
                  <a:pt x="9028" y="2021"/>
                  <a:pt x="8726" y="1917"/>
                  <a:pt x="8425" y="1917"/>
                </a:cubicBezTo>
                <a:cubicBezTo>
                  <a:pt x="8235" y="1917"/>
                  <a:pt x="8044" y="1959"/>
                  <a:pt x="7872" y="2045"/>
                </a:cubicBezTo>
                <a:cubicBezTo>
                  <a:pt x="7627" y="2169"/>
                  <a:pt x="7387" y="2384"/>
                  <a:pt x="7122" y="2384"/>
                </a:cubicBezTo>
                <a:cubicBezTo>
                  <a:pt x="7092" y="2384"/>
                  <a:pt x="7062" y="2381"/>
                  <a:pt x="7031" y="2375"/>
                </a:cubicBezTo>
                <a:cubicBezTo>
                  <a:pt x="6630" y="2296"/>
                  <a:pt x="6542" y="1778"/>
                  <a:pt x="6417" y="1389"/>
                </a:cubicBezTo>
                <a:cubicBezTo>
                  <a:pt x="6158" y="599"/>
                  <a:pt x="5368" y="14"/>
                  <a:pt x="4536" y="1"/>
                </a:cubicBezTo>
                <a:cubicBezTo>
                  <a:pt x="4524" y="1"/>
                  <a:pt x="4512" y="1"/>
                  <a:pt x="4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908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dk2"/>
        </a:solidFill>
        <a:effectLst/>
      </p:bgPr>
    </p:bg>
    <p:spTree>
      <p:nvGrpSpPr>
        <p:cNvPr id="1" name="Shape 496"/>
        <p:cNvGrpSpPr/>
        <p:nvPr/>
      </p:nvGrpSpPr>
      <p:grpSpPr>
        <a:xfrm>
          <a:off x="0" y="0"/>
          <a:ext cx="0" cy="0"/>
          <a:chOff x="0" y="0"/>
          <a:chExt cx="0" cy="0"/>
        </a:xfrm>
      </p:grpSpPr>
      <p:sp>
        <p:nvSpPr>
          <p:cNvPr id="497" name="Google Shape;497;p22"/>
          <p:cNvSpPr txBox="1">
            <a:spLocks noGrp="1"/>
          </p:cNvSpPr>
          <p:nvPr>
            <p:ph type="subTitle" idx="1"/>
          </p:nvPr>
        </p:nvSpPr>
        <p:spPr>
          <a:xfrm>
            <a:off x="1690770" y="1835350"/>
            <a:ext cx="1762200" cy="4272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sp>
        <p:nvSpPr>
          <p:cNvPr id="498" name="Google Shape;498;p22"/>
          <p:cNvSpPr txBox="1">
            <a:spLocks noGrp="1"/>
          </p:cNvSpPr>
          <p:nvPr>
            <p:ph type="subTitle" idx="2"/>
          </p:nvPr>
        </p:nvSpPr>
        <p:spPr>
          <a:xfrm>
            <a:off x="1689426" y="2251386"/>
            <a:ext cx="17649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9" name="Google Shape;499;p22"/>
          <p:cNvSpPr txBox="1">
            <a:spLocks noGrp="1"/>
          </p:cNvSpPr>
          <p:nvPr>
            <p:ph type="subTitle" idx="3"/>
          </p:nvPr>
        </p:nvSpPr>
        <p:spPr>
          <a:xfrm>
            <a:off x="5689680" y="2251386"/>
            <a:ext cx="17649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0" name="Google Shape;500;p22"/>
          <p:cNvSpPr txBox="1">
            <a:spLocks noGrp="1"/>
          </p:cNvSpPr>
          <p:nvPr>
            <p:ph type="subTitle" idx="4"/>
          </p:nvPr>
        </p:nvSpPr>
        <p:spPr>
          <a:xfrm>
            <a:off x="1689426" y="3997604"/>
            <a:ext cx="17649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1" name="Google Shape;501;p22"/>
          <p:cNvSpPr txBox="1">
            <a:spLocks noGrp="1"/>
          </p:cNvSpPr>
          <p:nvPr>
            <p:ph type="subTitle" idx="5"/>
          </p:nvPr>
        </p:nvSpPr>
        <p:spPr>
          <a:xfrm>
            <a:off x="5691025" y="3997600"/>
            <a:ext cx="17622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2" name="Google Shape;502;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3" name="Google Shape;503;p22"/>
          <p:cNvSpPr txBox="1">
            <a:spLocks noGrp="1"/>
          </p:cNvSpPr>
          <p:nvPr>
            <p:ph type="subTitle" idx="6"/>
          </p:nvPr>
        </p:nvSpPr>
        <p:spPr>
          <a:xfrm>
            <a:off x="1689420" y="3575622"/>
            <a:ext cx="1764900" cy="4272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sp>
        <p:nvSpPr>
          <p:cNvPr id="504" name="Google Shape;504;p22"/>
          <p:cNvSpPr txBox="1">
            <a:spLocks noGrp="1"/>
          </p:cNvSpPr>
          <p:nvPr>
            <p:ph type="subTitle" idx="7"/>
          </p:nvPr>
        </p:nvSpPr>
        <p:spPr>
          <a:xfrm>
            <a:off x="5689670" y="1835350"/>
            <a:ext cx="1764900" cy="4272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sp>
        <p:nvSpPr>
          <p:cNvPr id="505" name="Google Shape;505;p22"/>
          <p:cNvSpPr txBox="1">
            <a:spLocks noGrp="1"/>
          </p:cNvSpPr>
          <p:nvPr>
            <p:ph type="subTitle" idx="8"/>
          </p:nvPr>
        </p:nvSpPr>
        <p:spPr>
          <a:xfrm>
            <a:off x="5691021" y="3575622"/>
            <a:ext cx="1762200" cy="4272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grpSp>
        <p:nvGrpSpPr>
          <p:cNvPr id="506" name="Google Shape;506;p22"/>
          <p:cNvGrpSpPr/>
          <p:nvPr/>
        </p:nvGrpSpPr>
        <p:grpSpPr>
          <a:xfrm rot="1001068">
            <a:off x="1342248" y="4710576"/>
            <a:ext cx="1147414" cy="395956"/>
            <a:chOff x="4586700" y="3008575"/>
            <a:chExt cx="1065750" cy="367775"/>
          </a:xfrm>
        </p:grpSpPr>
        <p:sp>
          <p:nvSpPr>
            <p:cNvPr id="507" name="Google Shape;507;p22"/>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2"/>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22"/>
          <p:cNvGrpSpPr/>
          <p:nvPr/>
        </p:nvGrpSpPr>
        <p:grpSpPr>
          <a:xfrm rot="-722666">
            <a:off x="-24640" y="3666604"/>
            <a:ext cx="874731" cy="1113599"/>
            <a:chOff x="870891" y="5365638"/>
            <a:chExt cx="1279119" cy="1628416"/>
          </a:xfrm>
        </p:grpSpPr>
        <p:sp>
          <p:nvSpPr>
            <p:cNvPr id="510" name="Google Shape;510;p22"/>
            <p:cNvSpPr/>
            <p:nvPr/>
          </p:nvSpPr>
          <p:spPr>
            <a:xfrm rot="-3715137">
              <a:off x="1021485" y="5638367"/>
              <a:ext cx="1076445" cy="763814"/>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rot="-3715137">
              <a:off x="755342" y="5902904"/>
              <a:ext cx="1455049" cy="610949"/>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2"/>
            <p:cNvSpPr/>
            <p:nvPr/>
          </p:nvSpPr>
          <p:spPr>
            <a:xfrm rot="-3715137">
              <a:off x="1634204" y="5879332"/>
              <a:ext cx="191991" cy="55133"/>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2"/>
            <p:cNvSpPr/>
            <p:nvPr/>
          </p:nvSpPr>
          <p:spPr>
            <a:xfrm rot="-3715137">
              <a:off x="1378458" y="5955143"/>
              <a:ext cx="304585" cy="35146"/>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2"/>
            <p:cNvSpPr/>
            <p:nvPr/>
          </p:nvSpPr>
          <p:spPr>
            <a:xfrm rot="-3715137">
              <a:off x="1147223" y="6004038"/>
              <a:ext cx="387412" cy="50898"/>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rot="-3715137">
              <a:off x="1394388" y="6100280"/>
              <a:ext cx="99214" cy="375767"/>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2"/>
            <p:cNvSpPr/>
            <p:nvPr/>
          </p:nvSpPr>
          <p:spPr>
            <a:xfrm rot="-3715137">
              <a:off x="1571082" y="5995674"/>
              <a:ext cx="85198" cy="285954"/>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p:nvPr/>
          </p:nvSpPr>
          <p:spPr>
            <a:xfrm rot="-3715137">
              <a:off x="1747940" y="5912812"/>
              <a:ext cx="85240" cy="161672"/>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22"/>
          <p:cNvGrpSpPr/>
          <p:nvPr/>
        </p:nvGrpSpPr>
        <p:grpSpPr>
          <a:xfrm rot="726479">
            <a:off x="-223299" y="4705844"/>
            <a:ext cx="2009637" cy="775939"/>
            <a:chOff x="6746101" y="5089142"/>
            <a:chExt cx="2460778" cy="950266"/>
          </a:xfrm>
        </p:grpSpPr>
        <p:sp>
          <p:nvSpPr>
            <p:cNvPr id="519" name="Google Shape;519;p22"/>
            <p:cNvSpPr/>
            <p:nvPr/>
          </p:nvSpPr>
          <p:spPr>
            <a:xfrm rot="6022982">
              <a:off x="7318332" y="5183358"/>
              <a:ext cx="242293" cy="311368"/>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rot="6022982">
              <a:off x="7533257" y="5203950"/>
              <a:ext cx="343490" cy="335802"/>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p:nvPr/>
          </p:nvSpPr>
          <p:spPr>
            <a:xfrm rot="6022982">
              <a:off x="7767234" y="5226883"/>
              <a:ext cx="429151" cy="324079"/>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rot="6022982">
              <a:off x="8064389" y="5269671"/>
              <a:ext cx="391158" cy="295902"/>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rot="6022982">
              <a:off x="8366338" y="5251832"/>
              <a:ext cx="391229" cy="295831"/>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rot="6022982">
              <a:off x="8424736" y="5536655"/>
              <a:ext cx="280286" cy="401904"/>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p:nvPr/>
          </p:nvSpPr>
          <p:spPr>
            <a:xfrm rot="6022982">
              <a:off x="8058043" y="5598003"/>
              <a:ext cx="331909" cy="361014"/>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rot="6022982">
              <a:off x="7699849" y="5635762"/>
              <a:ext cx="421383" cy="332836"/>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rot="6022982">
              <a:off x="7484775" y="5532205"/>
              <a:ext cx="335722" cy="34258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rot="6022982">
              <a:off x="7199810" y="5462413"/>
              <a:ext cx="302673" cy="253105"/>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rot="6022982">
              <a:off x="7561799" y="4473601"/>
              <a:ext cx="428162" cy="2015379"/>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rot="6022982">
              <a:off x="8788384" y="5160385"/>
              <a:ext cx="308534" cy="48071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9181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dk2"/>
        </a:solidFill>
        <a:effectLst/>
      </p:bgPr>
    </p:bg>
    <p:spTree>
      <p:nvGrpSpPr>
        <p:cNvPr id="1" name="Shape 531"/>
        <p:cNvGrpSpPr/>
        <p:nvPr/>
      </p:nvGrpSpPr>
      <p:grpSpPr>
        <a:xfrm>
          <a:off x="0" y="0"/>
          <a:ext cx="0" cy="0"/>
          <a:chOff x="0" y="0"/>
          <a:chExt cx="0" cy="0"/>
        </a:xfrm>
      </p:grpSpPr>
      <p:sp>
        <p:nvSpPr>
          <p:cNvPr id="532" name="Google Shape;532;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3" name="Google Shape;533;p23"/>
          <p:cNvSpPr txBox="1">
            <a:spLocks noGrp="1"/>
          </p:cNvSpPr>
          <p:nvPr>
            <p:ph type="subTitle" idx="1"/>
          </p:nvPr>
        </p:nvSpPr>
        <p:spPr>
          <a:xfrm>
            <a:off x="715250" y="1866423"/>
            <a:ext cx="1762200" cy="4047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sp>
        <p:nvSpPr>
          <p:cNvPr id="534" name="Google Shape;534;p23"/>
          <p:cNvSpPr txBox="1">
            <a:spLocks noGrp="1"/>
          </p:cNvSpPr>
          <p:nvPr>
            <p:ph type="subTitle" idx="2"/>
          </p:nvPr>
        </p:nvSpPr>
        <p:spPr>
          <a:xfrm>
            <a:off x="700550" y="2260499"/>
            <a:ext cx="17649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5" name="Google Shape;535;p23"/>
          <p:cNvSpPr txBox="1">
            <a:spLocks noGrp="1"/>
          </p:cNvSpPr>
          <p:nvPr>
            <p:ph type="subTitle" idx="3"/>
          </p:nvPr>
        </p:nvSpPr>
        <p:spPr>
          <a:xfrm>
            <a:off x="714206" y="3660698"/>
            <a:ext cx="1762200" cy="4047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sp>
        <p:nvSpPr>
          <p:cNvPr id="536" name="Google Shape;536;p23"/>
          <p:cNvSpPr txBox="1">
            <a:spLocks noGrp="1"/>
          </p:cNvSpPr>
          <p:nvPr>
            <p:ph type="subTitle" idx="4"/>
          </p:nvPr>
        </p:nvSpPr>
        <p:spPr>
          <a:xfrm>
            <a:off x="712950" y="4065111"/>
            <a:ext cx="17649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7" name="Google Shape;537;p23"/>
          <p:cNvSpPr txBox="1">
            <a:spLocks noGrp="1"/>
          </p:cNvSpPr>
          <p:nvPr>
            <p:ph type="subTitle" idx="5"/>
          </p:nvPr>
        </p:nvSpPr>
        <p:spPr>
          <a:xfrm>
            <a:off x="3682131" y="1866423"/>
            <a:ext cx="1762200" cy="4047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sp>
        <p:nvSpPr>
          <p:cNvPr id="538" name="Google Shape;538;p23"/>
          <p:cNvSpPr txBox="1">
            <a:spLocks noGrp="1"/>
          </p:cNvSpPr>
          <p:nvPr>
            <p:ph type="subTitle" idx="6"/>
          </p:nvPr>
        </p:nvSpPr>
        <p:spPr>
          <a:xfrm>
            <a:off x="3667338" y="2260499"/>
            <a:ext cx="17649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9" name="Google Shape;539;p23"/>
          <p:cNvSpPr txBox="1">
            <a:spLocks noGrp="1"/>
          </p:cNvSpPr>
          <p:nvPr>
            <p:ph type="subTitle" idx="7"/>
          </p:nvPr>
        </p:nvSpPr>
        <p:spPr>
          <a:xfrm>
            <a:off x="3717724" y="3660698"/>
            <a:ext cx="1762200" cy="4047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sp>
        <p:nvSpPr>
          <p:cNvPr id="540" name="Google Shape;540;p23"/>
          <p:cNvSpPr txBox="1">
            <a:spLocks noGrp="1"/>
          </p:cNvSpPr>
          <p:nvPr>
            <p:ph type="subTitle" idx="8"/>
          </p:nvPr>
        </p:nvSpPr>
        <p:spPr>
          <a:xfrm>
            <a:off x="3716375" y="4065111"/>
            <a:ext cx="17649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1" name="Google Shape;541;p23"/>
          <p:cNvSpPr txBox="1">
            <a:spLocks noGrp="1"/>
          </p:cNvSpPr>
          <p:nvPr>
            <p:ph type="subTitle" idx="9"/>
          </p:nvPr>
        </p:nvSpPr>
        <p:spPr>
          <a:xfrm>
            <a:off x="6681250" y="1866423"/>
            <a:ext cx="1762200" cy="4047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sp>
        <p:nvSpPr>
          <p:cNvPr id="542" name="Google Shape;542;p23"/>
          <p:cNvSpPr txBox="1">
            <a:spLocks noGrp="1"/>
          </p:cNvSpPr>
          <p:nvPr>
            <p:ph type="subTitle" idx="13"/>
          </p:nvPr>
        </p:nvSpPr>
        <p:spPr>
          <a:xfrm>
            <a:off x="6666550" y="2260499"/>
            <a:ext cx="17649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3" name="Google Shape;543;p23"/>
          <p:cNvSpPr txBox="1">
            <a:spLocks noGrp="1"/>
          </p:cNvSpPr>
          <p:nvPr>
            <p:ph type="subTitle" idx="14"/>
          </p:nvPr>
        </p:nvSpPr>
        <p:spPr>
          <a:xfrm>
            <a:off x="6667406" y="3660698"/>
            <a:ext cx="1762200" cy="4047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1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2400" b="1">
                <a:solidFill>
                  <a:schemeClr val="dk1"/>
                </a:solidFill>
                <a:latin typeface="Fredoka"/>
                <a:ea typeface="Fredoka"/>
                <a:cs typeface="Fredoka"/>
                <a:sym typeface="Fredoka"/>
              </a:defRPr>
            </a:lvl9pPr>
          </a:lstStyle>
          <a:p>
            <a:endParaRPr/>
          </a:p>
        </p:txBody>
      </p:sp>
      <p:sp>
        <p:nvSpPr>
          <p:cNvPr id="544" name="Google Shape;544;p23"/>
          <p:cNvSpPr txBox="1">
            <a:spLocks noGrp="1"/>
          </p:cNvSpPr>
          <p:nvPr>
            <p:ph type="subTitle" idx="15"/>
          </p:nvPr>
        </p:nvSpPr>
        <p:spPr>
          <a:xfrm>
            <a:off x="6666150" y="4065111"/>
            <a:ext cx="17649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45" name="Google Shape;545;p23"/>
          <p:cNvGrpSpPr/>
          <p:nvPr/>
        </p:nvGrpSpPr>
        <p:grpSpPr>
          <a:xfrm rot="-1186036">
            <a:off x="-37592" y="4503849"/>
            <a:ext cx="850834" cy="293611"/>
            <a:chOff x="4586700" y="3008575"/>
            <a:chExt cx="1065750" cy="367775"/>
          </a:xfrm>
        </p:grpSpPr>
        <p:sp>
          <p:nvSpPr>
            <p:cNvPr id="546" name="Google Shape;546;p23"/>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3"/>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23"/>
          <p:cNvGrpSpPr/>
          <p:nvPr/>
        </p:nvGrpSpPr>
        <p:grpSpPr>
          <a:xfrm rot="-9821209">
            <a:off x="201519" y="4714757"/>
            <a:ext cx="1490198" cy="575371"/>
            <a:chOff x="6746101" y="5089142"/>
            <a:chExt cx="2460778" cy="950266"/>
          </a:xfrm>
        </p:grpSpPr>
        <p:sp>
          <p:nvSpPr>
            <p:cNvPr id="549" name="Google Shape;549;p23"/>
            <p:cNvSpPr/>
            <p:nvPr/>
          </p:nvSpPr>
          <p:spPr>
            <a:xfrm rot="6022982">
              <a:off x="7318332" y="5183358"/>
              <a:ext cx="242293" cy="311368"/>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rot="6022982">
              <a:off x="7533257" y="5203950"/>
              <a:ext cx="343490" cy="335802"/>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3"/>
            <p:cNvSpPr/>
            <p:nvPr/>
          </p:nvSpPr>
          <p:spPr>
            <a:xfrm rot="6022982">
              <a:off x="7767234" y="5226883"/>
              <a:ext cx="429151" cy="324079"/>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3"/>
            <p:cNvSpPr/>
            <p:nvPr/>
          </p:nvSpPr>
          <p:spPr>
            <a:xfrm rot="6022982">
              <a:off x="8064389" y="5269671"/>
              <a:ext cx="391158" cy="295902"/>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3"/>
            <p:cNvSpPr/>
            <p:nvPr/>
          </p:nvSpPr>
          <p:spPr>
            <a:xfrm rot="6022982">
              <a:off x="8366338" y="5251832"/>
              <a:ext cx="391229" cy="295831"/>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rot="6022982">
              <a:off x="8424736" y="5536655"/>
              <a:ext cx="280286" cy="401904"/>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3"/>
            <p:cNvSpPr/>
            <p:nvPr/>
          </p:nvSpPr>
          <p:spPr>
            <a:xfrm rot="6022982">
              <a:off x="8058043" y="5598003"/>
              <a:ext cx="331909" cy="361014"/>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rot="6022982">
              <a:off x="7699849" y="5635762"/>
              <a:ext cx="421383" cy="332836"/>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3"/>
            <p:cNvSpPr/>
            <p:nvPr/>
          </p:nvSpPr>
          <p:spPr>
            <a:xfrm rot="6022982">
              <a:off x="7484775" y="5532205"/>
              <a:ext cx="335722" cy="34258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3"/>
            <p:cNvSpPr/>
            <p:nvPr/>
          </p:nvSpPr>
          <p:spPr>
            <a:xfrm rot="6022982">
              <a:off x="7199810" y="5462413"/>
              <a:ext cx="302673" cy="253105"/>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rot="6022982">
              <a:off x="7561799" y="4473601"/>
              <a:ext cx="428162" cy="2015379"/>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rot="6022982">
              <a:off x="8788384" y="5160385"/>
              <a:ext cx="308534" cy="48071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23"/>
          <p:cNvGrpSpPr/>
          <p:nvPr/>
        </p:nvGrpSpPr>
        <p:grpSpPr>
          <a:xfrm rot="2762369">
            <a:off x="529274" y="4900896"/>
            <a:ext cx="401390" cy="332882"/>
            <a:chOff x="4593250" y="3554450"/>
            <a:chExt cx="530825" cy="440225"/>
          </a:xfrm>
        </p:grpSpPr>
        <p:sp>
          <p:nvSpPr>
            <p:cNvPr id="562" name="Google Shape;562;p23"/>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3"/>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3"/>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3"/>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3"/>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23"/>
          <p:cNvGrpSpPr/>
          <p:nvPr/>
        </p:nvGrpSpPr>
        <p:grpSpPr>
          <a:xfrm rot="-8626769">
            <a:off x="-565873" y="4384996"/>
            <a:ext cx="1278875" cy="840670"/>
            <a:chOff x="1506700" y="3966175"/>
            <a:chExt cx="674775" cy="443550"/>
          </a:xfrm>
        </p:grpSpPr>
        <p:sp>
          <p:nvSpPr>
            <p:cNvPr id="569" name="Google Shape;569;p23"/>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23"/>
          <p:cNvGrpSpPr/>
          <p:nvPr/>
        </p:nvGrpSpPr>
        <p:grpSpPr>
          <a:xfrm rot="8835301">
            <a:off x="-472229" y="4266655"/>
            <a:ext cx="1179727" cy="455580"/>
            <a:chOff x="3894848" y="-1228334"/>
            <a:chExt cx="1590913" cy="614370"/>
          </a:xfrm>
        </p:grpSpPr>
        <p:sp>
          <p:nvSpPr>
            <p:cNvPr id="573" name="Google Shape;573;p23"/>
            <p:cNvSpPr/>
            <p:nvPr/>
          </p:nvSpPr>
          <p:spPr>
            <a:xfrm rot="-6022921" flipH="1">
              <a:off x="4959151" y="-1167404"/>
              <a:ext cx="156642" cy="201304"/>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rot="-6022921" flipH="1">
              <a:off x="4754778" y="-1154092"/>
              <a:ext cx="222066" cy="217101"/>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3"/>
            <p:cNvSpPr/>
            <p:nvPr/>
          </p:nvSpPr>
          <p:spPr>
            <a:xfrm rot="-6022921" flipH="1">
              <a:off x="4548132" y="-1139266"/>
              <a:ext cx="277445" cy="209522"/>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3"/>
            <p:cNvSpPr/>
            <p:nvPr/>
          </p:nvSpPr>
          <p:spPr>
            <a:xfrm rot="-6022921" flipH="1">
              <a:off x="4380584" y="-1111603"/>
              <a:ext cx="252883" cy="191305"/>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rot="-6022921" flipH="1">
              <a:off x="4185328" y="-1123136"/>
              <a:ext cx="252928" cy="191259"/>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3"/>
            <p:cNvSpPr/>
            <p:nvPr/>
          </p:nvSpPr>
          <p:spPr>
            <a:xfrm rot="-6022921" flipH="1">
              <a:off x="4219299" y="-938999"/>
              <a:ext cx="181205" cy="259836"/>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3"/>
            <p:cNvSpPr/>
            <p:nvPr/>
          </p:nvSpPr>
          <p:spPr>
            <a:xfrm rot="-6022921" flipH="1">
              <a:off x="4422992" y="-899337"/>
              <a:ext cx="214578" cy="233401"/>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rot="-6022921" flipH="1">
              <a:off x="4596719" y="-874926"/>
              <a:ext cx="272423" cy="215183"/>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3"/>
            <p:cNvSpPr/>
            <p:nvPr/>
          </p:nvSpPr>
          <p:spPr>
            <a:xfrm rot="-6022921" flipH="1">
              <a:off x="4791144" y="-941876"/>
              <a:ext cx="217044" cy="221484"/>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3"/>
            <p:cNvSpPr/>
            <p:nvPr/>
          </p:nvSpPr>
          <p:spPr>
            <a:xfrm rot="-6022921" flipH="1">
              <a:off x="4996740" y="-986995"/>
              <a:ext cx="195677" cy="163636"/>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3"/>
            <p:cNvSpPr/>
            <p:nvPr/>
          </p:nvSpPr>
          <p:spPr>
            <a:xfrm rot="-6022921" flipH="1">
              <a:off x="4681596" y="-1626284"/>
              <a:ext cx="276806" cy="1302971"/>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3"/>
            <p:cNvSpPr/>
            <p:nvPr/>
          </p:nvSpPr>
          <p:spPr>
            <a:xfrm rot="-6022921" flipH="1">
              <a:off x="3965939" y="-1182259"/>
              <a:ext cx="199467" cy="310790"/>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23"/>
          <p:cNvGrpSpPr/>
          <p:nvPr/>
        </p:nvGrpSpPr>
        <p:grpSpPr>
          <a:xfrm rot="8494763">
            <a:off x="8282063" y="429096"/>
            <a:ext cx="1028655" cy="354974"/>
            <a:chOff x="4586700" y="3008575"/>
            <a:chExt cx="1065750" cy="367775"/>
          </a:xfrm>
        </p:grpSpPr>
        <p:sp>
          <p:nvSpPr>
            <p:cNvPr id="586" name="Google Shape;586;p23"/>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3"/>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23"/>
          <p:cNvGrpSpPr/>
          <p:nvPr/>
        </p:nvGrpSpPr>
        <p:grpSpPr>
          <a:xfrm rot="-140420">
            <a:off x="7043785" y="-115448"/>
            <a:ext cx="1801808" cy="695700"/>
            <a:chOff x="6746101" y="5089142"/>
            <a:chExt cx="2460778" cy="950266"/>
          </a:xfrm>
        </p:grpSpPr>
        <p:sp>
          <p:nvSpPr>
            <p:cNvPr id="589" name="Google Shape;589;p23"/>
            <p:cNvSpPr/>
            <p:nvPr/>
          </p:nvSpPr>
          <p:spPr>
            <a:xfrm rot="6022982">
              <a:off x="7318332" y="5183358"/>
              <a:ext cx="242293" cy="311368"/>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3"/>
            <p:cNvSpPr/>
            <p:nvPr/>
          </p:nvSpPr>
          <p:spPr>
            <a:xfrm rot="6022982">
              <a:off x="7533257" y="5203950"/>
              <a:ext cx="343490" cy="335802"/>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3"/>
            <p:cNvSpPr/>
            <p:nvPr/>
          </p:nvSpPr>
          <p:spPr>
            <a:xfrm rot="6022982">
              <a:off x="7767234" y="5226883"/>
              <a:ext cx="429151" cy="324079"/>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3"/>
            <p:cNvSpPr/>
            <p:nvPr/>
          </p:nvSpPr>
          <p:spPr>
            <a:xfrm rot="6022982">
              <a:off x="8064389" y="5269671"/>
              <a:ext cx="391158" cy="295902"/>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3"/>
            <p:cNvSpPr/>
            <p:nvPr/>
          </p:nvSpPr>
          <p:spPr>
            <a:xfrm rot="6022982">
              <a:off x="8366338" y="5251832"/>
              <a:ext cx="391229" cy="295831"/>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3"/>
            <p:cNvSpPr/>
            <p:nvPr/>
          </p:nvSpPr>
          <p:spPr>
            <a:xfrm rot="6022982">
              <a:off x="8424736" y="5536655"/>
              <a:ext cx="280286" cy="401904"/>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3"/>
            <p:cNvSpPr/>
            <p:nvPr/>
          </p:nvSpPr>
          <p:spPr>
            <a:xfrm rot="6022982">
              <a:off x="8058043" y="5598003"/>
              <a:ext cx="331909" cy="361014"/>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3"/>
            <p:cNvSpPr/>
            <p:nvPr/>
          </p:nvSpPr>
          <p:spPr>
            <a:xfrm rot="6022982">
              <a:off x="7699849" y="5635762"/>
              <a:ext cx="421383" cy="332836"/>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3"/>
            <p:cNvSpPr/>
            <p:nvPr/>
          </p:nvSpPr>
          <p:spPr>
            <a:xfrm rot="6022982">
              <a:off x="7484775" y="5532205"/>
              <a:ext cx="335722" cy="34258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3"/>
            <p:cNvSpPr/>
            <p:nvPr/>
          </p:nvSpPr>
          <p:spPr>
            <a:xfrm rot="6022982">
              <a:off x="7199810" y="5462413"/>
              <a:ext cx="302673" cy="253105"/>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3"/>
            <p:cNvSpPr/>
            <p:nvPr/>
          </p:nvSpPr>
          <p:spPr>
            <a:xfrm rot="6022982">
              <a:off x="7561799" y="4473601"/>
              <a:ext cx="428162" cy="2015379"/>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3"/>
            <p:cNvSpPr/>
            <p:nvPr/>
          </p:nvSpPr>
          <p:spPr>
            <a:xfrm rot="6022982">
              <a:off x="8788384" y="5160385"/>
              <a:ext cx="308534" cy="48071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23"/>
          <p:cNvGrpSpPr/>
          <p:nvPr/>
        </p:nvGrpSpPr>
        <p:grpSpPr>
          <a:xfrm rot="-9156992">
            <a:off x="8003329" y="56610"/>
            <a:ext cx="485303" cy="402472"/>
            <a:chOff x="4593250" y="3554450"/>
            <a:chExt cx="530825" cy="440225"/>
          </a:xfrm>
        </p:grpSpPr>
        <p:sp>
          <p:nvSpPr>
            <p:cNvPr id="602" name="Google Shape;602;p23"/>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3"/>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3"/>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3"/>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3"/>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3"/>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 name="Google Shape;608;p23"/>
          <p:cNvGrpSpPr/>
          <p:nvPr/>
        </p:nvGrpSpPr>
        <p:grpSpPr>
          <a:xfrm rot="1054004">
            <a:off x="8326183" y="-204012"/>
            <a:ext cx="1546220" cy="1016390"/>
            <a:chOff x="1506700" y="3966175"/>
            <a:chExt cx="674775" cy="443550"/>
          </a:xfrm>
        </p:grpSpPr>
        <p:sp>
          <p:nvSpPr>
            <p:cNvPr id="609" name="Google Shape;609;p23"/>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3"/>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3"/>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23"/>
          <p:cNvGrpSpPr/>
          <p:nvPr/>
        </p:nvGrpSpPr>
        <p:grpSpPr>
          <a:xfrm rot="-3083645">
            <a:off x="8456317" y="402203"/>
            <a:ext cx="1426303" cy="550802"/>
            <a:chOff x="3894848" y="-1228334"/>
            <a:chExt cx="1590913" cy="614370"/>
          </a:xfrm>
        </p:grpSpPr>
        <p:sp>
          <p:nvSpPr>
            <p:cNvPr id="613" name="Google Shape;613;p23"/>
            <p:cNvSpPr/>
            <p:nvPr/>
          </p:nvSpPr>
          <p:spPr>
            <a:xfrm rot="-6022921" flipH="1">
              <a:off x="4959151" y="-1167404"/>
              <a:ext cx="156642" cy="201304"/>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rot="-6022921" flipH="1">
              <a:off x="4754778" y="-1154092"/>
              <a:ext cx="222066" cy="217101"/>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rot="-6022921" flipH="1">
              <a:off x="4548132" y="-1139266"/>
              <a:ext cx="277445" cy="209522"/>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3"/>
            <p:cNvSpPr/>
            <p:nvPr/>
          </p:nvSpPr>
          <p:spPr>
            <a:xfrm rot="-6022921" flipH="1">
              <a:off x="4380584" y="-1111603"/>
              <a:ext cx="252883" cy="191305"/>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3"/>
            <p:cNvSpPr/>
            <p:nvPr/>
          </p:nvSpPr>
          <p:spPr>
            <a:xfrm rot="-6022921" flipH="1">
              <a:off x="4185328" y="-1123136"/>
              <a:ext cx="252928" cy="191259"/>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rot="-6022921" flipH="1">
              <a:off x="4219299" y="-938999"/>
              <a:ext cx="181205" cy="259836"/>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3"/>
            <p:cNvSpPr/>
            <p:nvPr/>
          </p:nvSpPr>
          <p:spPr>
            <a:xfrm rot="-6022921" flipH="1">
              <a:off x="4422992" y="-899337"/>
              <a:ext cx="214578" cy="233401"/>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3"/>
            <p:cNvSpPr/>
            <p:nvPr/>
          </p:nvSpPr>
          <p:spPr>
            <a:xfrm rot="-6022921" flipH="1">
              <a:off x="4596719" y="-874926"/>
              <a:ext cx="272423" cy="215183"/>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3"/>
            <p:cNvSpPr/>
            <p:nvPr/>
          </p:nvSpPr>
          <p:spPr>
            <a:xfrm rot="-6022921" flipH="1">
              <a:off x="4791144" y="-941876"/>
              <a:ext cx="217044" cy="221484"/>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rot="-6022921" flipH="1">
              <a:off x="4996740" y="-986995"/>
              <a:ext cx="195677" cy="163636"/>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3"/>
            <p:cNvSpPr/>
            <p:nvPr/>
          </p:nvSpPr>
          <p:spPr>
            <a:xfrm rot="-6022921" flipH="1">
              <a:off x="4681596" y="-1626284"/>
              <a:ext cx="276806" cy="1302971"/>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3"/>
            <p:cNvSpPr/>
            <p:nvPr/>
          </p:nvSpPr>
          <p:spPr>
            <a:xfrm rot="-6022921" flipH="1">
              <a:off x="3965939" y="-1182259"/>
              <a:ext cx="199467" cy="310790"/>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86469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dk2"/>
        </a:solidFill>
        <a:effectLst/>
      </p:bgPr>
    </p:bg>
    <p:spTree>
      <p:nvGrpSpPr>
        <p:cNvPr id="1" name="Shape 625"/>
        <p:cNvGrpSpPr/>
        <p:nvPr/>
      </p:nvGrpSpPr>
      <p:grpSpPr>
        <a:xfrm>
          <a:off x="0" y="0"/>
          <a:ext cx="0" cy="0"/>
          <a:chOff x="0" y="0"/>
          <a:chExt cx="0" cy="0"/>
        </a:xfrm>
      </p:grpSpPr>
      <p:sp>
        <p:nvSpPr>
          <p:cNvPr id="626" name="Google Shape;626;p24"/>
          <p:cNvSpPr txBox="1">
            <a:spLocks noGrp="1"/>
          </p:cNvSpPr>
          <p:nvPr>
            <p:ph type="title" hasCustomPrompt="1"/>
          </p:nvPr>
        </p:nvSpPr>
        <p:spPr>
          <a:xfrm>
            <a:off x="2447925" y="604025"/>
            <a:ext cx="4248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27" name="Google Shape;627;p24"/>
          <p:cNvSpPr txBox="1">
            <a:spLocks noGrp="1"/>
          </p:cNvSpPr>
          <p:nvPr>
            <p:ph type="subTitle" idx="1"/>
          </p:nvPr>
        </p:nvSpPr>
        <p:spPr>
          <a:xfrm>
            <a:off x="2473275" y="1451400"/>
            <a:ext cx="4222800" cy="328200"/>
          </a:xfrm>
          <a:prstGeom prst="rect">
            <a:avLst/>
          </a:prstGeom>
          <a:solidFill>
            <a:schemeClr val="accent4"/>
          </a:solidFill>
        </p:spPr>
        <p:txBody>
          <a:bodyPr spcFirstLastPara="1" wrap="square" lIns="91425" tIns="91425" rIns="91425" bIns="91425" anchor="ctr" anchorCtr="0">
            <a:noAutofit/>
          </a:bodyPr>
          <a:lstStyle>
            <a:lvl1pPr lvl="0" algn="ctr" rtl="0">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8" name="Google Shape;628;p24"/>
          <p:cNvSpPr txBox="1">
            <a:spLocks noGrp="1"/>
          </p:cNvSpPr>
          <p:nvPr>
            <p:ph type="title" idx="2" hasCustomPrompt="1"/>
          </p:nvPr>
        </p:nvSpPr>
        <p:spPr>
          <a:xfrm>
            <a:off x="2447925" y="1983975"/>
            <a:ext cx="4248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accen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29" name="Google Shape;629;p24"/>
          <p:cNvSpPr txBox="1">
            <a:spLocks noGrp="1"/>
          </p:cNvSpPr>
          <p:nvPr>
            <p:ph type="subTitle" idx="3"/>
          </p:nvPr>
        </p:nvSpPr>
        <p:spPr>
          <a:xfrm>
            <a:off x="2447925" y="2835696"/>
            <a:ext cx="4248000" cy="3282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0" name="Google Shape;630;p24"/>
          <p:cNvSpPr txBox="1">
            <a:spLocks noGrp="1"/>
          </p:cNvSpPr>
          <p:nvPr>
            <p:ph type="title" idx="4" hasCustomPrompt="1"/>
          </p:nvPr>
        </p:nvSpPr>
        <p:spPr>
          <a:xfrm>
            <a:off x="2447925" y="3363925"/>
            <a:ext cx="4248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solidFill>
                  <a:schemeClr val="accent6"/>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1" name="Google Shape;631;p24"/>
          <p:cNvSpPr txBox="1">
            <a:spLocks noGrp="1"/>
          </p:cNvSpPr>
          <p:nvPr>
            <p:ph type="subTitle" idx="5"/>
          </p:nvPr>
        </p:nvSpPr>
        <p:spPr>
          <a:xfrm>
            <a:off x="2448075" y="4211275"/>
            <a:ext cx="4248000" cy="328200"/>
          </a:xfrm>
          <a:prstGeom prst="rect">
            <a:avLst/>
          </a:prstGeom>
          <a:solidFill>
            <a:schemeClr val="accent6"/>
          </a:solidFill>
        </p:spPr>
        <p:txBody>
          <a:bodyPr spcFirstLastPara="1" wrap="square" lIns="91425" tIns="91425" rIns="91425" bIns="91425" anchor="ctr" anchorCtr="0">
            <a:noAutofit/>
          </a:bodyPr>
          <a:lstStyle>
            <a:lvl1pPr lvl="0" algn="ctr" rtl="0">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32" name="Google Shape;632;p24"/>
          <p:cNvGrpSpPr/>
          <p:nvPr/>
        </p:nvGrpSpPr>
        <p:grpSpPr>
          <a:xfrm rot="5400000">
            <a:off x="-3573493" y="1865561"/>
            <a:ext cx="7864530" cy="1279030"/>
            <a:chOff x="131" y="4266941"/>
            <a:chExt cx="9143739" cy="1487071"/>
          </a:xfrm>
        </p:grpSpPr>
        <p:grpSp>
          <p:nvGrpSpPr>
            <p:cNvPr id="633" name="Google Shape;633;p24"/>
            <p:cNvGrpSpPr/>
            <p:nvPr/>
          </p:nvGrpSpPr>
          <p:grpSpPr>
            <a:xfrm rot="10065285" flipH="1">
              <a:off x="4260683" y="4833595"/>
              <a:ext cx="1023056" cy="353042"/>
              <a:chOff x="4586700" y="3008575"/>
              <a:chExt cx="1065750" cy="367775"/>
            </a:xfrm>
          </p:grpSpPr>
          <p:sp>
            <p:nvSpPr>
              <p:cNvPr id="634" name="Google Shape;634;p24"/>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4"/>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6" name="Google Shape;636;p24"/>
            <p:cNvSpPr/>
            <p:nvPr/>
          </p:nvSpPr>
          <p:spPr>
            <a:xfrm rot="-4929948" flipH="1">
              <a:off x="6580358" y="4576335"/>
              <a:ext cx="118619" cy="152431"/>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4"/>
            <p:cNvSpPr/>
            <p:nvPr/>
          </p:nvSpPr>
          <p:spPr>
            <a:xfrm rot="-4929948" flipH="1">
              <a:off x="6427097" y="4544978"/>
              <a:ext cx="168162" cy="164393"/>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4"/>
            <p:cNvSpPr/>
            <p:nvPr/>
          </p:nvSpPr>
          <p:spPr>
            <a:xfrm rot="-4929948" flipH="1">
              <a:off x="6274801" y="4513427"/>
              <a:ext cx="210098" cy="158654"/>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4"/>
            <p:cNvSpPr/>
            <p:nvPr/>
          </p:nvSpPr>
          <p:spPr>
            <a:xfrm rot="-4929948" flipH="1">
              <a:off x="6150364" y="4491102"/>
              <a:ext cx="191498" cy="144860"/>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4"/>
            <p:cNvSpPr/>
            <p:nvPr/>
          </p:nvSpPr>
          <p:spPr>
            <a:xfrm rot="-4929948" flipH="1">
              <a:off x="6012659" y="4436594"/>
              <a:ext cx="191533" cy="144825"/>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4"/>
            <p:cNvSpPr/>
            <p:nvPr/>
          </p:nvSpPr>
          <p:spPr>
            <a:xfrm rot="-4929948" flipH="1">
              <a:off x="5986745" y="4567291"/>
              <a:ext cx="137219" cy="196753"/>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4"/>
            <p:cNvSpPr/>
            <p:nvPr/>
          </p:nvSpPr>
          <p:spPr>
            <a:xfrm rot="-4929948" flipH="1">
              <a:off x="6126359" y="4648486"/>
              <a:ext cx="162492" cy="176736"/>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4"/>
            <p:cNvSpPr/>
            <p:nvPr/>
          </p:nvSpPr>
          <p:spPr>
            <a:xfrm rot="-4929948" flipH="1">
              <a:off x="6246592" y="4714361"/>
              <a:ext cx="206295" cy="162941"/>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4"/>
            <p:cNvSpPr/>
            <p:nvPr/>
          </p:nvSpPr>
          <p:spPr>
            <a:xfrm rot="-4929948" flipH="1">
              <a:off x="6402590" y="4705552"/>
              <a:ext cx="164359" cy="16771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4"/>
            <p:cNvSpPr/>
            <p:nvPr/>
          </p:nvSpPr>
          <p:spPr>
            <a:xfrm rot="-4929948" flipH="1">
              <a:off x="6568401" y="4720333"/>
              <a:ext cx="148179" cy="123908"/>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4"/>
            <p:cNvSpPr/>
            <p:nvPr/>
          </p:nvSpPr>
          <p:spPr>
            <a:xfrm rot="-4929948" flipH="1">
              <a:off x="6356676" y="4173895"/>
              <a:ext cx="209614" cy="986635"/>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4"/>
            <p:cNvSpPr/>
            <p:nvPr/>
          </p:nvSpPr>
          <p:spPr>
            <a:xfrm rot="-4929948" flipH="1">
              <a:off x="5855725" y="4333540"/>
              <a:ext cx="151048" cy="23533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8" name="Google Shape;648;p24"/>
            <p:cNvGrpSpPr/>
            <p:nvPr/>
          </p:nvGrpSpPr>
          <p:grpSpPr>
            <a:xfrm rot="2188332">
              <a:off x="6738992" y="4656666"/>
              <a:ext cx="1544475" cy="707621"/>
              <a:chOff x="-2353813" y="170553"/>
              <a:chExt cx="2077588" cy="951798"/>
            </a:xfrm>
          </p:grpSpPr>
          <p:sp>
            <p:nvSpPr>
              <p:cNvPr id="649" name="Google Shape;649;p24"/>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4"/>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4"/>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4"/>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4"/>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4"/>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24"/>
            <p:cNvGrpSpPr/>
            <p:nvPr/>
          </p:nvGrpSpPr>
          <p:grpSpPr>
            <a:xfrm flipH="1">
              <a:off x="8420971" y="4836401"/>
              <a:ext cx="722898" cy="249462"/>
              <a:chOff x="4586700" y="3008575"/>
              <a:chExt cx="1065750" cy="367775"/>
            </a:xfrm>
          </p:grpSpPr>
          <p:sp>
            <p:nvSpPr>
              <p:cNvPr id="656" name="Google Shape;656;p24"/>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4"/>
            <p:cNvGrpSpPr/>
            <p:nvPr/>
          </p:nvGrpSpPr>
          <p:grpSpPr>
            <a:xfrm rot="-8425059" flipH="1">
              <a:off x="7877941" y="4690216"/>
              <a:ext cx="772845" cy="640869"/>
              <a:chOff x="4593250" y="3554450"/>
              <a:chExt cx="530825" cy="440225"/>
            </a:xfrm>
          </p:grpSpPr>
          <p:sp>
            <p:nvSpPr>
              <p:cNvPr id="659" name="Google Shape;659;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4"/>
            <p:cNvGrpSpPr/>
            <p:nvPr/>
          </p:nvGrpSpPr>
          <p:grpSpPr>
            <a:xfrm flipH="1">
              <a:off x="6417741" y="4788950"/>
              <a:ext cx="851199" cy="442923"/>
              <a:chOff x="721375" y="3644650"/>
              <a:chExt cx="866625" cy="450950"/>
            </a:xfrm>
          </p:grpSpPr>
          <p:sp>
            <p:nvSpPr>
              <p:cNvPr id="666" name="Google Shape;666;p24"/>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4"/>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4"/>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4"/>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4"/>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4"/>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4"/>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4"/>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24"/>
            <p:cNvGrpSpPr/>
            <p:nvPr/>
          </p:nvGrpSpPr>
          <p:grpSpPr>
            <a:xfrm flipH="1">
              <a:off x="7330745" y="4705201"/>
              <a:ext cx="617031" cy="511718"/>
              <a:chOff x="4593250" y="3554450"/>
              <a:chExt cx="530825" cy="440225"/>
            </a:xfrm>
          </p:grpSpPr>
          <p:sp>
            <p:nvSpPr>
              <p:cNvPr id="675" name="Google Shape;675;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24"/>
            <p:cNvGrpSpPr/>
            <p:nvPr/>
          </p:nvGrpSpPr>
          <p:grpSpPr>
            <a:xfrm rot="-3059037" flipH="1">
              <a:off x="5849173" y="4768551"/>
              <a:ext cx="942377" cy="619453"/>
              <a:chOff x="1506700" y="3966175"/>
              <a:chExt cx="674775" cy="443550"/>
            </a:xfrm>
          </p:grpSpPr>
          <p:sp>
            <p:nvSpPr>
              <p:cNvPr id="682" name="Google Shape;682;p24"/>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4"/>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4"/>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24"/>
            <p:cNvGrpSpPr/>
            <p:nvPr/>
          </p:nvGrpSpPr>
          <p:grpSpPr>
            <a:xfrm rot="462" flipH="1">
              <a:off x="4873302" y="4628954"/>
              <a:ext cx="1544479" cy="707662"/>
              <a:chOff x="-2353813" y="170553"/>
              <a:chExt cx="2077588" cy="951798"/>
            </a:xfrm>
          </p:grpSpPr>
          <p:sp>
            <p:nvSpPr>
              <p:cNvPr id="686" name="Google Shape;686;p24"/>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4"/>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4"/>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4"/>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4"/>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4"/>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24"/>
            <p:cNvGrpSpPr/>
            <p:nvPr/>
          </p:nvGrpSpPr>
          <p:grpSpPr>
            <a:xfrm rot="-5279132" flipH="1">
              <a:off x="4870183" y="4569859"/>
              <a:ext cx="943806" cy="782720"/>
              <a:chOff x="4593250" y="3554450"/>
              <a:chExt cx="530825" cy="440225"/>
            </a:xfrm>
          </p:grpSpPr>
          <p:sp>
            <p:nvSpPr>
              <p:cNvPr id="693" name="Google Shape;693;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24"/>
            <p:cNvGrpSpPr/>
            <p:nvPr/>
          </p:nvGrpSpPr>
          <p:grpSpPr>
            <a:xfrm rot="-10065285">
              <a:off x="3860261" y="4833595"/>
              <a:ext cx="1023056" cy="353042"/>
              <a:chOff x="4586700" y="3008575"/>
              <a:chExt cx="1065750" cy="367775"/>
            </a:xfrm>
          </p:grpSpPr>
          <p:sp>
            <p:nvSpPr>
              <p:cNvPr id="700" name="Google Shape;700;p24"/>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4"/>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2" name="Google Shape;702;p24"/>
            <p:cNvSpPr/>
            <p:nvPr/>
          </p:nvSpPr>
          <p:spPr>
            <a:xfrm rot="4929948">
              <a:off x="2445024" y="4576335"/>
              <a:ext cx="118619" cy="152431"/>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rot="4929948">
              <a:off x="2548742" y="4544978"/>
              <a:ext cx="168162" cy="164393"/>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rot="4929948">
              <a:off x="2659101" y="4513427"/>
              <a:ext cx="210098" cy="158654"/>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rot="4929948">
              <a:off x="2802138" y="4491102"/>
              <a:ext cx="191498" cy="144860"/>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rot="4929948">
              <a:off x="2939808" y="4436594"/>
              <a:ext cx="191533" cy="144825"/>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rot="4929948">
              <a:off x="3020036" y="4567291"/>
              <a:ext cx="137219" cy="196753"/>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rot="4929948">
              <a:off x="2855149" y="4648486"/>
              <a:ext cx="162492" cy="176736"/>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rot="4929948">
              <a:off x="2691112" y="4714361"/>
              <a:ext cx="206295" cy="162941"/>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rot="4929948">
              <a:off x="2577051" y="4705552"/>
              <a:ext cx="164359" cy="16771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rot="4929948">
              <a:off x="2427421" y="4720333"/>
              <a:ext cx="148179" cy="123908"/>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4"/>
            <p:cNvSpPr/>
            <p:nvPr/>
          </p:nvSpPr>
          <p:spPr>
            <a:xfrm rot="4929948">
              <a:off x="2577710" y="4173895"/>
              <a:ext cx="209614" cy="986635"/>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4"/>
            <p:cNvSpPr/>
            <p:nvPr/>
          </p:nvSpPr>
          <p:spPr>
            <a:xfrm rot="4929948">
              <a:off x="3137227" y="4333540"/>
              <a:ext cx="151048" cy="23533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4" name="Google Shape;714;p24"/>
            <p:cNvGrpSpPr/>
            <p:nvPr/>
          </p:nvGrpSpPr>
          <p:grpSpPr>
            <a:xfrm rot="-2188332" flipH="1">
              <a:off x="860534" y="4656666"/>
              <a:ext cx="1544475" cy="707621"/>
              <a:chOff x="-2353813" y="170553"/>
              <a:chExt cx="2077588" cy="951798"/>
            </a:xfrm>
          </p:grpSpPr>
          <p:sp>
            <p:nvSpPr>
              <p:cNvPr id="715" name="Google Shape;715;p24"/>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24"/>
            <p:cNvGrpSpPr/>
            <p:nvPr/>
          </p:nvGrpSpPr>
          <p:grpSpPr>
            <a:xfrm>
              <a:off x="131" y="4836401"/>
              <a:ext cx="722898" cy="249462"/>
              <a:chOff x="4586700" y="3008575"/>
              <a:chExt cx="1065750" cy="367775"/>
            </a:xfrm>
          </p:grpSpPr>
          <p:sp>
            <p:nvSpPr>
              <p:cNvPr id="722" name="Google Shape;722;p24"/>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 name="Google Shape;724;p24"/>
            <p:cNvGrpSpPr/>
            <p:nvPr/>
          </p:nvGrpSpPr>
          <p:grpSpPr>
            <a:xfrm rot="8425059">
              <a:off x="493214" y="4690216"/>
              <a:ext cx="772845" cy="640869"/>
              <a:chOff x="4593250" y="3554450"/>
              <a:chExt cx="530825" cy="440225"/>
            </a:xfrm>
          </p:grpSpPr>
          <p:sp>
            <p:nvSpPr>
              <p:cNvPr id="725" name="Google Shape;725;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24"/>
            <p:cNvGrpSpPr/>
            <p:nvPr/>
          </p:nvGrpSpPr>
          <p:grpSpPr>
            <a:xfrm>
              <a:off x="1875060" y="4788950"/>
              <a:ext cx="851199" cy="442923"/>
              <a:chOff x="721375" y="3644650"/>
              <a:chExt cx="866625" cy="450950"/>
            </a:xfrm>
          </p:grpSpPr>
          <p:sp>
            <p:nvSpPr>
              <p:cNvPr id="732" name="Google Shape;732;p24"/>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4"/>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4"/>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4"/>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4"/>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4"/>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4"/>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4"/>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24"/>
            <p:cNvGrpSpPr/>
            <p:nvPr/>
          </p:nvGrpSpPr>
          <p:grpSpPr>
            <a:xfrm>
              <a:off x="1196224" y="4705201"/>
              <a:ext cx="617031" cy="511718"/>
              <a:chOff x="4593250" y="3554450"/>
              <a:chExt cx="530825" cy="440225"/>
            </a:xfrm>
          </p:grpSpPr>
          <p:sp>
            <p:nvSpPr>
              <p:cNvPr id="741" name="Google Shape;741;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 name="Google Shape;747;p24"/>
            <p:cNvGrpSpPr/>
            <p:nvPr/>
          </p:nvGrpSpPr>
          <p:grpSpPr>
            <a:xfrm rot="3059037">
              <a:off x="2352450" y="4768551"/>
              <a:ext cx="942377" cy="619453"/>
              <a:chOff x="1506700" y="3966175"/>
              <a:chExt cx="674775" cy="443550"/>
            </a:xfrm>
          </p:grpSpPr>
          <p:sp>
            <p:nvSpPr>
              <p:cNvPr id="748" name="Google Shape;748;p24"/>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4"/>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4"/>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24"/>
            <p:cNvGrpSpPr/>
            <p:nvPr/>
          </p:nvGrpSpPr>
          <p:grpSpPr>
            <a:xfrm rot="-462">
              <a:off x="2726219" y="4628954"/>
              <a:ext cx="1544479" cy="707662"/>
              <a:chOff x="-2353813" y="170553"/>
              <a:chExt cx="2077588" cy="951798"/>
            </a:xfrm>
          </p:grpSpPr>
          <p:sp>
            <p:nvSpPr>
              <p:cNvPr id="752" name="Google Shape;752;p24"/>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4"/>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4"/>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4"/>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4"/>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4"/>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24"/>
            <p:cNvGrpSpPr/>
            <p:nvPr/>
          </p:nvGrpSpPr>
          <p:grpSpPr>
            <a:xfrm rot="5279132">
              <a:off x="3330011" y="4569859"/>
              <a:ext cx="943806" cy="782720"/>
              <a:chOff x="4593250" y="3554450"/>
              <a:chExt cx="530825" cy="440225"/>
            </a:xfrm>
          </p:grpSpPr>
          <p:sp>
            <p:nvSpPr>
              <p:cNvPr id="759" name="Google Shape;759;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24"/>
            <p:cNvGrpSpPr/>
            <p:nvPr/>
          </p:nvGrpSpPr>
          <p:grpSpPr>
            <a:xfrm>
              <a:off x="4137146" y="4514025"/>
              <a:ext cx="1031765" cy="855709"/>
              <a:chOff x="4593250" y="3554450"/>
              <a:chExt cx="530825" cy="440225"/>
            </a:xfrm>
          </p:grpSpPr>
          <p:sp>
            <p:nvSpPr>
              <p:cNvPr id="766" name="Google Shape;766;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2" name="Google Shape;772;p24"/>
          <p:cNvGrpSpPr/>
          <p:nvPr/>
        </p:nvGrpSpPr>
        <p:grpSpPr>
          <a:xfrm rot="-5400000">
            <a:off x="4848457" y="1865561"/>
            <a:ext cx="7864530" cy="1279030"/>
            <a:chOff x="131" y="4266941"/>
            <a:chExt cx="9143739" cy="1487071"/>
          </a:xfrm>
        </p:grpSpPr>
        <p:grpSp>
          <p:nvGrpSpPr>
            <p:cNvPr id="773" name="Google Shape;773;p24"/>
            <p:cNvGrpSpPr/>
            <p:nvPr/>
          </p:nvGrpSpPr>
          <p:grpSpPr>
            <a:xfrm rot="10065285" flipH="1">
              <a:off x="4260683" y="4833595"/>
              <a:ext cx="1023056" cy="353042"/>
              <a:chOff x="4586700" y="3008575"/>
              <a:chExt cx="1065750" cy="367775"/>
            </a:xfrm>
          </p:grpSpPr>
          <p:sp>
            <p:nvSpPr>
              <p:cNvPr id="774" name="Google Shape;774;p24"/>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4"/>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6" name="Google Shape;776;p24"/>
            <p:cNvSpPr/>
            <p:nvPr/>
          </p:nvSpPr>
          <p:spPr>
            <a:xfrm rot="-4929948" flipH="1">
              <a:off x="6580358" y="4576335"/>
              <a:ext cx="118619" cy="152431"/>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4"/>
            <p:cNvSpPr/>
            <p:nvPr/>
          </p:nvSpPr>
          <p:spPr>
            <a:xfrm rot="-4929948" flipH="1">
              <a:off x="6427097" y="4544978"/>
              <a:ext cx="168162" cy="164393"/>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4"/>
            <p:cNvSpPr/>
            <p:nvPr/>
          </p:nvSpPr>
          <p:spPr>
            <a:xfrm rot="-4929948" flipH="1">
              <a:off x="6274801" y="4513427"/>
              <a:ext cx="210098" cy="158654"/>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4"/>
            <p:cNvSpPr/>
            <p:nvPr/>
          </p:nvSpPr>
          <p:spPr>
            <a:xfrm rot="-4929948" flipH="1">
              <a:off x="6150364" y="4491102"/>
              <a:ext cx="191498" cy="144860"/>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4"/>
            <p:cNvSpPr/>
            <p:nvPr/>
          </p:nvSpPr>
          <p:spPr>
            <a:xfrm rot="-4929948" flipH="1">
              <a:off x="6012659" y="4436594"/>
              <a:ext cx="191533" cy="144825"/>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4"/>
            <p:cNvSpPr/>
            <p:nvPr/>
          </p:nvSpPr>
          <p:spPr>
            <a:xfrm rot="-4929948" flipH="1">
              <a:off x="5986745" y="4567291"/>
              <a:ext cx="137219" cy="196753"/>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4"/>
            <p:cNvSpPr/>
            <p:nvPr/>
          </p:nvSpPr>
          <p:spPr>
            <a:xfrm rot="-4929948" flipH="1">
              <a:off x="6126359" y="4648486"/>
              <a:ext cx="162492" cy="176736"/>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4"/>
            <p:cNvSpPr/>
            <p:nvPr/>
          </p:nvSpPr>
          <p:spPr>
            <a:xfrm rot="-4929948" flipH="1">
              <a:off x="6246592" y="4714361"/>
              <a:ext cx="206295" cy="162941"/>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4"/>
            <p:cNvSpPr/>
            <p:nvPr/>
          </p:nvSpPr>
          <p:spPr>
            <a:xfrm rot="-4929948" flipH="1">
              <a:off x="6402590" y="4705552"/>
              <a:ext cx="164359" cy="16771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4"/>
            <p:cNvSpPr/>
            <p:nvPr/>
          </p:nvSpPr>
          <p:spPr>
            <a:xfrm rot="-4929948" flipH="1">
              <a:off x="6568401" y="4720333"/>
              <a:ext cx="148179" cy="123908"/>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4"/>
            <p:cNvSpPr/>
            <p:nvPr/>
          </p:nvSpPr>
          <p:spPr>
            <a:xfrm rot="-4929948" flipH="1">
              <a:off x="6356676" y="4173895"/>
              <a:ext cx="209614" cy="986635"/>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4"/>
            <p:cNvSpPr/>
            <p:nvPr/>
          </p:nvSpPr>
          <p:spPr>
            <a:xfrm rot="-4929948" flipH="1">
              <a:off x="5855725" y="4333540"/>
              <a:ext cx="151048" cy="23533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24"/>
            <p:cNvGrpSpPr/>
            <p:nvPr/>
          </p:nvGrpSpPr>
          <p:grpSpPr>
            <a:xfrm rot="2188332">
              <a:off x="6738992" y="4656666"/>
              <a:ext cx="1544475" cy="707621"/>
              <a:chOff x="-2353813" y="170553"/>
              <a:chExt cx="2077588" cy="951798"/>
            </a:xfrm>
          </p:grpSpPr>
          <p:sp>
            <p:nvSpPr>
              <p:cNvPr id="789" name="Google Shape;789;p24"/>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4"/>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4"/>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4"/>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4"/>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4"/>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24"/>
            <p:cNvGrpSpPr/>
            <p:nvPr/>
          </p:nvGrpSpPr>
          <p:grpSpPr>
            <a:xfrm flipH="1">
              <a:off x="8420971" y="4836401"/>
              <a:ext cx="722898" cy="249462"/>
              <a:chOff x="4586700" y="3008575"/>
              <a:chExt cx="1065750" cy="367775"/>
            </a:xfrm>
          </p:grpSpPr>
          <p:sp>
            <p:nvSpPr>
              <p:cNvPr id="796" name="Google Shape;796;p24"/>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4"/>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24"/>
            <p:cNvGrpSpPr/>
            <p:nvPr/>
          </p:nvGrpSpPr>
          <p:grpSpPr>
            <a:xfrm rot="-8425059" flipH="1">
              <a:off x="7877941" y="4690216"/>
              <a:ext cx="772845" cy="640869"/>
              <a:chOff x="4593250" y="3554450"/>
              <a:chExt cx="530825" cy="440225"/>
            </a:xfrm>
          </p:grpSpPr>
          <p:sp>
            <p:nvSpPr>
              <p:cNvPr id="799" name="Google Shape;799;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24"/>
            <p:cNvGrpSpPr/>
            <p:nvPr/>
          </p:nvGrpSpPr>
          <p:grpSpPr>
            <a:xfrm flipH="1">
              <a:off x="6417741" y="4788950"/>
              <a:ext cx="851199" cy="442923"/>
              <a:chOff x="721375" y="3644650"/>
              <a:chExt cx="866625" cy="450950"/>
            </a:xfrm>
          </p:grpSpPr>
          <p:sp>
            <p:nvSpPr>
              <p:cNvPr id="806" name="Google Shape;806;p24"/>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4"/>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4"/>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4"/>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4"/>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4"/>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4"/>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4"/>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24"/>
            <p:cNvGrpSpPr/>
            <p:nvPr/>
          </p:nvGrpSpPr>
          <p:grpSpPr>
            <a:xfrm flipH="1">
              <a:off x="7330745" y="4705201"/>
              <a:ext cx="617031" cy="511718"/>
              <a:chOff x="4593250" y="3554450"/>
              <a:chExt cx="530825" cy="440225"/>
            </a:xfrm>
          </p:grpSpPr>
          <p:sp>
            <p:nvSpPr>
              <p:cNvPr id="815" name="Google Shape;815;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24"/>
            <p:cNvGrpSpPr/>
            <p:nvPr/>
          </p:nvGrpSpPr>
          <p:grpSpPr>
            <a:xfrm rot="-3059037" flipH="1">
              <a:off x="5849173" y="4768551"/>
              <a:ext cx="942377" cy="619453"/>
              <a:chOff x="1506700" y="3966175"/>
              <a:chExt cx="674775" cy="443550"/>
            </a:xfrm>
          </p:grpSpPr>
          <p:sp>
            <p:nvSpPr>
              <p:cNvPr id="822" name="Google Shape;822;p24"/>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4"/>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4"/>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24"/>
            <p:cNvGrpSpPr/>
            <p:nvPr/>
          </p:nvGrpSpPr>
          <p:grpSpPr>
            <a:xfrm rot="462" flipH="1">
              <a:off x="4873302" y="4628954"/>
              <a:ext cx="1544479" cy="707662"/>
              <a:chOff x="-2353813" y="170553"/>
              <a:chExt cx="2077588" cy="951798"/>
            </a:xfrm>
          </p:grpSpPr>
          <p:sp>
            <p:nvSpPr>
              <p:cNvPr id="826" name="Google Shape;826;p24"/>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4"/>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4"/>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4"/>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4"/>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4"/>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24"/>
            <p:cNvGrpSpPr/>
            <p:nvPr/>
          </p:nvGrpSpPr>
          <p:grpSpPr>
            <a:xfrm rot="-5279132" flipH="1">
              <a:off x="4870183" y="4569859"/>
              <a:ext cx="943806" cy="782720"/>
              <a:chOff x="4593250" y="3554450"/>
              <a:chExt cx="530825" cy="440225"/>
            </a:xfrm>
          </p:grpSpPr>
          <p:sp>
            <p:nvSpPr>
              <p:cNvPr id="833" name="Google Shape;833;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24"/>
            <p:cNvGrpSpPr/>
            <p:nvPr/>
          </p:nvGrpSpPr>
          <p:grpSpPr>
            <a:xfrm rot="-10065285">
              <a:off x="3860261" y="4833595"/>
              <a:ext cx="1023056" cy="353042"/>
              <a:chOff x="4586700" y="3008575"/>
              <a:chExt cx="1065750" cy="367775"/>
            </a:xfrm>
          </p:grpSpPr>
          <p:sp>
            <p:nvSpPr>
              <p:cNvPr id="840" name="Google Shape;840;p24"/>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4"/>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2" name="Google Shape;842;p24"/>
            <p:cNvSpPr/>
            <p:nvPr/>
          </p:nvSpPr>
          <p:spPr>
            <a:xfrm rot="4929948">
              <a:off x="2445024" y="4576335"/>
              <a:ext cx="118619" cy="152431"/>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4"/>
            <p:cNvSpPr/>
            <p:nvPr/>
          </p:nvSpPr>
          <p:spPr>
            <a:xfrm rot="4929948">
              <a:off x="2548742" y="4544978"/>
              <a:ext cx="168162" cy="164393"/>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4"/>
            <p:cNvSpPr/>
            <p:nvPr/>
          </p:nvSpPr>
          <p:spPr>
            <a:xfrm rot="4929948">
              <a:off x="2659101" y="4513427"/>
              <a:ext cx="210098" cy="158654"/>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4"/>
            <p:cNvSpPr/>
            <p:nvPr/>
          </p:nvSpPr>
          <p:spPr>
            <a:xfrm rot="4929948">
              <a:off x="2802138" y="4491102"/>
              <a:ext cx="191498" cy="144860"/>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4"/>
            <p:cNvSpPr/>
            <p:nvPr/>
          </p:nvSpPr>
          <p:spPr>
            <a:xfrm rot="4929948">
              <a:off x="2939808" y="4436594"/>
              <a:ext cx="191533" cy="144825"/>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4"/>
            <p:cNvSpPr/>
            <p:nvPr/>
          </p:nvSpPr>
          <p:spPr>
            <a:xfrm rot="4929948">
              <a:off x="3020036" y="4567291"/>
              <a:ext cx="137219" cy="196753"/>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4"/>
            <p:cNvSpPr/>
            <p:nvPr/>
          </p:nvSpPr>
          <p:spPr>
            <a:xfrm rot="4929948">
              <a:off x="2855149" y="4648486"/>
              <a:ext cx="162492" cy="176736"/>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4"/>
            <p:cNvSpPr/>
            <p:nvPr/>
          </p:nvSpPr>
          <p:spPr>
            <a:xfrm rot="4929948">
              <a:off x="2691112" y="4714361"/>
              <a:ext cx="206295" cy="162941"/>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4"/>
            <p:cNvSpPr/>
            <p:nvPr/>
          </p:nvSpPr>
          <p:spPr>
            <a:xfrm rot="4929948">
              <a:off x="2577051" y="4705552"/>
              <a:ext cx="164359" cy="16771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4"/>
            <p:cNvSpPr/>
            <p:nvPr/>
          </p:nvSpPr>
          <p:spPr>
            <a:xfrm rot="4929948">
              <a:off x="2427421" y="4720333"/>
              <a:ext cx="148179" cy="123908"/>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4"/>
            <p:cNvSpPr/>
            <p:nvPr/>
          </p:nvSpPr>
          <p:spPr>
            <a:xfrm rot="4929948">
              <a:off x="2577710" y="4173895"/>
              <a:ext cx="209614" cy="986635"/>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4"/>
            <p:cNvSpPr/>
            <p:nvPr/>
          </p:nvSpPr>
          <p:spPr>
            <a:xfrm rot="4929948">
              <a:off x="3137227" y="4333540"/>
              <a:ext cx="151048" cy="23533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4" name="Google Shape;854;p24"/>
            <p:cNvGrpSpPr/>
            <p:nvPr/>
          </p:nvGrpSpPr>
          <p:grpSpPr>
            <a:xfrm rot="-2188332" flipH="1">
              <a:off x="860534" y="4656666"/>
              <a:ext cx="1544475" cy="707621"/>
              <a:chOff x="-2353813" y="170553"/>
              <a:chExt cx="2077588" cy="951798"/>
            </a:xfrm>
          </p:grpSpPr>
          <p:sp>
            <p:nvSpPr>
              <p:cNvPr id="855" name="Google Shape;855;p24"/>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4"/>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4"/>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4"/>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4"/>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4"/>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24"/>
            <p:cNvGrpSpPr/>
            <p:nvPr/>
          </p:nvGrpSpPr>
          <p:grpSpPr>
            <a:xfrm>
              <a:off x="131" y="4836401"/>
              <a:ext cx="722898" cy="249462"/>
              <a:chOff x="4586700" y="3008575"/>
              <a:chExt cx="1065750" cy="367775"/>
            </a:xfrm>
          </p:grpSpPr>
          <p:sp>
            <p:nvSpPr>
              <p:cNvPr id="862" name="Google Shape;862;p24"/>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4"/>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 name="Google Shape;864;p24"/>
            <p:cNvGrpSpPr/>
            <p:nvPr/>
          </p:nvGrpSpPr>
          <p:grpSpPr>
            <a:xfrm rot="8425059">
              <a:off x="493214" y="4690216"/>
              <a:ext cx="772845" cy="640869"/>
              <a:chOff x="4593250" y="3554450"/>
              <a:chExt cx="530825" cy="440225"/>
            </a:xfrm>
          </p:grpSpPr>
          <p:sp>
            <p:nvSpPr>
              <p:cNvPr id="865" name="Google Shape;865;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24"/>
            <p:cNvGrpSpPr/>
            <p:nvPr/>
          </p:nvGrpSpPr>
          <p:grpSpPr>
            <a:xfrm>
              <a:off x="1875060" y="4788950"/>
              <a:ext cx="851199" cy="442923"/>
              <a:chOff x="721375" y="3644650"/>
              <a:chExt cx="866625" cy="450950"/>
            </a:xfrm>
          </p:grpSpPr>
          <p:sp>
            <p:nvSpPr>
              <p:cNvPr id="872" name="Google Shape;872;p24"/>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4"/>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4"/>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4"/>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4"/>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4"/>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4"/>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4"/>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24"/>
            <p:cNvGrpSpPr/>
            <p:nvPr/>
          </p:nvGrpSpPr>
          <p:grpSpPr>
            <a:xfrm>
              <a:off x="1196224" y="4705201"/>
              <a:ext cx="617031" cy="511718"/>
              <a:chOff x="4593250" y="3554450"/>
              <a:chExt cx="530825" cy="440225"/>
            </a:xfrm>
          </p:grpSpPr>
          <p:sp>
            <p:nvSpPr>
              <p:cNvPr id="881" name="Google Shape;881;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24"/>
            <p:cNvGrpSpPr/>
            <p:nvPr/>
          </p:nvGrpSpPr>
          <p:grpSpPr>
            <a:xfrm rot="3059037">
              <a:off x="2352450" y="4768551"/>
              <a:ext cx="942377" cy="619453"/>
              <a:chOff x="1506700" y="3966175"/>
              <a:chExt cx="674775" cy="443550"/>
            </a:xfrm>
          </p:grpSpPr>
          <p:sp>
            <p:nvSpPr>
              <p:cNvPr id="888" name="Google Shape;888;p24"/>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4"/>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4"/>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24"/>
            <p:cNvGrpSpPr/>
            <p:nvPr/>
          </p:nvGrpSpPr>
          <p:grpSpPr>
            <a:xfrm rot="-462">
              <a:off x="2726219" y="4628954"/>
              <a:ext cx="1544479" cy="707662"/>
              <a:chOff x="-2353813" y="170553"/>
              <a:chExt cx="2077588" cy="951798"/>
            </a:xfrm>
          </p:grpSpPr>
          <p:sp>
            <p:nvSpPr>
              <p:cNvPr id="892" name="Google Shape;892;p24"/>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4"/>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4"/>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4"/>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4"/>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24"/>
            <p:cNvGrpSpPr/>
            <p:nvPr/>
          </p:nvGrpSpPr>
          <p:grpSpPr>
            <a:xfrm rot="5279132">
              <a:off x="3330011" y="4569859"/>
              <a:ext cx="943806" cy="782720"/>
              <a:chOff x="4593250" y="3554450"/>
              <a:chExt cx="530825" cy="440225"/>
            </a:xfrm>
          </p:grpSpPr>
          <p:sp>
            <p:nvSpPr>
              <p:cNvPr id="899" name="Google Shape;899;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 name="Google Shape;905;p24"/>
            <p:cNvGrpSpPr/>
            <p:nvPr/>
          </p:nvGrpSpPr>
          <p:grpSpPr>
            <a:xfrm>
              <a:off x="4137146" y="4514025"/>
              <a:ext cx="1031765" cy="855709"/>
              <a:chOff x="4593250" y="3554450"/>
              <a:chExt cx="530825" cy="440225"/>
            </a:xfrm>
          </p:grpSpPr>
          <p:sp>
            <p:nvSpPr>
              <p:cNvPr id="906" name="Google Shape;906;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508039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2"/>
        </a:solidFill>
        <a:effectLst/>
      </p:bgPr>
    </p:bg>
    <p:spTree>
      <p:nvGrpSpPr>
        <p:cNvPr id="1" name="Shape 912"/>
        <p:cNvGrpSpPr/>
        <p:nvPr/>
      </p:nvGrpSpPr>
      <p:grpSpPr>
        <a:xfrm>
          <a:off x="0" y="0"/>
          <a:ext cx="0" cy="0"/>
          <a:chOff x="0" y="0"/>
          <a:chExt cx="0" cy="0"/>
        </a:xfrm>
      </p:grpSpPr>
      <p:sp>
        <p:nvSpPr>
          <p:cNvPr id="913" name="Google Shape;913;p25"/>
          <p:cNvSpPr txBox="1">
            <a:spLocks noGrp="1"/>
          </p:cNvSpPr>
          <p:nvPr>
            <p:ph type="ctrTitle"/>
          </p:nvPr>
        </p:nvSpPr>
        <p:spPr>
          <a:xfrm>
            <a:off x="2429950" y="535000"/>
            <a:ext cx="4284000" cy="99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65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14" name="Google Shape;914;p25"/>
          <p:cNvSpPr txBox="1">
            <a:spLocks noGrp="1"/>
          </p:cNvSpPr>
          <p:nvPr>
            <p:ph type="subTitle" idx="1"/>
          </p:nvPr>
        </p:nvSpPr>
        <p:spPr>
          <a:xfrm>
            <a:off x="2488375" y="1675088"/>
            <a:ext cx="4293900" cy="13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915" name="Google Shape;915;p25"/>
          <p:cNvSpPr txBox="1"/>
          <p:nvPr/>
        </p:nvSpPr>
        <p:spPr>
          <a:xfrm>
            <a:off x="715100" y="3682450"/>
            <a:ext cx="3418800" cy="700200"/>
          </a:xfrm>
          <a:prstGeom prst="rect">
            <a:avLst/>
          </a:prstGeom>
          <a:noFill/>
          <a:ln>
            <a:noFill/>
          </a:ln>
        </p:spPr>
        <p:txBody>
          <a:bodyPr spcFirstLastPara="1" wrap="square" lIns="91425" tIns="91425" rIns="91425" bIns="91425" anchor="ctr" anchorCtr="0">
            <a:noAutofit/>
          </a:bodyPr>
          <a:lstStyle/>
          <a:p>
            <a:pPr marL="0" lvl="0" indent="0" algn="l" rtl="0">
              <a:spcBef>
                <a:spcPts val="300"/>
              </a:spcBef>
              <a:spcAft>
                <a:spcPts val="0"/>
              </a:spcAft>
              <a:buNone/>
            </a:pPr>
            <a:r>
              <a:rPr lang="en" sz="1200" b="1" u="sng">
                <a:solidFill>
                  <a:schemeClr val="dk1"/>
                </a:solidFill>
                <a:latin typeface="Barlow"/>
                <a:ea typeface="Barlow"/>
                <a:cs typeface="Barlow"/>
                <a:sym typeface="Barlow"/>
              </a:rPr>
              <a:t>CREDITS:</a:t>
            </a:r>
            <a:r>
              <a:rPr lang="en" sz="1200">
                <a:solidFill>
                  <a:schemeClr val="dk1"/>
                </a:solidFill>
                <a:latin typeface="Barlow"/>
                <a:ea typeface="Barlow"/>
                <a:cs typeface="Barlow"/>
                <a:sym typeface="Barlow"/>
              </a:rPr>
              <a:t> This presentation template was created by </a:t>
            </a:r>
            <a:r>
              <a:rPr lang="en" sz="1200" b="1" u="sng">
                <a:solidFill>
                  <a:schemeClr val="dk1"/>
                </a:solidFill>
                <a:latin typeface="Barlow"/>
                <a:ea typeface="Barlow"/>
                <a:cs typeface="Barlow"/>
                <a:sym typeface="Barlow"/>
                <a:hlinkClick r:id="rId2">
                  <a:extLst>
                    <a:ext uri="{A12FA001-AC4F-418D-AE19-62706E023703}">
                      <ahyp:hlinkClr xmlns="" xmlns:ahyp="http://schemas.microsoft.com/office/drawing/2018/hyperlinkcolor" val="tx"/>
                    </a:ext>
                  </a:extLst>
                </a:hlinkClick>
              </a:rPr>
              <a:t>Slidesgo</a:t>
            </a:r>
            <a:r>
              <a:rPr lang="en" sz="1200" b="1" u="sng">
                <a:solidFill>
                  <a:schemeClr val="dk1"/>
                </a:solidFill>
                <a:latin typeface="Barlow"/>
                <a:ea typeface="Barlow"/>
                <a:cs typeface="Barlow"/>
                <a:sym typeface="Barlow"/>
              </a:rPr>
              <a:t>,</a:t>
            </a:r>
            <a:r>
              <a:rPr lang="en" sz="1200">
                <a:solidFill>
                  <a:schemeClr val="dk1"/>
                </a:solidFill>
                <a:latin typeface="Barlow"/>
                <a:ea typeface="Barlow"/>
                <a:cs typeface="Barlow"/>
                <a:sym typeface="Barlow"/>
              </a:rPr>
              <a:t> including icons by </a:t>
            </a:r>
            <a:r>
              <a:rPr lang="en" sz="1200" b="1" u="sng">
                <a:solidFill>
                  <a:schemeClr val="dk1"/>
                </a:solidFill>
                <a:latin typeface="Barlow"/>
                <a:ea typeface="Barlow"/>
                <a:cs typeface="Barlow"/>
                <a:sym typeface="Barlow"/>
                <a:hlinkClick r:id="rId3">
                  <a:extLst>
                    <a:ext uri="{A12FA001-AC4F-418D-AE19-62706E023703}">
                      <ahyp:hlinkClr xmlns="" xmlns:ahyp="http://schemas.microsoft.com/office/drawing/2018/hyperlinkcolor" val="tx"/>
                    </a:ext>
                  </a:extLst>
                </a:hlinkClick>
              </a:rPr>
              <a:t>Flaticon</a:t>
            </a:r>
            <a:r>
              <a:rPr lang="en" sz="1200" b="1" u="sng">
                <a:solidFill>
                  <a:schemeClr val="dk1"/>
                </a:solidFill>
                <a:latin typeface="Barlow"/>
                <a:ea typeface="Barlow"/>
                <a:cs typeface="Barlow"/>
                <a:sym typeface="Barlow"/>
              </a:rPr>
              <a:t>,</a:t>
            </a:r>
            <a:r>
              <a:rPr lang="en" sz="1200">
                <a:solidFill>
                  <a:schemeClr val="dk1"/>
                </a:solidFill>
                <a:latin typeface="Barlow"/>
                <a:ea typeface="Barlow"/>
                <a:cs typeface="Barlow"/>
                <a:sym typeface="Barlow"/>
              </a:rPr>
              <a:t> and infographics &amp; images by </a:t>
            </a:r>
            <a:r>
              <a:rPr lang="en" sz="1200" b="1" u="sng">
                <a:solidFill>
                  <a:schemeClr val="dk1"/>
                </a:solidFill>
                <a:latin typeface="Barlow"/>
                <a:ea typeface="Barlow"/>
                <a:cs typeface="Barlow"/>
                <a:sym typeface="Barlow"/>
                <a:hlinkClick r:id="rId4">
                  <a:extLst>
                    <a:ext uri="{A12FA001-AC4F-418D-AE19-62706E023703}">
                      <ahyp:hlinkClr xmlns="" xmlns:ahyp="http://schemas.microsoft.com/office/drawing/2018/hyperlinkcolor" val="tx"/>
                    </a:ext>
                  </a:extLst>
                </a:hlinkClick>
              </a:rPr>
              <a:t>Freepik</a:t>
            </a:r>
            <a:endParaRPr sz="1200" b="1" u="sng">
              <a:solidFill>
                <a:schemeClr val="dk1"/>
              </a:solidFill>
              <a:latin typeface="Barlow"/>
              <a:ea typeface="Barlow"/>
              <a:cs typeface="Barlow"/>
              <a:sym typeface="Barlow"/>
            </a:endParaRPr>
          </a:p>
        </p:txBody>
      </p:sp>
      <p:grpSp>
        <p:nvGrpSpPr>
          <p:cNvPr id="916" name="Google Shape;916;p25"/>
          <p:cNvGrpSpPr/>
          <p:nvPr/>
        </p:nvGrpSpPr>
        <p:grpSpPr>
          <a:xfrm>
            <a:off x="131" y="4467491"/>
            <a:ext cx="9143739" cy="1487071"/>
            <a:chOff x="131" y="4266941"/>
            <a:chExt cx="9143739" cy="1487071"/>
          </a:xfrm>
        </p:grpSpPr>
        <p:grpSp>
          <p:nvGrpSpPr>
            <p:cNvPr id="917" name="Google Shape;917;p25"/>
            <p:cNvGrpSpPr/>
            <p:nvPr/>
          </p:nvGrpSpPr>
          <p:grpSpPr>
            <a:xfrm rot="10065285" flipH="1">
              <a:off x="4260683" y="4833595"/>
              <a:ext cx="1023056" cy="353042"/>
              <a:chOff x="4586700" y="3008575"/>
              <a:chExt cx="1065750" cy="367775"/>
            </a:xfrm>
          </p:grpSpPr>
          <p:sp>
            <p:nvSpPr>
              <p:cNvPr id="918" name="Google Shape;918;p25"/>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5"/>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0" name="Google Shape;920;p25"/>
            <p:cNvSpPr/>
            <p:nvPr/>
          </p:nvSpPr>
          <p:spPr>
            <a:xfrm rot="-4929948" flipH="1">
              <a:off x="6580358" y="4576335"/>
              <a:ext cx="118619" cy="152431"/>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5"/>
            <p:cNvSpPr/>
            <p:nvPr/>
          </p:nvSpPr>
          <p:spPr>
            <a:xfrm rot="-4929948" flipH="1">
              <a:off x="6427097" y="4544978"/>
              <a:ext cx="168162" cy="164393"/>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5"/>
            <p:cNvSpPr/>
            <p:nvPr/>
          </p:nvSpPr>
          <p:spPr>
            <a:xfrm rot="-4929948" flipH="1">
              <a:off x="6274801" y="4513427"/>
              <a:ext cx="210098" cy="158654"/>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5"/>
            <p:cNvSpPr/>
            <p:nvPr/>
          </p:nvSpPr>
          <p:spPr>
            <a:xfrm rot="-4929948" flipH="1">
              <a:off x="6150364" y="4491102"/>
              <a:ext cx="191498" cy="144860"/>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5"/>
            <p:cNvSpPr/>
            <p:nvPr/>
          </p:nvSpPr>
          <p:spPr>
            <a:xfrm rot="-4929948" flipH="1">
              <a:off x="6012659" y="4436594"/>
              <a:ext cx="191533" cy="144825"/>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5"/>
            <p:cNvSpPr/>
            <p:nvPr/>
          </p:nvSpPr>
          <p:spPr>
            <a:xfrm rot="-4929948" flipH="1">
              <a:off x="5986745" y="4567291"/>
              <a:ext cx="137219" cy="196753"/>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5"/>
            <p:cNvSpPr/>
            <p:nvPr/>
          </p:nvSpPr>
          <p:spPr>
            <a:xfrm rot="-4929948" flipH="1">
              <a:off x="6126359" y="4648486"/>
              <a:ext cx="162492" cy="176736"/>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5"/>
            <p:cNvSpPr/>
            <p:nvPr/>
          </p:nvSpPr>
          <p:spPr>
            <a:xfrm rot="-4929948" flipH="1">
              <a:off x="6246592" y="4714361"/>
              <a:ext cx="206295" cy="162941"/>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5"/>
            <p:cNvSpPr/>
            <p:nvPr/>
          </p:nvSpPr>
          <p:spPr>
            <a:xfrm rot="-4929948" flipH="1">
              <a:off x="6402590" y="4705552"/>
              <a:ext cx="164359" cy="16771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5"/>
            <p:cNvSpPr/>
            <p:nvPr/>
          </p:nvSpPr>
          <p:spPr>
            <a:xfrm rot="-4929948" flipH="1">
              <a:off x="6568401" y="4720333"/>
              <a:ext cx="148179" cy="123908"/>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5"/>
            <p:cNvSpPr/>
            <p:nvPr/>
          </p:nvSpPr>
          <p:spPr>
            <a:xfrm rot="-4929948" flipH="1">
              <a:off x="6356676" y="4173895"/>
              <a:ext cx="209614" cy="986635"/>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5"/>
            <p:cNvSpPr/>
            <p:nvPr/>
          </p:nvSpPr>
          <p:spPr>
            <a:xfrm rot="-4929948" flipH="1">
              <a:off x="5855725" y="4333540"/>
              <a:ext cx="151048" cy="23533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2" name="Google Shape;932;p25"/>
            <p:cNvGrpSpPr/>
            <p:nvPr/>
          </p:nvGrpSpPr>
          <p:grpSpPr>
            <a:xfrm rot="2188332">
              <a:off x="6738992" y="4656666"/>
              <a:ext cx="1544475" cy="707621"/>
              <a:chOff x="-2353813" y="170553"/>
              <a:chExt cx="2077588" cy="951798"/>
            </a:xfrm>
          </p:grpSpPr>
          <p:sp>
            <p:nvSpPr>
              <p:cNvPr id="933" name="Google Shape;933;p25"/>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5"/>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5"/>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5"/>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5"/>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5"/>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25"/>
            <p:cNvGrpSpPr/>
            <p:nvPr/>
          </p:nvGrpSpPr>
          <p:grpSpPr>
            <a:xfrm flipH="1">
              <a:off x="8420971" y="4836401"/>
              <a:ext cx="722898" cy="249462"/>
              <a:chOff x="4586700" y="3008575"/>
              <a:chExt cx="1065750" cy="367775"/>
            </a:xfrm>
          </p:grpSpPr>
          <p:sp>
            <p:nvSpPr>
              <p:cNvPr id="940" name="Google Shape;940;p25"/>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5"/>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25"/>
            <p:cNvGrpSpPr/>
            <p:nvPr/>
          </p:nvGrpSpPr>
          <p:grpSpPr>
            <a:xfrm rot="-8425059" flipH="1">
              <a:off x="7877941" y="4690216"/>
              <a:ext cx="772845" cy="640869"/>
              <a:chOff x="4593250" y="3554450"/>
              <a:chExt cx="530825" cy="440225"/>
            </a:xfrm>
          </p:grpSpPr>
          <p:sp>
            <p:nvSpPr>
              <p:cNvPr id="943" name="Google Shape;943;p2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25"/>
            <p:cNvGrpSpPr/>
            <p:nvPr/>
          </p:nvGrpSpPr>
          <p:grpSpPr>
            <a:xfrm flipH="1">
              <a:off x="6417741" y="4788950"/>
              <a:ext cx="851199" cy="442923"/>
              <a:chOff x="721375" y="3644650"/>
              <a:chExt cx="866625" cy="450950"/>
            </a:xfrm>
          </p:grpSpPr>
          <p:sp>
            <p:nvSpPr>
              <p:cNvPr id="950" name="Google Shape;950;p25"/>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5"/>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5"/>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5"/>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5"/>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5"/>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5"/>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5"/>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 name="Google Shape;958;p25"/>
            <p:cNvGrpSpPr/>
            <p:nvPr/>
          </p:nvGrpSpPr>
          <p:grpSpPr>
            <a:xfrm flipH="1">
              <a:off x="7330745" y="4705201"/>
              <a:ext cx="617031" cy="511718"/>
              <a:chOff x="4593250" y="3554450"/>
              <a:chExt cx="530825" cy="440225"/>
            </a:xfrm>
          </p:grpSpPr>
          <p:sp>
            <p:nvSpPr>
              <p:cNvPr id="959" name="Google Shape;959;p2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25"/>
            <p:cNvGrpSpPr/>
            <p:nvPr/>
          </p:nvGrpSpPr>
          <p:grpSpPr>
            <a:xfrm rot="-3059037" flipH="1">
              <a:off x="5849173" y="4768551"/>
              <a:ext cx="942377" cy="619453"/>
              <a:chOff x="1506700" y="3966175"/>
              <a:chExt cx="674775" cy="443550"/>
            </a:xfrm>
          </p:grpSpPr>
          <p:sp>
            <p:nvSpPr>
              <p:cNvPr id="966" name="Google Shape;966;p25"/>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5"/>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5"/>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25"/>
            <p:cNvGrpSpPr/>
            <p:nvPr/>
          </p:nvGrpSpPr>
          <p:grpSpPr>
            <a:xfrm rot="462" flipH="1">
              <a:off x="4873302" y="4628954"/>
              <a:ext cx="1544479" cy="707662"/>
              <a:chOff x="-2353813" y="170553"/>
              <a:chExt cx="2077588" cy="951798"/>
            </a:xfrm>
          </p:grpSpPr>
          <p:sp>
            <p:nvSpPr>
              <p:cNvPr id="970" name="Google Shape;970;p25"/>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5"/>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5"/>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5"/>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5"/>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5"/>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 name="Google Shape;976;p25"/>
            <p:cNvGrpSpPr/>
            <p:nvPr/>
          </p:nvGrpSpPr>
          <p:grpSpPr>
            <a:xfrm rot="-5279132" flipH="1">
              <a:off x="4870183" y="4569859"/>
              <a:ext cx="943806" cy="782720"/>
              <a:chOff x="4593250" y="3554450"/>
              <a:chExt cx="530825" cy="440225"/>
            </a:xfrm>
          </p:grpSpPr>
          <p:sp>
            <p:nvSpPr>
              <p:cNvPr id="977" name="Google Shape;977;p2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25"/>
            <p:cNvGrpSpPr/>
            <p:nvPr/>
          </p:nvGrpSpPr>
          <p:grpSpPr>
            <a:xfrm rot="-10065285">
              <a:off x="3860261" y="4833595"/>
              <a:ext cx="1023056" cy="353042"/>
              <a:chOff x="4586700" y="3008575"/>
              <a:chExt cx="1065750" cy="367775"/>
            </a:xfrm>
          </p:grpSpPr>
          <p:sp>
            <p:nvSpPr>
              <p:cNvPr id="984" name="Google Shape;984;p25"/>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5"/>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6" name="Google Shape;986;p25"/>
            <p:cNvSpPr/>
            <p:nvPr/>
          </p:nvSpPr>
          <p:spPr>
            <a:xfrm rot="4929948">
              <a:off x="2445024" y="4576335"/>
              <a:ext cx="118619" cy="152431"/>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5"/>
            <p:cNvSpPr/>
            <p:nvPr/>
          </p:nvSpPr>
          <p:spPr>
            <a:xfrm rot="4929948">
              <a:off x="2548742" y="4544978"/>
              <a:ext cx="168162" cy="164393"/>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5"/>
            <p:cNvSpPr/>
            <p:nvPr/>
          </p:nvSpPr>
          <p:spPr>
            <a:xfrm rot="4929948">
              <a:off x="2659101" y="4513427"/>
              <a:ext cx="210098" cy="158654"/>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5"/>
            <p:cNvSpPr/>
            <p:nvPr/>
          </p:nvSpPr>
          <p:spPr>
            <a:xfrm rot="4929948">
              <a:off x="2802138" y="4491102"/>
              <a:ext cx="191498" cy="144860"/>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5"/>
            <p:cNvSpPr/>
            <p:nvPr/>
          </p:nvSpPr>
          <p:spPr>
            <a:xfrm rot="4929948">
              <a:off x="2939808" y="4436594"/>
              <a:ext cx="191533" cy="144825"/>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5"/>
            <p:cNvSpPr/>
            <p:nvPr/>
          </p:nvSpPr>
          <p:spPr>
            <a:xfrm rot="4929948">
              <a:off x="3020036" y="4567291"/>
              <a:ext cx="137219" cy="196753"/>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5"/>
            <p:cNvSpPr/>
            <p:nvPr/>
          </p:nvSpPr>
          <p:spPr>
            <a:xfrm rot="4929948">
              <a:off x="2855149" y="4648486"/>
              <a:ext cx="162492" cy="176736"/>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5"/>
            <p:cNvSpPr/>
            <p:nvPr/>
          </p:nvSpPr>
          <p:spPr>
            <a:xfrm rot="4929948">
              <a:off x="2691112" y="4714361"/>
              <a:ext cx="206295" cy="162941"/>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5"/>
            <p:cNvSpPr/>
            <p:nvPr/>
          </p:nvSpPr>
          <p:spPr>
            <a:xfrm rot="4929948">
              <a:off x="2577051" y="4705552"/>
              <a:ext cx="164359" cy="16771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5"/>
            <p:cNvSpPr/>
            <p:nvPr/>
          </p:nvSpPr>
          <p:spPr>
            <a:xfrm rot="4929948">
              <a:off x="2427421" y="4720333"/>
              <a:ext cx="148179" cy="123908"/>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5"/>
            <p:cNvSpPr/>
            <p:nvPr/>
          </p:nvSpPr>
          <p:spPr>
            <a:xfrm rot="4929948">
              <a:off x="2577710" y="4173895"/>
              <a:ext cx="209614" cy="986635"/>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5"/>
            <p:cNvSpPr/>
            <p:nvPr/>
          </p:nvSpPr>
          <p:spPr>
            <a:xfrm rot="4929948">
              <a:off x="3137227" y="4333540"/>
              <a:ext cx="151048" cy="23533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998;p25"/>
            <p:cNvGrpSpPr/>
            <p:nvPr/>
          </p:nvGrpSpPr>
          <p:grpSpPr>
            <a:xfrm rot="-2188332" flipH="1">
              <a:off x="860534" y="4656666"/>
              <a:ext cx="1544475" cy="707621"/>
              <a:chOff x="-2353813" y="170553"/>
              <a:chExt cx="2077588" cy="951798"/>
            </a:xfrm>
          </p:grpSpPr>
          <p:sp>
            <p:nvSpPr>
              <p:cNvPr id="999" name="Google Shape;999;p25"/>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5"/>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5"/>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5"/>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5"/>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5"/>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25"/>
            <p:cNvGrpSpPr/>
            <p:nvPr/>
          </p:nvGrpSpPr>
          <p:grpSpPr>
            <a:xfrm>
              <a:off x="131" y="4836401"/>
              <a:ext cx="722898" cy="249462"/>
              <a:chOff x="4586700" y="3008575"/>
              <a:chExt cx="1065750" cy="367775"/>
            </a:xfrm>
          </p:grpSpPr>
          <p:sp>
            <p:nvSpPr>
              <p:cNvPr id="1006" name="Google Shape;1006;p25"/>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5"/>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25"/>
            <p:cNvGrpSpPr/>
            <p:nvPr/>
          </p:nvGrpSpPr>
          <p:grpSpPr>
            <a:xfrm rot="8425059">
              <a:off x="493214" y="4690216"/>
              <a:ext cx="772845" cy="640869"/>
              <a:chOff x="4593250" y="3554450"/>
              <a:chExt cx="530825" cy="440225"/>
            </a:xfrm>
          </p:grpSpPr>
          <p:sp>
            <p:nvSpPr>
              <p:cNvPr id="1009" name="Google Shape;1009;p2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25"/>
            <p:cNvGrpSpPr/>
            <p:nvPr/>
          </p:nvGrpSpPr>
          <p:grpSpPr>
            <a:xfrm>
              <a:off x="1875060" y="4788950"/>
              <a:ext cx="851199" cy="442923"/>
              <a:chOff x="721375" y="3644650"/>
              <a:chExt cx="866625" cy="450950"/>
            </a:xfrm>
          </p:grpSpPr>
          <p:sp>
            <p:nvSpPr>
              <p:cNvPr id="1016" name="Google Shape;1016;p25"/>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5"/>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5"/>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5"/>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5"/>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5"/>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5"/>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5"/>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25"/>
            <p:cNvGrpSpPr/>
            <p:nvPr/>
          </p:nvGrpSpPr>
          <p:grpSpPr>
            <a:xfrm>
              <a:off x="1196224" y="4705201"/>
              <a:ext cx="617031" cy="511718"/>
              <a:chOff x="4593250" y="3554450"/>
              <a:chExt cx="530825" cy="440225"/>
            </a:xfrm>
          </p:grpSpPr>
          <p:sp>
            <p:nvSpPr>
              <p:cNvPr id="1025" name="Google Shape;1025;p2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25"/>
            <p:cNvGrpSpPr/>
            <p:nvPr/>
          </p:nvGrpSpPr>
          <p:grpSpPr>
            <a:xfrm rot="3059037">
              <a:off x="2352450" y="4768551"/>
              <a:ext cx="942377" cy="619453"/>
              <a:chOff x="1506700" y="3966175"/>
              <a:chExt cx="674775" cy="443550"/>
            </a:xfrm>
          </p:grpSpPr>
          <p:sp>
            <p:nvSpPr>
              <p:cNvPr id="1032" name="Google Shape;1032;p25"/>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5"/>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5"/>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 name="Google Shape;1035;p25"/>
            <p:cNvGrpSpPr/>
            <p:nvPr/>
          </p:nvGrpSpPr>
          <p:grpSpPr>
            <a:xfrm rot="-462">
              <a:off x="2726219" y="4628954"/>
              <a:ext cx="1544479" cy="707662"/>
              <a:chOff x="-2353813" y="170553"/>
              <a:chExt cx="2077588" cy="951798"/>
            </a:xfrm>
          </p:grpSpPr>
          <p:sp>
            <p:nvSpPr>
              <p:cNvPr id="1036" name="Google Shape;1036;p25"/>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5"/>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5"/>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5"/>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5"/>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5"/>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25"/>
            <p:cNvGrpSpPr/>
            <p:nvPr/>
          </p:nvGrpSpPr>
          <p:grpSpPr>
            <a:xfrm rot="5279132">
              <a:off x="3330011" y="4569859"/>
              <a:ext cx="943806" cy="782720"/>
              <a:chOff x="4593250" y="3554450"/>
              <a:chExt cx="530825" cy="440225"/>
            </a:xfrm>
          </p:grpSpPr>
          <p:sp>
            <p:nvSpPr>
              <p:cNvPr id="1043" name="Google Shape;1043;p2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25"/>
            <p:cNvGrpSpPr/>
            <p:nvPr/>
          </p:nvGrpSpPr>
          <p:grpSpPr>
            <a:xfrm>
              <a:off x="4137146" y="4514025"/>
              <a:ext cx="1031765" cy="855709"/>
              <a:chOff x="4593250" y="3554450"/>
              <a:chExt cx="530825" cy="440225"/>
            </a:xfrm>
          </p:grpSpPr>
          <p:sp>
            <p:nvSpPr>
              <p:cNvPr id="1050" name="Google Shape;1050;p2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6" name="Google Shape;1056;p25"/>
          <p:cNvGrpSpPr/>
          <p:nvPr/>
        </p:nvGrpSpPr>
        <p:grpSpPr>
          <a:xfrm rot="996747">
            <a:off x="8131350" y="515304"/>
            <a:ext cx="995856" cy="384565"/>
            <a:chOff x="6746101" y="5089142"/>
            <a:chExt cx="2460778" cy="950266"/>
          </a:xfrm>
        </p:grpSpPr>
        <p:sp>
          <p:nvSpPr>
            <p:cNvPr id="1057" name="Google Shape;1057;p25"/>
            <p:cNvSpPr/>
            <p:nvPr/>
          </p:nvSpPr>
          <p:spPr>
            <a:xfrm rot="6022982">
              <a:off x="7318332" y="5183358"/>
              <a:ext cx="242293" cy="311368"/>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5"/>
            <p:cNvSpPr/>
            <p:nvPr/>
          </p:nvSpPr>
          <p:spPr>
            <a:xfrm rot="6022982">
              <a:off x="7533257" y="5203950"/>
              <a:ext cx="343490" cy="335802"/>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5"/>
            <p:cNvSpPr/>
            <p:nvPr/>
          </p:nvSpPr>
          <p:spPr>
            <a:xfrm rot="6022982">
              <a:off x="7767234" y="5226883"/>
              <a:ext cx="429151" cy="324079"/>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5"/>
            <p:cNvSpPr/>
            <p:nvPr/>
          </p:nvSpPr>
          <p:spPr>
            <a:xfrm rot="6022982">
              <a:off x="8064389" y="5269671"/>
              <a:ext cx="391158" cy="295902"/>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5"/>
            <p:cNvSpPr/>
            <p:nvPr/>
          </p:nvSpPr>
          <p:spPr>
            <a:xfrm rot="6022982">
              <a:off x="8366338" y="5251832"/>
              <a:ext cx="391229" cy="295831"/>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5"/>
            <p:cNvSpPr/>
            <p:nvPr/>
          </p:nvSpPr>
          <p:spPr>
            <a:xfrm rot="6022982">
              <a:off x="8424736" y="5536655"/>
              <a:ext cx="280286" cy="401904"/>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5"/>
            <p:cNvSpPr/>
            <p:nvPr/>
          </p:nvSpPr>
          <p:spPr>
            <a:xfrm rot="6022982">
              <a:off x="8058043" y="5598003"/>
              <a:ext cx="331909" cy="361014"/>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5"/>
            <p:cNvSpPr/>
            <p:nvPr/>
          </p:nvSpPr>
          <p:spPr>
            <a:xfrm rot="6022982">
              <a:off x="7699849" y="5635762"/>
              <a:ext cx="421383" cy="332836"/>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5"/>
            <p:cNvSpPr/>
            <p:nvPr/>
          </p:nvSpPr>
          <p:spPr>
            <a:xfrm rot="6022982">
              <a:off x="7484775" y="5532205"/>
              <a:ext cx="335722" cy="34258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5"/>
            <p:cNvSpPr/>
            <p:nvPr/>
          </p:nvSpPr>
          <p:spPr>
            <a:xfrm rot="6022982">
              <a:off x="7199810" y="5462413"/>
              <a:ext cx="302673" cy="253105"/>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5"/>
            <p:cNvSpPr/>
            <p:nvPr/>
          </p:nvSpPr>
          <p:spPr>
            <a:xfrm rot="6022982">
              <a:off x="7561799" y="4473601"/>
              <a:ext cx="428162" cy="2015379"/>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5"/>
            <p:cNvSpPr/>
            <p:nvPr/>
          </p:nvSpPr>
          <p:spPr>
            <a:xfrm rot="6022982">
              <a:off x="8788384" y="5160385"/>
              <a:ext cx="308534" cy="48071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25"/>
          <p:cNvGrpSpPr/>
          <p:nvPr/>
        </p:nvGrpSpPr>
        <p:grpSpPr>
          <a:xfrm>
            <a:off x="7437105" y="127578"/>
            <a:ext cx="1718581" cy="787327"/>
            <a:chOff x="-2353813" y="170553"/>
            <a:chExt cx="2077588" cy="951798"/>
          </a:xfrm>
        </p:grpSpPr>
        <p:sp>
          <p:nvSpPr>
            <p:cNvPr id="1070" name="Google Shape;1070;p25"/>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5"/>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5"/>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5"/>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5"/>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 name="Google Shape;1076;p25"/>
          <p:cNvGrpSpPr/>
          <p:nvPr/>
        </p:nvGrpSpPr>
        <p:grpSpPr>
          <a:xfrm rot="-996747" flipH="1">
            <a:off x="16695" y="515304"/>
            <a:ext cx="995856" cy="384565"/>
            <a:chOff x="6746101" y="5089142"/>
            <a:chExt cx="2460778" cy="950266"/>
          </a:xfrm>
        </p:grpSpPr>
        <p:sp>
          <p:nvSpPr>
            <p:cNvPr id="1077" name="Google Shape;1077;p25"/>
            <p:cNvSpPr/>
            <p:nvPr/>
          </p:nvSpPr>
          <p:spPr>
            <a:xfrm rot="6022982">
              <a:off x="7318332" y="5183358"/>
              <a:ext cx="242293" cy="311368"/>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5"/>
            <p:cNvSpPr/>
            <p:nvPr/>
          </p:nvSpPr>
          <p:spPr>
            <a:xfrm rot="6022982">
              <a:off x="7533257" y="5203950"/>
              <a:ext cx="343490" cy="335802"/>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5"/>
            <p:cNvSpPr/>
            <p:nvPr/>
          </p:nvSpPr>
          <p:spPr>
            <a:xfrm rot="6022982">
              <a:off x="7767234" y="5226883"/>
              <a:ext cx="429151" cy="324079"/>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5"/>
            <p:cNvSpPr/>
            <p:nvPr/>
          </p:nvSpPr>
          <p:spPr>
            <a:xfrm rot="6022982">
              <a:off x="8064389" y="5269671"/>
              <a:ext cx="391158" cy="295902"/>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5"/>
            <p:cNvSpPr/>
            <p:nvPr/>
          </p:nvSpPr>
          <p:spPr>
            <a:xfrm rot="6022982">
              <a:off x="8366338" y="5251832"/>
              <a:ext cx="391229" cy="295831"/>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5"/>
            <p:cNvSpPr/>
            <p:nvPr/>
          </p:nvSpPr>
          <p:spPr>
            <a:xfrm rot="6022982">
              <a:off x="8424736" y="5536655"/>
              <a:ext cx="280286" cy="401904"/>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5"/>
            <p:cNvSpPr/>
            <p:nvPr/>
          </p:nvSpPr>
          <p:spPr>
            <a:xfrm rot="6022982">
              <a:off x="8058043" y="5598003"/>
              <a:ext cx="331909" cy="361014"/>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5"/>
            <p:cNvSpPr/>
            <p:nvPr/>
          </p:nvSpPr>
          <p:spPr>
            <a:xfrm rot="6022982">
              <a:off x="7699849" y="5635762"/>
              <a:ext cx="421383" cy="332836"/>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5"/>
            <p:cNvSpPr/>
            <p:nvPr/>
          </p:nvSpPr>
          <p:spPr>
            <a:xfrm rot="6022982">
              <a:off x="7484775" y="5532205"/>
              <a:ext cx="335722" cy="34258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5"/>
            <p:cNvSpPr/>
            <p:nvPr/>
          </p:nvSpPr>
          <p:spPr>
            <a:xfrm rot="6022982">
              <a:off x="7199810" y="5462413"/>
              <a:ext cx="302673" cy="253105"/>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5"/>
            <p:cNvSpPr/>
            <p:nvPr/>
          </p:nvSpPr>
          <p:spPr>
            <a:xfrm rot="6022982">
              <a:off x="7561799" y="4473601"/>
              <a:ext cx="428162" cy="2015379"/>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5"/>
            <p:cNvSpPr/>
            <p:nvPr/>
          </p:nvSpPr>
          <p:spPr>
            <a:xfrm rot="6022982">
              <a:off x="8788384" y="5160385"/>
              <a:ext cx="308534" cy="48071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25"/>
          <p:cNvGrpSpPr/>
          <p:nvPr/>
        </p:nvGrpSpPr>
        <p:grpSpPr>
          <a:xfrm flipH="1">
            <a:off x="-11785" y="127578"/>
            <a:ext cx="1718581" cy="787327"/>
            <a:chOff x="-2353813" y="170553"/>
            <a:chExt cx="2077588" cy="951798"/>
          </a:xfrm>
        </p:grpSpPr>
        <p:sp>
          <p:nvSpPr>
            <p:cNvPr id="1090" name="Google Shape;1090;p25"/>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5"/>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5"/>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5"/>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5"/>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5"/>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8020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2"/>
        </a:solidFill>
        <a:effectLst/>
      </p:bgPr>
    </p:bg>
    <p:spTree>
      <p:nvGrpSpPr>
        <p:cNvPr id="1" name="Shape 1096"/>
        <p:cNvGrpSpPr/>
        <p:nvPr/>
      </p:nvGrpSpPr>
      <p:grpSpPr>
        <a:xfrm>
          <a:off x="0" y="0"/>
          <a:ext cx="0" cy="0"/>
          <a:chOff x="0" y="0"/>
          <a:chExt cx="0" cy="0"/>
        </a:xfrm>
      </p:grpSpPr>
      <p:grpSp>
        <p:nvGrpSpPr>
          <p:cNvPr id="1097" name="Google Shape;1097;p26"/>
          <p:cNvGrpSpPr/>
          <p:nvPr/>
        </p:nvGrpSpPr>
        <p:grpSpPr>
          <a:xfrm rot="7655322">
            <a:off x="8622268" y="3974460"/>
            <a:ext cx="536223" cy="402759"/>
            <a:chOff x="3075600" y="2138600"/>
            <a:chExt cx="1064400" cy="799475"/>
          </a:xfrm>
        </p:grpSpPr>
        <p:sp>
          <p:nvSpPr>
            <p:cNvPr id="1098" name="Google Shape;1098;p26"/>
            <p:cNvSpPr/>
            <p:nvPr/>
          </p:nvSpPr>
          <p:spPr>
            <a:xfrm>
              <a:off x="3075600" y="2202500"/>
              <a:ext cx="817950" cy="634950"/>
            </a:xfrm>
            <a:custGeom>
              <a:avLst/>
              <a:gdLst/>
              <a:ahLst/>
              <a:cxnLst/>
              <a:rect l="l" t="t" r="r" b="b"/>
              <a:pathLst>
                <a:path w="32718" h="25398" extrusionOk="0">
                  <a:moveTo>
                    <a:pt x="16758" y="1"/>
                  </a:moveTo>
                  <a:cubicBezTo>
                    <a:pt x="15770" y="1"/>
                    <a:pt x="14868" y="661"/>
                    <a:pt x="14600" y="1663"/>
                  </a:cubicBezTo>
                  <a:lnTo>
                    <a:pt x="14558" y="1815"/>
                  </a:lnTo>
                  <a:cubicBezTo>
                    <a:pt x="14391" y="2413"/>
                    <a:pt x="14502" y="3025"/>
                    <a:pt x="14780" y="3512"/>
                  </a:cubicBezTo>
                  <a:lnTo>
                    <a:pt x="11360" y="2608"/>
                  </a:lnTo>
                  <a:cubicBezTo>
                    <a:pt x="11168" y="2557"/>
                    <a:pt x="10976" y="2532"/>
                    <a:pt x="10786" y="2532"/>
                  </a:cubicBezTo>
                  <a:cubicBezTo>
                    <a:pt x="9795" y="2532"/>
                    <a:pt x="8889" y="3203"/>
                    <a:pt x="8621" y="4207"/>
                  </a:cubicBezTo>
                  <a:lnTo>
                    <a:pt x="8579" y="4346"/>
                  </a:lnTo>
                  <a:cubicBezTo>
                    <a:pt x="8273" y="5472"/>
                    <a:pt x="8885" y="6626"/>
                    <a:pt x="9956" y="7030"/>
                  </a:cubicBezTo>
                  <a:lnTo>
                    <a:pt x="7800" y="6446"/>
                  </a:lnTo>
                  <a:cubicBezTo>
                    <a:pt x="7613" y="6398"/>
                    <a:pt x="7424" y="6375"/>
                    <a:pt x="7238" y="6375"/>
                  </a:cubicBezTo>
                  <a:cubicBezTo>
                    <a:pt x="6243" y="6375"/>
                    <a:pt x="5331" y="7037"/>
                    <a:pt x="5061" y="8045"/>
                  </a:cubicBezTo>
                  <a:lnTo>
                    <a:pt x="5020" y="8184"/>
                  </a:lnTo>
                  <a:cubicBezTo>
                    <a:pt x="4755" y="9213"/>
                    <a:pt x="5228" y="10242"/>
                    <a:pt x="6104" y="10728"/>
                  </a:cubicBezTo>
                  <a:lnTo>
                    <a:pt x="5089" y="10464"/>
                  </a:lnTo>
                  <a:cubicBezTo>
                    <a:pt x="4895" y="10412"/>
                    <a:pt x="4700" y="10387"/>
                    <a:pt x="4508" y="10387"/>
                  </a:cubicBezTo>
                  <a:cubicBezTo>
                    <a:pt x="3516" y="10387"/>
                    <a:pt x="2604" y="11047"/>
                    <a:pt x="2336" y="12049"/>
                  </a:cubicBezTo>
                  <a:lnTo>
                    <a:pt x="2308" y="12202"/>
                  </a:lnTo>
                  <a:cubicBezTo>
                    <a:pt x="2016" y="13273"/>
                    <a:pt x="2558" y="14371"/>
                    <a:pt x="3546" y="14816"/>
                  </a:cubicBezTo>
                  <a:lnTo>
                    <a:pt x="3115" y="14705"/>
                  </a:lnTo>
                  <a:cubicBezTo>
                    <a:pt x="2921" y="14653"/>
                    <a:pt x="2725" y="14628"/>
                    <a:pt x="2533" y="14628"/>
                  </a:cubicBezTo>
                  <a:cubicBezTo>
                    <a:pt x="1541" y="14628"/>
                    <a:pt x="629" y="15288"/>
                    <a:pt x="362" y="16290"/>
                  </a:cubicBezTo>
                  <a:lnTo>
                    <a:pt x="334" y="16443"/>
                  </a:lnTo>
                  <a:cubicBezTo>
                    <a:pt x="0" y="17639"/>
                    <a:pt x="723" y="18862"/>
                    <a:pt x="1919" y="19182"/>
                  </a:cubicBezTo>
                  <a:lnTo>
                    <a:pt x="3740" y="19669"/>
                  </a:lnTo>
                  <a:lnTo>
                    <a:pt x="1905" y="20892"/>
                  </a:lnTo>
                  <a:cubicBezTo>
                    <a:pt x="431" y="21880"/>
                    <a:pt x="14" y="23854"/>
                    <a:pt x="932" y="25356"/>
                  </a:cubicBezTo>
                  <a:lnTo>
                    <a:pt x="959" y="25397"/>
                  </a:lnTo>
                  <a:lnTo>
                    <a:pt x="32717" y="4124"/>
                  </a:lnTo>
                  <a:lnTo>
                    <a:pt x="17339" y="77"/>
                  </a:lnTo>
                  <a:cubicBezTo>
                    <a:pt x="17145" y="25"/>
                    <a:pt x="16950" y="1"/>
                    <a:pt x="16758" y="1"/>
                  </a:cubicBezTo>
                  <a:close/>
                </a:path>
              </a:pathLst>
            </a:custGeom>
            <a:solidFill>
              <a:srgbClr val="AF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6"/>
            <p:cNvSpPr/>
            <p:nvPr/>
          </p:nvSpPr>
          <p:spPr>
            <a:xfrm>
              <a:off x="3099575" y="2305575"/>
              <a:ext cx="796400" cy="632500"/>
            </a:xfrm>
            <a:custGeom>
              <a:avLst/>
              <a:gdLst/>
              <a:ahLst/>
              <a:cxnLst/>
              <a:rect l="l" t="t" r="r" b="b"/>
              <a:pathLst>
                <a:path w="31856" h="25300" extrusionOk="0">
                  <a:moveTo>
                    <a:pt x="31758" y="1"/>
                  </a:moveTo>
                  <a:lnTo>
                    <a:pt x="0" y="21274"/>
                  </a:lnTo>
                  <a:lnTo>
                    <a:pt x="14" y="21274"/>
                  </a:lnTo>
                  <a:lnTo>
                    <a:pt x="56" y="21330"/>
                  </a:lnTo>
                  <a:cubicBezTo>
                    <a:pt x="140" y="21469"/>
                    <a:pt x="251" y="21608"/>
                    <a:pt x="362" y="21719"/>
                  </a:cubicBezTo>
                  <a:cubicBezTo>
                    <a:pt x="994" y="22417"/>
                    <a:pt x="1882" y="22790"/>
                    <a:pt x="2785" y="22790"/>
                  </a:cubicBezTo>
                  <a:cubicBezTo>
                    <a:pt x="3411" y="22790"/>
                    <a:pt x="4044" y="22610"/>
                    <a:pt x="4603" y="22234"/>
                  </a:cubicBezTo>
                  <a:lnTo>
                    <a:pt x="6327" y="21080"/>
                  </a:lnTo>
                  <a:lnTo>
                    <a:pt x="6105" y="22748"/>
                  </a:lnTo>
                  <a:cubicBezTo>
                    <a:pt x="5952" y="23972"/>
                    <a:pt x="6814" y="25098"/>
                    <a:pt x="8051" y="25265"/>
                  </a:cubicBezTo>
                  <a:lnTo>
                    <a:pt x="8190" y="25279"/>
                  </a:lnTo>
                  <a:cubicBezTo>
                    <a:pt x="8292" y="25293"/>
                    <a:pt x="8393" y="25299"/>
                    <a:pt x="8493" y="25299"/>
                  </a:cubicBezTo>
                  <a:cubicBezTo>
                    <a:pt x="9606" y="25299"/>
                    <a:pt x="10567" y="24469"/>
                    <a:pt x="10707" y="23346"/>
                  </a:cubicBezTo>
                  <a:lnTo>
                    <a:pt x="10763" y="22887"/>
                  </a:lnTo>
                  <a:cubicBezTo>
                    <a:pt x="10804" y="23972"/>
                    <a:pt x="11611" y="24903"/>
                    <a:pt x="12723" y="25042"/>
                  </a:cubicBezTo>
                  <a:lnTo>
                    <a:pt x="12862" y="25070"/>
                  </a:lnTo>
                  <a:cubicBezTo>
                    <a:pt x="12958" y="25082"/>
                    <a:pt x="13053" y="25088"/>
                    <a:pt x="13147" y="25088"/>
                  </a:cubicBezTo>
                  <a:cubicBezTo>
                    <a:pt x="14268" y="25088"/>
                    <a:pt x="15238" y="24267"/>
                    <a:pt x="15379" y="23138"/>
                  </a:cubicBezTo>
                  <a:lnTo>
                    <a:pt x="15518" y="22081"/>
                  </a:lnTo>
                  <a:cubicBezTo>
                    <a:pt x="15629" y="23082"/>
                    <a:pt x="16408" y="23930"/>
                    <a:pt x="17451" y="24055"/>
                  </a:cubicBezTo>
                  <a:lnTo>
                    <a:pt x="17603" y="24083"/>
                  </a:lnTo>
                  <a:cubicBezTo>
                    <a:pt x="17699" y="24095"/>
                    <a:pt x="17794" y="24101"/>
                    <a:pt x="17888" y="24101"/>
                  </a:cubicBezTo>
                  <a:cubicBezTo>
                    <a:pt x="19009" y="24101"/>
                    <a:pt x="19979" y="23279"/>
                    <a:pt x="20120" y="22150"/>
                  </a:cubicBezTo>
                  <a:lnTo>
                    <a:pt x="20412" y="19940"/>
                  </a:lnTo>
                  <a:lnTo>
                    <a:pt x="20412" y="19940"/>
                  </a:lnTo>
                  <a:cubicBezTo>
                    <a:pt x="20384" y="21080"/>
                    <a:pt x="21219" y="22081"/>
                    <a:pt x="22359" y="22234"/>
                  </a:cubicBezTo>
                  <a:lnTo>
                    <a:pt x="22512" y="22248"/>
                  </a:lnTo>
                  <a:cubicBezTo>
                    <a:pt x="22615" y="22262"/>
                    <a:pt x="22717" y="22268"/>
                    <a:pt x="22818" y="22268"/>
                  </a:cubicBezTo>
                  <a:cubicBezTo>
                    <a:pt x="23930" y="22268"/>
                    <a:pt x="24888" y="21449"/>
                    <a:pt x="25028" y="20315"/>
                  </a:cubicBezTo>
                  <a:lnTo>
                    <a:pt x="25487" y="16797"/>
                  </a:lnTo>
                  <a:cubicBezTo>
                    <a:pt x="25835" y="17256"/>
                    <a:pt x="26363" y="17576"/>
                    <a:pt x="26975" y="17659"/>
                  </a:cubicBezTo>
                  <a:lnTo>
                    <a:pt x="27128" y="17687"/>
                  </a:lnTo>
                  <a:cubicBezTo>
                    <a:pt x="27224" y="17699"/>
                    <a:pt x="27319" y="17705"/>
                    <a:pt x="27412" y="17705"/>
                  </a:cubicBezTo>
                  <a:cubicBezTo>
                    <a:pt x="28534" y="17705"/>
                    <a:pt x="29504" y="16883"/>
                    <a:pt x="29645" y="15754"/>
                  </a:cubicBezTo>
                  <a:lnTo>
                    <a:pt x="31856" y="28"/>
                  </a:lnTo>
                  <a:lnTo>
                    <a:pt x="31758" y="1"/>
                  </a:lnTo>
                  <a:close/>
                </a:path>
              </a:pathLst>
            </a:custGeom>
            <a:solidFill>
              <a:srgbClr val="AF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6"/>
            <p:cNvSpPr/>
            <p:nvPr/>
          </p:nvSpPr>
          <p:spPr>
            <a:xfrm>
              <a:off x="3777075" y="2326075"/>
              <a:ext cx="90050" cy="350425"/>
            </a:xfrm>
            <a:custGeom>
              <a:avLst/>
              <a:gdLst/>
              <a:ahLst/>
              <a:cxnLst/>
              <a:rect l="l" t="t" r="r" b="b"/>
              <a:pathLst>
                <a:path w="3602" h="14017" extrusionOk="0">
                  <a:moveTo>
                    <a:pt x="3268" y="1"/>
                  </a:moveTo>
                  <a:cubicBezTo>
                    <a:pt x="1558" y="4478"/>
                    <a:pt x="459" y="9192"/>
                    <a:pt x="0" y="13975"/>
                  </a:cubicBezTo>
                  <a:lnTo>
                    <a:pt x="348" y="14003"/>
                  </a:lnTo>
                  <a:lnTo>
                    <a:pt x="348" y="14017"/>
                  </a:lnTo>
                  <a:cubicBezTo>
                    <a:pt x="807" y="9261"/>
                    <a:pt x="1905" y="4576"/>
                    <a:pt x="3601" y="126"/>
                  </a:cubicBezTo>
                  <a:lnTo>
                    <a:pt x="3268" y="1"/>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6"/>
            <p:cNvSpPr/>
            <p:nvPr/>
          </p:nvSpPr>
          <p:spPr>
            <a:xfrm>
              <a:off x="3673125" y="2395600"/>
              <a:ext cx="89725" cy="350425"/>
            </a:xfrm>
            <a:custGeom>
              <a:avLst/>
              <a:gdLst/>
              <a:ahLst/>
              <a:cxnLst/>
              <a:rect l="l" t="t" r="r" b="b"/>
              <a:pathLst>
                <a:path w="3589" h="14017" extrusionOk="0">
                  <a:moveTo>
                    <a:pt x="3268" y="1"/>
                  </a:moveTo>
                  <a:cubicBezTo>
                    <a:pt x="1544" y="4492"/>
                    <a:pt x="446" y="9206"/>
                    <a:pt x="1" y="13989"/>
                  </a:cubicBezTo>
                  <a:lnTo>
                    <a:pt x="348" y="14016"/>
                  </a:lnTo>
                  <a:cubicBezTo>
                    <a:pt x="793" y="9275"/>
                    <a:pt x="1892" y="4589"/>
                    <a:pt x="3588" y="140"/>
                  </a:cubicBezTo>
                  <a:lnTo>
                    <a:pt x="3268" y="1"/>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6"/>
            <p:cNvSpPr/>
            <p:nvPr/>
          </p:nvSpPr>
          <p:spPr>
            <a:xfrm>
              <a:off x="3544525" y="2481825"/>
              <a:ext cx="90050" cy="350400"/>
            </a:xfrm>
            <a:custGeom>
              <a:avLst/>
              <a:gdLst/>
              <a:ahLst/>
              <a:cxnLst/>
              <a:rect l="l" t="t" r="r" b="b"/>
              <a:pathLst>
                <a:path w="3602" h="14016" extrusionOk="0">
                  <a:moveTo>
                    <a:pt x="3268" y="0"/>
                  </a:moveTo>
                  <a:cubicBezTo>
                    <a:pt x="1557" y="4491"/>
                    <a:pt x="445" y="9205"/>
                    <a:pt x="0" y="13974"/>
                  </a:cubicBezTo>
                  <a:lnTo>
                    <a:pt x="348" y="14016"/>
                  </a:lnTo>
                  <a:cubicBezTo>
                    <a:pt x="807" y="9274"/>
                    <a:pt x="1891" y="4589"/>
                    <a:pt x="3601" y="125"/>
                  </a:cubicBezTo>
                  <a:lnTo>
                    <a:pt x="3268" y="0"/>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6"/>
            <p:cNvSpPr/>
            <p:nvPr/>
          </p:nvSpPr>
          <p:spPr>
            <a:xfrm>
              <a:off x="3427725" y="2555500"/>
              <a:ext cx="96300" cy="301075"/>
            </a:xfrm>
            <a:custGeom>
              <a:avLst/>
              <a:gdLst/>
              <a:ahLst/>
              <a:cxnLst/>
              <a:rect l="l" t="t" r="r" b="b"/>
              <a:pathLst>
                <a:path w="3852" h="12043" extrusionOk="0">
                  <a:moveTo>
                    <a:pt x="3532" y="1"/>
                  </a:moveTo>
                  <a:cubicBezTo>
                    <a:pt x="1808" y="3880"/>
                    <a:pt x="626" y="7926"/>
                    <a:pt x="0" y="11986"/>
                  </a:cubicBezTo>
                  <a:lnTo>
                    <a:pt x="362" y="12042"/>
                  </a:lnTo>
                  <a:cubicBezTo>
                    <a:pt x="974" y="8010"/>
                    <a:pt x="2155" y="3991"/>
                    <a:pt x="3852" y="140"/>
                  </a:cubicBezTo>
                  <a:lnTo>
                    <a:pt x="3532" y="1"/>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6"/>
            <p:cNvSpPr/>
            <p:nvPr/>
          </p:nvSpPr>
          <p:spPr>
            <a:xfrm>
              <a:off x="3302925" y="2647625"/>
              <a:ext cx="96675" cy="248575"/>
            </a:xfrm>
            <a:custGeom>
              <a:avLst/>
              <a:gdLst/>
              <a:ahLst/>
              <a:cxnLst/>
              <a:rect l="l" t="t" r="r" b="b"/>
              <a:pathLst>
                <a:path w="3867" h="9943" extrusionOk="0">
                  <a:moveTo>
                    <a:pt x="3546" y="1"/>
                  </a:moveTo>
                  <a:cubicBezTo>
                    <a:pt x="1919" y="3212"/>
                    <a:pt x="724" y="6550"/>
                    <a:pt x="1" y="9859"/>
                  </a:cubicBezTo>
                  <a:lnTo>
                    <a:pt x="348" y="9942"/>
                  </a:lnTo>
                  <a:cubicBezTo>
                    <a:pt x="1057" y="6647"/>
                    <a:pt x="2239" y="3352"/>
                    <a:pt x="3866" y="167"/>
                  </a:cubicBezTo>
                  <a:lnTo>
                    <a:pt x="3546" y="1"/>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6"/>
            <p:cNvSpPr/>
            <p:nvPr/>
          </p:nvSpPr>
          <p:spPr>
            <a:xfrm>
              <a:off x="3508025" y="2265600"/>
              <a:ext cx="354575" cy="66075"/>
            </a:xfrm>
            <a:custGeom>
              <a:avLst/>
              <a:gdLst/>
              <a:ahLst/>
              <a:cxnLst/>
              <a:rect l="l" t="t" r="r" b="b"/>
              <a:pathLst>
                <a:path w="14183" h="2643" extrusionOk="0">
                  <a:moveTo>
                    <a:pt x="111" y="1"/>
                  </a:moveTo>
                  <a:lnTo>
                    <a:pt x="0" y="334"/>
                  </a:lnTo>
                  <a:lnTo>
                    <a:pt x="14" y="334"/>
                  </a:lnTo>
                  <a:cubicBezTo>
                    <a:pt x="4603" y="1739"/>
                    <a:pt x="9372" y="2517"/>
                    <a:pt x="14169" y="2642"/>
                  </a:cubicBezTo>
                  <a:lnTo>
                    <a:pt x="14183" y="2281"/>
                  </a:lnTo>
                  <a:cubicBezTo>
                    <a:pt x="9413" y="2156"/>
                    <a:pt x="4672" y="1391"/>
                    <a:pt x="111"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6"/>
            <p:cNvSpPr/>
            <p:nvPr/>
          </p:nvSpPr>
          <p:spPr>
            <a:xfrm>
              <a:off x="3404075" y="2335475"/>
              <a:ext cx="354600" cy="65725"/>
            </a:xfrm>
            <a:custGeom>
              <a:avLst/>
              <a:gdLst/>
              <a:ahLst/>
              <a:cxnLst/>
              <a:rect l="l" t="t" r="r" b="b"/>
              <a:pathLst>
                <a:path w="14184" h="2629" extrusionOk="0">
                  <a:moveTo>
                    <a:pt x="98" y="0"/>
                  </a:moveTo>
                  <a:lnTo>
                    <a:pt x="1" y="334"/>
                  </a:lnTo>
                  <a:cubicBezTo>
                    <a:pt x="4589" y="1738"/>
                    <a:pt x="9372" y="2503"/>
                    <a:pt x="14169" y="2628"/>
                  </a:cubicBezTo>
                  <a:lnTo>
                    <a:pt x="14183" y="2281"/>
                  </a:lnTo>
                  <a:cubicBezTo>
                    <a:pt x="9414" y="2156"/>
                    <a:pt x="4673" y="1391"/>
                    <a:pt x="98" y="0"/>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6"/>
            <p:cNvSpPr/>
            <p:nvPr/>
          </p:nvSpPr>
          <p:spPr>
            <a:xfrm>
              <a:off x="3275475" y="2421675"/>
              <a:ext cx="354575" cy="65725"/>
            </a:xfrm>
            <a:custGeom>
              <a:avLst/>
              <a:gdLst/>
              <a:ahLst/>
              <a:cxnLst/>
              <a:rect l="l" t="t" r="r" b="b"/>
              <a:pathLst>
                <a:path w="14183" h="2629" extrusionOk="0">
                  <a:moveTo>
                    <a:pt x="111" y="1"/>
                  </a:moveTo>
                  <a:lnTo>
                    <a:pt x="0" y="334"/>
                  </a:lnTo>
                  <a:cubicBezTo>
                    <a:pt x="4602" y="1739"/>
                    <a:pt x="9372" y="2503"/>
                    <a:pt x="14169" y="2629"/>
                  </a:cubicBezTo>
                  <a:lnTo>
                    <a:pt x="14183" y="2267"/>
                  </a:lnTo>
                  <a:cubicBezTo>
                    <a:pt x="9413" y="2156"/>
                    <a:pt x="4672" y="1377"/>
                    <a:pt x="111"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6"/>
            <p:cNvSpPr/>
            <p:nvPr/>
          </p:nvSpPr>
          <p:spPr>
            <a:xfrm>
              <a:off x="3209075" y="2520050"/>
              <a:ext cx="310775" cy="41750"/>
            </a:xfrm>
            <a:custGeom>
              <a:avLst/>
              <a:gdLst/>
              <a:ahLst/>
              <a:cxnLst/>
              <a:rect l="l" t="t" r="r" b="b"/>
              <a:pathLst>
                <a:path w="12431" h="1670" extrusionOk="0">
                  <a:moveTo>
                    <a:pt x="84" y="1"/>
                  </a:moveTo>
                  <a:lnTo>
                    <a:pt x="0" y="348"/>
                  </a:lnTo>
                  <a:cubicBezTo>
                    <a:pt x="3588" y="1224"/>
                    <a:pt x="7314" y="1669"/>
                    <a:pt x="11110" y="1669"/>
                  </a:cubicBezTo>
                  <a:cubicBezTo>
                    <a:pt x="11541" y="1669"/>
                    <a:pt x="11986" y="1655"/>
                    <a:pt x="12431" y="1641"/>
                  </a:cubicBezTo>
                  <a:lnTo>
                    <a:pt x="12417" y="1294"/>
                  </a:lnTo>
                  <a:cubicBezTo>
                    <a:pt x="11986" y="1308"/>
                    <a:pt x="11541" y="1308"/>
                    <a:pt x="11110" y="1308"/>
                  </a:cubicBezTo>
                  <a:cubicBezTo>
                    <a:pt x="7342" y="1308"/>
                    <a:pt x="3629" y="863"/>
                    <a:pt x="84"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6"/>
            <p:cNvSpPr/>
            <p:nvPr/>
          </p:nvSpPr>
          <p:spPr>
            <a:xfrm>
              <a:off x="3125650" y="2620850"/>
              <a:ext cx="261775" cy="23675"/>
            </a:xfrm>
            <a:custGeom>
              <a:avLst/>
              <a:gdLst/>
              <a:ahLst/>
              <a:cxnLst/>
              <a:rect l="l" t="t" r="r" b="b"/>
              <a:pathLst>
                <a:path w="10471" h="947" extrusionOk="0">
                  <a:moveTo>
                    <a:pt x="56" y="1"/>
                  </a:moveTo>
                  <a:lnTo>
                    <a:pt x="0" y="349"/>
                  </a:lnTo>
                  <a:cubicBezTo>
                    <a:pt x="2253" y="752"/>
                    <a:pt x="4603" y="946"/>
                    <a:pt x="6980" y="946"/>
                  </a:cubicBezTo>
                  <a:cubicBezTo>
                    <a:pt x="8134" y="946"/>
                    <a:pt x="9302" y="905"/>
                    <a:pt x="10470" y="807"/>
                  </a:cubicBezTo>
                  <a:lnTo>
                    <a:pt x="10443" y="460"/>
                  </a:lnTo>
                  <a:cubicBezTo>
                    <a:pt x="9275" y="557"/>
                    <a:pt x="8121" y="599"/>
                    <a:pt x="6980" y="599"/>
                  </a:cubicBezTo>
                  <a:cubicBezTo>
                    <a:pt x="4617" y="599"/>
                    <a:pt x="2295" y="404"/>
                    <a:pt x="56"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6"/>
            <p:cNvSpPr/>
            <p:nvPr/>
          </p:nvSpPr>
          <p:spPr>
            <a:xfrm>
              <a:off x="3097825" y="2138600"/>
              <a:ext cx="1042175" cy="708225"/>
            </a:xfrm>
            <a:custGeom>
              <a:avLst/>
              <a:gdLst/>
              <a:ahLst/>
              <a:cxnLst/>
              <a:rect l="l" t="t" r="r" b="b"/>
              <a:pathLst>
                <a:path w="41687" h="28329" extrusionOk="0">
                  <a:moveTo>
                    <a:pt x="40933" y="1"/>
                  </a:moveTo>
                  <a:cubicBezTo>
                    <a:pt x="40805" y="1"/>
                    <a:pt x="40676" y="38"/>
                    <a:pt x="40560" y="117"/>
                  </a:cubicBezTo>
                  <a:lnTo>
                    <a:pt x="31286" y="6457"/>
                  </a:lnTo>
                  <a:lnTo>
                    <a:pt x="1" y="27828"/>
                  </a:lnTo>
                  <a:lnTo>
                    <a:pt x="57" y="27926"/>
                  </a:lnTo>
                  <a:cubicBezTo>
                    <a:pt x="154" y="28065"/>
                    <a:pt x="251" y="28204"/>
                    <a:pt x="362" y="28329"/>
                  </a:cubicBezTo>
                  <a:lnTo>
                    <a:pt x="31759" y="7528"/>
                  </a:lnTo>
                  <a:lnTo>
                    <a:pt x="41297" y="1215"/>
                  </a:lnTo>
                  <a:lnTo>
                    <a:pt x="41311" y="1201"/>
                  </a:lnTo>
                  <a:cubicBezTo>
                    <a:pt x="41603" y="1007"/>
                    <a:pt x="41686" y="589"/>
                    <a:pt x="41478" y="284"/>
                  </a:cubicBezTo>
                  <a:cubicBezTo>
                    <a:pt x="41348" y="102"/>
                    <a:pt x="41143" y="1"/>
                    <a:pt x="40933"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26"/>
          <p:cNvGrpSpPr/>
          <p:nvPr/>
        </p:nvGrpSpPr>
        <p:grpSpPr>
          <a:xfrm rot="1527219">
            <a:off x="7206779" y="4497967"/>
            <a:ext cx="974299" cy="731800"/>
            <a:chOff x="3075600" y="2138600"/>
            <a:chExt cx="1064400" cy="799475"/>
          </a:xfrm>
        </p:grpSpPr>
        <p:sp>
          <p:nvSpPr>
            <p:cNvPr id="1112" name="Google Shape;1112;p26"/>
            <p:cNvSpPr/>
            <p:nvPr/>
          </p:nvSpPr>
          <p:spPr>
            <a:xfrm>
              <a:off x="3075600" y="2202500"/>
              <a:ext cx="817950" cy="634950"/>
            </a:xfrm>
            <a:custGeom>
              <a:avLst/>
              <a:gdLst/>
              <a:ahLst/>
              <a:cxnLst/>
              <a:rect l="l" t="t" r="r" b="b"/>
              <a:pathLst>
                <a:path w="32718" h="25398" extrusionOk="0">
                  <a:moveTo>
                    <a:pt x="16758" y="1"/>
                  </a:moveTo>
                  <a:cubicBezTo>
                    <a:pt x="15770" y="1"/>
                    <a:pt x="14868" y="661"/>
                    <a:pt x="14600" y="1663"/>
                  </a:cubicBezTo>
                  <a:lnTo>
                    <a:pt x="14558" y="1815"/>
                  </a:lnTo>
                  <a:cubicBezTo>
                    <a:pt x="14391" y="2413"/>
                    <a:pt x="14502" y="3025"/>
                    <a:pt x="14780" y="3512"/>
                  </a:cubicBezTo>
                  <a:lnTo>
                    <a:pt x="11360" y="2608"/>
                  </a:lnTo>
                  <a:cubicBezTo>
                    <a:pt x="11168" y="2557"/>
                    <a:pt x="10976" y="2532"/>
                    <a:pt x="10786" y="2532"/>
                  </a:cubicBezTo>
                  <a:cubicBezTo>
                    <a:pt x="9795" y="2532"/>
                    <a:pt x="8889" y="3203"/>
                    <a:pt x="8621" y="4207"/>
                  </a:cubicBezTo>
                  <a:lnTo>
                    <a:pt x="8579" y="4346"/>
                  </a:lnTo>
                  <a:cubicBezTo>
                    <a:pt x="8273" y="5472"/>
                    <a:pt x="8885" y="6626"/>
                    <a:pt x="9956" y="7030"/>
                  </a:cubicBezTo>
                  <a:lnTo>
                    <a:pt x="7800" y="6446"/>
                  </a:lnTo>
                  <a:cubicBezTo>
                    <a:pt x="7613" y="6398"/>
                    <a:pt x="7424" y="6375"/>
                    <a:pt x="7238" y="6375"/>
                  </a:cubicBezTo>
                  <a:cubicBezTo>
                    <a:pt x="6243" y="6375"/>
                    <a:pt x="5331" y="7037"/>
                    <a:pt x="5061" y="8045"/>
                  </a:cubicBezTo>
                  <a:lnTo>
                    <a:pt x="5020" y="8184"/>
                  </a:lnTo>
                  <a:cubicBezTo>
                    <a:pt x="4755" y="9213"/>
                    <a:pt x="5228" y="10242"/>
                    <a:pt x="6104" y="10728"/>
                  </a:cubicBezTo>
                  <a:lnTo>
                    <a:pt x="5089" y="10464"/>
                  </a:lnTo>
                  <a:cubicBezTo>
                    <a:pt x="4895" y="10412"/>
                    <a:pt x="4700" y="10387"/>
                    <a:pt x="4508" y="10387"/>
                  </a:cubicBezTo>
                  <a:cubicBezTo>
                    <a:pt x="3516" y="10387"/>
                    <a:pt x="2604" y="11047"/>
                    <a:pt x="2336" y="12049"/>
                  </a:cubicBezTo>
                  <a:lnTo>
                    <a:pt x="2308" y="12202"/>
                  </a:lnTo>
                  <a:cubicBezTo>
                    <a:pt x="2016" y="13273"/>
                    <a:pt x="2558" y="14371"/>
                    <a:pt x="3546" y="14816"/>
                  </a:cubicBezTo>
                  <a:lnTo>
                    <a:pt x="3115" y="14705"/>
                  </a:lnTo>
                  <a:cubicBezTo>
                    <a:pt x="2921" y="14653"/>
                    <a:pt x="2725" y="14628"/>
                    <a:pt x="2533" y="14628"/>
                  </a:cubicBezTo>
                  <a:cubicBezTo>
                    <a:pt x="1541" y="14628"/>
                    <a:pt x="629" y="15288"/>
                    <a:pt x="362" y="16290"/>
                  </a:cubicBezTo>
                  <a:lnTo>
                    <a:pt x="334" y="16443"/>
                  </a:lnTo>
                  <a:cubicBezTo>
                    <a:pt x="0" y="17639"/>
                    <a:pt x="723" y="18862"/>
                    <a:pt x="1919" y="19182"/>
                  </a:cubicBezTo>
                  <a:lnTo>
                    <a:pt x="3740" y="19669"/>
                  </a:lnTo>
                  <a:lnTo>
                    <a:pt x="1905" y="20892"/>
                  </a:lnTo>
                  <a:cubicBezTo>
                    <a:pt x="431" y="21880"/>
                    <a:pt x="14" y="23854"/>
                    <a:pt x="932" y="25356"/>
                  </a:cubicBezTo>
                  <a:lnTo>
                    <a:pt x="959" y="25397"/>
                  </a:lnTo>
                  <a:lnTo>
                    <a:pt x="32717" y="4124"/>
                  </a:lnTo>
                  <a:lnTo>
                    <a:pt x="17339" y="77"/>
                  </a:lnTo>
                  <a:cubicBezTo>
                    <a:pt x="17145" y="25"/>
                    <a:pt x="16950" y="1"/>
                    <a:pt x="16758" y="1"/>
                  </a:cubicBezTo>
                  <a:close/>
                </a:path>
              </a:pathLst>
            </a:custGeom>
            <a:solidFill>
              <a:srgbClr val="AF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6"/>
            <p:cNvSpPr/>
            <p:nvPr/>
          </p:nvSpPr>
          <p:spPr>
            <a:xfrm>
              <a:off x="3099575" y="2305575"/>
              <a:ext cx="796400" cy="632500"/>
            </a:xfrm>
            <a:custGeom>
              <a:avLst/>
              <a:gdLst/>
              <a:ahLst/>
              <a:cxnLst/>
              <a:rect l="l" t="t" r="r" b="b"/>
              <a:pathLst>
                <a:path w="31856" h="25300" extrusionOk="0">
                  <a:moveTo>
                    <a:pt x="31758" y="1"/>
                  </a:moveTo>
                  <a:lnTo>
                    <a:pt x="0" y="21274"/>
                  </a:lnTo>
                  <a:lnTo>
                    <a:pt x="14" y="21274"/>
                  </a:lnTo>
                  <a:lnTo>
                    <a:pt x="56" y="21330"/>
                  </a:lnTo>
                  <a:cubicBezTo>
                    <a:pt x="140" y="21469"/>
                    <a:pt x="251" y="21608"/>
                    <a:pt x="362" y="21719"/>
                  </a:cubicBezTo>
                  <a:cubicBezTo>
                    <a:pt x="994" y="22417"/>
                    <a:pt x="1882" y="22790"/>
                    <a:pt x="2785" y="22790"/>
                  </a:cubicBezTo>
                  <a:cubicBezTo>
                    <a:pt x="3411" y="22790"/>
                    <a:pt x="4044" y="22610"/>
                    <a:pt x="4603" y="22234"/>
                  </a:cubicBezTo>
                  <a:lnTo>
                    <a:pt x="6327" y="21080"/>
                  </a:lnTo>
                  <a:lnTo>
                    <a:pt x="6105" y="22748"/>
                  </a:lnTo>
                  <a:cubicBezTo>
                    <a:pt x="5952" y="23972"/>
                    <a:pt x="6814" y="25098"/>
                    <a:pt x="8051" y="25265"/>
                  </a:cubicBezTo>
                  <a:lnTo>
                    <a:pt x="8190" y="25279"/>
                  </a:lnTo>
                  <a:cubicBezTo>
                    <a:pt x="8292" y="25293"/>
                    <a:pt x="8393" y="25299"/>
                    <a:pt x="8493" y="25299"/>
                  </a:cubicBezTo>
                  <a:cubicBezTo>
                    <a:pt x="9606" y="25299"/>
                    <a:pt x="10567" y="24469"/>
                    <a:pt x="10707" y="23346"/>
                  </a:cubicBezTo>
                  <a:lnTo>
                    <a:pt x="10763" y="22887"/>
                  </a:lnTo>
                  <a:cubicBezTo>
                    <a:pt x="10804" y="23972"/>
                    <a:pt x="11611" y="24903"/>
                    <a:pt x="12723" y="25042"/>
                  </a:cubicBezTo>
                  <a:lnTo>
                    <a:pt x="12862" y="25070"/>
                  </a:lnTo>
                  <a:cubicBezTo>
                    <a:pt x="12958" y="25082"/>
                    <a:pt x="13053" y="25088"/>
                    <a:pt x="13147" y="25088"/>
                  </a:cubicBezTo>
                  <a:cubicBezTo>
                    <a:pt x="14268" y="25088"/>
                    <a:pt x="15238" y="24267"/>
                    <a:pt x="15379" y="23138"/>
                  </a:cubicBezTo>
                  <a:lnTo>
                    <a:pt x="15518" y="22081"/>
                  </a:lnTo>
                  <a:cubicBezTo>
                    <a:pt x="15629" y="23082"/>
                    <a:pt x="16408" y="23930"/>
                    <a:pt x="17451" y="24055"/>
                  </a:cubicBezTo>
                  <a:lnTo>
                    <a:pt x="17603" y="24083"/>
                  </a:lnTo>
                  <a:cubicBezTo>
                    <a:pt x="17699" y="24095"/>
                    <a:pt x="17794" y="24101"/>
                    <a:pt x="17888" y="24101"/>
                  </a:cubicBezTo>
                  <a:cubicBezTo>
                    <a:pt x="19009" y="24101"/>
                    <a:pt x="19979" y="23279"/>
                    <a:pt x="20120" y="22150"/>
                  </a:cubicBezTo>
                  <a:lnTo>
                    <a:pt x="20412" y="19940"/>
                  </a:lnTo>
                  <a:lnTo>
                    <a:pt x="20412" y="19940"/>
                  </a:lnTo>
                  <a:cubicBezTo>
                    <a:pt x="20384" y="21080"/>
                    <a:pt x="21219" y="22081"/>
                    <a:pt x="22359" y="22234"/>
                  </a:cubicBezTo>
                  <a:lnTo>
                    <a:pt x="22512" y="22248"/>
                  </a:lnTo>
                  <a:cubicBezTo>
                    <a:pt x="22615" y="22262"/>
                    <a:pt x="22717" y="22268"/>
                    <a:pt x="22818" y="22268"/>
                  </a:cubicBezTo>
                  <a:cubicBezTo>
                    <a:pt x="23930" y="22268"/>
                    <a:pt x="24888" y="21449"/>
                    <a:pt x="25028" y="20315"/>
                  </a:cubicBezTo>
                  <a:lnTo>
                    <a:pt x="25487" y="16797"/>
                  </a:lnTo>
                  <a:cubicBezTo>
                    <a:pt x="25835" y="17256"/>
                    <a:pt x="26363" y="17576"/>
                    <a:pt x="26975" y="17659"/>
                  </a:cubicBezTo>
                  <a:lnTo>
                    <a:pt x="27128" y="17687"/>
                  </a:lnTo>
                  <a:cubicBezTo>
                    <a:pt x="27224" y="17699"/>
                    <a:pt x="27319" y="17705"/>
                    <a:pt x="27412" y="17705"/>
                  </a:cubicBezTo>
                  <a:cubicBezTo>
                    <a:pt x="28534" y="17705"/>
                    <a:pt x="29504" y="16883"/>
                    <a:pt x="29645" y="15754"/>
                  </a:cubicBezTo>
                  <a:lnTo>
                    <a:pt x="31856" y="28"/>
                  </a:lnTo>
                  <a:lnTo>
                    <a:pt x="31758" y="1"/>
                  </a:lnTo>
                  <a:close/>
                </a:path>
              </a:pathLst>
            </a:custGeom>
            <a:solidFill>
              <a:srgbClr val="AF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6"/>
            <p:cNvSpPr/>
            <p:nvPr/>
          </p:nvSpPr>
          <p:spPr>
            <a:xfrm>
              <a:off x="3777075" y="2326075"/>
              <a:ext cx="90050" cy="350425"/>
            </a:xfrm>
            <a:custGeom>
              <a:avLst/>
              <a:gdLst/>
              <a:ahLst/>
              <a:cxnLst/>
              <a:rect l="l" t="t" r="r" b="b"/>
              <a:pathLst>
                <a:path w="3602" h="14017" extrusionOk="0">
                  <a:moveTo>
                    <a:pt x="3268" y="1"/>
                  </a:moveTo>
                  <a:cubicBezTo>
                    <a:pt x="1558" y="4478"/>
                    <a:pt x="459" y="9192"/>
                    <a:pt x="0" y="13975"/>
                  </a:cubicBezTo>
                  <a:lnTo>
                    <a:pt x="348" y="14003"/>
                  </a:lnTo>
                  <a:lnTo>
                    <a:pt x="348" y="14017"/>
                  </a:lnTo>
                  <a:cubicBezTo>
                    <a:pt x="807" y="9261"/>
                    <a:pt x="1905" y="4576"/>
                    <a:pt x="3601" y="126"/>
                  </a:cubicBezTo>
                  <a:lnTo>
                    <a:pt x="3268" y="1"/>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6"/>
            <p:cNvSpPr/>
            <p:nvPr/>
          </p:nvSpPr>
          <p:spPr>
            <a:xfrm>
              <a:off x="3673125" y="2395600"/>
              <a:ext cx="89725" cy="350425"/>
            </a:xfrm>
            <a:custGeom>
              <a:avLst/>
              <a:gdLst/>
              <a:ahLst/>
              <a:cxnLst/>
              <a:rect l="l" t="t" r="r" b="b"/>
              <a:pathLst>
                <a:path w="3589" h="14017" extrusionOk="0">
                  <a:moveTo>
                    <a:pt x="3268" y="1"/>
                  </a:moveTo>
                  <a:cubicBezTo>
                    <a:pt x="1544" y="4492"/>
                    <a:pt x="446" y="9206"/>
                    <a:pt x="1" y="13989"/>
                  </a:cubicBezTo>
                  <a:lnTo>
                    <a:pt x="348" y="14016"/>
                  </a:lnTo>
                  <a:cubicBezTo>
                    <a:pt x="793" y="9275"/>
                    <a:pt x="1892" y="4589"/>
                    <a:pt x="3588" y="140"/>
                  </a:cubicBezTo>
                  <a:lnTo>
                    <a:pt x="3268" y="1"/>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6"/>
            <p:cNvSpPr/>
            <p:nvPr/>
          </p:nvSpPr>
          <p:spPr>
            <a:xfrm>
              <a:off x="3544525" y="2481825"/>
              <a:ext cx="90050" cy="350400"/>
            </a:xfrm>
            <a:custGeom>
              <a:avLst/>
              <a:gdLst/>
              <a:ahLst/>
              <a:cxnLst/>
              <a:rect l="l" t="t" r="r" b="b"/>
              <a:pathLst>
                <a:path w="3602" h="14016" extrusionOk="0">
                  <a:moveTo>
                    <a:pt x="3268" y="0"/>
                  </a:moveTo>
                  <a:cubicBezTo>
                    <a:pt x="1557" y="4491"/>
                    <a:pt x="445" y="9205"/>
                    <a:pt x="0" y="13974"/>
                  </a:cubicBezTo>
                  <a:lnTo>
                    <a:pt x="348" y="14016"/>
                  </a:lnTo>
                  <a:cubicBezTo>
                    <a:pt x="807" y="9274"/>
                    <a:pt x="1891" y="4589"/>
                    <a:pt x="3601" y="125"/>
                  </a:cubicBezTo>
                  <a:lnTo>
                    <a:pt x="3268" y="0"/>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3427725" y="2555500"/>
              <a:ext cx="96300" cy="301075"/>
            </a:xfrm>
            <a:custGeom>
              <a:avLst/>
              <a:gdLst/>
              <a:ahLst/>
              <a:cxnLst/>
              <a:rect l="l" t="t" r="r" b="b"/>
              <a:pathLst>
                <a:path w="3852" h="12043" extrusionOk="0">
                  <a:moveTo>
                    <a:pt x="3532" y="1"/>
                  </a:moveTo>
                  <a:cubicBezTo>
                    <a:pt x="1808" y="3880"/>
                    <a:pt x="626" y="7926"/>
                    <a:pt x="0" y="11986"/>
                  </a:cubicBezTo>
                  <a:lnTo>
                    <a:pt x="362" y="12042"/>
                  </a:lnTo>
                  <a:cubicBezTo>
                    <a:pt x="974" y="8010"/>
                    <a:pt x="2155" y="3991"/>
                    <a:pt x="3852" y="140"/>
                  </a:cubicBezTo>
                  <a:lnTo>
                    <a:pt x="3532" y="1"/>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p:nvPr/>
          </p:nvSpPr>
          <p:spPr>
            <a:xfrm>
              <a:off x="3302925" y="2647625"/>
              <a:ext cx="96675" cy="248575"/>
            </a:xfrm>
            <a:custGeom>
              <a:avLst/>
              <a:gdLst/>
              <a:ahLst/>
              <a:cxnLst/>
              <a:rect l="l" t="t" r="r" b="b"/>
              <a:pathLst>
                <a:path w="3867" h="9943" extrusionOk="0">
                  <a:moveTo>
                    <a:pt x="3546" y="1"/>
                  </a:moveTo>
                  <a:cubicBezTo>
                    <a:pt x="1919" y="3212"/>
                    <a:pt x="724" y="6550"/>
                    <a:pt x="1" y="9859"/>
                  </a:cubicBezTo>
                  <a:lnTo>
                    <a:pt x="348" y="9942"/>
                  </a:lnTo>
                  <a:cubicBezTo>
                    <a:pt x="1057" y="6647"/>
                    <a:pt x="2239" y="3352"/>
                    <a:pt x="3866" y="167"/>
                  </a:cubicBezTo>
                  <a:lnTo>
                    <a:pt x="3546" y="1"/>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p:nvPr/>
          </p:nvSpPr>
          <p:spPr>
            <a:xfrm>
              <a:off x="3508025" y="2265600"/>
              <a:ext cx="354575" cy="66075"/>
            </a:xfrm>
            <a:custGeom>
              <a:avLst/>
              <a:gdLst/>
              <a:ahLst/>
              <a:cxnLst/>
              <a:rect l="l" t="t" r="r" b="b"/>
              <a:pathLst>
                <a:path w="14183" h="2643" extrusionOk="0">
                  <a:moveTo>
                    <a:pt x="111" y="1"/>
                  </a:moveTo>
                  <a:lnTo>
                    <a:pt x="0" y="334"/>
                  </a:lnTo>
                  <a:lnTo>
                    <a:pt x="14" y="334"/>
                  </a:lnTo>
                  <a:cubicBezTo>
                    <a:pt x="4603" y="1739"/>
                    <a:pt x="9372" y="2517"/>
                    <a:pt x="14169" y="2642"/>
                  </a:cubicBezTo>
                  <a:lnTo>
                    <a:pt x="14183" y="2281"/>
                  </a:lnTo>
                  <a:cubicBezTo>
                    <a:pt x="9413" y="2156"/>
                    <a:pt x="4672" y="1391"/>
                    <a:pt x="111"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6"/>
            <p:cNvSpPr/>
            <p:nvPr/>
          </p:nvSpPr>
          <p:spPr>
            <a:xfrm>
              <a:off x="3404075" y="2335475"/>
              <a:ext cx="354600" cy="65725"/>
            </a:xfrm>
            <a:custGeom>
              <a:avLst/>
              <a:gdLst/>
              <a:ahLst/>
              <a:cxnLst/>
              <a:rect l="l" t="t" r="r" b="b"/>
              <a:pathLst>
                <a:path w="14184" h="2629" extrusionOk="0">
                  <a:moveTo>
                    <a:pt x="98" y="0"/>
                  </a:moveTo>
                  <a:lnTo>
                    <a:pt x="1" y="334"/>
                  </a:lnTo>
                  <a:cubicBezTo>
                    <a:pt x="4589" y="1738"/>
                    <a:pt x="9372" y="2503"/>
                    <a:pt x="14169" y="2628"/>
                  </a:cubicBezTo>
                  <a:lnTo>
                    <a:pt x="14183" y="2281"/>
                  </a:lnTo>
                  <a:cubicBezTo>
                    <a:pt x="9414" y="2156"/>
                    <a:pt x="4673" y="1391"/>
                    <a:pt x="98" y="0"/>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6"/>
            <p:cNvSpPr/>
            <p:nvPr/>
          </p:nvSpPr>
          <p:spPr>
            <a:xfrm>
              <a:off x="3275475" y="2421675"/>
              <a:ext cx="354575" cy="65725"/>
            </a:xfrm>
            <a:custGeom>
              <a:avLst/>
              <a:gdLst/>
              <a:ahLst/>
              <a:cxnLst/>
              <a:rect l="l" t="t" r="r" b="b"/>
              <a:pathLst>
                <a:path w="14183" h="2629" extrusionOk="0">
                  <a:moveTo>
                    <a:pt x="111" y="1"/>
                  </a:moveTo>
                  <a:lnTo>
                    <a:pt x="0" y="334"/>
                  </a:lnTo>
                  <a:cubicBezTo>
                    <a:pt x="4602" y="1739"/>
                    <a:pt x="9372" y="2503"/>
                    <a:pt x="14169" y="2629"/>
                  </a:cubicBezTo>
                  <a:lnTo>
                    <a:pt x="14183" y="2267"/>
                  </a:lnTo>
                  <a:cubicBezTo>
                    <a:pt x="9413" y="2156"/>
                    <a:pt x="4672" y="1377"/>
                    <a:pt x="111"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6"/>
            <p:cNvSpPr/>
            <p:nvPr/>
          </p:nvSpPr>
          <p:spPr>
            <a:xfrm>
              <a:off x="3209075" y="2520050"/>
              <a:ext cx="310775" cy="41750"/>
            </a:xfrm>
            <a:custGeom>
              <a:avLst/>
              <a:gdLst/>
              <a:ahLst/>
              <a:cxnLst/>
              <a:rect l="l" t="t" r="r" b="b"/>
              <a:pathLst>
                <a:path w="12431" h="1670" extrusionOk="0">
                  <a:moveTo>
                    <a:pt x="84" y="1"/>
                  </a:moveTo>
                  <a:lnTo>
                    <a:pt x="0" y="348"/>
                  </a:lnTo>
                  <a:cubicBezTo>
                    <a:pt x="3588" y="1224"/>
                    <a:pt x="7314" y="1669"/>
                    <a:pt x="11110" y="1669"/>
                  </a:cubicBezTo>
                  <a:cubicBezTo>
                    <a:pt x="11541" y="1669"/>
                    <a:pt x="11986" y="1655"/>
                    <a:pt x="12431" y="1641"/>
                  </a:cubicBezTo>
                  <a:lnTo>
                    <a:pt x="12417" y="1294"/>
                  </a:lnTo>
                  <a:cubicBezTo>
                    <a:pt x="11986" y="1308"/>
                    <a:pt x="11541" y="1308"/>
                    <a:pt x="11110" y="1308"/>
                  </a:cubicBezTo>
                  <a:cubicBezTo>
                    <a:pt x="7342" y="1308"/>
                    <a:pt x="3629" y="863"/>
                    <a:pt x="84"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6"/>
            <p:cNvSpPr/>
            <p:nvPr/>
          </p:nvSpPr>
          <p:spPr>
            <a:xfrm>
              <a:off x="3125650" y="2620850"/>
              <a:ext cx="261775" cy="23675"/>
            </a:xfrm>
            <a:custGeom>
              <a:avLst/>
              <a:gdLst/>
              <a:ahLst/>
              <a:cxnLst/>
              <a:rect l="l" t="t" r="r" b="b"/>
              <a:pathLst>
                <a:path w="10471" h="947" extrusionOk="0">
                  <a:moveTo>
                    <a:pt x="56" y="1"/>
                  </a:moveTo>
                  <a:lnTo>
                    <a:pt x="0" y="349"/>
                  </a:lnTo>
                  <a:cubicBezTo>
                    <a:pt x="2253" y="752"/>
                    <a:pt x="4603" y="946"/>
                    <a:pt x="6980" y="946"/>
                  </a:cubicBezTo>
                  <a:cubicBezTo>
                    <a:pt x="8134" y="946"/>
                    <a:pt x="9302" y="905"/>
                    <a:pt x="10470" y="807"/>
                  </a:cubicBezTo>
                  <a:lnTo>
                    <a:pt x="10443" y="460"/>
                  </a:lnTo>
                  <a:cubicBezTo>
                    <a:pt x="9275" y="557"/>
                    <a:pt x="8121" y="599"/>
                    <a:pt x="6980" y="599"/>
                  </a:cubicBezTo>
                  <a:cubicBezTo>
                    <a:pt x="4617" y="599"/>
                    <a:pt x="2295" y="404"/>
                    <a:pt x="56"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6"/>
            <p:cNvSpPr/>
            <p:nvPr/>
          </p:nvSpPr>
          <p:spPr>
            <a:xfrm>
              <a:off x="3097825" y="2138600"/>
              <a:ext cx="1042175" cy="708225"/>
            </a:xfrm>
            <a:custGeom>
              <a:avLst/>
              <a:gdLst/>
              <a:ahLst/>
              <a:cxnLst/>
              <a:rect l="l" t="t" r="r" b="b"/>
              <a:pathLst>
                <a:path w="41687" h="28329" extrusionOk="0">
                  <a:moveTo>
                    <a:pt x="40933" y="1"/>
                  </a:moveTo>
                  <a:cubicBezTo>
                    <a:pt x="40805" y="1"/>
                    <a:pt x="40676" y="38"/>
                    <a:pt x="40560" y="117"/>
                  </a:cubicBezTo>
                  <a:lnTo>
                    <a:pt x="31286" y="6457"/>
                  </a:lnTo>
                  <a:lnTo>
                    <a:pt x="1" y="27828"/>
                  </a:lnTo>
                  <a:lnTo>
                    <a:pt x="57" y="27926"/>
                  </a:lnTo>
                  <a:cubicBezTo>
                    <a:pt x="154" y="28065"/>
                    <a:pt x="251" y="28204"/>
                    <a:pt x="362" y="28329"/>
                  </a:cubicBezTo>
                  <a:lnTo>
                    <a:pt x="31759" y="7528"/>
                  </a:lnTo>
                  <a:lnTo>
                    <a:pt x="41297" y="1215"/>
                  </a:lnTo>
                  <a:lnTo>
                    <a:pt x="41311" y="1201"/>
                  </a:lnTo>
                  <a:cubicBezTo>
                    <a:pt x="41603" y="1007"/>
                    <a:pt x="41686" y="589"/>
                    <a:pt x="41478" y="284"/>
                  </a:cubicBezTo>
                  <a:cubicBezTo>
                    <a:pt x="41348" y="102"/>
                    <a:pt x="41143" y="1"/>
                    <a:pt x="40933"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26"/>
          <p:cNvGrpSpPr/>
          <p:nvPr/>
        </p:nvGrpSpPr>
        <p:grpSpPr>
          <a:xfrm rot="5400000">
            <a:off x="100544" y="-139561"/>
            <a:ext cx="823364" cy="1217359"/>
            <a:chOff x="4553975" y="2100250"/>
            <a:chExt cx="487025" cy="720075"/>
          </a:xfrm>
        </p:grpSpPr>
        <p:sp>
          <p:nvSpPr>
            <p:cNvPr id="1126" name="Google Shape;1126;p26"/>
            <p:cNvSpPr/>
            <p:nvPr/>
          </p:nvSpPr>
          <p:spPr>
            <a:xfrm>
              <a:off x="4923150" y="2393175"/>
              <a:ext cx="117850" cy="105150"/>
            </a:xfrm>
            <a:custGeom>
              <a:avLst/>
              <a:gdLst/>
              <a:ahLst/>
              <a:cxnLst/>
              <a:rect l="l" t="t" r="r" b="b"/>
              <a:pathLst>
                <a:path w="4714" h="4206" extrusionOk="0">
                  <a:moveTo>
                    <a:pt x="3729" y="0"/>
                  </a:moveTo>
                  <a:cubicBezTo>
                    <a:pt x="3132" y="0"/>
                    <a:pt x="2264" y="473"/>
                    <a:pt x="1502" y="1266"/>
                  </a:cubicBezTo>
                  <a:cubicBezTo>
                    <a:pt x="459" y="2323"/>
                    <a:pt x="0" y="3560"/>
                    <a:pt x="487" y="4033"/>
                  </a:cubicBezTo>
                  <a:cubicBezTo>
                    <a:pt x="607" y="4150"/>
                    <a:pt x="777" y="4205"/>
                    <a:pt x="980" y="4205"/>
                  </a:cubicBezTo>
                  <a:cubicBezTo>
                    <a:pt x="1572" y="4205"/>
                    <a:pt x="2449" y="3732"/>
                    <a:pt x="3226" y="2934"/>
                  </a:cubicBezTo>
                  <a:cubicBezTo>
                    <a:pt x="4255" y="1878"/>
                    <a:pt x="4714" y="640"/>
                    <a:pt x="4241" y="181"/>
                  </a:cubicBezTo>
                  <a:cubicBezTo>
                    <a:pt x="4115" y="59"/>
                    <a:pt x="3939" y="0"/>
                    <a:pt x="3729" y="0"/>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6"/>
            <p:cNvSpPr/>
            <p:nvPr/>
          </p:nvSpPr>
          <p:spPr>
            <a:xfrm>
              <a:off x="4888725" y="2395325"/>
              <a:ext cx="53900" cy="90975"/>
            </a:xfrm>
            <a:custGeom>
              <a:avLst/>
              <a:gdLst/>
              <a:ahLst/>
              <a:cxnLst/>
              <a:rect l="l" t="t" r="r" b="b"/>
              <a:pathLst>
                <a:path w="2156" h="3639" extrusionOk="0">
                  <a:moveTo>
                    <a:pt x="1464" y="0"/>
                  </a:moveTo>
                  <a:cubicBezTo>
                    <a:pt x="1035" y="0"/>
                    <a:pt x="524" y="678"/>
                    <a:pt x="265" y="1597"/>
                  </a:cubicBezTo>
                  <a:cubicBezTo>
                    <a:pt x="1" y="2598"/>
                    <a:pt x="154" y="3502"/>
                    <a:pt x="598" y="3627"/>
                  </a:cubicBezTo>
                  <a:cubicBezTo>
                    <a:pt x="629" y="3635"/>
                    <a:pt x="661" y="3638"/>
                    <a:pt x="693" y="3638"/>
                  </a:cubicBezTo>
                  <a:cubicBezTo>
                    <a:pt x="1121" y="3638"/>
                    <a:pt x="1632" y="2960"/>
                    <a:pt x="1878" y="2028"/>
                  </a:cubicBezTo>
                  <a:cubicBezTo>
                    <a:pt x="2156" y="1041"/>
                    <a:pt x="2003" y="137"/>
                    <a:pt x="1558" y="12"/>
                  </a:cubicBezTo>
                  <a:cubicBezTo>
                    <a:pt x="1527" y="4"/>
                    <a:pt x="1496" y="0"/>
                    <a:pt x="1464" y="0"/>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6"/>
            <p:cNvSpPr/>
            <p:nvPr/>
          </p:nvSpPr>
          <p:spPr>
            <a:xfrm>
              <a:off x="4900200" y="2194275"/>
              <a:ext cx="102225" cy="97300"/>
            </a:xfrm>
            <a:custGeom>
              <a:avLst/>
              <a:gdLst/>
              <a:ahLst/>
              <a:cxnLst/>
              <a:rect l="l" t="t" r="r" b="b"/>
              <a:pathLst>
                <a:path w="4089" h="3892" extrusionOk="0">
                  <a:moveTo>
                    <a:pt x="3229" y="0"/>
                  </a:moveTo>
                  <a:cubicBezTo>
                    <a:pt x="2698" y="0"/>
                    <a:pt x="1916" y="464"/>
                    <a:pt x="1238" y="1227"/>
                  </a:cubicBezTo>
                  <a:cubicBezTo>
                    <a:pt x="362" y="2228"/>
                    <a:pt x="0" y="3354"/>
                    <a:pt x="445" y="3757"/>
                  </a:cubicBezTo>
                  <a:cubicBezTo>
                    <a:pt x="553" y="3848"/>
                    <a:pt x="693" y="3891"/>
                    <a:pt x="857" y="3891"/>
                  </a:cubicBezTo>
                  <a:cubicBezTo>
                    <a:pt x="1394" y="3891"/>
                    <a:pt x="2179" y="3426"/>
                    <a:pt x="2851" y="2659"/>
                  </a:cubicBezTo>
                  <a:cubicBezTo>
                    <a:pt x="3741" y="1658"/>
                    <a:pt x="4088" y="532"/>
                    <a:pt x="3643" y="142"/>
                  </a:cubicBezTo>
                  <a:cubicBezTo>
                    <a:pt x="3537" y="46"/>
                    <a:pt x="3396" y="0"/>
                    <a:pt x="3229" y="0"/>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6"/>
            <p:cNvSpPr/>
            <p:nvPr/>
          </p:nvSpPr>
          <p:spPr>
            <a:xfrm>
              <a:off x="4678075" y="2184025"/>
              <a:ext cx="82050" cy="92600"/>
            </a:xfrm>
            <a:custGeom>
              <a:avLst/>
              <a:gdLst/>
              <a:ahLst/>
              <a:cxnLst/>
              <a:rect l="l" t="t" r="r" b="b"/>
              <a:pathLst>
                <a:path w="3282" h="3704" extrusionOk="0">
                  <a:moveTo>
                    <a:pt x="2559" y="1"/>
                  </a:moveTo>
                  <a:cubicBezTo>
                    <a:pt x="2088" y="1"/>
                    <a:pt x="1394" y="510"/>
                    <a:pt x="849" y="1317"/>
                  </a:cubicBezTo>
                  <a:cubicBezTo>
                    <a:pt x="181" y="2290"/>
                    <a:pt x="1" y="3333"/>
                    <a:pt x="432" y="3625"/>
                  </a:cubicBezTo>
                  <a:cubicBezTo>
                    <a:pt x="513" y="3678"/>
                    <a:pt x="609" y="3704"/>
                    <a:pt x="716" y="3704"/>
                  </a:cubicBezTo>
                  <a:cubicBezTo>
                    <a:pt x="1194" y="3704"/>
                    <a:pt x="1888" y="3194"/>
                    <a:pt x="2434" y="2388"/>
                  </a:cubicBezTo>
                  <a:cubicBezTo>
                    <a:pt x="3101" y="1414"/>
                    <a:pt x="3282" y="371"/>
                    <a:pt x="2837" y="79"/>
                  </a:cubicBezTo>
                  <a:cubicBezTo>
                    <a:pt x="2758" y="26"/>
                    <a:pt x="2664" y="1"/>
                    <a:pt x="2559"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6"/>
            <p:cNvSpPr/>
            <p:nvPr/>
          </p:nvSpPr>
          <p:spPr>
            <a:xfrm>
              <a:off x="4553975" y="2187575"/>
              <a:ext cx="73375" cy="73350"/>
            </a:xfrm>
            <a:custGeom>
              <a:avLst/>
              <a:gdLst/>
              <a:ahLst/>
              <a:cxnLst/>
              <a:rect l="l" t="t" r="r" b="b"/>
              <a:pathLst>
                <a:path w="2935" h="2934" extrusionOk="0">
                  <a:moveTo>
                    <a:pt x="613" y="1"/>
                  </a:moveTo>
                  <a:cubicBezTo>
                    <a:pt x="502" y="1"/>
                    <a:pt x="407" y="30"/>
                    <a:pt x="334" y="90"/>
                  </a:cubicBezTo>
                  <a:cubicBezTo>
                    <a:pt x="1" y="369"/>
                    <a:pt x="223" y="1217"/>
                    <a:pt x="849" y="1968"/>
                  </a:cubicBezTo>
                  <a:cubicBezTo>
                    <a:pt x="1338" y="2565"/>
                    <a:pt x="1920" y="2933"/>
                    <a:pt x="2310" y="2933"/>
                  </a:cubicBezTo>
                  <a:cubicBezTo>
                    <a:pt x="2420" y="2933"/>
                    <a:pt x="2514" y="2904"/>
                    <a:pt x="2587" y="2843"/>
                  </a:cubicBezTo>
                  <a:cubicBezTo>
                    <a:pt x="2934" y="2565"/>
                    <a:pt x="2698" y="1717"/>
                    <a:pt x="2086" y="966"/>
                  </a:cubicBezTo>
                  <a:cubicBezTo>
                    <a:pt x="1598" y="369"/>
                    <a:pt x="1007" y="1"/>
                    <a:pt x="613"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6"/>
            <p:cNvSpPr/>
            <p:nvPr/>
          </p:nvSpPr>
          <p:spPr>
            <a:xfrm>
              <a:off x="4898450" y="2315675"/>
              <a:ext cx="91800" cy="45175"/>
            </a:xfrm>
            <a:custGeom>
              <a:avLst/>
              <a:gdLst/>
              <a:ahLst/>
              <a:cxnLst/>
              <a:rect l="l" t="t" r="r" b="b"/>
              <a:pathLst>
                <a:path w="3672" h="1807" extrusionOk="0">
                  <a:moveTo>
                    <a:pt x="1103" y="0"/>
                  </a:moveTo>
                  <a:cubicBezTo>
                    <a:pt x="582" y="0"/>
                    <a:pt x="198" y="148"/>
                    <a:pt x="126" y="417"/>
                  </a:cubicBezTo>
                  <a:cubicBezTo>
                    <a:pt x="1" y="848"/>
                    <a:pt x="668" y="1404"/>
                    <a:pt x="1628" y="1668"/>
                  </a:cubicBezTo>
                  <a:cubicBezTo>
                    <a:pt x="1963" y="1762"/>
                    <a:pt x="2289" y="1807"/>
                    <a:pt x="2573" y="1807"/>
                  </a:cubicBezTo>
                  <a:cubicBezTo>
                    <a:pt x="3091" y="1807"/>
                    <a:pt x="3475" y="1659"/>
                    <a:pt x="3547" y="1390"/>
                  </a:cubicBezTo>
                  <a:cubicBezTo>
                    <a:pt x="3672" y="959"/>
                    <a:pt x="3004" y="403"/>
                    <a:pt x="2059" y="139"/>
                  </a:cubicBezTo>
                  <a:cubicBezTo>
                    <a:pt x="1718" y="45"/>
                    <a:pt x="1390" y="0"/>
                    <a:pt x="1103" y="0"/>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6"/>
            <p:cNvSpPr/>
            <p:nvPr/>
          </p:nvSpPr>
          <p:spPr>
            <a:xfrm>
              <a:off x="4593600" y="2513025"/>
              <a:ext cx="115100" cy="51950"/>
            </a:xfrm>
            <a:custGeom>
              <a:avLst/>
              <a:gdLst/>
              <a:ahLst/>
              <a:cxnLst/>
              <a:rect l="l" t="t" r="r" b="b"/>
              <a:pathLst>
                <a:path w="4604" h="2078" extrusionOk="0">
                  <a:moveTo>
                    <a:pt x="2803" y="1"/>
                  </a:moveTo>
                  <a:cubicBezTo>
                    <a:pt x="2596" y="1"/>
                    <a:pt x="2379" y="15"/>
                    <a:pt x="2156" y="45"/>
                  </a:cubicBezTo>
                  <a:cubicBezTo>
                    <a:pt x="932" y="212"/>
                    <a:pt x="1" y="782"/>
                    <a:pt x="70" y="1338"/>
                  </a:cubicBezTo>
                  <a:cubicBezTo>
                    <a:pt x="127" y="1783"/>
                    <a:pt x="848" y="2078"/>
                    <a:pt x="1787" y="2078"/>
                  </a:cubicBezTo>
                  <a:cubicBezTo>
                    <a:pt x="1994" y="2078"/>
                    <a:pt x="2211" y="2064"/>
                    <a:pt x="2434" y="2034"/>
                  </a:cubicBezTo>
                  <a:cubicBezTo>
                    <a:pt x="3658" y="1867"/>
                    <a:pt x="4603" y="1297"/>
                    <a:pt x="4520" y="740"/>
                  </a:cubicBezTo>
                  <a:cubicBezTo>
                    <a:pt x="4463" y="296"/>
                    <a:pt x="3742" y="1"/>
                    <a:pt x="2803"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6"/>
            <p:cNvSpPr/>
            <p:nvPr/>
          </p:nvSpPr>
          <p:spPr>
            <a:xfrm>
              <a:off x="4621775" y="2100250"/>
              <a:ext cx="78225" cy="141325"/>
            </a:xfrm>
            <a:custGeom>
              <a:avLst/>
              <a:gdLst/>
              <a:ahLst/>
              <a:cxnLst/>
              <a:rect l="l" t="t" r="r" b="b"/>
              <a:pathLst>
                <a:path w="3129" h="5653" extrusionOk="0">
                  <a:moveTo>
                    <a:pt x="2008" y="1"/>
                  </a:moveTo>
                  <a:cubicBezTo>
                    <a:pt x="1337" y="1"/>
                    <a:pt x="583" y="1103"/>
                    <a:pt x="306" y="2582"/>
                  </a:cubicBezTo>
                  <a:cubicBezTo>
                    <a:pt x="0" y="4140"/>
                    <a:pt x="320" y="5516"/>
                    <a:pt x="1015" y="5641"/>
                  </a:cubicBezTo>
                  <a:cubicBezTo>
                    <a:pt x="1053" y="5649"/>
                    <a:pt x="1092" y="5653"/>
                    <a:pt x="1130" y="5653"/>
                  </a:cubicBezTo>
                  <a:cubicBezTo>
                    <a:pt x="1797" y="5653"/>
                    <a:pt x="2533" y="4542"/>
                    <a:pt x="2823" y="3083"/>
                  </a:cubicBezTo>
                  <a:cubicBezTo>
                    <a:pt x="3129" y="1526"/>
                    <a:pt x="2809" y="149"/>
                    <a:pt x="2113" y="10"/>
                  </a:cubicBezTo>
                  <a:cubicBezTo>
                    <a:pt x="2079" y="4"/>
                    <a:pt x="2043" y="1"/>
                    <a:pt x="2008"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6"/>
            <p:cNvSpPr/>
            <p:nvPr/>
          </p:nvSpPr>
          <p:spPr>
            <a:xfrm>
              <a:off x="4591875" y="2347875"/>
              <a:ext cx="118900" cy="117775"/>
            </a:xfrm>
            <a:custGeom>
              <a:avLst/>
              <a:gdLst/>
              <a:ahLst/>
              <a:cxnLst/>
              <a:rect l="l" t="t" r="r" b="b"/>
              <a:pathLst>
                <a:path w="4756" h="4711" extrusionOk="0">
                  <a:moveTo>
                    <a:pt x="992" y="1"/>
                  </a:moveTo>
                  <a:cubicBezTo>
                    <a:pt x="814" y="1"/>
                    <a:pt x="661" y="47"/>
                    <a:pt x="542" y="144"/>
                  </a:cubicBezTo>
                  <a:cubicBezTo>
                    <a:pt x="0" y="603"/>
                    <a:pt x="376" y="1952"/>
                    <a:pt x="1391" y="3175"/>
                  </a:cubicBezTo>
                  <a:cubicBezTo>
                    <a:pt x="2171" y="4129"/>
                    <a:pt x="3111" y="4711"/>
                    <a:pt x="3745" y="4711"/>
                  </a:cubicBezTo>
                  <a:cubicBezTo>
                    <a:pt x="3925" y="4711"/>
                    <a:pt x="4080" y="4664"/>
                    <a:pt x="4199" y="4566"/>
                  </a:cubicBezTo>
                  <a:cubicBezTo>
                    <a:pt x="4756" y="4107"/>
                    <a:pt x="4366" y="2758"/>
                    <a:pt x="3365" y="1534"/>
                  </a:cubicBezTo>
                  <a:cubicBezTo>
                    <a:pt x="2572" y="589"/>
                    <a:pt x="1626" y="1"/>
                    <a:pt x="992"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6"/>
            <p:cNvSpPr/>
            <p:nvPr/>
          </p:nvSpPr>
          <p:spPr>
            <a:xfrm>
              <a:off x="4788275" y="2135275"/>
              <a:ext cx="92475" cy="143175"/>
            </a:xfrm>
            <a:custGeom>
              <a:avLst/>
              <a:gdLst/>
              <a:ahLst/>
              <a:cxnLst/>
              <a:rect l="l" t="t" r="r" b="b"/>
              <a:pathLst>
                <a:path w="3699" h="5727" extrusionOk="0">
                  <a:moveTo>
                    <a:pt x="2681" y="1"/>
                  </a:moveTo>
                  <a:cubicBezTo>
                    <a:pt x="2000" y="1"/>
                    <a:pt x="1108" y="995"/>
                    <a:pt x="584" y="2391"/>
                  </a:cubicBezTo>
                  <a:cubicBezTo>
                    <a:pt x="0" y="3948"/>
                    <a:pt x="98" y="5422"/>
                    <a:pt x="793" y="5686"/>
                  </a:cubicBezTo>
                  <a:cubicBezTo>
                    <a:pt x="865" y="5714"/>
                    <a:pt x="940" y="5727"/>
                    <a:pt x="1018" y="5727"/>
                  </a:cubicBezTo>
                  <a:cubicBezTo>
                    <a:pt x="1699" y="5727"/>
                    <a:pt x="2591" y="4733"/>
                    <a:pt x="3115" y="3336"/>
                  </a:cubicBezTo>
                  <a:cubicBezTo>
                    <a:pt x="3699" y="1765"/>
                    <a:pt x="3601" y="291"/>
                    <a:pt x="2906" y="41"/>
                  </a:cubicBezTo>
                  <a:cubicBezTo>
                    <a:pt x="2834" y="14"/>
                    <a:pt x="2759" y="1"/>
                    <a:pt x="2681"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6"/>
            <p:cNvSpPr/>
            <p:nvPr/>
          </p:nvSpPr>
          <p:spPr>
            <a:xfrm>
              <a:off x="4760800" y="2196675"/>
              <a:ext cx="192150" cy="623650"/>
            </a:xfrm>
            <a:custGeom>
              <a:avLst/>
              <a:gdLst/>
              <a:ahLst/>
              <a:cxnLst/>
              <a:rect l="l" t="t" r="r" b="b"/>
              <a:pathLst>
                <a:path w="7686" h="24946" extrusionOk="0">
                  <a:moveTo>
                    <a:pt x="3072" y="1"/>
                  </a:moveTo>
                  <a:cubicBezTo>
                    <a:pt x="3024" y="1"/>
                    <a:pt x="2974" y="28"/>
                    <a:pt x="2962" y="74"/>
                  </a:cubicBezTo>
                  <a:cubicBezTo>
                    <a:pt x="1" y="8222"/>
                    <a:pt x="1447" y="17802"/>
                    <a:pt x="6675" y="24754"/>
                  </a:cubicBezTo>
                  <a:cubicBezTo>
                    <a:pt x="6780" y="24890"/>
                    <a:pt x="6910" y="24946"/>
                    <a:pt x="7036" y="24946"/>
                  </a:cubicBezTo>
                  <a:cubicBezTo>
                    <a:pt x="7375" y="24946"/>
                    <a:pt x="7686" y="24539"/>
                    <a:pt x="7412" y="24184"/>
                  </a:cubicBezTo>
                  <a:cubicBezTo>
                    <a:pt x="2128" y="17566"/>
                    <a:pt x="487" y="8208"/>
                    <a:pt x="3171" y="144"/>
                  </a:cubicBezTo>
                  <a:cubicBezTo>
                    <a:pt x="3185" y="88"/>
                    <a:pt x="3157" y="32"/>
                    <a:pt x="3101" y="5"/>
                  </a:cubicBezTo>
                  <a:cubicBezTo>
                    <a:pt x="3092" y="2"/>
                    <a:pt x="3082" y="1"/>
                    <a:pt x="3072"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6"/>
            <p:cNvSpPr/>
            <p:nvPr/>
          </p:nvSpPr>
          <p:spPr>
            <a:xfrm>
              <a:off x="4811200" y="2433850"/>
              <a:ext cx="180450" cy="119000"/>
            </a:xfrm>
            <a:custGeom>
              <a:avLst/>
              <a:gdLst/>
              <a:ahLst/>
              <a:cxnLst/>
              <a:rect l="l" t="t" r="r" b="b"/>
              <a:pathLst>
                <a:path w="7218" h="4760" extrusionOk="0">
                  <a:moveTo>
                    <a:pt x="7217" y="0"/>
                  </a:moveTo>
                  <a:lnTo>
                    <a:pt x="7217" y="0"/>
                  </a:lnTo>
                  <a:cubicBezTo>
                    <a:pt x="5535" y="2295"/>
                    <a:pt x="2963" y="3907"/>
                    <a:pt x="209" y="4422"/>
                  </a:cubicBezTo>
                  <a:cubicBezTo>
                    <a:pt x="1" y="4474"/>
                    <a:pt x="49" y="4759"/>
                    <a:pt x="240" y="4759"/>
                  </a:cubicBezTo>
                  <a:cubicBezTo>
                    <a:pt x="252" y="4759"/>
                    <a:pt x="265" y="4758"/>
                    <a:pt x="279" y="4756"/>
                  </a:cubicBezTo>
                  <a:cubicBezTo>
                    <a:pt x="3102" y="4102"/>
                    <a:pt x="5618" y="2364"/>
                    <a:pt x="7217" y="0"/>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6"/>
            <p:cNvSpPr/>
            <p:nvPr/>
          </p:nvSpPr>
          <p:spPr>
            <a:xfrm>
              <a:off x="4633225" y="2143250"/>
              <a:ext cx="174450" cy="268100"/>
            </a:xfrm>
            <a:custGeom>
              <a:avLst/>
              <a:gdLst/>
              <a:ahLst/>
              <a:cxnLst/>
              <a:rect l="l" t="t" r="r" b="b"/>
              <a:pathLst>
                <a:path w="6978" h="10724" extrusionOk="0">
                  <a:moveTo>
                    <a:pt x="1211" y="0"/>
                  </a:moveTo>
                  <a:lnTo>
                    <a:pt x="1211" y="0"/>
                  </a:lnTo>
                  <a:cubicBezTo>
                    <a:pt x="891" y="445"/>
                    <a:pt x="654" y="974"/>
                    <a:pt x="529" y="1516"/>
                  </a:cubicBezTo>
                  <a:cubicBezTo>
                    <a:pt x="140" y="3170"/>
                    <a:pt x="613" y="4950"/>
                    <a:pt x="1544" y="6341"/>
                  </a:cubicBezTo>
                  <a:cubicBezTo>
                    <a:pt x="2823" y="8232"/>
                    <a:pt x="4770" y="9483"/>
                    <a:pt x="6647" y="10693"/>
                  </a:cubicBezTo>
                  <a:cubicBezTo>
                    <a:pt x="6680" y="10714"/>
                    <a:pt x="6713" y="10723"/>
                    <a:pt x="6743" y="10723"/>
                  </a:cubicBezTo>
                  <a:cubicBezTo>
                    <a:pt x="6889" y="10723"/>
                    <a:pt x="6978" y="10507"/>
                    <a:pt x="6828" y="10415"/>
                  </a:cubicBezTo>
                  <a:cubicBezTo>
                    <a:pt x="5869" y="9831"/>
                    <a:pt x="4923" y="9247"/>
                    <a:pt x="4033" y="8579"/>
                  </a:cubicBezTo>
                  <a:cubicBezTo>
                    <a:pt x="1808" y="6980"/>
                    <a:pt x="1" y="4394"/>
                    <a:pt x="571" y="1530"/>
                  </a:cubicBezTo>
                  <a:cubicBezTo>
                    <a:pt x="682" y="987"/>
                    <a:pt x="891" y="459"/>
                    <a:pt x="1211" y="0"/>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6"/>
            <p:cNvSpPr/>
            <p:nvPr/>
          </p:nvSpPr>
          <p:spPr>
            <a:xfrm>
              <a:off x="4801100" y="2225275"/>
              <a:ext cx="166200" cy="111350"/>
            </a:xfrm>
            <a:custGeom>
              <a:avLst/>
              <a:gdLst/>
              <a:ahLst/>
              <a:cxnLst/>
              <a:rect l="l" t="t" r="r" b="b"/>
              <a:pathLst>
                <a:path w="6648" h="4454" extrusionOk="0">
                  <a:moveTo>
                    <a:pt x="6648" y="1"/>
                  </a:moveTo>
                  <a:cubicBezTo>
                    <a:pt x="5202" y="2225"/>
                    <a:pt x="2783" y="3755"/>
                    <a:pt x="210" y="4116"/>
                  </a:cubicBezTo>
                  <a:cubicBezTo>
                    <a:pt x="1" y="4156"/>
                    <a:pt x="38" y="4454"/>
                    <a:pt x="228" y="4454"/>
                  </a:cubicBezTo>
                  <a:cubicBezTo>
                    <a:pt x="240" y="4454"/>
                    <a:pt x="253" y="4453"/>
                    <a:pt x="266" y="4450"/>
                  </a:cubicBezTo>
                  <a:cubicBezTo>
                    <a:pt x="2922" y="3950"/>
                    <a:pt x="5299" y="2281"/>
                    <a:pt x="6648"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6"/>
            <p:cNvSpPr/>
            <p:nvPr/>
          </p:nvSpPr>
          <p:spPr>
            <a:xfrm>
              <a:off x="4616200" y="2373350"/>
              <a:ext cx="199575" cy="138125"/>
            </a:xfrm>
            <a:custGeom>
              <a:avLst/>
              <a:gdLst/>
              <a:ahLst/>
              <a:cxnLst/>
              <a:rect l="l" t="t" r="r" b="b"/>
              <a:pathLst>
                <a:path w="7983" h="5525" extrusionOk="0">
                  <a:moveTo>
                    <a:pt x="1" y="1"/>
                  </a:moveTo>
                  <a:lnTo>
                    <a:pt x="1" y="1"/>
                  </a:lnTo>
                  <a:cubicBezTo>
                    <a:pt x="1697" y="2740"/>
                    <a:pt x="4519" y="4784"/>
                    <a:pt x="7704" y="5521"/>
                  </a:cubicBezTo>
                  <a:cubicBezTo>
                    <a:pt x="7717" y="5524"/>
                    <a:pt x="7730" y="5525"/>
                    <a:pt x="7743" y="5525"/>
                  </a:cubicBezTo>
                  <a:cubicBezTo>
                    <a:pt x="7933" y="5525"/>
                    <a:pt x="7982" y="5240"/>
                    <a:pt x="7773" y="5187"/>
                  </a:cubicBezTo>
                  <a:cubicBezTo>
                    <a:pt x="4659" y="4589"/>
                    <a:pt x="1780" y="2685"/>
                    <a:pt x="1"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6"/>
            <p:cNvSpPr/>
            <p:nvPr/>
          </p:nvSpPr>
          <p:spPr>
            <a:xfrm>
              <a:off x="4665175" y="2213450"/>
              <a:ext cx="63325" cy="85475"/>
            </a:xfrm>
            <a:custGeom>
              <a:avLst/>
              <a:gdLst/>
              <a:ahLst/>
              <a:cxnLst/>
              <a:rect l="l" t="t" r="r" b="b"/>
              <a:pathLst>
                <a:path w="2533" h="3419" extrusionOk="0">
                  <a:moveTo>
                    <a:pt x="2533" y="1"/>
                  </a:moveTo>
                  <a:lnTo>
                    <a:pt x="2533" y="1"/>
                  </a:lnTo>
                  <a:cubicBezTo>
                    <a:pt x="1810" y="1113"/>
                    <a:pt x="1003" y="2156"/>
                    <a:pt x="113" y="3129"/>
                  </a:cubicBezTo>
                  <a:cubicBezTo>
                    <a:pt x="0" y="3263"/>
                    <a:pt x="115" y="3419"/>
                    <a:pt x="238" y="3419"/>
                  </a:cubicBezTo>
                  <a:cubicBezTo>
                    <a:pt x="282" y="3419"/>
                    <a:pt x="327" y="3399"/>
                    <a:pt x="364" y="3352"/>
                  </a:cubicBezTo>
                  <a:cubicBezTo>
                    <a:pt x="1184" y="2295"/>
                    <a:pt x="1907" y="1169"/>
                    <a:pt x="2533"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6"/>
            <p:cNvSpPr/>
            <p:nvPr/>
          </p:nvSpPr>
          <p:spPr>
            <a:xfrm>
              <a:off x="4897425" y="2429325"/>
              <a:ext cx="29225" cy="85475"/>
            </a:xfrm>
            <a:custGeom>
              <a:avLst/>
              <a:gdLst/>
              <a:ahLst/>
              <a:cxnLst/>
              <a:rect l="l" t="t" r="r" b="b"/>
              <a:pathLst>
                <a:path w="1169" h="3419" extrusionOk="0">
                  <a:moveTo>
                    <a:pt x="1168" y="1"/>
                  </a:moveTo>
                  <a:lnTo>
                    <a:pt x="1168" y="1"/>
                  </a:lnTo>
                  <a:cubicBezTo>
                    <a:pt x="390" y="863"/>
                    <a:pt x="0" y="2072"/>
                    <a:pt x="153" y="3282"/>
                  </a:cubicBezTo>
                  <a:cubicBezTo>
                    <a:pt x="171" y="3376"/>
                    <a:pt x="243" y="3418"/>
                    <a:pt x="317" y="3418"/>
                  </a:cubicBezTo>
                  <a:cubicBezTo>
                    <a:pt x="417" y="3418"/>
                    <a:pt x="519" y="3341"/>
                    <a:pt x="487" y="3212"/>
                  </a:cubicBezTo>
                  <a:cubicBezTo>
                    <a:pt x="237" y="2142"/>
                    <a:pt x="487" y="932"/>
                    <a:pt x="1168"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6"/>
            <p:cNvSpPr/>
            <p:nvPr/>
          </p:nvSpPr>
          <p:spPr>
            <a:xfrm>
              <a:off x="4616200" y="2490100"/>
              <a:ext cx="142950" cy="59725"/>
            </a:xfrm>
            <a:custGeom>
              <a:avLst/>
              <a:gdLst/>
              <a:ahLst/>
              <a:cxnLst/>
              <a:rect l="l" t="t" r="r" b="b"/>
              <a:pathLst>
                <a:path w="5718" h="2389" extrusionOk="0">
                  <a:moveTo>
                    <a:pt x="5483" y="0"/>
                  </a:moveTo>
                  <a:cubicBezTo>
                    <a:pt x="5436" y="0"/>
                    <a:pt x="5389" y="21"/>
                    <a:pt x="5354" y="72"/>
                  </a:cubicBezTo>
                  <a:cubicBezTo>
                    <a:pt x="4386" y="1464"/>
                    <a:pt x="2669" y="2326"/>
                    <a:pt x="930" y="2326"/>
                  </a:cubicBezTo>
                  <a:cubicBezTo>
                    <a:pt x="620" y="2326"/>
                    <a:pt x="308" y="2298"/>
                    <a:pt x="1" y="2241"/>
                  </a:cubicBezTo>
                  <a:lnTo>
                    <a:pt x="1" y="2241"/>
                  </a:lnTo>
                  <a:cubicBezTo>
                    <a:pt x="403" y="2341"/>
                    <a:pt x="816" y="2389"/>
                    <a:pt x="1229" y="2389"/>
                  </a:cubicBezTo>
                  <a:cubicBezTo>
                    <a:pt x="2901" y="2389"/>
                    <a:pt x="4581" y="1605"/>
                    <a:pt x="5618" y="267"/>
                  </a:cubicBezTo>
                  <a:cubicBezTo>
                    <a:pt x="5718" y="137"/>
                    <a:pt x="5603" y="0"/>
                    <a:pt x="5483" y="0"/>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6"/>
            <p:cNvSpPr/>
            <p:nvPr/>
          </p:nvSpPr>
          <p:spPr>
            <a:xfrm>
              <a:off x="4876700" y="2305575"/>
              <a:ext cx="96525" cy="35625"/>
            </a:xfrm>
            <a:custGeom>
              <a:avLst/>
              <a:gdLst/>
              <a:ahLst/>
              <a:cxnLst/>
              <a:rect l="l" t="t" r="r" b="b"/>
              <a:pathLst>
                <a:path w="3861" h="1425" extrusionOk="0">
                  <a:moveTo>
                    <a:pt x="121" y="1"/>
                  </a:moveTo>
                  <a:cubicBezTo>
                    <a:pt x="59" y="1"/>
                    <a:pt x="1" y="86"/>
                    <a:pt x="64" y="140"/>
                  </a:cubicBezTo>
                  <a:cubicBezTo>
                    <a:pt x="942" y="969"/>
                    <a:pt x="2132" y="1425"/>
                    <a:pt x="3310" y="1425"/>
                  </a:cubicBezTo>
                  <a:cubicBezTo>
                    <a:pt x="3494" y="1425"/>
                    <a:pt x="3678" y="1414"/>
                    <a:pt x="3860" y="1391"/>
                  </a:cubicBezTo>
                  <a:lnTo>
                    <a:pt x="3860" y="1391"/>
                  </a:lnTo>
                  <a:cubicBezTo>
                    <a:pt x="3740" y="1401"/>
                    <a:pt x="3620" y="1406"/>
                    <a:pt x="3499" y="1406"/>
                  </a:cubicBezTo>
                  <a:cubicBezTo>
                    <a:pt x="2258" y="1406"/>
                    <a:pt x="1038" y="890"/>
                    <a:pt x="176" y="28"/>
                  </a:cubicBezTo>
                  <a:cubicBezTo>
                    <a:pt x="159" y="9"/>
                    <a:pt x="140" y="1"/>
                    <a:pt x="121"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6"/>
            <p:cNvSpPr/>
            <p:nvPr/>
          </p:nvSpPr>
          <p:spPr>
            <a:xfrm>
              <a:off x="4570675" y="2197125"/>
              <a:ext cx="103900" cy="102500"/>
            </a:xfrm>
            <a:custGeom>
              <a:avLst/>
              <a:gdLst/>
              <a:ahLst/>
              <a:cxnLst/>
              <a:rect l="l" t="t" r="r" b="b"/>
              <a:pathLst>
                <a:path w="4156" h="4100" extrusionOk="0">
                  <a:moveTo>
                    <a:pt x="0" y="0"/>
                  </a:moveTo>
                  <a:lnTo>
                    <a:pt x="0" y="0"/>
                  </a:lnTo>
                  <a:cubicBezTo>
                    <a:pt x="904" y="1627"/>
                    <a:pt x="2225" y="3045"/>
                    <a:pt x="3824" y="4074"/>
                  </a:cubicBezTo>
                  <a:cubicBezTo>
                    <a:pt x="3854" y="4092"/>
                    <a:pt x="3884" y="4099"/>
                    <a:pt x="3911" y="4099"/>
                  </a:cubicBezTo>
                  <a:cubicBezTo>
                    <a:pt x="4062" y="4099"/>
                    <a:pt x="4155" y="3876"/>
                    <a:pt x="3991" y="3782"/>
                  </a:cubicBezTo>
                  <a:cubicBezTo>
                    <a:pt x="2392" y="2893"/>
                    <a:pt x="1001" y="1572"/>
                    <a:pt x="0" y="0"/>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26"/>
          <p:cNvGrpSpPr/>
          <p:nvPr/>
        </p:nvGrpSpPr>
        <p:grpSpPr>
          <a:xfrm rot="-5400000">
            <a:off x="7956652" y="3787707"/>
            <a:ext cx="1058792" cy="1565371"/>
            <a:chOff x="4553975" y="2100250"/>
            <a:chExt cx="487025" cy="720075"/>
          </a:xfrm>
        </p:grpSpPr>
        <p:sp>
          <p:nvSpPr>
            <p:cNvPr id="1147" name="Google Shape;1147;p26"/>
            <p:cNvSpPr/>
            <p:nvPr/>
          </p:nvSpPr>
          <p:spPr>
            <a:xfrm>
              <a:off x="4923150" y="2393175"/>
              <a:ext cx="117850" cy="105150"/>
            </a:xfrm>
            <a:custGeom>
              <a:avLst/>
              <a:gdLst/>
              <a:ahLst/>
              <a:cxnLst/>
              <a:rect l="l" t="t" r="r" b="b"/>
              <a:pathLst>
                <a:path w="4714" h="4206" extrusionOk="0">
                  <a:moveTo>
                    <a:pt x="3729" y="0"/>
                  </a:moveTo>
                  <a:cubicBezTo>
                    <a:pt x="3132" y="0"/>
                    <a:pt x="2264" y="473"/>
                    <a:pt x="1502" y="1266"/>
                  </a:cubicBezTo>
                  <a:cubicBezTo>
                    <a:pt x="459" y="2323"/>
                    <a:pt x="0" y="3560"/>
                    <a:pt x="487" y="4033"/>
                  </a:cubicBezTo>
                  <a:cubicBezTo>
                    <a:pt x="607" y="4150"/>
                    <a:pt x="777" y="4205"/>
                    <a:pt x="980" y="4205"/>
                  </a:cubicBezTo>
                  <a:cubicBezTo>
                    <a:pt x="1572" y="4205"/>
                    <a:pt x="2449" y="3732"/>
                    <a:pt x="3226" y="2934"/>
                  </a:cubicBezTo>
                  <a:cubicBezTo>
                    <a:pt x="4255" y="1878"/>
                    <a:pt x="4714" y="640"/>
                    <a:pt x="4241" y="181"/>
                  </a:cubicBezTo>
                  <a:cubicBezTo>
                    <a:pt x="4115" y="59"/>
                    <a:pt x="3939" y="0"/>
                    <a:pt x="3729" y="0"/>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6"/>
            <p:cNvSpPr/>
            <p:nvPr/>
          </p:nvSpPr>
          <p:spPr>
            <a:xfrm>
              <a:off x="4888725" y="2395325"/>
              <a:ext cx="53900" cy="90975"/>
            </a:xfrm>
            <a:custGeom>
              <a:avLst/>
              <a:gdLst/>
              <a:ahLst/>
              <a:cxnLst/>
              <a:rect l="l" t="t" r="r" b="b"/>
              <a:pathLst>
                <a:path w="2156" h="3639" extrusionOk="0">
                  <a:moveTo>
                    <a:pt x="1464" y="0"/>
                  </a:moveTo>
                  <a:cubicBezTo>
                    <a:pt x="1035" y="0"/>
                    <a:pt x="524" y="678"/>
                    <a:pt x="265" y="1597"/>
                  </a:cubicBezTo>
                  <a:cubicBezTo>
                    <a:pt x="1" y="2598"/>
                    <a:pt x="154" y="3502"/>
                    <a:pt x="598" y="3627"/>
                  </a:cubicBezTo>
                  <a:cubicBezTo>
                    <a:pt x="629" y="3635"/>
                    <a:pt x="661" y="3638"/>
                    <a:pt x="693" y="3638"/>
                  </a:cubicBezTo>
                  <a:cubicBezTo>
                    <a:pt x="1121" y="3638"/>
                    <a:pt x="1632" y="2960"/>
                    <a:pt x="1878" y="2028"/>
                  </a:cubicBezTo>
                  <a:cubicBezTo>
                    <a:pt x="2156" y="1041"/>
                    <a:pt x="2003" y="137"/>
                    <a:pt x="1558" y="12"/>
                  </a:cubicBezTo>
                  <a:cubicBezTo>
                    <a:pt x="1527" y="4"/>
                    <a:pt x="1496" y="0"/>
                    <a:pt x="1464" y="0"/>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6"/>
            <p:cNvSpPr/>
            <p:nvPr/>
          </p:nvSpPr>
          <p:spPr>
            <a:xfrm>
              <a:off x="4900200" y="2194275"/>
              <a:ext cx="102225" cy="97300"/>
            </a:xfrm>
            <a:custGeom>
              <a:avLst/>
              <a:gdLst/>
              <a:ahLst/>
              <a:cxnLst/>
              <a:rect l="l" t="t" r="r" b="b"/>
              <a:pathLst>
                <a:path w="4089" h="3892" extrusionOk="0">
                  <a:moveTo>
                    <a:pt x="3229" y="0"/>
                  </a:moveTo>
                  <a:cubicBezTo>
                    <a:pt x="2698" y="0"/>
                    <a:pt x="1916" y="464"/>
                    <a:pt x="1238" y="1227"/>
                  </a:cubicBezTo>
                  <a:cubicBezTo>
                    <a:pt x="362" y="2228"/>
                    <a:pt x="0" y="3354"/>
                    <a:pt x="445" y="3757"/>
                  </a:cubicBezTo>
                  <a:cubicBezTo>
                    <a:pt x="553" y="3848"/>
                    <a:pt x="693" y="3891"/>
                    <a:pt x="857" y="3891"/>
                  </a:cubicBezTo>
                  <a:cubicBezTo>
                    <a:pt x="1394" y="3891"/>
                    <a:pt x="2179" y="3426"/>
                    <a:pt x="2851" y="2659"/>
                  </a:cubicBezTo>
                  <a:cubicBezTo>
                    <a:pt x="3741" y="1658"/>
                    <a:pt x="4088" y="532"/>
                    <a:pt x="3643" y="142"/>
                  </a:cubicBezTo>
                  <a:cubicBezTo>
                    <a:pt x="3537" y="46"/>
                    <a:pt x="3396" y="0"/>
                    <a:pt x="3229" y="0"/>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6"/>
            <p:cNvSpPr/>
            <p:nvPr/>
          </p:nvSpPr>
          <p:spPr>
            <a:xfrm>
              <a:off x="4678075" y="2184025"/>
              <a:ext cx="82050" cy="92600"/>
            </a:xfrm>
            <a:custGeom>
              <a:avLst/>
              <a:gdLst/>
              <a:ahLst/>
              <a:cxnLst/>
              <a:rect l="l" t="t" r="r" b="b"/>
              <a:pathLst>
                <a:path w="3282" h="3704" extrusionOk="0">
                  <a:moveTo>
                    <a:pt x="2559" y="1"/>
                  </a:moveTo>
                  <a:cubicBezTo>
                    <a:pt x="2088" y="1"/>
                    <a:pt x="1394" y="510"/>
                    <a:pt x="849" y="1317"/>
                  </a:cubicBezTo>
                  <a:cubicBezTo>
                    <a:pt x="181" y="2290"/>
                    <a:pt x="1" y="3333"/>
                    <a:pt x="432" y="3625"/>
                  </a:cubicBezTo>
                  <a:cubicBezTo>
                    <a:pt x="513" y="3678"/>
                    <a:pt x="609" y="3704"/>
                    <a:pt x="716" y="3704"/>
                  </a:cubicBezTo>
                  <a:cubicBezTo>
                    <a:pt x="1194" y="3704"/>
                    <a:pt x="1888" y="3194"/>
                    <a:pt x="2434" y="2388"/>
                  </a:cubicBezTo>
                  <a:cubicBezTo>
                    <a:pt x="3101" y="1414"/>
                    <a:pt x="3282" y="371"/>
                    <a:pt x="2837" y="79"/>
                  </a:cubicBezTo>
                  <a:cubicBezTo>
                    <a:pt x="2758" y="26"/>
                    <a:pt x="2664" y="1"/>
                    <a:pt x="2559"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6"/>
            <p:cNvSpPr/>
            <p:nvPr/>
          </p:nvSpPr>
          <p:spPr>
            <a:xfrm>
              <a:off x="4553975" y="2187575"/>
              <a:ext cx="73375" cy="73350"/>
            </a:xfrm>
            <a:custGeom>
              <a:avLst/>
              <a:gdLst/>
              <a:ahLst/>
              <a:cxnLst/>
              <a:rect l="l" t="t" r="r" b="b"/>
              <a:pathLst>
                <a:path w="2935" h="2934" extrusionOk="0">
                  <a:moveTo>
                    <a:pt x="613" y="1"/>
                  </a:moveTo>
                  <a:cubicBezTo>
                    <a:pt x="502" y="1"/>
                    <a:pt x="407" y="30"/>
                    <a:pt x="334" y="90"/>
                  </a:cubicBezTo>
                  <a:cubicBezTo>
                    <a:pt x="1" y="369"/>
                    <a:pt x="223" y="1217"/>
                    <a:pt x="849" y="1968"/>
                  </a:cubicBezTo>
                  <a:cubicBezTo>
                    <a:pt x="1338" y="2565"/>
                    <a:pt x="1920" y="2933"/>
                    <a:pt x="2310" y="2933"/>
                  </a:cubicBezTo>
                  <a:cubicBezTo>
                    <a:pt x="2420" y="2933"/>
                    <a:pt x="2514" y="2904"/>
                    <a:pt x="2587" y="2843"/>
                  </a:cubicBezTo>
                  <a:cubicBezTo>
                    <a:pt x="2934" y="2565"/>
                    <a:pt x="2698" y="1717"/>
                    <a:pt x="2086" y="966"/>
                  </a:cubicBezTo>
                  <a:cubicBezTo>
                    <a:pt x="1598" y="369"/>
                    <a:pt x="1007" y="1"/>
                    <a:pt x="613"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6"/>
            <p:cNvSpPr/>
            <p:nvPr/>
          </p:nvSpPr>
          <p:spPr>
            <a:xfrm>
              <a:off x="4898450" y="2315675"/>
              <a:ext cx="91800" cy="45175"/>
            </a:xfrm>
            <a:custGeom>
              <a:avLst/>
              <a:gdLst/>
              <a:ahLst/>
              <a:cxnLst/>
              <a:rect l="l" t="t" r="r" b="b"/>
              <a:pathLst>
                <a:path w="3672" h="1807" extrusionOk="0">
                  <a:moveTo>
                    <a:pt x="1103" y="0"/>
                  </a:moveTo>
                  <a:cubicBezTo>
                    <a:pt x="582" y="0"/>
                    <a:pt x="198" y="148"/>
                    <a:pt x="126" y="417"/>
                  </a:cubicBezTo>
                  <a:cubicBezTo>
                    <a:pt x="1" y="848"/>
                    <a:pt x="668" y="1404"/>
                    <a:pt x="1628" y="1668"/>
                  </a:cubicBezTo>
                  <a:cubicBezTo>
                    <a:pt x="1963" y="1762"/>
                    <a:pt x="2289" y="1807"/>
                    <a:pt x="2573" y="1807"/>
                  </a:cubicBezTo>
                  <a:cubicBezTo>
                    <a:pt x="3091" y="1807"/>
                    <a:pt x="3475" y="1659"/>
                    <a:pt x="3547" y="1390"/>
                  </a:cubicBezTo>
                  <a:cubicBezTo>
                    <a:pt x="3672" y="959"/>
                    <a:pt x="3004" y="403"/>
                    <a:pt x="2059" y="139"/>
                  </a:cubicBezTo>
                  <a:cubicBezTo>
                    <a:pt x="1718" y="45"/>
                    <a:pt x="1390" y="0"/>
                    <a:pt x="1103" y="0"/>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6"/>
            <p:cNvSpPr/>
            <p:nvPr/>
          </p:nvSpPr>
          <p:spPr>
            <a:xfrm>
              <a:off x="4593600" y="2513025"/>
              <a:ext cx="115100" cy="51950"/>
            </a:xfrm>
            <a:custGeom>
              <a:avLst/>
              <a:gdLst/>
              <a:ahLst/>
              <a:cxnLst/>
              <a:rect l="l" t="t" r="r" b="b"/>
              <a:pathLst>
                <a:path w="4604" h="2078" extrusionOk="0">
                  <a:moveTo>
                    <a:pt x="2803" y="1"/>
                  </a:moveTo>
                  <a:cubicBezTo>
                    <a:pt x="2596" y="1"/>
                    <a:pt x="2379" y="15"/>
                    <a:pt x="2156" y="45"/>
                  </a:cubicBezTo>
                  <a:cubicBezTo>
                    <a:pt x="932" y="212"/>
                    <a:pt x="1" y="782"/>
                    <a:pt x="70" y="1338"/>
                  </a:cubicBezTo>
                  <a:cubicBezTo>
                    <a:pt x="127" y="1783"/>
                    <a:pt x="848" y="2078"/>
                    <a:pt x="1787" y="2078"/>
                  </a:cubicBezTo>
                  <a:cubicBezTo>
                    <a:pt x="1994" y="2078"/>
                    <a:pt x="2211" y="2064"/>
                    <a:pt x="2434" y="2034"/>
                  </a:cubicBezTo>
                  <a:cubicBezTo>
                    <a:pt x="3658" y="1867"/>
                    <a:pt x="4603" y="1297"/>
                    <a:pt x="4520" y="740"/>
                  </a:cubicBezTo>
                  <a:cubicBezTo>
                    <a:pt x="4463" y="296"/>
                    <a:pt x="3742" y="1"/>
                    <a:pt x="2803"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6"/>
            <p:cNvSpPr/>
            <p:nvPr/>
          </p:nvSpPr>
          <p:spPr>
            <a:xfrm>
              <a:off x="4621775" y="2100250"/>
              <a:ext cx="78225" cy="141325"/>
            </a:xfrm>
            <a:custGeom>
              <a:avLst/>
              <a:gdLst/>
              <a:ahLst/>
              <a:cxnLst/>
              <a:rect l="l" t="t" r="r" b="b"/>
              <a:pathLst>
                <a:path w="3129" h="5653" extrusionOk="0">
                  <a:moveTo>
                    <a:pt x="2008" y="1"/>
                  </a:moveTo>
                  <a:cubicBezTo>
                    <a:pt x="1337" y="1"/>
                    <a:pt x="583" y="1103"/>
                    <a:pt x="306" y="2582"/>
                  </a:cubicBezTo>
                  <a:cubicBezTo>
                    <a:pt x="0" y="4140"/>
                    <a:pt x="320" y="5516"/>
                    <a:pt x="1015" y="5641"/>
                  </a:cubicBezTo>
                  <a:cubicBezTo>
                    <a:pt x="1053" y="5649"/>
                    <a:pt x="1092" y="5653"/>
                    <a:pt x="1130" y="5653"/>
                  </a:cubicBezTo>
                  <a:cubicBezTo>
                    <a:pt x="1797" y="5653"/>
                    <a:pt x="2533" y="4542"/>
                    <a:pt x="2823" y="3083"/>
                  </a:cubicBezTo>
                  <a:cubicBezTo>
                    <a:pt x="3129" y="1526"/>
                    <a:pt x="2809" y="149"/>
                    <a:pt x="2113" y="10"/>
                  </a:cubicBezTo>
                  <a:cubicBezTo>
                    <a:pt x="2079" y="4"/>
                    <a:pt x="2043" y="1"/>
                    <a:pt x="2008"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6"/>
            <p:cNvSpPr/>
            <p:nvPr/>
          </p:nvSpPr>
          <p:spPr>
            <a:xfrm>
              <a:off x="4591875" y="2347875"/>
              <a:ext cx="118900" cy="117775"/>
            </a:xfrm>
            <a:custGeom>
              <a:avLst/>
              <a:gdLst/>
              <a:ahLst/>
              <a:cxnLst/>
              <a:rect l="l" t="t" r="r" b="b"/>
              <a:pathLst>
                <a:path w="4756" h="4711" extrusionOk="0">
                  <a:moveTo>
                    <a:pt x="992" y="1"/>
                  </a:moveTo>
                  <a:cubicBezTo>
                    <a:pt x="814" y="1"/>
                    <a:pt x="661" y="47"/>
                    <a:pt x="542" y="144"/>
                  </a:cubicBezTo>
                  <a:cubicBezTo>
                    <a:pt x="0" y="603"/>
                    <a:pt x="376" y="1952"/>
                    <a:pt x="1391" y="3175"/>
                  </a:cubicBezTo>
                  <a:cubicBezTo>
                    <a:pt x="2171" y="4129"/>
                    <a:pt x="3111" y="4711"/>
                    <a:pt x="3745" y="4711"/>
                  </a:cubicBezTo>
                  <a:cubicBezTo>
                    <a:pt x="3925" y="4711"/>
                    <a:pt x="4080" y="4664"/>
                    <a:pt x="4199" y="4566"/>
                  </a:cubicBezTo>
                  <a:cubicBezTo>
                    <a:pt x="4756" y="4107"/>
                    <a:pt x="4366" y="2758"/>
                    <a:pt x="3365" y="1534"/>
                  </a:cubicBezTo>
                  <a:cubicBezTo>
                    <a:pt x="2572" y="589"/>
                    <a:pt x="1626" y="1"/>
                    <a:pt x="992"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6"/>
            <p:cNvSpPr/>
            <p:nvPr/>
          </p:nvSpPr>
          <p:spPr>
            <a:xfrm>
              <a:off x="4788275" y="2135275"/>
              <a:ext cx="92475" cy="143175"/>
            </a:xfrm>
            <a:custGeom>
              <a:avLst/>
              <a:gdLst/>
              <a:ahLst/>
              <a:cxnLst/>
              <a:rect l="l" t="t" r="r" b="b"/>
              <a:pathLst>
                <a:path w="3699" h="5727" extrusionOk="0">
                  <a:moveTo>
                    <a:pt x="2681" y="1"/>
                  </a:moveTo>
                  <a:cubicBezTo>
                    <a:pt x="2000" y="1"/>
                    <a:pt x="1108" y="995"/>
                    <a:pt x="584" y="2391"/>
                  </a:cubicBezTo>
                  <a:cubicBezTo>
                    <a:pt x="0" y="3948"/>
                    <a:pt x="98" y="5422"/>
                    <a:pt x="793" y="5686"/>
                  </a:cubicBezTo>
                  <a:cubicBezTo>
                    <a:pt x="865" y="5714"/>
                    <a:pt x="940" y="5727"/>
                    <a:pt x="1018" y="5727"/>
                  </a:cubicBezTo>
                  <a:cubicBezTo>
                    <a:pt x="1699" y="5727"/>
                    <a:pt x="2591" y="4733"/>
                    <a:pt x="3115" y="3336"/>
                  </a:cubicBezTo>
                  <a:cubicBezTo>
                    <a:pt x="3699" y="1765"/>
                    <a:pt x="3601" y="291"/>
                    <a:pt x="2906" y="41"/>
                  </a:cubicBezTo>
                  <a:cubicBezTo>
                    <a:pt x="2834" y="14"/>
                    <a:pt x="2759" y="1"/>
                    <a:pt x="2681"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6"/>
            <p:cNvSpPr/>
            <p:nvPr/>
          </p:nvSpPr>
          <p:spPr>
            <a:xfrm>
              <a:off x="4760800" y="2196675"/>
              <a:ext cx="192150" cy="623650"/>
            </a:xfrm>
            <a:custGeom>
              <a:avLst/>
              <a:gdLst/>
              <a:ahLst/>
              <a:cxnLst/>
              <a:rect l="l" t="t" r="r" b="b"/>
              <a:pathLst>
                <a:path w="7686" h="24946" extrusionOk="0">
                  <a:moveTo>
                    <a:pt x="3072" y="1"/>
                  </a:moveTo>
                  <a:cubicBezTo>
                    <a:pt x="3024" y="1"/>
                    <a:pt x="2974" y="28"/>
                    <a:pt x="2962" y="74"/>
                  </a:cubicBezTo>
                  <a:cubicBezTo>
                    <a:pt x="1" y="8222"/>
                    <a:pt x="1447" y="17802"/>
                    <a:pt x="6675" y="24754"/>
                  </a:cubicBezTo>
                  <a:cubicBezTo>
                    <a:pt x="6780" y="24890"/>
                    <a:pt x="6910" y="24946"/>
                    <a:pt x="7036" y="24946"/>
                  </a:cubicBezTo>
                  <a:cubicBezTo>
                    <a:pt x="7375" y="24946"/>
                    <a:pt x="7686" y="24539"/>
                    <a:pt x="7412" y="24184"/>
                  </a:cubicBezTo>
                  <a:cubicBezTo>
                    <a:pt x="2128" y="17566"/>
                    <a:pt x="487" y="8208"/>
                    <a:pt x="3171" y="144"/>
                  </a:cubicBezTo>
                  <a:cubicBezTo>
                    <a:pt x="3185" y="88"/>
                    <a:pt x="3157" y="32"/>
                    <a:pt x="3101" y="5"/>
                  </a:cubicBezTo>
                  <a:cubicBezTo>
                    <a:pt x="3092" y="2"/>
                    <a:pt x="3082" y="1"/>
                    <a:pt x="3072"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6"/>
            <p:cNvSpPr/>
            <p:nvPr/>
          </p:nvSpPr>
          <p:spPr>
            <a:xfrm>
              <a:off x="4811200" y="2433850"/>
              <a:ext cx="180450" cy="119000"/>
            </a:xfrm>
            <a:custGeom>
              <a:avLst/>
              <a:gdLst/>
              <a:ahLst/>
              <a:cxnLst/>
              <a:rect l="l" t="t" r="r" b="b"/>
              <a:pathLst>
                <a:path w="7218" h="4760" extrusionOk="0">
                  <a:moveTo>
                    <a:pt x="7217" y="0"/>
                  </a:moveTo>
                  <a:lnTo>
                    <a:pt x="7217" y="0"/>
                  </a:lnTo>
                  <a:cubicBezTo>
                    <a:pt x="5535" y="2295"/>
                    <a:pt x="2963" y="3907"/>
                    <a:pt x="209" y="4422"/>
                  </a:cubicBezTo>
                  <a:cubicBezTo>
                    <a:pt x="1" y="4474"/>
                    <a:pt x="49" y="4759"/>
                    <a:pt x="240" y="4759"/>
                  </a:cubicBezTo>
                  <a:cubicBezTo>
                    <a:pt x="252" y="4759"/>
                    <a:pt x="265" y="4758"/>
                    <a:pt x="279" y="4756"/>
                  </a:cubicBezTo>
                  <a:cubicBezTo>
                    <a:pt x="3102" y="4102"/>
                    <a:pt x="5618" y="2364"/>
                    <a:pt x="7217" y="0"/>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6"/>
            <p:cNvSpPr/>
            <p:nvPr/>
          </p:nvSpPr>
          <p:spPr>
            <a:xfrm>
              <a:off x="4633225" y="2143250"/>
              <a:ext cx="174450" cy="268100"/>
            </a:xfrm>
            <a:custGeom>
              <a:avLst/>
              <a:gdLst/>
              <a:ahLst/>
              <a:cxnLst/>
              <a:rect l="l" t="t" r="r" b="b"/>
              <a:pathLst>
                <a:path w="6978" h="10724" extrusionOk="0">
                  <a:moveTo>
                    <a:pt x="1211" y="0"/>
                  </a:moveTo>
                  <a:lnTo>
                    <a:pt x="1211" y="0"/>
                  </a:lnTo>
                  <a:cubicBezTo>
                    <a:pt x="891" y="445"/>
                    <a:pt x="654" y="974"/>
                    <a:pt x="529" y="1516"/>
                  </a:cubicBezTo>
                  <a:cubicBezTo>
                    <a:pt x="140" y="3170"/>
                    <a:pt x="613" y="4950"/>
                    <a:pt x="1544" y="6341"/>
                  </a:cubicBezTo>
                  <a:cubicBezTo>
                    <a:pt x="2823" y="8232"/>
                    <a:pt x="4770" y="9483"/>
                    <a:pt x="6647" y="10693"/>
                  </a:cubicBezTo>
                  <a:cubicBezTo>
                    <a:pt x="6680" y="10714"/>
                    <a:pt x="6713" y="10723"/>
                    <a:pt x="6743" y="10723"/>
                  </a:cubicBezTo>
                  <a:cubicBezTo>
                    <a:pt x="6889" y="10723"/>
                    <a:pt x="6978" y="10507"/>
                    <a:pt x="6828" y="10415"/>
                  </a:cubicBezTo>
                  <a:cubicBezTo>
                    <a:pt x="5869" y="9831"/>
                    <a:pt x="4923" y="9247"/>
                    <a:pt x="4033" y="8579"/>
                  </a:cubicBezTo>
                  <a:cubicBezTo>
                    <a:pt x="1808" y="6980"/>
                    <a:pt x="1" y="4394"/>
                    <a:pt x="571" y="1530"/>
                  </a:cubicBezTo>
                  <a:cubicBezTo>
                    <a:pt x="682" y="987"/>
                    <a:pt x="891" y="459"/>
                    <a:pt x="1211" y="0"/>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6"/>
            <p:cNvSpPr/>
            <p:nvPr/>
          </p:nvSpPr>
          <p:spPr>
            <a:xfrm>
              <a:off x="4801100" y="2225275"/>
              <a:ext cx="166200" cy="111350"/>
            </a:xfrm>
            <a:custGeom>
              <a:avLst/>
              <a:gdLst/>
              <a:ahLst/>
              <a:cxnLst/>
              <a:rect l="l" t="t" r="r" b="b"/>
              <a:pathLst>
                <a:path w="6648" h="4454" extrusionOk="0">
                  <a:moveTo>
                    <a:pt x="6648" y="1"/>
                  </a:moveTo>
                  <a:cubicBezTo>
                    <a:pt x="5202" y="2225"/>
                    <a:pt x="2783" y="3755"/>
                    <a:pt x="210" y="4116"/>
                  </a:cubicBezTo>
                  <a:cubicBezTo>
                    <a:pt x="1" y="4156"/>
                    <a:pt x="38" y="4454"/>
                    <a:pt x="228" y="4454"/>
                  </a:cubicBezTo>
                  <a:cubicBezTo>
                    <a:pt x="240" y="4454"/>
                    <a:pt x="253" y="4453"/>
                    <a:pt x="266" y="4450"/>
                  </a:cubicBezTo>
                  <a:cubicBezTo>
                    <a:pt x="2922" y="3950"/>
                    <a:pt x="5299" y="2281"/>
                    <a:pt x="6648"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6"/>
            <p:cNvSpPr/>
            <p:nvPr/>
          </p:nvSpPr>
          <p:spPr>
            <a:xfrm>
              <a:off x="4616200" y="2373350"/>
              <a:ext cx="199575" cy="138125"/>
            </a:xfrm>
            <a:custGeom>
              <a:avLst/>
              <a:gdLst/>
              <a:ahLst/>
              <a:cxnLst/>
              <a:rect l="l" t="t" r="r" b="b"/>
              <a:pathLst>
                <a:path w="7983" h="5525" extrusionOk="0">
                  <a:moveTo>
                    <a:pt x="1" y="1"/>
                  </a:moveTo>
                  <a:lnTo>
                    <a:pt x="1" y="1"/>
                  </a:lnTo>
                  <a:cubicBezTo>
                    <a:pt x="1697" y="2740"/>
                    <a:pt x="4519" y="4784"/>
                    <a:pt x="7704" y="5521"/>
                  </a:cubicBezTo>
                  <a:cubicBezTo>
                    <a:pt x="7717" y="5524"/>
                    <a:pt x="7730" y="5525"/>
                    <a:pt x="7743" y="5525"/>
                  </a:cubicBezTo>
                  <a:cubicBezTo>
                    <a:pt x="7933" y="5525"/>
                    <a:pt x="7982" y="5240"/>
                    <a:pt x="7773" y="5187"/>
                  </a:cubicBezTo>
                  <a:cubicBezTo>
                    <a:pt x="4659" y="4589"/>
                    <a:pt x="1780" y="2685"/>
                    <a:pt x="1"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6"/>
            <p:cNvSpPr/>
            <p:nvPr/>
          </p:nvSpPr>
          <p:spPr>
            <a:xfrm>
              <a:off x="4665175" y="2213450"/>
              <a:ext cx="63325" cy="85475"/>
            </a:xfrm>
            <a:custGeom>
              <a:avLst/>
              <a:gdLst/>
              <a:ahLst/>
              <a:cxnLst/>
              <a:rect l="l" t="t" r="r" b="b"/>
              <a:pathLst>
                <a:path w="2533" h="3419" extrusionOk="0">
                  <a:moveTo>
                    <a:pt x="2533" y="1"/>
                  </a:moveTo>
                  <a:lnTo>
                    <a:pt x="2533" y="1"/>
                  </a:lnTo>
                  <a:cubicBezTo>
                    <a:pt x="1810" y="1113"/>
                    <a:pt x="1003" y="2156"/>
                    <a:pt x="113" y="3129"/>
                  </a:cubicBezTo>
                  <a:cubicBezTo>
                    <a:pt x="0" y="3263"/>
                    <a:pt x="115" y="3419"/>
                    <a:pt x="238" y="3419"/>
                  </a:cubicBezTo>
                  <a:cubicBezTo>
                    <a:pt x="282" y="3419"/>
                    <a:pt x="327" y="3399"/>
                    <a:pt x="364" y="3352"/>
                  </a:cubicBezTo>
                  <a:cubicBezTo>
                    <a:pt x="1184" y="2295"/>
                    <a:pt x="1907" y="1169"/>
                    <a:pt x="2533"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6"/>
            <p:cNvSpPr/>
            <p:nvPr/>
          </p:nvSpPr>
          <p:spPr>
            <a:xfrm>
              <a:off x="4897425" y="2429325"/>
              <a:ext cx="29225" cy="85475"/>
            </a:xfrm>
            <a:custGeom>
              <a:avLst/>
              <a:gdLst/>
              <a:ahLst/>
              <a:cxnLst/>
              <a:rect l="l" t="t" r="r" b="b"/>
              <a:pathLst>
                <a:path w="1169" h="3419" extrusionOk="0">
                  <a:moveTo>
                    <a:pt x="1168" y="1"/>
                  </a:moveTo>
                  <a:lnTo>
                    <a:pt x="1168" y="1"/>
                  </a:lnTo>
                  <a:cubicBezTo>
                    <a:pt x="390" y="863"/>
                    <a:pt x="0" y="2072"/>
                    <a:pt x="153" y="3282"/>
                  </a:cubicBezTo>
                  <a:cubicBezTo>
                    <a:pt x="171" y="3376"/>
                    <a:pt x="243" y="3418"/>
                    <a:pt x="317" y="3418"/>
                  </a:cubicBezTo>
                  <a:cubicBezTo>
                    <a:pt x="417" y="3418"/>
                    <a:pt x="519" y="3341"/>
                    <a:pt x="487" y="3212"/>
                  </a:cubicBezTo>
                  <a:cubicBezTo>
                    <a:pt x="237" y="2142"/>
                    <a:pt x="487" y="932"/>
                    <a:pt x="1168"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6"/>
            <p:cNvSpPr/>
            <p:nvPr/>
          </p:nvSpPr>
          <p:spPr>
            <a:xfrm>
              <a:off x="4616200" y="2490100"/>
              <a:ext cx="142950" cy="59725"/>
            </a:xfrm>
            <a:custGeom>
              <a:avLst/>
              <a:gdLst/>
              <a:ahLst/>
              <a:cxnLst/>
              <a:rect l="l" t="t" r="r" b="b"/>
              <a:pathLst>
                <a:path w="5718" h="2389" extrusionOk="0">
                  <a:moveTo>
                    <a:pt x="5483" y="0"/>
                  </a:moveTo>
                  <a:cubicBezTo>
                    <a:pt x="5436" y="0"/>
                    <a:pt x="5389" y="21"/>
                    <a:pt x="5354" y="72"/>
                  </a:cubicBezTo>
                  <a:cubicBezTo>
                    <a:pt x="4386" y="1464"/>
                    <a:pt x="2669" y="2326"/>
                    <a:pt x="930" y="2326"/>
                  </a:cubicBezTo>
                  <a:cubicBezTo>
                    <a:pt x="620" y="2326"/>
                    <a:pt x="308" y="2298"/>
                    <a:pt x="1" y="2241"/>
                  </a:cubicBezTo>
                  <a:lnTo>
                    <a:pt x="1" y="2241"/>
                  </a:lnTo>
                  <a:cubicBezTo>
                    <a:pt x="403" y="2341"/>
                    <a:pt x="816" y="2389"/>
                    <a:pt x="1229" y="2389"/>
                  </a:cubicBezTo>
                  <a:cubicBezTo>
                    <a:pt x="2901" y="2389"/>
                    <a:pt x="4581" y="1605"/>
                    <a:pt x="5618" y="267"/>
                  </a:cubicBezTo>
                  <a:cubicBezTo>
                    <a:pt x="5718" y="137"/>
                    <a:pt x="5603" y="0"/>
                    <a:pt x="5483" y="0"/>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6"/>
            <p:cNvSpPr/>
            <p:nvPr/>
          </p:nvSpPr>
          <p:spPr>
            <a:xfrm>
              <a:off x="4876700" y="2305575"/>
              <a:ext cx="96525" cy="35625"/>
            </a:xfrm>
            <a:custGeom>
              <a:avLst/>
              <a:gdLst/>
              <a:ahLst/>
              <a:cxnLst/>
              <a:rect l="l" t="t" r="r" b="b"/>
              <a:pathLst>
                <a:path w="3861" h="1425" extrusionOk="0">
                  <a:moveTo>
                    <a:pt x="121" y="1"/>
                  </a:moveTo>
                  <a:cubicBezTo>
                    <a:pt x="59" y="1"/>
                    <a:pt x="1" y="86"/>
                    <a:pt x="64" y="140"/>
                  </a:cubicBezTo>
                  <a:cubicBezTo>
                    <a:pt x="942" y="969"/>
                    <a:pt x="2132" y="1425"/>
                    <a:pt x="3310" y="1425"/>
                  </a:cubicBezTo>
                  <a:cubicBezTo>
                    <a:pt x="3494" y="1425"/>
                    <a:pt x="3678" y="1414"/>
                    <a:pt x="3860" y="1391"/>
                  </a:cubicBezTo>
                  <a:lnTo>
                    <a:pt x="3860" y="1391"/>
                  </a:lnTo>
                  <a:cubicBezTo>
                    <a:pt x="3740" y="1401"/>
                    <a:pt x="3620" y="1406"/>
                    <a:pt x="3499" y="1406"/>
                  </a:cubicBezTo>
                  <a:cubicBezTo>
                    <a:pt x="2258" y="1406"/>
                    <a:pt x="1038" y="890"/>
                    <a:pt x="176" y="28"/>
                  </a:cubicBezTo>
                  <a:cubicBezTo>
                    <a:pt x="159" y="9"/>
                    <a:pt x="140" y="1"/>
                    <a:pt x="121"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6"/>
            <p:cNvSpPr/>
            <p:nvPr/>
          </p:nvSpPr>
          <p:spPr>
            <a:xfrm>
              <a:off x="4570675" y="2197125"/>
              <a:ext cx="103900" cy="102500"/>
            </a:xfrm>
            <a:custGeom>
              <a:avLst/>
              <a:gdLst/>
              <a:ahLst/>
              <a:cxnLst/>
              <a:rect l="l" t="t" r="r" b="b"/>
              <a:pathLst>
                <a:path w="4156" h="4100" extrusionOk="0">
                  <a:moveTo>
                    <a:pt x="0" y="0"/>
                  </a:moveTo>
                  <a:lnTo>
                    <a:pt x="0" y="0"/>
                  </a:lnTo>
                  <a:cubicBezTo>
                    <a:pt x="904" y="1627"/>
                    <a:pt x="2225" y="3045"/>
                    <a:pt x="3824" y="4074"/>
                  </a:cubicBezTo>
                  <a:cubicBezTo>
                    <a:pt x="3854" y="4092"/>
                    <a:pt x="3884" y="4099"/>
                    <a:pt x="3911" y="4099"/>
                  </a:cubicBezTo>
                  <a:cubicBezTo>
                    <a:pt x="4062" y="4099"/>
                    <a:pt x="4155" y="3876"/>
                    <a:pt x="3991" y="3782"/>
                  </a:cubicBezTo>
                  <a:cubicBezTo>
                    <a:pt x="2392" y="2893"/>
                    <a:pt x="1001" y="1572"/>
                    <a:pt x="0" y="0"/>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855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4"/>
        </a:solidFill>
        <a:effectLst/>
      </p:bgPr>
    </p:bg>
    <p:spTree>
      <p:nvGrpSpPr>
        <p:cNvPr id="1" name="Shape 1167"/>
        <p:cNvGrpSpPr/>
        <p:nvPr/>
      </p:nvGrpSpPr>
      <p:grpSpPr>
        <a:xfrm>
          <a:off x="0" y="0"/>
          <a:ext cx="0" cy="0"/>
          <a:chOff x="0" y="0"/>
          <a:chExt cx="0" cy="0"/>
        </a:xfrm>
      </p:grpSpPr>
      <p:grpSp>
        <p:nvGrpSpPr>
          <p:cNvPr id="1168" name="Google Shape;1168;p27"/>
          <p:cNvGrpSpPr/>
          <p:nvPr/>
        </p:nvGrpSpPr>
        <p:grpSpPr>
          <a:xfrm>
            <a:off x="7864939" y="4192957"/>
            <a:ext cx="704546" cy="625545"/>
            <a:chOff x="2024250" y="2186425"/>
            <a:chExt cx="793050" cy="704125"/>
          </a:xfrm>
        </p:grpSpPr>
        <p:sp>
          <p:nvSpPr>
            <p:cNvPr id="1169" name="Google Shape;1169;p27"/>
            <p:cNvSpPr/>
            <p:nvPr/>
          </p:nvSpPr>
          <p:spPr>
            <a:xfrm>
              <a:off x="2024250" y="2186425"/>
              <a:ext cx="793050" cy="704125"/>
            </a:xfrm>
            <a:custGeom>
              <a:avLst/>
              <a:gdLst/>
              <a:ahLst/>
              <a:cxnLst/>
              <a:rect l="l" t="t" r="r" b="b"/>
              <a:pathLst>
                <a:path w="31722" h="28165" extrusionOk="0">
                  <a:moveTo>
                    <a:pt x="23639" y="2540"/>
                  </a:moveTo>
                  <a:cubicBezTo>
                    <a:pt x="22059" y="2540"/>
                    <a:pt x="18622" y="5765"/>
                    <a:pt x="15873" y="14062"/>
                  </a:cubicBezTo>
                  <a:lnTo>
                    <a:pt x="15873" y="14062"/>
                  </a:lnTo>
                  <a:cubicBezTo>
                    <a:pt x="15946" y="14009"/>
                    <a:pt x="16020" y="13956"/>
                    <a:pt x="16094" y="13902"/>
                  </a:cubicBezTo>
                  <a:lnTo>
                    <a:pt x="16094" y="13902"/>
                  </a:lnTo>
                  <a:cubicBezTo>
                    <a:pt x="16019" y="13956"/>
                    <a:pt x="15945" y="14010"/>
                    <a:pt x="15872" y="14065"/>
                  </a:cubicBezTo>
                  <a:lnTo>
                    <a:pt x="15872" y="14065"/>
                  </a:lnTo>
                  <a:cubicBezTo>
                    <a:pt x="15871" y="14065"/>
                    <a:pt x="15871" y="14066"/>
                    <a:pt x="15871" y="14067"/>
                  </a:cubicBezTo>
                  <a:lnTo>
                    <a:pt x="15871" y="14067"/>
                  </a:lnTo>
                  <a:cubicBezTo>
                    <a:pt x="24685" y="7586"/>
                    <a:pt x="25615" y="2540"/>
                    <a:pt x="23639" y="2540"/>
                  </a:cubicBezTo>
                  <a:close/>
                  <a:moveTo>
                    <a:pt x="15627" y="13905"/>
                  </a:moveTo>
                  <a:lnTo>
                    <a:pt x="15627" y="13905"/>
                  </a:lnTo>
                  <a:cubicBezTo>
                    <a:pt x="15702" y="13962"/>
                    <a:pt x="15779" y="14018"/>
                    <a:pt x="15855" y="14075"/>
                  </a:cubicBezTo>
                  <a:lnTo>
                    <a:pt x="15855" y="14075"/>
                  </a:lnTo>
                  <a:cubicBezTo>
                    <a:pt x="15856" y="14074"/>
                    <a:pt x="15856" y="14074"/>
                    <a:pt x="15857" y="14073"/>
                  </a:cubicBezTo>
                  <a:lnTo>
                    <a:pt x="15857" y="14073"/>
                  </a:lnTo>
                  <a:cubicBezTo>
                    <a:pt x="15781" y="14018"/>
                    <a:pt x="15704" y="13962"/>
                    <a:pt x="15627" y="13905"/>
                  </a:cubicBezTo>
                  <a:close/>
                  <a:moveTo>
                    <a:pt x="15863" y="14075"/>
                  </a:moveTo>
                  <a:cubicBezTo>
                    <a:pt x="15864" y="14076"/>
                    <a:pt x="15864" y="14076"/>
                    <a:pt x="15864" y="14077"/>
                  </a:cubicBezTo>
                  <a:lnTo>
                    <a:pt x="15864" y="14077"/>
                  </a:lnTo>
                  <a:cubicBezTo>
                    <a:pt x="15864" y="14077"/>
                    <a:pt x="15864" y="14077"/>
                    <a:pt x="15864" y="14077"/>
                  </a:cubicBezTo>
                  <a:lnTo>
                    <a:pt x="15864" y="14077"/>
                  </a:lnTo>
                  <a:cubicBezTo>
                    <a:pt x="15864" y="14076"/>
                    <a:pt x="15864" y="14076"/>
                    <a:pt x="15863" y="14075"/>
                  </a:cubicBezTo>
                  <a:lnTo>
                    <a:pt x="15863" y="14075"/>
                  </a:lnTo>
                  <a:cubicBezTo>
                    <a:pt x="15863" y="14075"/>
                    <a:pt x="15863" y="14075"/>
                    <a:pt x="15863" y="14075"/>
                  </a:cubicBezTo>
                  <a:close/>
                  <a:moveTo>
                    <a:pt x="15870" y="14070"/>
                  </a:moveTo>
                  <a:lnTo>
                    <a:pt x="15870" y="14070"/>
                  </a:lnTo>
                  <a:cubicBezTo>
                    <a:pt x="15869" y="14073"/>
                    <a:pt x="15868" y="14076"/>
                    <a:pt x="15867" y="14079"/>
                  </a:cubicBezTo>
                  <a:lnTo>
                    <a:pt x="15867" y="14079"/>
                  </a:lnTo>
                  <a:cubicBezTo>
                    <a:pt x="15867" y="14079"/>
                    <a:pt x="15867" y="14079"/>
                    <a:pt x="15867" y="14079"/>
                  </a:cubicBezTo>
                  <a:lnTo>
                    <a:pt x="15867" y="14079"/>
                  </a:lnTo>
                  <a:cubicBezTo>
                    <a:pt x="15868" y="14076"/>
                    <a:pt x="15869" y="14073"/>
                    <a:pt x="15870" y="14070"/>
                  </a:cubicBezTo>
                  <a:lnTo>
                    <a:pt x="15870" y="14070"/>
                  </a:lnTo>
                  <a:cubicBezTo>
                    <a:pt x="15870" y="14070"/>
                    <a:pt x="15870" y="14070"/>
                    <a:pt x="15870" y="14070"/>
                  </a:cubicBezTo>
                  <a:close/>
                  <a:moveTo>
                    <a:pt x="15862" y="14082"/>
                  </a:moveTo>
                  <a:cubicBezTo>
                    <a:pt x="15862" y="14082"/>
                    <a:pt x="15862" y="14082"/>
                    <a:pt x="15862" y="14082"/>
                  </a:cubicBezTo>
                  <a:lnTo>
                    <a:pt x="15862" y="14082"/>
                  </a:lnTo>
                  <a:cubicBezTo>
                    <a:pt x="15861" y="14082"/>
                    <a:pt x="15860" y="14082"/>
                    <a:pt x="15858" y="14082"/>
                  </a:cubicBezTo>
                  <a:lnTo>
                    <a:pt x="15858" y="14082"/>
                  </a:lnTo>
                  <a:cubicBezTo>
                    <a:pt x="15857" y="14082"/>
                    <a:pt x="15855" y="14082"/>
                    <a:pt x="15854" y="14082"/>
                  </a:cubicBezTo>
                  <a:lnTo>
                    <a:pt x="15854" y="14082"/>
                  </a:lnTo>
                  <a:cubicBezTo>
                    <a:pt x="15854" y="14082"/>
                    <a:pt x="15854" y="14082"/>
                    <a:pt x="15854" y="14082"/>
                  </a:cubicBezTo>
                  <a:lnTo>
                    <a:pt x="15854" y="14082"/>
                  </a:lnTo>
                  <a:cubicBezTo>
                    <a:pt x="15855" y="14082"/>
                    <a:pt x="15857" y="14082"/>
                    <a:pt x="15858" y="14082"/>
                  </a:cubicBezTo>
                  <a:lnTo>
                    <a:pt x="15858" y="14082"/>
                  </a:lnTo>
                  <a:cubicBezTo>
                    <a:pt x="15860" y="14082"/>
                    <a:pt x="15861" y="14082"/>
                    <a:pt x="15862" y="14082"/>
                  </a:cubicBezTo>
                  <a:close/>
                  <a:moveTo>
                    <a:pt x="15862" y="14078"/>
                  </a:moveTo>
                  <a:lnTo>
                    <a:pt x="15862" y="14078"/>
                  </a:lnTo>
                  <a:cubicBezTo>
                    <a:pt x="15863" y="14078"/>
                    <a:pt x="15863" y="14078"/>
                    <a:pt x="15863" y="14078"/>
                  </a:cubicBezTo>
                  <a:lnTo>
                    <a:pt x="15863" y="14078"/>
                  </a:lnTo>
                  <a:cubicBezTo>
                    <a:pt x="15863" y="14079"/>
                    <a:pt x="15863" y="14080"/>
                    <a:pt x="15863" y="14081"/>
                  </a:cubicBezTo>
                  <a:lnTo>
                    <a:pt x="15863" y="14081"/>
                  </a:lnTo>
                  <a:cubicBezTo>
                    <a:pt x="15863" y="14081"/>
                    <a:pt x="15863" y="14081"/>
                    <a:pt x="15863" y="14081"/>
                  </a:cubicBezTo>
                  <a:lnTo>
                    <a:pt x="15863" y="14081"/>
                  </a:lnTo>
                  <a:cubicBezTo>
                    <a:pt x="15864" y="14081"/>
                    <a:pt x="15864" y="14081"/>
                    <a:pt x="15864" y="14082"/>
                  </a:cubicBezTo>
                  <a:lnTo>
                    <a:pt x="15864" y="14082"/>
                  </a:lnTo>
                  <a:cubicBezTo>
                    <a:pt x="15863" y="14082"/>
                    <a:pt x="15863" y="14082"/>
                    <a:pt x="15862" y="14082"/>
                  </a:cubicBezTo>
                  <a:lnTo>
                    <a:pt x="15862" y="14082"/>
                  </a:lnTo>
                  <a:cubicBezTo>
                    <a:pt x="15861" y="14081"/>
                    <a:pt x="15860" y="14080"/>
                    <a:pt x="15858" y="14079"/>
                  </a:cubicBezTo>
                  <a:lnTo>
                    <a:pt x="15858" y="14079"/>
                  </a:lnTo>
                  <a:cubicBezTo>
                    <a:pt x="15857" y="14080"/>
                    <a:pt x="15855" y="14081"/>
                    <a:pt x="15854" y="14082"/>
                  </a:cubicBezTo>
                  <a:lnTo>
                    <a:pt x="15854" y="14082"/>
                  </a:lnTo>
                  <a:cubicBezTo>
                    <a:pt x="15853" y="14082"/>
                    <a:pt x="15852" y="14082"/>
                    <a:pt x="15851" y="14082"/>
                  </a:cubicBezTo>
                  <a:lnTo>
                    <a:pt x="15851" y="14082"/>
                  </a:lnTo>
                  <a:cubicBezTo>
                    <a:pt x="15851" y="14082"/>
                    <a:pt x="15851" y="14082"/>
                    <a:pt x="15851" y="14082"/>
                  </a:cubicBezTo>
                  <a:lnTo>
                    <a:pt x="15851" y="14082"/>
                  </a:lnTo>
                  <a:cubicBezTo>
                    <a:pt x="15850" y="14082"/>
                    <a:pt x="15849" y="14082"/>
                    <a:pt x="15848" y="14082"/>
                  </a:cubicBezTo>
                  <a:lnTo>
                    <a:pt x="15848" y="14082"/>
                  </a:lnTo>
                  <a:cubicBezTo>
                    <a:pt x="15848" y="14082"/>
                    <a:pt x="15848" y="14082"/>
                    <a:pt x="15849" y="14082"/>
                  </a:cubicBezTo>
                  <a:lnTo>
                    <a:pt x="15849" y="14082"/>
                  </a:lnTo>
                  <a:cubicBezTo>
                    <a:pt x="15849" y="14082"/>
                    <a:pt x="15850" y="14082"/>
                    <a:pt x="15851" y="14082"/>
                  </a:cubicBezTo>
                  <a:lnTo>
                    <a:pt x="15851" y="14082"/>
                  </a:lnTo>
                  <a:cubicBezTo>
                    <a:pt x="15853" y="14080"/>
                    <a:pt x="15855" y="14079"/>
                    <a:pt x="15857" y="14078"/>
                  </a:cubicBezTo>
                  <a:lnTo>
                    <a:pt x="15857" y="14078"/>
                  </a:lnTo>
                  <a:cubicBezTo>
                    <a:pt x="15857" y="14078"/>
                    <a:pt x="15858" y="14078"/>
                    <a:pt x="15858" y="14079"/>
                  </a:cubicBezTo>
                  <a:lnTo>
                    <a:pt x="15858" y="14079"/>
                  </a:lnTo>
                  <a:cubicBezTo>
                    <a:pt x="15859" y="14078"/>
                    <a:pt x="15859" y="14078"/>
                    <a:pt x="15860" y="14078"/>
                  </a:cubicBezTo>
                  <a:lnTo>
                    <a:pt x="15860" y="14078"/>
                  </a:lnTo>
                  <a:cubicBezTo>
                    <a:pt x="15861" y="14079"/>
                    <a:pt x="15862" y="14080"/>
                    <a:pt x="15863" y="14081"/>
                  </a:cubicBezTo>
                  <a:lnTo>
                    <a:pt x="15863" y="14081"/>
                  </a:lnTo>
                  <a:cubicBezTo>
                    <a:pt x="15863" y="14080"/>
                    <a:pt x="15863" y="14079"/>
                    <a:pt x="15862" y="14078"/>
                  </a:cubicBezTo>
                  <a:close/>
                  <a:moveTo>
                    <a:pt x="15849" y="14083"/>
                  </a:moveTo>
                  <a:lnTo>
                    <a:pt x="15849" y="14083"/>
                  </a:lnTo>
                  <a:cubicBezTo>
                    <a:pt x="15848" y="14083"/>
                    <a:pt x="15847" y="14083"/>
                    <a:pt x="15846" y="14083"/>
                  </a:cubicBezTo>
                  <a:lnTo>
                    <a:pt x="15846" y="14083"/>
                  </a:lnTo>
                  <a:cubicBezTo>
                    <a:pt x="15772" y="14138"/>
                    <a:pt x="15699" y="14192"/>
                    <a:pt x="15627" y="14246"/>
                  </a:cubicBezTo>
                  <a:lnTo>
                    <a:pt x="15627" y="14246"/>
                  </a:lnTo>
                  <a:cubicBezTo>
                    <a:pt x="15701" y="14191"/>
                    <a:pt x="15776" y="14137"/>
                    <a:pt x="15849" y="14083"/>
                  </a:cubicBezTo>
                  <a:close/>
                  <a:moveTo>
                    <a:pt x="15843" y="14083"/>
                  </a:moveTo>
                  <a:lnTo>
                    <a:pt x="15843" y="14083"/>
                  </a:lnTo>
                  <a:cubicBezTo>
                    <a:pt x="2754" y="14161"/>
                    <a:pt x="3" y="19208"/>
                    <a:pt x="4330" y="19208"/>
                  </a:cubicBezTo>
                  <a:cubicBezTo>
                    <a:pt x="6510" y="19208"/>
                    <a:pt x="10487" y="17927"/>
                    <a:pt x="15843" y="14083"/>
                  </a:cubicBezTo>
                  <a:close/>
                  <a:moveTo>
                    <a:pt x="15874" y="14083"/>
                  </a:moveTo>
                  <a:cubicBezTo>
                    <a:pt x="21234" y="17927"/>
                    <a:pt x="25212" y="19208"/>
                    <a:pt x="27392" y="19208"/>
                  </a:cubicBezTo>
                  <a:cubicBezTo>
                    <a:pt x="31719" y="19208"/>
                    <a:pt x="28963" y="14161"/>
                    <a:pt x="15874" y="14083"/>
                  </a:cubicBezTo>
                  <a:close/>
                  <a:moveTo>
                    <a:pt x="15860" y="1"/>
                  </a:moveTo>
                  <a:cubicBezTo>
                    <a:pt x="14365" y="1"/>
                    <a:pt x="12872" y="4691"/>
                    <a:pt x="15862" y="14070"/>
                  </a:cubicBezTo>
                  <a:lnTo>
                    <a:pt x="15862" y="14070"/>
                  </a:lnTo>
                  <a:cubicBezTo>
                    <a:pt x="15865" y="14068"/>
                    <a:pt x="15867" y="14066"/>
                    <a:pt x="15870" y="14064"/>
                  </a:cubicBezTo>
                  <a:lnTo>
                    <a:pt x="15870" y="14064"/>
                  </a:lnTo>
                  <a:cubicBezTo>
                    <a:pt x="15870" y="14065"/>
                    <a:pt x="15869" y="14066"/>
                    <a:pt x="15869" y="14066"/>
                  </a:cubicBezTo>
                  <a:lnTo>
                    <a:pt x="15869" y="14066"/>
                  </a:lnTo>
                  <a:cubicBezTo>
                    <a:pt x="15869" y="14066"/>
                    <a:pt x="15869" y="14066"/>
                    <a:pt x="15870" y="14066"/>
                  </a:cubicBezTo>
                  <a:lnTo>
                    <a:pt x="15870" y="14066"/>
                  </a:lnTo>
                  <a:cubicBezTo>
                    <a:pt x="15869" y="14067"/>
                    <a:pt x="15869" y="14068"/>
                    <a:pt x="15869" y="14069"/>
                  </a:cubicBezTo>
                  <a:lnTo>
                    <a:pt x="15869" y="14069"/>
                  </a:lnTo>
                  <a:cubicBezTo>
                    <a:pt x="15869" y="14069"/>
                    <a:pt x="15868" y="14069"/>
                    <a:pt x="15868" y="14069"/>
                  </a:cubicBezTo>
                  <a:lnTo>
                    <a:pt x="15868" y="14069"/>
                  </a:lnTo>
                  <a:cubicBezTo>
                    <a:pt x="15869" y="14068"/>
                    <a:pt x="15869" y="14067"/>
                    <a:pt x="15869" y="14066"/>
                  </a:cubicBezTo>
                  <a:lnTo>
                    <a:pt x="15869" y="14066"/>
                  </a:lnTo>
                  <a:cubicBezTo>
                    <a:pt x="15867" y="14068"/>
                    <a:pt x="15865" y="14070"/>
                    <a:pt x="15862" y="14072"/>
                  </a:cubicBezTo>
                  <a:lnTo>
                    <a:pt x="15862" y="14072"/>
                  </a:lnTo>
                  <a:cubicBezTo>
                    <a:pt x="15863" y="14072"/>
                    <a:pt x="15863" y="14073"/>
                    <a:pt x="15863" y="14073"/>
                  </a:cubicBezTo>
                  <a:lnTo>
                    <a:pt x="15863" y="14073"/>
                  </a:lnTo>
                  <a:cubicBezTo>
                    <a:pt x="15865" y="14072"/>
                    <a:pt x="15867" y="14071"/>
                    <a:pt x="15868" y="14069"/>
                  </a:cubicBezTo>
                  <a:lnTo>
                    <a:pt x="15868" y="14069"/>
                  </a:lnTo>
                  <a:cubicBezTo>
                    <a:pt x="15868" y="14070"/>
                    <a:pt x="15868" y="14071"/>
                    <a:pt x="15867" y="14072"/>
                  </a:cubicBezTo>
                  <a:lnTo>
                    <a:pt x="15867" y="14072"/>
                  </a:lnTo>
                  <a:cubicBezTo>
                    <a:pt x="15867" y="14072"/>
                    <a:pt x="15868" y="14072"/>
                    <a:pt x="15868" y="14072"/>
                  </a:cubicBezTo>
                  <a:lnTo>
                    <a:pt x="15868" y="14072"/>
                  </a:lnTo>
                  <a:cubicBezTo>
                    <a:pt x="15867" y="14074"/>
                    <a:pt x="15866" y="14076"/>
                    <a:pt x="15866" y="14078"/>
                  </a:cubicBezTo>
                  <a:lnTo>
                    <a:pt x="15866" y="14078"/>
                  </a:lnTo>
                  <a:cubicBezTo>
                    <a:pt x="15866" y="14078"/>
                    <a:pt x="15866" y="14078"/>
                    <a:pt x="15866" y="14078"/>
                  </a:cubicBezTo>
                  <a:lnTo>
                    <a:pt x="15866" y="14078"/>
                  </a:lnTo>
                  <a:cubicBezTo>
                    <a:pt x="15865" y="14078"/>
                    <a:pt x="15865" y="14079"/>
                    <a:pt x="15865" y="14080"/>
                  </a:cubicBezTo>
                  <a:lnTo>
                    <a:pt x="15865" y="14080"/>
                  </a:lnTo>
                  <a:cubicBezTo>
                    <a:pt x="15865" y="14079"/>
                    <a:pt x="15865" y="14079"/>
                    <a:pt x="15865" y="14079"/>
                  </a:cubicBezTo>
                  <a:lnTo>
                    <a:pt x="15865" y="14079"/>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79"/>
                  </a:cubicBezTo>
                  <a:lnTo>
                    <a:pt x="15865" y="14079"/>
                  </a:lnTo>
                  <a:cubicBezTo>
                    <a:pt x="15865" y="14079"/>
                    <a:pt x="15865" y="14079"/>
                    <a:pt x="15865" y="14079"/>
                  </a:cubicBezTo>
                  <a:lnTo>
                    <a:pt x="15865" y="14079"/>
                  </a:lnTo>
                  <a:cubicBezTo>
                    <a:pt x="15865" y="14078"/>
                    <a:pt x="15864" y="14078"/>
                    <a:pt x="15864" y="14077"/>
                  </a:cubicBezTo>
                  <a:lnTo>
                    <a:pt x="15864" y="14077"/>
                  </a:lnTo>
                  <a:cubicBezTo>
                    <a:pt x="15865" y="14077"/>
                    <a:pt x="15865" y="14077"/>
                    <a:pt x="15866" y="14078"/>
                  </a:cubicBezTo>
                  <a:lnTo>
                    <a:pt x="15866" y="14078"/>
                  </a:lnTo>
                  <a:cubicBezTo>
                    <a:pt x="15866" y="14076"/>
                    <a:pt x="15867" y="14074"/>
                    <a:pt x="15867" y="14072"/>
                  </a:cubicBezTo>
                  <a:lnTo>
                    <a:pt x="15867" y="14072"/>
                  </a:lnTo>
                  <a:cubicBezTo>
                    <a:pt x="15866" y="14073"/>
                    <a:pt x="15865" y="14074"/>
                    <a:pt x="15863" y="14075"/>
                  </a:cubicBezTo>
                  <a:lnTo>
                    <a:pt x="15863" y="14075"/>
                  </a:lnTo>
                  <a:cubicBezTo>
                    <a:pt x="15863" y="14074"/>
                    <a:pt x="15863" y="14074"/>
                    <a:pt x="15863" y="14073"/>
                  </a:cubicBezTo>
                  <a:lnTo>
                    <a:pt x="15863" y="14073"/>
                  </a:lnTo>
                  <a:cubicBezTo>
                    <a:pt x="15863" y="14073"/>
                    <a:pt x="15863" y="14073"/>
                    <a:pt x="15863" y="14073"/>
                  </a:cubicBezTo>
                  <a:lnTo>
                    <a:pt x="15863" y="14073"/>
                  </a:lnTo>
                  <a:cubicBezTo>
                    <a:pt x="15863" y="14073"/>
                    <a:pt x="15862" y="14072"/>
                    <a:pt x="15862" y="14072"/>
                  </a:cubicBezTo>
                  <a:lnTo>
                    <a:pt x="15862" y="14072"/>
                  </a:lnTo>
                  <a:cubicBezTo>
                    <a:pt x="15862" y="14072"/>
                    <a:pt x="15862" y="14072"/>
                    <a:pt x="15862" y="14072"/>
                  </a:cubicBezTo>
                  <a:lnTo>
                    <a:pt x="15862" y="14072"/>
                  </a:lnTo>
                  <a:cubicBezTo>
                    <a:pt x="15862" y="14071"/>
                    <a:pt x="15862" y="14070"/>
                    <a:pt x="15862" y="14070"/>
                  </a:cubicBezTo>
                  <a:lnTo>
                    <a:pt x="15862" y="14070"/>
                  </a:lnTo>
                  <a:cubicBezTo>
                    <a:pt x="15862" y="14070"/>
                    <a:pt x="15862" y="14070"/>
                    <a:pt x="15862" y="14070"/>
                  </a:cubicBezTo>
                  <a:lnTo>
                    <a:pt x="15862" y="14070"/>
                  </a:lnTo>
                  <a:cubicBezTo>
                    <a:pt x="15833" y="13982"/>
                    <a:pt x="15804" y="13894"/>
                    <a:pt x="15775" y="13805"/>
                  </a:cubicBezTo>
                  <a:lnTo>
                    <a:pt x="15775" y="13805"/>
                  </a:lnTo>
                  <a:cubicBezTo>
                    <a:pt x="15804" y="13894"/>
                    <a:pt x="15832" y="13983"/>
                    <a:pt x="15860" y="14071"/>
                  </a:cubicBezTo>
                  <a:lnTo>
                    <a:pt x="15860" y="14071"/>
                  </a:lnTo>
                  <a:cubicBezTo>
                    <a:pt x="15860" y="14071"/>
                    <a:pt x="15860" y="14071"/>
                    <a:pt x="15860" y="14071"/>
                  </a:cubicBezTo>
                  <a:lnTo>
                    <a:pt x="15860" y="14071"/>
                  </a:lnTo>
                  <a:cubicBezTo>
                    <a:pt x="13104" y="5767"/>
                    <a:pt x="9665" y="2540"/>
                    <a:pt x="8085" y="2540"/>
                  </a:cubicBezTo>
                  <a:cubicBezTo>
                    <a:pt x="6125" y="2540"/>
                    <a:pt x="7023" y="7502"/>
                    <a:pt x="15627" y="13905"/>
                  </a:cubicBezTo>
                  <a:lnTo>
                    <a:pt x="15627" y="13905"/>
                  </a:lnTo>
                  <a:cubicBezTo>
                    <a:pt x="15625" y="13904"/>
                    <a:pt x="15624" y="13903"/>
                    <a:pt x="15622" y="13902"/>
                  </a:cubicBezTo>
                  <a:lnTo>
                    <a:pt x="15622" y="13902"/>
                  </a:lnTo>
                  <a:cubicBezTo>
                    <a:pt x="15624" y="13903"/>
                    <a:pt x="15625" y="13904"/>
                    <a:pt x="15627" y="13905"/>
                  </a:cubicBezTo>
                  <a:lnTo>
                    <a:pt x="15627" y="13905"/>
                  </a:lnTo>
                  <a:cubicBezTo>
                    <a:pt x="15627" y="13905"/>
                    <a:pt x="15627" y="13905"/>
                    <a:pt x="15627" y="13905"/>
                  </a:cubicBezTo>
                  <a:lnTo>
                    <a:pt x="15627" y="13905"/>
                  </a:lnTo>
                  <a:cubicBezTo>
                    <a:pt x="15704" y="13962"/>
                    <a:pt x="15781" y="14017"/>
                    <a:pt x="15858" y="14072"/>
                  </a:cubicBezTo>
                  <a:lnTo>
                    <a:pt x="15858" y="14072"/>
                  </a:lnTo>
                  <a:cubicBezTo>
                    <a:pt x="15859" y="14072"/>
                    <a:pt x="15860" y="14072"/>
                    <a:pt x="15860" y="14071"/>
                  </a:cubicBezTo>
                  <a:lnTo>
                    <a:pt x="15860" y="14071"/>
                  </a:lnTo>
                  <a:cubicBezTo>
                    <a:pt x="15860" y="14072"/>
                    <a:pt x="15861" y="14072"/>
                    <a:pt x="15861" y="14073"/>
                  </a:cubicBezTo>
                  <a:lnTo>
                    <a:pt x="15861" y="14073"/>
                  </a:lnTo>
                  <a:cubicBezTo>
                    <a:pt x="15861" y="14073"/>
                    <a:pt x="15861" y="14073"/>
                    <a:pt x="15861" y="14073"/>
                  </a:cubicBezTo>
                  <a:lnTo>
                    <a:pt x="15861" y="14073"/>
                  </a:lnTo>
                  <a:cubicBezTo>
                    <a:pt x="15861" y="14073"/>
                    <a:pt x="15861" y="14074"/>
                    <a:pt x="15861" y="14074"/>
                  </a:cubicBezTo>
                  <a:lnTo>
                    <a:pt x="15861" y="14074"/>
                  </a:lnTo>
                  <a:cubicBezTo>
                    <a:pt x="15861" y="14074"/>
                    <a:pt x="15861" y="14074"/>
                    <a:pt x="15861" y="14074"/>
                  </a:cubicBezTo>
                  <a:lnTo>
                    <a:pt x="15861" y="14074"/>
                  </a:lnTo>
                  <a:cubicBezTo>
                    <a:pt x="15861" y="14074"/>
                    <a:pt x="15861" y="14073"/>
                    <a:pt x="15861" y="14073"/>
                  </a:cubicBezTo>
                  <a:lnTo>
                    <a:pt x="15861" y="14073"/>
                  </a:lnTo>
                  <a:cubicBezTo>
                    <a:pt x="15860" y="14073"/>
                    <a:pt x="15860" y="14073"/>
                    <a:pt x="15860" y="14073"/>
                  </a:cubicBezTo>
                  <a:lnTo>
                    <a:pt x="15860" y="14073"/>
                  </a:lnTo>
                  <a:cubicBezTo>
                    <a:pt x="15859" y="14073"/>
                    <a:pt x="15859" y="14073"/>
                    <a:pt x="15858" y="14072"/>
                  </a:cubicBezTo>
                  <a:lnTo>
                    <a:pt x="15858" y="14072"/>
                  </a:lnTo>
                  <a:cubicBezTo>
                    <a:pt x="15858" y="14073"/>
                    <a:pt x="15857" y="14073"/>
                    <a:pt x="15857" y="14073"/>
                  </a:cubicBezTo>
                  <a:lnTo>
                    <a:pt x="15857" y="14073"/>
                  </a:lnTo>
                  <a:cubicBezTo>
                    <a:pt x="15857" y="14074"/>
                    <a:pt x="15858" y="14074"/>
                    <a:pt x="15858" y="14075"/>
                  </a:cubicBezTo>
                  <a:lnTo>
                    <a:pt x="15858" y="14075"/>
                  </a:lnTo>
                  <a:cubicBezTo>
                    <a:pt x="15859" y="14074"/>
                    <a:pt x="15859" y="14074"/>
                    <a:pt x="15860" y="14073"/>
                  </a:cubicBezTo>
                  <a:lnTo>
                    <a:pt x="15860" y="14073"/>
                  </a:lnTo>
                  <a:cubicBezTo>
                    <a:pt x="15860" y="14074"/>
                    <a:pt x="15861" y="14074"/>
                    <a:pt x="15861" y="14075"/>
                  </a:cubicBezTo>
                  <a:lnTo>
                    <a:pt x="15861" y="14075"/>
                  </a:lnTo>
                  <a:cubicBezTo>
                    <a:pt x="15861" y="14074"/>
                    <a:pt x="15861" y="14074"/>
                    <a:pt x="15861" y="14074"/>
                  </a:cubicBezTo>
                  <a:lnTo>
                    <a:pt x="15861" y="14074"/>
                  </a:lnTo>
                  <a:cubicBezTo>
                    <a:pt x="15861" y="14075"/>
                    <a:pt x="15862" y="14075"/>
                    <a:pt x="15862" y="14075"/>
                  </a:cubicBezTo>
                  <a:lnTo>
                    <a:pt x="15862" y="14075"/>
                  </a:lnTo>
                  <a:cubicBezTo>
                    <a:pt x="15861" y="14075"/>
                    <a:pt x="15861" y="14075"/>
                    <a:pt x="15861" y="14075"/>
                  </a:cubicBezTo>
                  <a:lnTo>
                    <a:pt x="15861" y="14075"/>
                  </a:lnTo>
                  <a:cubicBezTo>
                    <a:pt x="15861" y="14075"/>
                    <a:pt x="15860" y="14075"/>
                    <a:pt x="15860" y="14076"/>
                  </a:cubicBezTo>
                  <a:cubicBezTo>
                    <a:pt x="15859" y="14075"/>
                    <a:pt x="15859" y="14075"/>
                    <a:pt x="15858" y="14075"/>
                  </a:cubicBezTo>
                  <a:lnTo>
                    <a:pt x="15858" y="14075"/>
                  </a:lnTo>
                  <a:cubicBezTo>
                    <a:pt x="15858" y="14075"/>
                    <a:pt x="15857" y="14075"/>
                    <a:pt x="15857" y="14076"/>
                  </a:cubicBezTo>
                  <a:cubicBezTo>
                    <a:pt x="15856" y="14075"/>
                    <a:pt x="15856" y="14075"/>
                    <a:pt x="15855" y="14075"/>
                  </a:cubicBezTo>
                  <a:lnTo>
                    <a:pt x="15855" y="14075"/>
                  </a:lnTo>
                  <a:cubicBezTo>
                    <a:pt x="15855" y="14075"/>
                    <a:pt x="15854" y="14075"/>
                    <a:pt x="15854" y="14076"/>
                  </a:cubicBezTo>
                  <a:lnTo>
                    <a:pt x="15854" y="14076"/>
                  </a:lnTo>
                  <a:cubicBezTo>
                    <a:pt x="10497" y="10229"/>
                    <a:pt x="6518" y="8947"/>
                    <a:pt x="4335" y="8947"/>
                  </a:cubicBezTo>
                  <a:cubicBezTo>
                    <a:pt x="1" y="8947"/>
                    <a:pt x="2749" y="14004"/>
                    <a:pt x="15845" y="14082"/>
                  </a:cubicBezTo>
                  <a:lnTo>
                    <a:pt x="15845" y="14082"/>
                  </a:lnTo>
                  <a:cubicBezTo>
                    <a:pt x="15848" y="14080"/>
                    <a:pt x="15851" y="14078"/>
                    <a:pt x="15854" y="14076"/>
                  </a:cubicBezTo>
                  <a:lnTo>
                    <a:pt x="15854" y="14076"/>
                  </a:lnTo>
                  <a:cubicBezTo>
                    <a:pt x="15854" y="14076"/>
                    <a:pt x="15855" y="14076"/>
                    <a:pt x="15855" y="14077"/>
                  </a:cubicBezTo>
                  <a:lnTo>
                    <a:pt x="15855" y="14077"/>
                  </a:lnTo>
                  <a:cubicBezTo>
                    <a:pt x="15856" y="14076"/>
                    <a:pt x="15856" y="14076"/>
                    <a:pt x="15857" y="14076"/>
                  </a:cubicBezTo>
                  <a:lnTo>
                    <a:pt x="15857" y="14076"/>
                  </a:lnTo>
                  <a:cubicBezTo>
                    <a:pt x="15857" y="14076"/>
                    <a:pt x="15858" y="14076"/>
                    <a:pt x="15858" y="14077"/>
                  </a:cubicBezTo>
                  <a:lnTo>
                    <a:pt x="15858" y="14077"/>
                  </a:lnTo>
                  <a:cubicBezTo>
                    <a:pt x="15859" y="14076"/>
                    <a:pt x="15859" y="14076"/>
                    <a:pt x="15860" y="14076"/>
                  </a:cubicBezTo>
                  <a:lnTo>
                    <a:pt x="15860" y="14076"/>
                  </a:lnTo>
                  <a:cubicBezTo>
                    <a:pt x="15860" y="14076"/>
                    <a:pt x="15861" y="14076"/>
                    <a:pt x="15861" y="14077"/>
                  </a:cubicBezTo>
                  <a:lnTo>
                    <a:pt x="15861" y="14077"/>
                  </a:lnTo>
                  <a:cubicBezTo>
                    <a:pt x="15861" y="14076"/>
                    <a:pt x="15862" y="14076"/>
                    <a:pt x="15862" y="14076"/>
                  </a:cubicBezTo>
                  <a:lnTo>
                    <a:pt x="15862" y="14076"/>
                  </a:lnTo>
                  <a:cubicBezTo>
                    <a:pt x="15862" y="14077"/>
                    <a:pt x="15862" y="14077"/>
                    <a:pt x="15862" y="14078"/>
                  </a:cubicBezTo>
                  <a:lnTo>
                    <a:pt x="15862" y="14078"/>
                  </a:lnTo>
                  <a:cubicBezTo>
                    <a:pt x="15862" y="14077"/>
                    <a:pt x="15862" y="14077"/>
                    <a:pt x="15861" y="14077"/>
                  </a:cubicBezTo>
                  <a:lnTo>
                    <a:pt x="15861" y="14077"/>
                  </a:lnTo>
                  <a:cubicBezTo>
                    <a:pt x="15861" y="14077"/>
                    <a:pt x="15860" y="14077"/>
                    <a:pt x="15860" y="14078"/>
                  </a:cubicBezTo>
                  <a:lnTo>
                    <a:pt x="15860" y="14078"/>
                  </a:lnTo>
                  <a:cubicBezTo>
                    <a:pt x="15859" y="14077"/>
                    <a:pt x="15859" y="14077"/>
                    <a:pt x="15858" y="14077"/>
                  </a:cubicBezTo>
                  <a:lnTo>
                    <a:pt x="15858" y="14077"/>
                  </a:lnTo>
                  <a:cubicBezTo>
                    <a:pt x="15858" y="14077"/>
                    <a:pt x="15857" y="14077"/>
                    <a:pt x="15857" y="14078"/>
                  </a:cubicBezTo>
                  <a:lnTo>
                    <a:pt x="15857" y="14078"/>
                  </a:lnTo>
                  <a:cubicBezTo>
                    <a:pt x="15856" y="14077"/>
                    <a:pt x="15856" y="14077"/>
                    <a:pt x="15855" y="14077"/>
                  </a:cubicBezTo>
                  <a:lnTo>
                    <a:pt x="15855" y="14077"/>
                  </a:lnTo>
                  <a:cubicBezTo>
                    <a:pt x="15853" y="14078"/>
                    <a:pt x="15851" y="14080"/>
                    <a:pt x="15849" y="14082"/>
                  </a:cubicBezTo>
                  <a:lnTo>
                    <a:pt x="15849" y="14082"/>
                  </a:lnTo>
                  <a:cubicBezTo>
                    <a:pt x="15847" y="14082"/>
                    <a:pt x="15846" y="14082"/>
                    <a:pt x="15845" y="14082"/>
                  </a:cubicBezTo>
                  <a:lnTo>
                    <a:pt x="15845" y="14082"/>
                  </a:lnTo>
                  <a:cubicBezTo>
                    <a:pt x="15845" y="14082"/>
                    <a:pt x="15845" y="14082"/>
                    <a:pt x="15845" y="14082"/>
                  </a:cubicBezTo>
                  <a:lnTo>
                    <a:pt x="15845" y="14082"/>
                  </a:lnTo>
                  <a:cubicBezTo>
                    <a:pt x="15753" y="14082"/>
                    <a:pt x="15660" y="14083"/>
                    <a:pt x="15566" y="14083"/>
                  </a:cubicBezTo>
                  <a:cubicBezTo>
                    <a:pt x="15659" y="14083"/>
                    <a:pt x="15751" y="14083"/>
                    <a:pt x="15843" y="14083"/>
                  </a:cubicBezTo>
                  <a:lnTo>
                    <a:pt x="15843" y="14083"/>
                  </a:lnTo>
                  <a:cubicBezTo>
                    <a:pt x="15843" y="14083"/>
                    <a:pt x="15843" y="14083"/>
                    <a:pt x="15843" y="14083"/>
                  </a:cubicBezTo>
                  <a:lnTo>
                    <a:pt x="15843" y="14083"/>
                  </a:lnTo>
                  <a:cubicBezTo>
                    <a:pt x="15844" y="14083"/>
                    <a:pt x="15845" y="14083"/>
                    <a:pt x="15846" y="14083"/>
                  </a:cubicBezTo>
                  <a:lnTo>
                    <a:pt x="15846" y="14083"/>
                  </a:lnTo>
                  <a:cubicBezTo>
                    <a:pt x="15846" y="14083"/>
                    <a:pt x="15846" y="14083"/>
                    <a:pt x="15846" y="14083"/>
                  </a:cubicBezTo>
                  <a:lnTo>
                    <a:pt x="15846" y="14083"/>
                  </a:lnTo>
                  <a:cubicBezTo>
                    <a:pt x="15847" y="14083"/>
                    <a:pt x="15848" y="14083"/>
                    <a:pt x="15849" y="14083"/>
                  </a:cubicBezTo>
                  <a:lnTo>
                    <a:pt x="15849" y="14083"/>
                  </a:lnTo>
                  <a:cubicBezTo>
                    <a:pt x="15849" y="14083"/>
                    <a:pt x="15849" y="14083"/>
                    <a:pt x="15849" y="14083"/>
                  </a:cubicBezTo>
                  <a:lnTo>
                    <a:pt x="15849" y="14083"/>
                  </a:lnTo>
                  <a:cubicBezTo>
                    <a:pt x="15850" y="14083"/>
                    <a:pt x="15851" y="14083"/>
                    <a:pt x="15852" y="14083"/>
                  </a:cubicBezTo>
                  <a:lnTo>
                    <a:pt x="15852" y="14083"/>
                  </a:lnTo>
                  <a:cubicBezTo>
                    <a:pt x="15852" y="14083"/>
                    <a:pt x="15852" y="14083"/>
                    <a:pt x="15852" y="14083"/>
                  </a:cubicBezTo>
                  <a:lnTo>
                    <a:pt x="15852" y="14083"/>
                  </a:lnTo>
                  <a:cubicBezTo>
                    <a:pt x="15854" y="14083"/>
                    <a:pt x="15856" y="14083"/>
                    <a:pt x="15858" y="14083"/>
                  </a:cubicBezTo>
                  <a:lnTo>
                    <a:pt x="15858" y="14083"/>
                  </a:lnTo>
                  <a:cubicBezTo>
                    <a:pt x="15860" y="14083"/>
                    <a:pt x="15862" y="14083"/>
                    <a:pt x="15864" y="14083"/>
                  </a:cubicBezTo>
                  <a:lnTo>
                    <a:pt x="15864" y="14083"/>
                  </a:lnTo>
                  <a:cubicBezTo>
                    <a:pt x="15864" y="14083"/>
                    <a:pt x="15864" y="14083"/>
                    <a:pt x="15864" y="14083"/>
                  </a:cubicBezTo>
                  <a:lnTo>
                    <a:pt x="15864" y="14083"/>
                  </a:lnTo>
                  <a:cubicBezTo>
                    <a:pt x="15862" y="14083"/>
                    <a:pt x="15860" y="14083"/>
                    <a:pt x="15858" y="14083"/>
                  </a:cubicBezTo>
                  <a:lnTo>
                    <a:pt x="15858" y="14083"/>
                  </a:lnTo>
                  <a:cubicBezTo>
                    <a:pt x="15856" y="14083"/>
                    <a:pt x="15854" y="14083"/>
                    <a:pt x="15852" y="14083"/>
                  </a:cubicBezTo>
                  <a:lnTo>
                    <a:pt x="15852" y="14083"/>
                  </a:lnTo>
                  <a:cubicBezTo>
                    <a:pt x="15777" y="14137"/>
                    <a:pt x="15702" y="14191"/>
                    <a:pt x="15627" y="14246"/>
                  </a:cubicBezTo>
                  <a:lnTo>
                    <a:pt x="15627" y="14246"/>
                  </a:lnTo>
                  <a:cubicBezTo>
                    <a:pt x="15627" y="14246"/>
                    <a:pt x="15627" y="14246"/>
                    <a:pt x="15627" y="14246"/>
                  </a:cubicBezTo>
                  <a:lnTo>
                    <a:pt x="15627" y="14246"/>
                  </a:lnTo>
                  <a:cubicBezTo>
                    <a:pt x="15625" y="14247"/>
                    <a:pt x="15623" y="14248"/>
                    <a:pt x="15622" y="14249"/>
                  </a:cubicBezTo>
                  <a:cubicBezTo>
                    <a:pt x="15623" y="14248"/>
                    <a:pt x="15625" y="14247"/>
                    <a:pt x="15627" y="14246"/>
                  </a:cubicBezTo>
                  <a:lnTo>
                    <a:pt x="15627" y="14246"/>
                  </a:lnTo>
                  <a:cubicBezTo>
                    <a:pt x="7020" y="20651"/>
                    <a:pt x="6124" y="25620"/>
                    <a:pt x="8087" y="25620"/>
                  </a:cubicBezTo>
                  <a:cubicBezTo>
                    <a:pt x="9669" y="25620"/>
                    <a:pt x="13109" y="22391"/>
                    <a:pt x="15864" y="14083"/>
                  </a:cubicBezTo>
                  <a:lnTo>
                    <a:pt x="15864" y="14083"/>
                  </a:lnTo>
                  <a:cubicBezTo>
                    <a:pt x="15835" y="14175"/>
                    <a:pt x="15805" y="14268"/>
                    <a:pt x="15775" y="14361"/>
                  </a:cubicBezTo>
                  <a:cubicBezTo>
                    <a:pt x="15805" y="14268"/>
                    <a:pt x="15835" y="14176"/>
                    <a:pt x="15865" y="14085"/>
                  </a:cubicBezTo>
                  <a:lnTo>
                    <a:pt x="15865" y="14085"/>
                  </a:lnTo>
                  <a:cubicBezTo>
                    <a:pt x="15865" y="14085"/>
                    <a:pt x="15865" y="14085"/>
                    <a:pt x="15865" y="14085"/>
                  </a:cubicBezTo>
                  <a:lnTo>
                    <a:pt x="15865" y="14085"/>
                  </a:lnTo>
                  <a:cubicBezTo>
                    <a:pt x="15865" y="14085"/>
                    <a:pt x="15865" y="14085"/>
                    <a:pt x="15865" y="14085"/>
                  </a:cubicBezTo>
                  <a:lnTo>
                    <a:pt x="15865" y="14085"/>
                  </a:lnTo>
                  <a:cubicBezTo>
                    <a:pt x="15895" y="14176"/>
                    <a:pt x="15925" y="14268"/>
                    <a:pt x="15955" y="14361"/>
                  </a:cubicBezTo>
                  <a:cubicBezTo>
                    <a:pt x="15925" y="14268"/>
                    <a:pt x="15896" y="14176"/>
                    <a:pt x="15867" y="14085"/>
                  </a:cubicBezTo>
                  <a:lnTo>
                    <a:pt x="15867" y="14085"/>
                  </a:lnTo>
                  <a:cubicBezTo>
                    <a:pt x="15867" y="14085"/>
                    <a:pt x="15867" y="14085"/>
                    <a:pt x="15867" y="14085"/>
                  </a:cubicBezTo>
                  <a:lnTo>
                    <a:pt x="15867" y="14085"/>
                  </a:lnTo>
                  <a:cubicBezTo>
                    <a:pt x="15866" y="14084"/>
                    <a:pt x="15866" y="14084"/>
                    <a:pt x="15866" y="14083"/>
                  </a:cubicBezTo>
                  <a:lnTo>
                    <a:pt x="15866" y="14083"/>
                  </a:lnTo>
                  <a:cubicBezTo>
                    <a:pt x="15867" y="14083"/>
                    <a:pt x="15867" y="14083"/>
                    <a:pt x="15867" y="14083"/>
                  </a:cubicBezTo>
                  <a:lnTo>
                    <a:pt x="15867" y="14083"/>
                  </a:lnTo>
                  <a:cubicBezTo>
                    <a:pt x="15867" y="14083"/>
                    <a:pt x="15867" y="14083"/>
                    <a:pt x="15867" y="14083"/>
                  </a:cubicBezTo>
                  <a:lnTo>
                    <a:pt x="15867" y="14083"/>
                  </a:lnTo>
                  <a:cubicBezTo>
                    <a:pt x="15868" y="14083"/>
                    <a:pt x="15869" y="14083"/>
                    <a:pt x="15870" y="14083"/>
                  </a:cubicBezTo>
                  <a:lnTo>
                    <a:pt x="15870" y="14083"/>
                  </a:lnTo>
                  <a:cubicBezTo>
                    <a:pt x="15870" y="14083"/>
                    <a:pt x="15870" y="14083"/>
                    <a:pt x="15870" y="14083"/>
                  </a:cubicBezTo>
                  <a:lnTo>
                    <a:pt x="15870" y="14083"/>
                  </a:lnTo>
                  <a:cubicBezTo>
                    <a:pt x="15871" y="14083"/>
                    <a:pt x="15872" y="14083"/>
                    <a:pt x="15874" y="14083"/>
                  </a:cubicBezTo>
                  <a:lnTo>
                    <a:pt x="15874" y="14083"/>
                  </a:lnTo>
                  <a:cubicBezTo>
                    <a:pt x="15873" y="14083"/>
                    <a:pt x="15873" y="14083"/>
                    <a:pt x="15873" y="14083"/>
                  </a:cubicBezTo>
                  <a:lnTo>
                    <a:pt x="15873" y="14083"/>
                  </a:lnTo>
                  <a:cubicBezTo>
                    <a:pt x="15965" y="14083"/>
                    <a:pt x="16057" y="14083"/>
                    <a:pt x="16150" y="14083"/>
                  </a:cubicBezTo>
                  <a:cubicBezTo>
                    <a:pt x="16057" y="14083"/>
                    <a:pt x="15964" y="14082"/>
                    <a:pt x="15871" y="14082"/>
                  </a:cubicBezTo>
                  <a:lnTo>
                    <a:pt x="15871" y="14082"/>
                  </a:lnTo>
                  <a:cubicBezTo>
                    <a:pt x="15871" y="14082"/>
                    <a:pt x="15871" y="14082"/>
                    <a:pt x="15871" y="14082"/>
                  </a:cubicBezTo>
                  <a:lnTo>
                    <a:pt x="15871" y="14082"/>
                  </a:lnTo>
                  <a:cubicBezTo>
                    <a:pt x="15870" y="14082"/>
                    <a:pt x="15869" y="14082"/>
                    <a:pt x="15868" y="14082"/>
                  </a:cubicBezTo>
                  <a:lnTo>
                    <a:pt x="15868" y="14082"/>
                  </a:lnTo>
                  <a:cubicBezTo>
                    <a:pt x="15867" y="14081"/>
                    <a:pt x="15867" y="14081"/>
                    <a:pt x="15866" y="14081"/>
                  </a:cubicBezTo>
                  <a:lnTo>
                    <a:pt x="15866" y="14081"/>
                  </a:lnTo>
                  <a:cubicBezTo>
                    <a:pt x="15866" y="14081"/>
                    <a:pt x="15866" y="14081"/>
                    <a:pt x="15866" y="14082"/>
                  </a:cubicBezTo>
                  <a:lnTo>
                    <a:pt x="15866" y="14082"/>
                  </a:lnTo>
                  <a:cubicBezTo>
                    <a:pt x="15867" y="14082"/>
                    <a:pt x="15867" y="14082"/>
                    <a:pt x="15868" y="14082"/>
                  </a:cubicBezTo>
                  <a:lnTo>
                    <a:pt x="15868" y="14082"/>
                  </a:lnTo>
                  <a:cubicBezTo>
                    <a:pt x="15868" y="14082"/>
                    <a:pt x="15868" y="14082"/>
                    <a:pt x="15868" y="14082"/>
                  </a:cubicBezTo>
                  <a:lnTo>
                    <a:pt x="15868" y="14082"/>
                  </a:lnTo>
                  <a:cubicBezTo>
                    <a:pt x="15867" y="14082"/>
                    <a:pt x="15867" y="14082"/>
                    <a:pt x="15866" y="14082"/>
                  </a:cubicBezTo>
                  <a:lnTo>
                    <a:pt x="15866" y="14082"/>
                  </a:lnTo>
                  <a:cubicBezTo>
                    <a:pt x="15866" y="14082"/>
                    <a:pt x="15866" y="14082"/>
                    <a:pt x="15866" y="14082"/>
                  </a:cubicBezTo>
                  <a:lnTo>
                    <a:pt x="15866" y="14082"/>
                  </a:lnTo>
                  <a:cubicBezTo>
                    <a:pt x="15866" y="14082"/>
                    <a:pt x="15866" y="14082"/>
                    <a:pt x="15866" y="14082"/>
                  </a:cubicBezTo>
                  <a:lnTo>
                    <a:pt x="15866" y="14082"/>
                  </a:lnTo>
                  <a:cubicBezTo>
                    <a:pt x="15866" y="14081"/>
                    <a:pt x="15866" y="14081"/>
                    <a:pt x="15866" y="14081"/>
                  </a:cubicBezTo>
                  <a:lnTo>
                    <a:pt x="15866" y="14081"/>
                  </a:lnTo>
                  <a:cubicBezTo>
                    <a:pt x="15866" y="14081"/>
                    <a:pt x="15866" y="14081"/>
                    <a:pt x="15866" y="14081"/>
                  </a:cubicBezTo>
                  <a:lnTo>
                    <a:pt x="15866" y="14081"/>
                  </a:lnTo>
                  <a:cubicBezTo>
                    <a:pt x="15867" y="14080"/>
                    <a:pt x="15867" y="14079"/>
                    <a:pt x="15867" y="14079"/>
                  </a:cubicBezTo>
                  <a:lnTo>
                    <a:pt x="15867" y="14079"/>
                  </a:lnTo>
                  <a:cubicBezTo>
                    <a:pt x="15868" y="14080"/>
                    <a:pt x="15870" y="14081"/>
                    <a:pt x="15871" y="14082"/>
                  </a:cubicBezTo>
                  <a:lnTo>
                    <a:pt x="15871" y="14082"/>
                  </a:lnTo>
                  <a:cubicBezTo>
                    <a:pt x="28968" y="14004"/>
                    <a:pt x="31722" y="8947"/>
                    <a:pt x="27387" y="8947"/>
                  </a:cubicBezTo>
                  <a:cubicBezTo>
                    <a:pt x="25205" y="8947"/>
                    <a:pt x="21228" y="10228"/>
                    <a:pt x="15870" y="14070"/>
                  </a:cubicBezTo>
                  <a:lnTo>
                    <a:pt x="15870" y="14070"/>
                  </a:lnTo>
                  <a:cubicBezTo>
                    <a:pt x="15870" y="14069"/>
                    <a:pt x="15871" y="14068"/>
                    <a:pt x="15871" y="14067"/>
                  </a:cubicBezTo>
                  <a:lnTo>
                    <a:pt x="15871" y="14067"/>
                  </a:lnTo>
                  <a:cubicBezTo>
                    <a:pt x="15871" y="14067"/>
                    <a:pt x="15871" y="14067"/>
                    <a:pt x="15871" y="14068"/>
                  </a:cubicBezTo>
                  <a:lnTo>
                    <a:pt x="15871" y="14068"/>
                  </a:lnTo>
                  <a:cubicBezTo>
                    <a:pt x="15871" y="14067"/>
                    <a:pt x="15871" y="14066"/>
                    <a:pt x="15872" y="14065"/>
                  </a:cubicBezTo>
                  <a:lnTo>
                    <a:pt x="15872" y="14065"/>
                  </a:lnTo>
                  <a:cubicBezTo>
                    <a:pt x="15872" y="14065"/>
                    <a:pt x="15872" y="14065"/>
                    <a:pt x="15872" y="14065"/>
                  </a:cubicBezTo>
                  <a:lnTo>
                    <a:pt x="15872" y="14065"/>
                  </a:lnTo>
                  <a:cubicBezTo>
                    <a:pt x="15872" y="14064"/>
                    <a:pt x="15872" y="14063"/>
                    <a:pt x="15873" y="14062"/>
                  </a:cubicBezTo>
                  <a:lnTo>
                    <a:pt x="15873" y="14062"/>
                  </a:lnTo>
                  <a:cubicBezTo>
                    <a:pt x="15872" y="14062"/>
                    <a:pt x="15872" y="14062"/>
                    <a:pt x="15872" y="14062"/>
                  </a:cubicBezTo>
                  <a:lnTo>
                    <a:pt x="15872" y="14062"/>
                  </a:lnTo>
                  <a:cubicBezTo>
                    <a:pt x="15900" y="13977"/>
                    <a:pt x="15927" y="13891"/>
                    <a:pt x="15955" y="13805"/>
                  </a:cubicBezTo>
                  <a:lnTo>
                    <a:pt x="15955" y="13805"/>
                  </a:lnTo>
                  <a:cubicBezTo>
                    <a:pt x="15927" y="13892"/>
                    <a:pt x="15899" y="13978"/>
                    <a:pt x="15870" y="14064"/>
                  </a:cubicBezTo>
                  <a:lnTo>
                    <a:pt x="15870" y="14064"/>
                  </a:lnTo>
                  <a:cubicBezTo>
                    <a:pt x="15870" y="14064"/>
                    <a:pt x="15870" y="14064"/>
                    <a:pt x="15870" y="14064"/>
                  </a:cubicBezTo>
                  <a:lnTo>
                    <a:pt x="15870" y="14064"/>
                  </a:lnTo>
                  <a:cubicBezTo>
                    <a:pt x="18851" y="4689"/>
                    <a:pt x="17355" y="1"/>
                    <a:pt x="15860" y="1"/>
                  </a:cubicBezTo>
                  <a:close/>
                  <a:moveTo>
                    <a:pt x="15867" y="14083"/>
                  </a:moveTo>
                  <a:lnTo>
                    <a:pt x="15867" y="14083"/>
                  </a:lnTo>
                  <a:cubicBezTo>
                    <a:pt x="15943" y="14139"/>
                    <a:pt x="16018" y="14194"/>
                    <a:pt x="16095" y="14249"/>
                  </a:cubicBezTo>
                  <a:cubicBezTo>
                    <a:pt x="16018" y="14194"/>
                    <a:pt x="15942" y="14139"/>
                    <a:pt x="15867" y="14085"/>
                  </a:cubicBezTo>
                  <a:lnTo>
                    <a:pt x="15867" y="14085"/>
                  </a:lnTo>
                  <a:cubicBezTo>
                    <a:pt x="18616" y="22391"/>
                    <a:pt x="22054" y="25620"/>
                    <a:pt x="23636" y="25620"/>
                  </a:cubicBezTo>
                  <a:cubicBezTo>
                    <a:pt x="25615" y="25620"/>
                    <a:pt x="24689" y="20567"/>
                    <a:pt x="15870" y="14083"/>
                  </a:cubicBezTo>
                  <a:lnTo>
                    <a:pt x="15870" y="14083"/>
                  </a:lnTo>
                  <a:cubicBezTo>
                    <a:pt x="15869" y="14083"/>
                    <a:pt x="15868" y="14083"/>
                    <a:pt x="15867" y="14083"/>
                  </a:cubicBezTo>
                  <a:close/>
                  <a:moveTo>
                    <a:pt x="15865" y="14085"/>
                  </a:moveTo>
                  <a:cubicBezTo>
                    <a:pt x="12871" y="23471"/>
                    <a:pt x="14364" y="28164"/>
                    <a:pt x="15860" y="28164"/>
                  </a:cubicBezTo>
                  <a:cubicBezTo>
                    <a:pt x="17355" y="28164"/>
                    <a:pt x="18853" y="23471"/>
                    <a:pt x="15865" y="14085"/>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7"/>
            <p:cNvSpPr/>
            <p:nvPr/>
          </p:nvSpPr>
          <p:spPr>
            <a:xfrm>
              <a:off x="2028650" y="2201550"/>
              <a:ext cx="784200" cy="673525"/>
            </a:xfrm>
            <a:custGeom>
              <a:avLst/>
              <a:gdLst/>
              <a:ahLst/>
              <a:cxnLst/>
              <a:rect l="l" t="t" r="r" b="b"/>
              <a:pathLst>
                <a:path w="31368" h="26941" extrusionOk="0">
                  <a:moveTo>
                    <a:pt x="5287" y="4715"/>
                  </a:moveTo>
                  <a:cubicBezTo>
                    <a:pt x="2628" y="4715"/>
                    <a:pt x="4586" y="9659"/>
                    <a:pt x="15678" y="13465"/>
                  </a:cubicBezTo>
                  <a:lnTo>
                    <a:pt x="15678" y="13465"/>
                  </a:lnTo>
                  <a:cubicBezTo>
                    <a:pt x="15678" y="13463"/>
                    <a:pt x="15678" y="13461"/>
                    <a:pt x="15678" y="13458"/>
                  </a:cubicBezTo>
                  <a:lnTo>
                    <a:pt x="15678" y="13458"/>
                  </a:lnTo>
                  <a:cubicBezTo>
                    <a:pt x="15655" y="13425"/>
                    <a:pt x="15631" y="13391"/>
                    <a:pt x="15607" y="13357"/>
                  </a:cubicBezTo>
                  <a:lnTo>
                    <a:pt x="15607" y="13357"/>
                  </a:lnTo>
                  <a:cubicBezTo>
                    <a:pt x="10987" y="6971"/>
                    <a:pt x="7084" y="4715"/>
                    <a:pt x="5287" y="4715"/>
                  </a:cubicBezTo>
                  <a:close/>
                  <a:moveTo>
                    <a:pt x="15686" y="13464"/>
                  </a:moveTo>
                  <a:lnTo>
                    <a:pt x="15686" y="13464"/>
                  </a:lnTo>
                  <a:cubicBezTo>
                    <a:pt x="15687" y="13464"/>
                    <a:pt x="15687" y="13465"/>
                    <a:pt x="15687" y="13465"/>
                  </a:cubicBezTo>
                  <a:lnTo>
                    <a:pt x="15687" y="13465"/>
                  </a:lnTo>
                  <a:cubicBezTo>
                    <a:pt x="15688" y="13465"/>
                    <a:pt x="15689" y="13465"/>
                    <a:pt x="15689" y="13464"/>
                  </a:cubicBezTo>
                  <a:lnTo>
                    <a:pt x="15689" y="13464"/>
                  </a:lnTo>
                  <a:cubicBezTo>
                    <a:pt x="15689" y="13465"/>
                    <a:pt x="15688" y="13466"/>
                    <a:pt x="15688" y="13466"/>
                  </a:cubicBezTo>
                  <a:lnTo>
                    <a:pt x="15688" y="13466"/>
                  </a:lnTo>
                  <a:cubicBezTo>
                    <a:pt x="15688" y="13466"/>
                    <a:pt x="15687" y="13465"/>
                    <a:pt x="15687" y="13465"/>
                  </a:cubicBezTo>
                  <a:lnTo>
                    <a:pt x="15687" y="13465"/>
                  </a:lnTo>
                  <a:cubicBezTo>
                    <a:pt x="15687" y="13465"/>
                    <a:pt x="15687" y="13465"/>
                    <a:pt x="15686" y="13465"/>
                  </a:cubicBezTo>
                  <a:lnTo>
                    <a:pt x="15686" y="13465"/>
                  </a:lnTo>
                  <a:cubicBezTo>
                    <a:pt x="15686" y="13465"/>
                    <a:pt x="15686" y="13464"/>
                    <a:pt x="15686" y="13464"/>
                  </a:cubicBezTo>
                  <a:close/>
                  <a:moveTo>
                    <a:pt x="15680" y="13466"/>
                  </a:moveTo>
                  <a:cubicBezTo>
                    <a:pt x="15681" y="13466"/>
                    <a:pt x="15681" y="13466"/>
                    <a:pt x="15682" y="13467"/>
                  </a:cubicBezTo>
                  <a:lnTo>
                    <a:pt x="15682" y="13467"/>
                  </a:lnTo>
                  <a:cubicBezTo>
                    <a:pt x="15683" y="13466"/>
                    <a:pt x="15683" y="13466"/>
                    <a:pt x="15684" y="13466"/>
                  </a:cubicBezTo>
                  <a:lnTo>
                    <a:pt x="15684" y="13466"/>
                  </a:lnTo>
                  <a:cubicBezTo>
                    <a:pt x="15684" y="13466"/>
                    <a:pt x="15684" y="13467"/>
                    <a:pt x="15685" y="13467"/>
                  </a:cubicBezTo>
                  <a:lnTo>
                    <a:pt x="15685" y="13467"/>
                  </a:lnTo>
                  <a:cubicBezTo>
                    <a:pt x="15684" y="13467"/>
                    <a:pt x="15683" y="13467"/>
                    <a:pt x="15682" y="13467"/>
                  </a:cubicBezTo>
                  <a:lnTo>
                    <a:pt x="15682" y="13467"/>
                  </a:lnTo>
                  <a:cubicBezTo>
                    <a:pt x="15681" y="13467"/>
                    <a:pt x="15681" y="13467"/>
                    <a:pt x="15680" y="13467"/>
                  </a:cubicBezTo>
                  <a:lnTo>
                    <a:pt x="15680" y="13467"/>
                  </a:lnTo>
                  <a:cubicBezTo>
                    <a:pt x="15680" y="13467"/>
                    <a:pt x="15680" y="13466"/>
                    <a:pt x="15680" y="13466"/>
                  </a:cubicBezTo>
                  <a:close/>
                  <a:moveTo>
                    <a:pt x="15690" y="13466"/>
                  </a:moveTo>
                  <a:lnTo>
                    <a:pt x="15690" y="13466"/>
                  </a:lnTo>
                  <a:cubicBezTo>
                    <a:pt x="15690" y="13466"/>
                    <a:pt x="15689" y="13467"/>
                    <a:pt x="15689" y="13468"/>
                  </a:cubicBezTo>
                  <a:lnTo>
                    <a:pt x="15689" y="13468"/>
                  </a:lnTo>
                  <a:cubicBezTo>
                    <a:pt x="15689" y="13467"/>
                    <a:pt x="15688" y="13467"/>
                    <a:pt x="15688" y="13466"/>
                  </a:cubicBezTo>
                  <a:lnTo>
                    <a:pt x="15688" y="13466"/>
                  </a:lnTo>
                  <a:cubicBezTo>
                    <a:pt x="15689" y="13466"/>
                    <a:pt x="15690" y="13466"/>
                    <a:pt x="15690" y="13466"/>
                  </a:cubicBezTo>
                  <a:close/>
                  <a:moveTo>
                    <a:pt x="15688" y="13466"/>
                  </a:moveTo>
                  <a:lnTo>
                    <a:pt x="15688" y="13466"/>
                  </a:lnTo>
                  <a:cubicBezTo>
                    <a:pt x="15687" y="13467"/>
                    <a:pt x="15687" y="13467"/>
                    <a:pt x="15687" y="13468"/>
                  </a:cubicBezTo>
                  <a:lnTo>
                    <a:pt x="15687" y="13468"/>
                  </a:lnTo>
                  <a:cubicBezTo>
                    <a:pt x="15687" y="13467"/>
                    <a:pt x="15687" y="13467"/>
                    <a:pt x="15686" y="13467"/>
                  </a:cubicBezTo>
                  <a:lnTo>
                    <a:pt x="15686" y="13467"/>
                  </a:lnTo>
                  <a:cubicBezTo>
                    <a:pt x="15686" y="13467"/>
                    <a:pt x="15686" y="13467"/>
                    <a:pt x="15686" y="13467"/>
                  </a:cubicBezTo>
                  <a:lnTo>
                    <a:pt x="15686" y="13467"/>
                  </a:lnTo>
                  <a:cubicBezTo>
                    <a:pt x="15687" y="13467"/>
                    <a:pt x="15687" y="13467"/>
                    <a:pt x="15688" y="13466"/>
                  </a:cubicBezTo>
                  <a:close/>
                  <a:moveTo>
                    <a:pt x="15686" y="13467"/>
                  </a:moveTo>
                  <a:cubicBezTo>
                    <a:pt x="15687" y="13467"/>
                    <a:pt x="15687" y="13467"/>
                    <a:pt x="15687" y="13468"/>
                  </a:cubicBezTo>
                  <a:lnTo>
                    <a:pt x="15687" y="13468"/>
                  </a:lnTo>
                  <a:cubicBezTo>
                    <a:pt x="15687" y="13468"/>
                    <a:pt x="15687" y="13468"/>
                    <a:pt x="15687" y="13468"/>
                  </a:cubicBezTo>
                  <a:lnTo>
                    <a:pt x="15687" y="13468"/>
                  </a:lnTo>
                  <a:cubicBezTo>
                    <a:pt x="15687" y="13468"/>
                    <a:pt x="15686" y="13468"/>
                    <a:pt x="15686" y="13468"/>
                  </a:cubicBezTo>
                  <a:lnTo>
                    <a:pt x="15686" y="13468"/>
                  </a:lnTo>
                  <a:cubicBezTo>
                    <a:pt x="15686" y="13468"/>
                    <a:pt x="15686" y="13467"/>
                    <a:pt x="15686" y="13467"/>
                  </a:cubicBezTo>
                  <a:close/>
                  <a:moveTo>
                    <a:pt x="26221" y="4937"/>
                  </a:moveTo>
                  <a:cubicBezTo>
                    <a:pt x="24393" y="4937"/>
                    <a:pt x="20437" y="7151"/>
                    <a:pt x="15692" y="13464"/>
                  </a:cubicBezTo>
                  <a:lnTo>
                    <a:pt x="15692" y="13464"/>
                  </a:lnTo>
                  <a:cubicBezTo>
                    <a:pt x="15694" y="13463"/>
                    <a:pt x="15696" y="13462"/>
                    <a:pt x="15698" y="13462"/>
                  </a:cubicBezTo>
                  <a:lnTo>
                    <a:pt x="15698" y="13462"/>
                  </a:lnTo>
                  <a:cubicBezTo>
                    <a:pt x="15698" y="13462"/>
                    <a:pt x="15697" y="13463"/>
                    <a:pt x="15697" y="13464"/>
                  </a:cubicBezTo>
                  <a:lnTo>
                    <a:pt x="15697" y="13464"/>
                  </a:lnTo>
                  <a:cubicBezTo>
                    <a:pt x="15697" y="13463"/>
                    <a:pt x="15698" y="13463"/>
                    <a:pt x="15699" y="13463"/>
                  </a:cubicBezTo>
                  <a:lnTo>
                    <a:pt x="15699" y="13463"/>
                  </a:lnTo>
                  <a:cubicBezTo>
                    <a:pt x="15699" y="13462"/>
                    <a:pt x="15700" y="13462"/>
                    <a:pt x="15700" y="13461"/>
                  </a:cubicBezTo>
                  <a:lnTo>
                    <a:pt x="15700" y="13461"/>
                  </a:lnTo>
                  <a:cubicBezTo>
                    <a:pt x="15700" y="13461"/>
                    <a:pt x="15699" y="13461"/>
                    <a:pt x="15698" y="13462"/>
                  </a:cubicBezTo>
                  <a:lnTo>
                    <a:pt x="15698" y="13462"/>
                  </a:lnTo>
                  <a:cubicBezTo>
                    <a:pt x="15753" y="13389"/>
                    <a:pt x="15808" y="13315"/>
                    <a:pt x="15863" y="13242"/>
                  </a:cubicBezTo>
                  <a:lnTo>
                    <a:pt x="15863" y="13242"/>
                  </a:lnTo>
                  <a:cubicBezTo>
                    <a:pt x="15808" y="13315"/>
                    <a:pt x="15754" y="13388"/>
                    <a:pt x="15700" y="13461"/>
                  </a:cubicBezTo>
                  <a:lnTo>
                    <a:pt x="15700" y="13461"/>
                  </a:lnTo>
                  <a:cubicBezTo>
                    <a:pt x="15786" y="13434"/>
                    <a:pt x="15873" y="13408"/>
                    <a:pt x="15960" y="13380"/>
                  </a:cubicBezTo>
                  <a:lnTo>
                    <a:pt x="15960" y="13380"/>
                  </a:lnTo>
                  <a:cubicBezTo>
                    <a:pt x="15872" y="13408"/>
                    <a:pt x="15785" y="13435"/>
                    <a:pt x="15699" y="13463"/>
                  </a:cubicBezTo>
                  <a:lnTo>
                    <a:pt x="15699" y="13463"/>
                  </a:lnTo>
                  <a:cubicBezTo>
                    <a:pt x="15697" y="13465"/>
                    <a:pt x="15696" y="13467"/>
                    <a:pt x="15694" y="13469"/>
                  </a:cubicBezTo>
                  <a:lnTo>
                    <a:pt x="15694" y="13469"/>
                  </a:lnTo>
                  <a:cubicBezTo>
                    <a:pt x="26931" y="9875"/>
                    <a:pt x="28951" y="4937"/>
                    <a:pt x="26221" y="4937"/>
                  </a:cubicBezTo>
                  <a:close/>
                  <a:moveTo>
                    <a:pt x="15689" y="13468"/>
                  </a:moveTo>
                  <a:lnTo>
                    <a:pt x="15689" y="13468"/>
                  </a:lnTo>
                  <a:cubicBezTo>
                    <a:pt x="15689" y="13468"/>
                    <a:pt x="15690" y="13469"/>
                    <a:pt x="15690" y="13469"/>
                  </a:cubicBezTo>
                  <a:lnTo>
                    <a:pt x="15690" y="13469"/>
                  </a:lnTo>
                  <a:cubicBezTo>
                    <a:pt x="15689" y="13469"/>
                    <a:pt x="15689" y="13469"/>
                    <a:pt x="15688" y="13469"/>
                  </a:cubicBezTo>
                  <a:lnTo>
                    <a:pt x="15688" y="13469"/>
                  </a:lnTo>
                  <a:cubicBezTo>
                    <a:pt x="15688" y="13468"/>
                    <a:pt x="15689" y="13468"/>
                    <a:pt x="15689" y="13468"/>
                  </a:cubicBezTo>
                  <a:close/>
                  <a:moveTo>
                    <a:pt x="15689" y="13470"/>
                  </a:moveTo>
                  <a:cubicBezTo>
                    <a:pt x="15689" y="13471"/>
                    <a:pt x="15689" y="13471"/>
                    <a:pt x="15689" y="13471"/>
                  </a:cubicBezTo>
                  <a:lnTo>
                    <a:pt x="15689" y="13471"/>
                  </a:lnTo>
                  <a:cubicBezTo>
                    <a:pt x="15689" y="13471"/>
                    <a:pt x="15689" y="13471"/>
                    <a:pt x="15689" y="13471"/>
                  </a:cubicBezTo>
                  <a:lnTo>
                    <a:pt x="15689" y="13471"/>
                  </a:lnTo>
                  <a:cubicBezTo>
                    <a:pt x="15689" y="13471"/>
                    <a:pt x="15689" y="13471"/>
                    <a:pt x="15689" y="13470"/>
                  </a:cubicBezTo>
                  <a:close/>
                  <a:moveTo>
                    <a:pt x="15685" y="13469"/>
                  </a:moveTo>
                  <a:lnTo>
                    <a:pt x="15685" y="13469"/>
                  </a:lnTo>
                  <a:cubicBezTo>
                    <a:pt x="15685" y="13469"/>
                    <a:pt x="15685" y="13469"/>
                    <a:pt x="15686" y="13469"/>
                  </a:cubicBezTo>
                  <a:lnTo>
                    <a:pt x="15686" y="13469"/>
                  </a:lnTo>
                  <a:cubicBezTo>
                    <a:pt x="15685" y="13470"/>
                    <a:pt x="15685" y="13470"/>
                    <a:pt x="15685" y="13471"/>
                  </a:cubicBezTo>
                  <a:lnTo>
                    <a:pt x="15685" y="13471"/>
                  </a:lnTo>
                  <a:cubicBezTo>
                    <a:pt x="15685" y="13470"/>
                    <a:pt x="15685" y="13470"/>
                    <a:pt x="15685" y="13469"/>
                  </a:cubicBezTo>
                  <a:close/>
                  <a:moveTo>
                    <a:pt x="15686" y="13470"/>
                  </a:moveTo>
                  <a:lnTo>
                    <a:pt x="15686" y="13470"/>
                  </a:lnTo>
                  <a:cubicBezTo>
                    <a:pt x="15686" y="13470"/>
                    <a:pt x="15687" y="13470"/>
                    <a:pt x="15687" y="13470"/>
                  </a:cubicBezTo>
                  <a:lnTo>
                    <a:pt x="15687" y="13470"/>
                  </a:lnTo>
                  <a:cubicBezTo>
                    <a:pt x="15687" y="13470"/>
                    <a:pt x="15687" y="13470"/>
                    <a:pt x="15687" y="13470"/>
                  </a:cubicBezTo>
                  <a:lnTo>
                    <a:pt x="15687" y="13470"/>
                  </a:lnTo>
                  <a:cubicBezTo>
                    <a:pt x="15688" y="13470"/>
                    <a:pt x="15688" y="13470"/>
                    <a:pt x="15689" y="13470"/>
                  </a:cubicBezTo>
                  <a:lnTo>
                    <a:pt x="15689" y="13470"/>
                  </a:lnTo>
                  <a:cubicBezTo>
                    <a:pt x="15689" y="13471"/>
                    <a:pt x="15689" y="13471"/>
                    <a:pt x="15689" y="13471"/>
                  </a:cubicBezTo>
                  <a:lnTo>
                    <a:pt x="15689" y="13471"/>
                  </a:lnTo>
                  <a:cubicBezTo>
                    <a:pt x="15689" y="13471"/>
                    <a:pt x="15688" y="13471"/>
                    <a:pt x="15687" y="13471"/>
                  </a:cubicBezTo>
                  <a:lnTo>
                    <a:pt x="15687" y="13471"/>
                  </a:lnTo>
                  <a:cubicBezTo>
                    <a:pt x="15687" y="13471"/>
                    <a:pt x="15687" y="13471"/>
                    <a:pt x="15687" y="13470"/>
                  </a:cubicBezTo>
                  <a:lnTo>
                    <a:pt x="15687" y="13470"/>
                  </a:lnTo>
                  <a:cubicBezTo>
                    <a:pt x="15687" y="13471"/>
                    <a:pt x="15686" y="13471"/>
                    <a:pt x="15686" y="13471"/>
                  </a:cubicBezTo>
                  <a:lnTo>
                    <a:pt x="15686" y="13471"/>
                  </a:lnTo>
                  <a:cubicBezTo>
                    <a:pt x="15686" y="13471"/>
                    <a:pt x="15686" y="13470"/>
                    <a:pt x="15686" y="13470"/>
                  </a:cubicBezTo>
                  <a:close/>
                  <a:moveTo>
                    <a:pt x="15672" y="13470"/>
                  </a:moveTo>
                  <a:lnTo>
                    <a:pt x="15672" y="13470"/>
                  </a:lnTo>
                  <a:cubicBezTo>
                    <a:pt x="15671" y="13470"/>
                    <a:pt x="15670" y="13470"/>
                    <a:pt x="15670" y="13470"/>
                  </a:cubicBezTo>
                  <a:lnTo>
                    <a:pt x="15670" y="13470"/>
                  </a:lnTo>
                  <a:cubicBezTo>
                    <a:pt x="15670" y="13471"/>
                    <a:pt x="15671" y="13471"/>
                    <a:pt x="15672" y="13471"/>
                  </a:cubicBezTo>
                  <a:lnTo>
                    <a:pt x="15672" y="13471"/>
                  </a:lnTo>
                  <a:cubicBezTo>
                    <a:pt x="15673" y="13471"/>
                    <a:pt x="15674" y="13471"/>
                    <a:pt x="15675" y="13471"/>
                  </a:cubicBezTo>
                  <a:lnTo>
                    <a:pt x="15675" y="13471"/>
                  </a:lnTo>
                  <a:cubicBezTo>
                    <a:pt x="15674" y="13470"/>
                    <a:pt x="15673" y="13470"/>
                    <a:pt x="15672" y="13470"/>
                  </a:cubicBezTo>
                  <a:close/>
                  <a:moveTo>
                    <a:pt x="15678" y="13470"/>
                  </a:moveTo>
                  <a:cubicBezTo>
                    <a:pt x="15677" y="13470"/>
                    <a:pt x="15676" y="13470"/>
                    <a:pt x="15675" y="13471"/>
                  </a:cubicBezTo>
                  <a:lnTo>
                    <a:pt x="15675" y="13471"/>
                  </a:lnTo>
                  <a:cubicBezTo>
                    <a:pt x="15676" y="13471"/>
                    <a:pt x="15677" y="13471"/>
                    <a:pt x="15678" y="13472"/>
                  </a:cubicBezTo>
                  <a:lnTo>
                    <a:pt x="15678" y="13472"/>
                  </a:lnTo>
                  <a:cubicBezTo>
                    <a:pt x="15678" y="13471"/>
                    <a:pt x="15678" y="13470"/>
                    <a:pt x="15678" y="13470"/>
                  </a:cubicBezTo>
                  <a:close/>
                  <a:moveTo>
                    <a:pt x="15685" y="13471"/>
                  </a:moveTo>
                  <a:cubicBezTo>
                    <a:pt x="15685" y="13471"/>
                    <a:pt x="15685" y="13472"/>
                    <a:pt x="15685" y="13472"/>
                  </a:cubicBezTo>
                  <a:lnTo>
                    <a:pt x="15685" y="13472"/>
                  </a:lnTo>
                  <a:cubicBezTo>
                    <a:pt x="15684" y="13472"/>
                    <a:pt x="15684" y="13473"/>
                    <a:pt x="15683" y="13473"/>
                  </a:cubicBezTo>
                  <a:lnTo>
                    <a:pt x="15683" y="13473"/>
                  </a:lnTo>
                  <a:cubicBezTo>
                    <a:pt x="15684" y="13472"/>
                    <a:pt x="15684" y="13471"/>
                    <a:pt x="15685" y="13471"/>
                  </a:cubicBezTo>
                  <a:close/>
                  <a:moveTo>
                    <a:pt x="15686" y="13471"/>
                  </a:moveTo>
                  <a:cubicBezTo>
                    <a:pt x="15686" y="13471"/>
                    <a:pt x="15686" y="13471"/>
                    <a:pt x="15686" y="13472"/>
                  </a:cubicBezTo>
                  <a:lnTo>
                    <a:pt x="15686" y="13472"/>
                  </a:lnTo>
                  <a:cubicBezTo>
                    <a:pt x="15687" y="13472"/>
                    <a:pt x="15687" y="13471"/>
                    <a:pt x="15687" y="13471"/>
                  </a:cubicBezTo>
                  <a:lnTo>
                    <a:pt x="15687" y="13471"/>
                  </a:lnTo>
                  <a:cubicBezTo>
                    <a:pt x="15688" y="13472"/>
                    <a:pt x="15688" y="13472"/>
                    <a:pt x="15688" y="13473"/>
                  </a:cubicBezTo>
                  <a:lnTo>
                    <a:pt x="15688" y="13473"/>
                  </a:lnTo>
                  <a:cubicBezTo>
                    <a:pt x="15689" y="13473"/>
                    <a:pt x="15690" y="13472"/>
                    <a:pt x="15690" y="13472"/>
                  </a:cubicBezTo>
                  <a:lnTo>
                    <a:pt x="15690" y="13472"/>
                  </a:lnTo>
                  <a:cubicBezTo>
                    <a:pt x="15690" y="13473"/>
                    <a:pt x="15689" y="13473"/>
                    <a:pt x="15689" y="13474"/>
                  </a:cubicBezTo>
                  <a:lnTo>
                    <a:pt x="15689" y="13474"/>
                  </a:lnTo>
                  <a:cubicBezTo>
                    <a:pt x="15689" y="13473"/>
                    <a:pt x="15689" y="13473"/>
                    <a:pt x="15688" y="13473"/>
                  </a:cubicBezTo>
                  <a:lnTo>
                    <a:pt x="15688" y="13473"/>
                  </a:lnTo>
                  <a:cubicBezTo>
                    <a:pt x="15688" y="13473"/>
                    <a:pt x="15687" y="13473"/>
                    <a:pt x="15686" y="13473"/>
                  </a:cubicBezTo>
                  <a:lnTo>
                    <a:pt x="15686" y="13473"/>
                  </a:lnTo>
                  <a:cubicBezTo>
                    <a:pt x="15686" y="13473"/>
                    <a:pt x="15686" y="13472"/>
                    <a:pt x="15686" y="13472"/>
                  </a:cubicBezTo>
                  <a:lnTo>
                    <a:pt x="15686" y="13472"/>
                  </a:lnTo>
                  <a:cubicBezTo>
                    <a:pt x="15686" y="13472"/>
                    <a:pt x="15686" y="13472"/>
                    <a:pt x="15686" y="13472"/>
                  </a:cubicBezTo>
                  <a:lnTo>
                    <a:pt x="15686" y="13472"/>
                  </a:lnTo>
                  <a:cubicBezTo>
                    <a:pt x="15686" y="13472"/>
                    <a:pt x="15686" y="13471"/>
                    <a:pt x="15686" y="13471"/>
                  </a:cubicBezTo>
                  <a:close/>
                  <a:moveTo>
                    <a:pt x="15680" y="13472"/>
                  </a:moveTo>
                  <a:cubicBezTo>
                    <a:pt x="15681" y="13472"/>
                    <a:pt x="15681" y="13473"/>
                    <a:pt x="15682" y="13473"/>
                  </a:cubicBezTo>
                  <a:lnTo>
                    <a:pt x="15682" y="13473"/>
                  </a:lnTo>
                  <a:cubicBezTo>
                    <a:pt x="15682" y="13473"/>
                    <a:pt x="15683" y="13473"/>
                    <a:pt x="15683" y="13473"/>
                  </a:cubicBezTo>
                  <a:lnTo>
                    <a:pt x="15683" y="13473"/>
                  </a:lnTo>
                  <a:cubicBezTo>
                    <a:pt x="15683" y="13473"/>
                    <a:pt x="15683" y="13473"/>
                    <a:pt x="15683" y="13473"/>
                  </a:cubicBezTo>
                  <a:lnTo>
                    <a:pt x="15683" y="13473"/>
                  </a:lnTo>
                  <a:cubicBezTo>
                    <a:pt x="15683" y="13473"/>
                    <a:pt x="15682" y="13473"/>
                    <a:pt x="15682" y="13473"/>
                  </a:cubicBezTo>
                  <a:lnTo>
                    <a:pt x="15682" y="13473"/>
                  </a:lnTo>
                  <a:cubicBezTo>
                    <a:pt x="15681" y="13473"/>
                    <a:pt x="15681" y="13473"/>
                    <a:pt x="15680" y="13474"/>
                  </a:cubicBezTo>
                  <a:lnTo>
                    <a:pt x="15680" y="13474"/>
                  </a:lnTo>
                  <a:cubicBezTo>
                    <a:pt x="15680" y="13473"/>
                    <a:pt x="15680" y="13473"/>
                    <a:pt x="15680" y="13472"/>
                  </a:cubicBezTo>
                  <a:close/>
                  <a:moveTo>
                    <a:pt x="15685" y="13473"/>
                  </a:moveTo>
                  <a:cubicBezTo>
                    <a:pt x="15685" y="13474"/>
                    <a:pt x="15685" y="13474"/>
                    <a:pt x="15685" y="13474"/>
                  </a:cubicBezTo>
                  <a:lnTo>
                    <a:pt x="15685" y="13474"/>
                  </a:lnTo>
                  <a:cubicBezTo>
                    <a:pt x="15684" y="13474"/>
                    <a:pt x="15684" y="13474"/>
                    <a:pt x="15684" y="13474"/>
                  </a:cubicBezTo>
                  <a:lnTo>
                    <a:pt x="15684" y="13474"/>
                  </a:lnTo>
                  <a:cubicBezTo>
                    <a:pt x="15684" y="13474"/>
                    <a:pt x="15684" y="13473"/>
                    <a:pt x="15685" y="13473"/>
                  </a:cubicBezTo>
                  <a:close/>
                  <a:moveTo>
                    <a:pt x="15686" y="13473"/>
                  </a:moveTo>
                  <a:cubicBezTo>
                    <a:pt x="15686" y="13474"/>
                    <a:pt x="15686" y="13474"/>
                    <a:pt x="15686" y="13474"/>
                  </a:cubicBezTo>
                  <a:lnTo>
                    <a:pt x="15686" y="13474"/>
                  </a:lnTo>
                  <a:cubicBezTo>
                    <a:pt x="15686" y="13474"/>
                    <a:pt x="15685" y="13474"/>
                    <a:pt x="15685" y="13474"/>
                  </a:cubicBezTo>
                  <a:lnTo>
                    <a:pt x="15685" y="13474"/>
                  </a:lnTo>
                  <a:cubicBezTo>
                    <a:pt x="15685" y="13474"/>
                    <a:pt x="15686" y="13474"/>
                    <a:pt x="15686" y="13473"/>
                  </a:cubicBezTo>
                  <a:close/>
                  <a:moveTo>
                    <a:pt x="15688" y="13475"/>
                  </a:moveTo>
                  <a:lnTo>
                    <a:pt x="15688" y="13475"/>
                  </a:lnTo>
                  <a:cubicBezTo>
                    <a:pt x="15688" y="13475"/>
                    <a:pt x="15687" y="13476"/>
                    <a:pt x="15687" y="13476"/>
                  </a:cubicBezTo>
                  <a:lnTo>
                    <a:pt x="15687" y="13476"/>
                  </a:lnTo>
                  <a:cubicBezTo>
                    <a:pt x="15688" y="13477"/>
                    <a:pt x="15688" y="13477"/>
                    <a:pt x="15689" y="13477"/>
                  </a:cubicBezTo>
                  <a:lnTo>
                    <a:pt x="15689" y="13477"/>
                  </a:lnTo>
                  <a:cubicBezTo>
                    <a:pt x="15689" y="13476"/>
                    <a:pt x="15689" y="13476"/>
                    <a:pt x="15690" y="13475"/>
                  </a:cubicBezTo>
                  <a:lnTo>
                    <a:pt x="15690" y="13475"/>
                  </a:lnTo>
                  <a:cubicBezTo>
                    <a:pt x="15690" y="13476"/>
                    <a:pt x="15690" y="13476"/>
                    <a:pt x="15690" y="13476"/>
                  </a:cubicBezTo>
                  <a:lnTo>
                    <a:pt x="15690" y="13476"/>
                  </a:lnTo>
                  <a:cubicBezTo>
                    <a:pt x="15690" y="13476"/>
                    <a:pt x="15690" y="13475"/>
                    <a:pt x="15690" y="13475"/>
                  </a:cubicBezTo>
                  <a:lnTo>
                    <a:pt x="15690" y="13475"/>
                  </a:lnTo>
                  <a:cubicBezTo>
                    <a:pt x="15690" y="13475"/>
                    <a:pt x="15690" y="13475"/>
                    <a:pt x="15690" y="13475"/>
                  </a:cubicBezTo>
                  <a:lnTo>
                    <a:pt x="15690" y="13475"/>
                  </a:lnTo>
                  <a:cubicBezTo>
                    <a:pt x="15689" y="13475"/>
                    <a:pt x="15689" y="13475"/>
                    <a:pt x="15688" y="13475"/>
                  </a:cubicBezTo>
                  <a:close/>
                  <a:moveTo>
                    <a:pt x="15682" y="13475"/>
                  </a:moveTo>
                  <a:lnTo>
                    <a:pt x="15682" y="13475"/>
                  </a:lnTo>
                  <a:cubicBezTo>
                    <a:pt x="15681" y="13475"/>
                    <a:pt x="15680" y="13475"/>
                    <a:pt x="15680" y="13475"/>
                  </a:cubicBezTo>
                  <a:lnTo>
                    <a:pt x="15680" y="13475"/>
                  </a:lnTo>
                  <a:cubicBezTo>
                    <a:pt x="15680" y="13476"/>
                    <a:pt x="15680" y="13477"/>
                    <a:pt x="15680" y="13477"/>
                  </a:cubicBezTo>
                  <a:lnTo>
                    <a:pt x="15680" y="13477"/>
                  </a:lnTo>
                  <a:cubicBezTo>
                    <a:pt x="15680" y="13476"/>
                    <a:pt x="15681" y="13476"/>
                    <a:pt x="15682" y="13475"/>
                  </a:cubicBezTo>
                  <a:close/>
                  <a:moveTo>
                    <a:pt x="15686" y="13476"/>
                  </a:moveTo>
                  <a:lnTo>
                    <a:pt x="15686" y="13476"/>
                  </a:lnTo>
                  <a:cubicBezTo>
                    <a:pt x="15686" y="13477"/>
                    <a:pt x="15686" y="13477"/>
                    <a:pt x="15686" y="13477"/>
                  </a:cubicBezTo>
                  <a:lnTo>
                    <a:pt x="15686" y="13477"/>
                  </a:lnTo>
                  <a:cubicBezTo>
                    <a:pt x="15686" y="13477"/>
                    <a:pt x="15687" y="13477"/>
                    <a:pt x="15687" y="13476"/>
                  </a:cubicBezTo>
                  <a:lnTo>
                    <a:pt x="15687" y="13476"/>
                  </a:lnTo>
                  <a:cubicBezTo>
                    <a:pt x="15687" y="13476"/>
                    <a:pt x="15686" y="13476"/>
                    <a:pt x="15686" y="13476"/>
                  </a:cubicBezTo>
                  <a:close/>
                  <a:moveTo>
                    <a:pt x="15692" y="13472"/>
                  </a:moveTo>
                  <a:lnTo>
                    <a:pt x="15692" y="13472"/>
                  </a:lnTo>
                  <a:cubicBezTo>
                    <a:pt x="15693" y="13474"/>
                    <a:pt x="15695" y="13476"/>
                    <a:pt x="15696" y="13478"/>
                  </a:cubicBezTo>
                  <a:lnTo>
                    <a:pt x="15696" y="13478"/>
                  </a:lnTo>
                  <a:cubicBezTo>
                    <a:pt x="15695" y="13477"/>
                    <a:pt x="15694" y="13477"/>
                    <a:pt x="15693" y="13477"/>
                  </a:cubicBezTo>
                  <a:lnTo>
                    <a:pt x="15693" y="13477"/>
                  </a:lnTo>
                  <a:cubicBezTo>
                    <a:pt x="15693" y="13476"/>
                    <a:pt x="15692" y="13475"/>
                    <a:pt x="15691" y="13474"/>
                  </a:cubicBezTo>
                  <a:lnTo>
                    <a:pt x="15691" y="13474"/>
                  </a:lnTo>
                  <a:cubicBezTo>
                    <a:pt x="15691" y="13473"/>
                    <a:pt x="15692" y="13473"/>
                    <a:pt x="15692" y="13472"/>
                  </a:cubicBezTo>
                  <a:close/>
                  <a:moveTo>
                    <a:pt x="15680" y="13486"/>
                  </a:moveTo>
                  <a:lnTo>
                    <a:pt x="15680" y="13486"/>
                  </a:lnTo>
                  <a:cubicBezTo>
                    <a:pt x="15679" y="13487"/>
                    <a:pt x="15679" y="13488"/>
                    <a:pt x="15678" y="13488"/>
                  </a:cubicBezTo>
                  <a:lnTo>
                    <a:pt x="15678" y="13488"/>
                  </a:lnTo>
                  <a:cubicBezTo>
                    <a:pt x="15678" y="13490"/>
                    <a:pt x="15678" y="13491"/>
                    <a:pt x="15678" y="13492"/>
                  </a:cubicBezTo>
                  <a:lnTo>
                    <a:pt x="15678" y="13492"/>
                  </a:lnTo>
                  <a:cubicBezTo>
                    <a:pt x="15678" y="13491"/>
                    <a:pt x="15679" y="13490"/>
                    <a:pt x="15680" y="13489"/>
                  </a:cubicBezTo>
                  <a:lnTo>
                    <a:pt x="15680" y="13489"/>
                  </a:lnTo>
                  <a:cubicBezTo>
                    <a:pt x="15680" y="13488"/>
                    <a:pt x="15680" y="13487"/>
                    <a:pt x="15680" y="13486"/>
                  </a:cubicBezTo>
                  <a:close/>
                  <a:moveTo>
                    <a:pt x="15695" y="13471"/>
                  </a:moveTo>
                  <a:lnTo>
                    <a:pt x="15695" y="13471"/>
                  </a:lnTo>
                  <a:cubicBezTo>
                    <a:pt x="15783" y="13501"/>
                    <a:pt x="15871" y="13531"/>
                    <a:pt x="15960" y="13561"/>
                  </a:cubicBezTo>
                  <a:cubicBezTo>
                    <a:pt x="15871" y="13531"/>
                    <a:pt x="15781" y="13501"/>
                    <a:pt x="15693" y="13472"/>
                  </a:cubicBezTo>
                  <a:lnTo>
                    <a:pt x="15693" y="13472"/>
                  </a:lnTo>
                  <a:cubicBezTo>
                    <a:pt x="15692" y="13472"/>
                    <a:pt x="15692" y="13472"/>
                    <a:pt x="15692" y="13472"/>
                  </a:cubicBezTo>
                  <a:lnTo>
                    <a:pt x="15692" y="13472"/>
                  </a:lnTo>
                  <a:cubicBezTo>
                    <a:pt x="15692" y="13472"/>
                    <a:pt x="15692" y="13472"/>
                    <a:pt x="15692" y="13472"/>
                  </a:cubicBezTo>
                  <a:lnTo>
                    <a:pt x="15692" y="13472"/>
                  </a:lnTo>
                  <a:cubicBezTo>
                    <a:pt x="15692" y="13472"/>
                    <a:pt x="15692" y="13472"/>
                    <a:pt x="15692" y="13472"/>
                  </a:cubicBezTo>
                  <a:lnTo>
                    <a:pt x="15692" y="13472"/>
                  </a:lnTo>
                  <a:cubicBezTo>
                    <a:pt x="15692" y="13472"/>
                    <a:pt x="15692" y="13472"/>
                    <a:pt x="15693" y="13472"/>
                  </a:cubicBezTo>
                  <a:lnTo>
                    <a:pt x="15693" y="13472"/>
                  </a:lnTo>
                  <a:cubicBezTo>
                    <a:pt x="15693" y="13472"/>
                    <a:pt x="15693" y="13472"/>
                    <a:pt x="15693" y="13471"/>
                  </a:cubicBezTo>
                  <a:lnTo>
                    <a:pt x="15693" y="13471"/>
                  </a:lnTo>
                  <a:cubicBezTo>
                    <a:pt x="15693" y="13471"/>
                    <a:pt x="15694" y="13471"/>
                    <a:pt x="15695" y="13471"/>
                  </a:cubicBezTo>
                  <a:close/>
                  <a:moveTo>
                    <a:pt x="11702" y="1"/>
                  </a:moveTo>
                  <a:cubicBezTo>
                    <a:pt x="10072" y="1"/>
                    <a:pt x="9751" y="4999"/>
                    <a:pt x="15678" y="13453"/>
                  </a:cubicBezTo>
                  <a:lnTo>
                    <a:pt x="15678" y="13453"/>
                  </a:lnTo>
                  <a:cubicBezTo>
                    <a:pt x="15680" y="13360"/>
                    <a:pt x="15681" y="13266"/>
                    <a:pt x="15682" y="13172"/>
                  </a:cubicBezTo>
                  <a:lnTo>
                    <a:pt x="15682" y="13172"/>
                  </a:lnTo>
                  <a:cubicBezTo>
                    <a:pt x="15681" y="13267"/>
                    <a:pt x="15680" y="13361"/>
                    <a:pt x="15680" y="13455"/>
                  </a:cubicBezTo>
                  <a:lnTo>
                    <a:pt x="15680" y="13455"/>
                  </a:lnTo>
                  <a:cubicBezTo>
                    <a:pt x="15679" y="13454"/>
                    <a:pt x="15679" y="13453"/>
                    <a:pt x="15678" y="13453"/>
                  </a:cubicBezTo>
                  <a:lnTo>
                    <a:pt x="15678" y="13453"/>
                  </a:lnTo>
                  <a:cubicBezTo>
                    <a:pt x="15678" y="13454"/>
                    <a:pt x="15678" y="13455"/>
                    <a:pt x="15678" y="13456"/>
                  </a:cubicBezTo>
                  <a:lnTo>
                    <a:pt x="15678" y="13456"/>
                  </a:lnTo>
                  <a:cubicBezTo>
                    <a:pt x="15624" y="13380"/>
                    <a:pt x="15570" y="13304"/>
                    <a:pt x="15516" y="13228"/>
                  </a:cubicBezTo>
                  <a:lnTo>
                    <a:pt x="15516" y="13228"/>
                  </a:lnTo>
                  <a:cubicBezTo>
                    <a:pt x="15546" y="13271"/>
                    <a:pt x="15577" y="13314"/>
                    <a:pt x="15607" y="13357"/>
                  </a:cubicBezTo>
                  <a:lnTo>
                    <a:pt x="15607" y="13357"/>
                  </a:lnTo>
                  <a:cubicBezTo>
                    <a:pt x="15631" y="13390"/>
                    <a:pt x="15655" y="13423"/>
                    <a:pt x="15678" y="13456"/>
                  </a:cubicBezTo>
                  <a:lnTo>
                    <a:pt x="15678" y="13456"/>
                  </a:lnTo>
                  <a:cubicBezTo>
                    <a:pt x="15678" y="13457"/>
                    <a:pt x="15678" y="13458"/>
                    <a:pt x="15678" y="13458"/>
                  </a:cubicBezTo>
                  <a:lnTo>
                    <a:pt x="15678" y="13458"/>
                  </a:lnTo>
                  <a:cubicBezTo>
                    <a:pt x="15679" y="13459"/>
                    <a:pt x="15679" y="13460"/>
                    <a:pt x="15680" y="13461"/>
                  </a:cubicBezTo>
                  <a:lnTo>
                    <a:pt x="15680" y="13461"/>
                  </a:lnTo>
                  <a:cubicBezTo>
                    <a:pt x="15680" y="13460"/>
                    <a:pt x="15680" y="13459"/>
                    <a:pt x="15680" y="13458"/>
                  </a:cubicBezTo>
                  <a:lnTo>
                    <a:pt x="15680" y="13458"/>
                  </a:lnTo>
                  <a:cubicBezTo>
                    <a:pt x="15682" y="13460"/>
                    <a:pt x="15683" y="13462"/>
                    <a:pt x="15685" y="13465"/>
                  </a:cubicBezTo>
                  <a:lnTo>
                    <a:pt x="15685" y="13465"/>
                  </a:lnTo>
                  <a:cubicBezTo>
                    <a:pt x="15685" y="13465"/>
                    <a:pt x="15685" y="13465"/>
                    <a:pt x="15685" y="13466"/>
                  </a:cubicBezTo>
                  <a:lnTo>
                    <a:pt x="15685" y="13466"/>
                  </a:lnTo>
                  <a:cubicBezTo>
                    <a:pt x="15684" y="13466"/>
                    <a:pt x="15684" y="13466"/>
                    <a:pt x="15684" y="13466"/>
                  </a:cubicBezTo>
                  <a:lnTo>
                    <a:pt x="15684" y="13466"/>
                  </a:lnTo>
                  <a:cubicBezTo>
                    <a:pt x="15682" y="13464"/>
                    <a:pt x="15681" y="13462"/>
                    <a:pt x="15680" y="13461"/>
                  </a:cubicBezTo>
                  <a:lnTo>
                    <a:pt x="15680" y="13461"/>
                  </a:lnTo>
                  <a:cubicBezTo>
                    <a:pt x="15680" y="13462"/>
                    <a:pt x="15680" y="13464"/>
                    <a:pt x="15680" y="13466"/>
                  </a:cubicBezTo>
                  <a:lnTo>
                    <a:pt x="15680" y="13466"/>
                  </a:lnTo>
                  <a:cubicBezTo>
                    <a:pt x="15679" y="13466"/>
                    <a:pt x="15679" y="13465"/>
                    <a:pt x="15678" y="13465"/>
                  </a:cubicBezTo>
                  <a:lnTo>
                    <a:pt x="15678" y="13465"/>
                  </a:lnTo>
                  <a:cubicBezTo>
                    <a:pt x="15678" y="13466"/>
                    <a:pt x="15678" y="13466"/>
                    <a:pt x="15678" y="13467"/>
                  </a:cubicBezTo>
                  <a:lnTo>
                    <a:pt x="15678" y="13467"/>
                  </a:lnTo>
                  <a:cubicBezTo>
                    <a:pt x="15679" y="13467"/>
                    <a:pt x="15679" y="13467"/>
                    <a:pt x="15680" y="13467"/>
                  </a:cubicBezTo>
                  <a:lnTo>
                    <a:pt x="15680" y="13467"/>
                  </a:lnTo>
                  <a:cubicBezTo>
                    <a:pt x="15679" y="13467"/>
                    <a:pt x="15679" y="13468"/>
                    <a:pt x="15678" y="13468"/>
                  </a:cubicBezTo>
                  <a:lnTo>
                    <a:pt x="15678" y="13468"/>
                  </a:lnTo>
                  <a:cubicBezTo>
                    <a:pt x="15678" y="13467"/>
                    <a:pt x="15678" y="13467"/>
                    <a:pt x="15678" y="13467"/>
                  </a:cubicBezTo>
                  <a:lnTo>
                    <a:pt x="15678" y="13467"/>
                  </a:lnTo>
                  <a:cubicBezTo>
                    <a:pt x="11624" y="12128"/>
                    <a:pt x="8444" y="11641"/>
                    <a:pt x="6139" y="11641"/>
                  </a:cubicBezTo>
                  <a:cubicBezTo>
                    <a:pt x="0" y="11641"/>
                    <a:pt x="84" y="15097"/>
                    <a:pt x="6461" y="15097"/>
                  </a:cubicBezTo>
                  <a:cubicBezTo>
                    <a:pt x="8732" y="15097"/>
                    <a:pt x="11800" y="14659"/>
                    <a:pt x="15670" y="13470"/>
                  </a:cubicBezTo>
                  <a:lnTo>
                    <a:pt x="15670" y="13470"/>
                  </a:lnTo>
                  <a:cubicBezTo>
                    <a:pt x="15582" y="13440"/>
                    <a:pt x="15493" y="13410"/>
                    <a:pt x="15404" y="13380"/>
                  </a:cubicBezTo>
                  <a:lnTo>
                    <a:pt x="15404" y="13380"/>
                  </a:lnTo>
                  <a:cubicBezTo>
                    <a:pt x="15494" y="13411"/>
                    <a:pt x="15583" y="13440"/>
                    <a:pt x="15672" y="13470"/>
                  </a:cubicBezTo>
                  <a:lnTo>
                    <a:pt x="15672" y="13470"/>
                  </a:lnTo>
                  <a:cubicBezTo>
                    <a:pt x="15674" y="13469"/>
                    <a:pt x="15676" y="13468"/>
                    <a:pt x="15678" y="13468"/>
                  </a:cubicBezTo>
                  <a:lnTo>
                    <a:pt x="15678" y="13468"/>
                  </a:lnTo>
                  <a:cubicBezTo>
                    <a:pt x="15678" y="13468"/>
                    <a:pt x="15678" y="13469"/>
                    <a:pt x="15678" y="13470"/>
                  </a:cubicBezTo>
                  <a:lnTo>
                    <a:pt x="15678" y="13470"/>
                  </a:lnTo>
                  <a:cubicBezTo>
                    <a:pt x="15679" y="13469"/>
                    <a:pt x="15679" y="13469"/>
                    <a:pt x="15680" y="13469"/>
                  </a:cubicBezTo>
                  <a:lnTo>
                    <a:pt x="15680" y="13469"/>
                  </a:lnTo>
                  <a:cubicBezTo>
                    <a:pt x="15680" y="13468"/>
                    <a:pt x="15680" y="13468"/>
                    <a:pt x="15680" y="13467"/>
                  </a:cubicBezTo>
                  <a:lnTo>
                    <a:pt x="15680" y="13467"/>
                  </a:lnTo>
                  <a:cubicBezTo>
                    <a:pt x="15681" y="13468"/>
                    <a:pt x="15681" y="13468"/>
                    <a:pt x="15682" y="13468"/>
                  </a:cubicBezTo>
                  <a:lnTo>
                    <a:pt x="15682" y="13468"/>
                  </a:lnTo>
                  <a:cubicBezTo>
                    <a:pt x="15683" y="13468"/>
                    <a:pt x="15684" y="13468"/>
                    <a:pt x="15685" y="13467"/>
                  </a:cubicBezTo>
                  <a:lnTo>
                    <a:pt x="15685" y="13467"/>
                  </a:lnTo>
                  <a:cubicBezTo>
                    <a:pt x="15685" y="13468"/>
                    <a:pt x="15685" y="13469"/>
                    <a:pt x="15685" y="13469"/>
                  </a:cubicBezTo>
                  <a:lnTo>
                    <a:pt x="15685" y="13469"/>
                  </a:lnTo>
                  <a:cubicBezTo>
                    <a:pt x="15684" y="13469"/>
                    <a:pt x="15683" y="13469"/>
                    <a:pt x="15682" y="13468"/>
                  </a:cubicBezTo>
                  <a:lnTo>
                    <a:pt x="15682" y="13468"/>
                  </a:lnTo>
                  <a:cubicBezTo>
                    <a:pt x="15681" y="13468"/>
                    <a:pt x="15681" y="13469"/>
                    <a:pt x="15680" y="13469"/>
                  </a:cubicBezTo>
                  <a:lnTo>
                    <a:pt x="15680" y="13469"/>
                  </a:lnTo>
                  <a:cubicBezTo>
                    <a:pt x="15680" y="13470"/>
                    <a:pt x="15680" y="13471"/>
                    <a:pt x="15680" y="13472"/>
                  </a:cubicBezTo>
                  <a:lnTo>
                    <a:pt x="15680" y="13472"/>
                  </a:lnTo>
                  <a:cubicBezTo>
                    <a:pt x="15679" y="13472"/>
                    <a:pt x="15679" y="13472"/>
                    <a:pt x="15678" y="13472"/>
                  </a:cubicBezTo>
                  <a:lnTo>
                    <a:pt x="15678" y="13472"/>
                  </a:lnTo>
                  <a:cubicBezTo>
                    <a:pt x="15678" y="13472"/>
                    <a:pt x="15678" y="13473"/>
                    <a:pt x="15678" y="13473"/>
                  </a:cubicBezTo>
                  <a:lnTo>
                    <a:pt x="15678" y="13473"/>
                  </a:lnTo>
                  <a:cubicBezTo>
                    <a:pt x="15679" y="13474"/>
                    <a:pt x="15679" y="13474"/>
                    <a:pt x="15679" y="13474"/>
                  </a:cubicBezTo>
                  <a:lnTo>
                    <a:pt x="15679" y="13474"/>
                  </a:lnTo>
                  <a:cubicBezTo>
                    <a:pt x="15679" y="13474"/>
                    <a:pt x="15679" y="13474"/>
                    <a:pt x="15678" y="13474"/>
                  </a:cubicBezTo>
                  <a:lnTo>
                    <a:pt x="15678" y="13474"/>
                  </a:lnTo>
                  <a:cubicBezTo>
                    <a:pt x="15678" y="13474"/>
                    <a:pt x="15678" y="13474"/>
                    <a:pt x="15678" y="13473"/>
                  </a:cubicBezTo>
                  <a:lnTo>
                    <a:pt x="15678" y="13473"/>
                  </a:lnTo>
                  <a:cubicBezTo>
                    <a:pt x="15676" y="13473"/>
                    <a:pt x="15674" y="13472"/>
                    <a:pt x="15672" y="13471"/>
                  </a:cubicBezTo>
                  <a:lnTo>
                    <a:pt x="15672" y="13471"/>
                  </a:lnTo>
                  <a:cubicBezTo>
                    <a:pt x="4442" y="17065"/>
                    <a:pt x="2420" y="22004"/>
                    <a:pt x="5150" y="22004"/>
                  </a:cubicBezTo>
                  <a:cubicBezTo>
                    <a:pt x="6977" y="22004"/>
                    <a:pt x="10931" y="19793"/>
                    <a:pt x="15678" y="13488"/>
                  </a:cubicBezTo>
                  <a:lnTo>
                    <a:pt x="15678" y="13488"/>
                  </a:lnTo>
                  <a:cubicBezTo>
                    <a:pt x="15678" y="13486"/>
                    <a:pt x="15678" y="13484"/>
                    <a:pt x="15678" y="13482"/>
                  </a:cubicBezTo>
                  <a:lnTo>
                    <a:pt x="15678" y="13482"/>
                  </a:lnTo>
                  <a:cubicBezTo>
                    <a:pt x="15624" y="13554"/>
                    <a:pt x="15570" y="13627"/>
                    <a:pt x="15515" y="13700"/>
                  </a:cubicBezTo>
                  <a:cubicBezTo>
                    <a:pt x="15570" y="13626"/>
                    <a:pt x="15624" y="13553"/>
                    <a:pt x="15678" y="13480"/>
                  </a:cubicBezTo>
                  <a:lnTo>
                    <a:pt x="15678" y="13480"/>
                  </a:lnTo>
                  <a:cubicBezTo>
                    <a:pt x="15678" y="13480"/>
                    <a:pt x="15678" y="13481"/>
                    <a:pt x="15678" y="13482"/>
                  </a:cubicBezTo>
                  <a:lnTo>
                    <a:pt x="15678" y="13482"/>
                  </a:lnTo>
                  <a:cubicBezTo>
                    <a:pt x="15679" y="13481"/>
                    <a:pt x="15679" y="13480"/>
                    <a:pt x="15680" y="13480"/>
                  </a:cubicBezTo>
                  <a:lnTo>
                    <a:pt x="15680" y="13480"/>
                  </a:lnTo>
                  <a:cubicBezTo>
                    <a:pt x="15680" y="13482"/>
                    <a:pt x="15680" y="13484"/>
                    <a:pt x="15680" y="13486"/>
                  </a:cubicBezTo>
                  <a:lnTo>
                    <a:pt x="15680" y="13486"/>
                  </a:lnTo>
                  <a:cubicBezTo>
                    <a:pt x="15681" y="13484"/>
                    <a:pt x="15683" y="13482"/>
                    <a:pt x="15685" y="13480"/>
                  </a:cubicBezTo>
                  <a:lnTo>
                    <a:pt x="15685" y="13480"/>
                  </a:lnTo>
                  <a:cubicBezTo>
                    <a:pt x="15685" y="13481"/>
                    <a:pt x="15685" y="13482"/>
                    <a:pt x="15685" y="13483"/>
                  </a:cubicBezTo>
                  <a:lnTo>
                    <a:pt x="15685" y="13483"/>
                  </a:lnTo>
                  <a:cubicBezTo>
                    <a:pt x="15685" y="13482"/>
                    <a:pt x="15686" y="13481"/>
                    <a:pt x="15686" y="13480"/>
                  </a:cubicBezTo>
                  <a:lnTo>
                    <a:pt x="15686" y="13480"/>
                  </a:lnTo>
                  <a:cubicBezTo>
                    <a:pt x="15686" y="13479"/>
                    <a:pt x="15686" y="13478"/>
                    <a:pt x="15686" y="13477"/>
                  </a:cubicBezTo>
                  <a:lnTo>
                    <a:pt x="15686" y="13477"/>
                  </a:lnTo>
                  <a:cubicBezTo>
                    <a:pt x="15686" y="13478"/>
                    <a:pt x="15685" y="13479"/>
                    <a:pt x="15685" y="13480"/>
                  </a:cubicBezTo>
                  <a:lnTo>
                    <a:pt x="15685" y="13480"/>
                  </a:lnTo>
                  <a:cubicBezTo>
                    <a:pt x="15685" y="13478"/>
                    <a:pt x="15685" y="13477"/>
                    <a:pt x="15685" y="13476"/>
                  </a:cubicBezTo>
                  <a:lnTo>
                    <a:pt x="15685" y="13476"/>
                  </a:lnTo>
                  <a:cubicBezTo>
                    <a:pt x="15684" y="13475"/>
                    <a:pt x="15684" y="13475"/>
                    <a:pt x="15683" y="13475"/>
                  </a:cubicBezTo>
                  <a:lnTo>
                    <a:pt x="15683" y="13475"/>
                  </a:lnTo>
                  <a:cubicBezTo>
                    <a:pt x="15682" y="13477"/>
                    <a:pt x="15681" y="13478"/>
                    <a:pt x="15680" y="13480"/>
                  </a:cubicBezTo>
                  <a:lnTo>
                    <a:pt x="15680" y="13480"/>
                  </a:lnTo>
                  <a:cubicBezTo>
                    <a:pt x="15680" y="13479"/>
                    <a:pt x="15680" y="13478"/>
                    <a:pt x="15680" y="13477"/>
                  </a:cubicBezTo>
                  <a:lnTo>
                    <a:pt x="15680" y="13477"/>
                  </a:lnTo>
                  <a:cubicBezTo>
                    <a:pt x="15679" y="13478"/>
                    <a:pt x="15679" y="13479"/>
                    <a:pt x="15678" y="13480"/>
                  </a:cubicBezTo>
                  <a:lnTo>
                    <a:pt x="15678" y="13480"/>
                  </a:lnTo>
                  <a:cubicBezTo>
                    <a:pt x="15678" y="13478"/>
                    <a:pt x="15678" y="13477"/>
                    <a:pt x="15678" y="13476"/>
                  </a:cubicBezTo>
                  <a:lnTo>
                    <a:pt x="15678" y="13476"/>
                  </a:lnTo>
                  <a:cubicBezTo>
                    <a:pt x="15587" y="13504"/>
                    <a:pt x="15496" y="13532"/>
                    <a:pt x="15404" y="13561"/>
                  </a:cubicBezTo>
                  <a:cubicBezTo>
                    <a:pt x="15496" y="13532"/>
                    <a:pt x="15587" y="13503"/>
                    <a:pt x="15678" y="13474"/>
                  </a:cubicBezTo>
                  <a:lnTo>
                    <a:pt x="15678" y="13474"/>
                  </a:lnTo>
                  <a:cubicBezTo>
                    <a:pt x="15678" y="13475"/>
                    <a:pt x="15678" y="13475"/>
                    <a:pt x="15678" y="13476"/>
                  </a:cubicBezTo>
                  <a:lnTo>
                    <a:pt x="15678" y="13476"/>
                  </a:lnTo>
                  <a:cubicBezTo>
                    <a:pt x="15679" y="13476"/>
                    <a:pt x="15679" y="13476"/>
                    <a:pt x="15680" y="13475"/>
                  </a:cubicBezTo>
                  <a:lnTo>
                    <a:pt x="15680" y="13475"/>
                  </a:lnTo>
                  <a:cubicBezTo>
                    <a:pt x="15680" y="13475"/>
                    <a:pt x="15680" y="13474"/>
                    <a:pt x="15680" y="13474"/>
                  </a:cubicBezTo>
                  <a:lnTo>
                    <a:pt x="15680" y="13474"/>
                  </a:lnTo>
                  <a:cubicBezTo>
                    <a:pt x="15680" y="13474"/>
                    <a:pt x="15681" y="13474"/>
                    <a:pt x="15682" y="13475"/>
                  </a:cubicBezTo>
                  <a:lnTo>
                    <a:pt x="15682" y="13475"/>
                  </a:lnTo>
                  <a:cubicBezTo>
                    <a:pt x="15682" y="13475"/>
                    <a:pt x="15682" y="13475"/>
                    <a:pt x="15682" y="13475"/>
                  </a:cubicBezTo>
                  <a:lnTo>
                    <a:pt x="15682" y="13475"/>
                  </a:lnTo>
                  <a:cubicBezTo>
                    <a:pt x="15682" y="13475"/>
                    <a:pt x="15682" y="13475"/>
                    <a:pt x="15682" y="13475"/>
                  </a:cubicBezTo>
                  <a:lnTo>
                    <a:pt x="15682" y="13475"/>
                  </a:lnTo>
                  <a:cubicBezTo>
                    <a:pt x="15682" y="13475"/>
                    <a:pt x="15683" y="13475"/>
                    <a:pt x="15683" y="13475"/>
                  </a:cubicBezTo>
                  <a:lnTo>
                    <a:pt x="15683" y="13475"/>
                  </a:lnTo>
                  <a:cubicBezTo>
                    <a:pt x="15683" y="13475"/>
                    <a:pt x="15684" y="13474"/>
                    <a:pt x="15684" y="13474"/>
                  </a:cubicBezTo>
                  <a:lnTo>
                    <a:pt x="15684" y="13474"/>
                  </a:lnTo>
                  <a:cubicBezTo>
                    <a:pt x="15684" y="13474"/>
                    <a:pt x="15684" y="13474"/>
                    <a:pt x="15685" y="13474"/>
                  </a:cubicBezTo>
                  <a:lnTo>
                    <a:pt x="15685" y="13474"/>
                  </a:lnTo>
                  <a:cubicBezTo>
                    <a:pt x="15685" y="13474"/>
                    <a:pt x="15685" y="13475"/>
                    <a:pt x="15685" y="13476"/>
                  </a:cubicBezTo>
                  <a:lnTo>
                    <a:pt x="15685" y="13476"/>
                  </a:lnTo>
                  <a:cubicBezTo>
                    <a:pt x="15685" y="13476"/>
                    <a:pt x="15686" y="13476"/>
                    <a:pt x="15686" y="13476"/>
                  </a:cubicBezTo>
                  <a:lnTo>
                    <a:pt x="15686" y="13476"/>
                  </a:lnTo>
                  <a:cubicBezTo>
                    <a:pt x="15686" y="13476"/>
                    <a:pt x="15686" y="13475"/>
                    <a:pt x="15686" y="13474"/>
                  </a:cubicBezTo>
                  <a:lnTo>
                    <a:pt x="15686" y="13474"/>
                  </a:lnTo>
                  <a:cubicBezTo>
                    <a:pt x="15687" y="13475"/>
                    <a:pt x="15687" y="13475"/>
                    <a:pt x="15688" y="13475"/>
                  </a:cubicBezTo>
                  <a:lnTo>
                    <a:pt x="15688" y="13475"/>
                  </a:lnTo>
                  <a:cubicBezTo>
                    <a:pt x="15688" y="13475"/>
                    <a:pt x="15689" y="13474"/>
                    <a:pt x="15689" y="13474"/>
                  </a:cubicBezTo>
                  <a:lnTo>
                    <a:pt x="15689" y="13474"/>
                  </a:lnTo>
                  <a:cubicBezTo>
                    <a:pt x="15689" y="13474"/>
                    <a:pt x="15690" y="13475"/>
                    <a:pt x="15690" y="13475"/>
                  </a:cubicBezTo>
                  <a:lnTo>
                    <a:pt x="15690" y="13475"/>
                  </a:lnTo>
                  <a:cubicBezTo>
                    <a:pt x="15690" y="13475"/>
                    <a:pt x="15691" y="13474"/>
                    <a:pt x="15691" y="13474"/>
                  </a:cubicBezTo>
                  <a:lnTo>
                    <a:pt x="15691" y="13474"/>
                  </a:lnTo>
                  <a:cubicBezTo>
                    <a:pt x="15692" y="13475"/>
                    <a:pt x="15693" y="13476"/>
                    <a:pt x="15693" y="13477"/>
                  </a:cubicBezTo>
                  <a:lnTo>
                    <a:pt x="15693" y="13477"/>
                  </a:lnTo>
                  <a:cubicBezTo>
                    <a:pt x="15692" y="13476"/>
                    <a:pt x="15691" y="13476"/>
                    <a:pt x="15690" y="13476"/>
                  </a:cubicBezTo>
                  <a:lnTo>
                    <a:pt x="15690" y="13476"/>
                  </a:lnTo>
                  <a:cubicBezTo>
                    <a:pt x="15691" y="13477"/>
                    <a:pt x="15692" y="13477"/>
                    <a:pt x="15692" y="13478"/>
                  </a:cubicBezTo>
                  <a:lnTo>
                    <a:pt x="15692" y="13478"/>
                  </a:lnTo>
                  <a:cubicBezTo>
                    <a:pt x="15693" y="13479"/>
                    <a:pt x="15694" y="13479"/>
                    <a:pt x="15695" y="13479"/>
                  </a:cubicBezTo>
                  <a:lnTo>
                    <a:pt x="15695" y="13479"/>
                  </a:lnTo>
                  <a:cubicBezTo>
                    <a:pt x="15751" y="13557"/>
                    <a:pt x="15807" y="13635"/>
                    <a:pt x="15863" y="13714"/>
                  </a:cubicBezTo>
                  <a:cubicBezTo>
                    <a:pt x="15835" y="13675"/>
                    <a:pt x="15807" y="13635"/>
                    <a:pt x="15779" y="13596"/>
                  </a:cubicBezTo>
                  <a:lnTo>
                    <a:pt x="15779" y="13596"/>
                  </a:lnTo>
                  <a:cubicBezTo>
                    <a:pt x="15751" y="13557"/>
                    <a:pt x="15723" y="13518"/>
                    <a:pt x="15695" y="13479"/>
                  </a:cubicBezTo>
                  <a:lnTo>
                    <a:pt x="15695" y="13479"/>
                  </a:lnTo>
                  <a:cubicBezTo>
                    <a:pt x="15696" y="13480"/>
                    <a:pt x="15697" y="13480"/>
                    <a:pt x="15698" y="13480"/>
                  </a:cubicBezTo>
                  <a:lnTo>
                    <a:pt x="15698" y="13480"/>
                  </a:lnTo>
                  <a:cubicBezTo>
                    <a:pt x="15697" y="13479"/>
                    <a:pt x="15697" y="13478"/>
                    <a:pt x="15696" y="13478"/>
                  </a:cubicBezTo>
                  <a:lnTo>
                    <a:pt x="15696" y="13478"/>
                  </a:lnTo>
                  <a:cubicBezTo>
                    <a:pt x="19745" y="14814"/>
                    <a:pt x="22923" y="15300"/>
                    <a:pt x="25226" y="15300"/>
                  </a:cubicBezTo>
                  <a:cubicBezTo>
                    <a:pt x="31368" y="15300"/>
                    <a:pt x="31288" y="11845"/>
                    <a:pt x="24908" y="11845"/>
                  </a:cubicBezTo>
                  <a:cubicBezTo>
                    <a:pt x="22637" y="11845"/>
                    <a:pt x="19567" y="12283"/>
                    <a:pt x="15695" y="13471"/>
                  </a:cubicBezTo>
                  <a:lnTo>
                    <a:pt x="15695" y="13471"/>
                  </a:lnTo>
                  <a:cubicBezTo>
                    <a:pt x="15694" y="13471"/>
                    <a:pt x="15694" y="13470"/>
                    <a:pt x="15693" y="13470"/>
                  </a:cubicBezTo>
                  <a:lnTo>
                    <a:pt x="15693" y="13470"/>
                  </a:lnTo>
                  <a:cubicBezTo>
                    <a:pt x="15694" y="13470"/>
                    <a:pt x="15694" y="13469"/>
                    <a:pt x="15694" y="13469"/>
                  </a:cubicBezTo>
                  <a:lnTo>
                    <a:pt x="15694" y="13469"/>
                  </a:lnTo>
                  <a:cubicBezTo>
                    <a:pt x="15694" y="13469"/>
                    <a:pt x="15693" y="13470"/>
                    <a:pt x="15692" y="13470"/>
                  </a:cubicBezTo>
                  <a:lnTo>
                    <a:pt x="15692" y="13470"/>
                  </a:lnTo>
                  <a:cubicBezTo>
                    <a:pt x="15692" y="13470"/>
                    <a:pt x="15692" y="13470"/>
                    <a:pt x="15692" y="13470"/>
                  </a:cubicBezTo>
                  <a:lnTo>
                    <a:pt x="15692" y="13470"/>
                  </a:lnTo>
                  <a:cubicBezTo>
                    <a:pt x="15692" y="13470"/>
                    <a:pt x="15692" y="13470"/>
                    <a:pt x="15692" y="13470"/>
                  </a:cubicBezTo>
                  <a:lnTo>
                    <a:pt x="15692" y="13470"/>
                  </a:lnTo>
                  <a:cubicBezTo>
                    <a:pt x="15692" y="13470"/>
                    <a:pt x="15691" y="13470"/>
                    <a:pt x="15691" y="13470"/>
                  </a:cubicBezTo>
                  <a:lnTo>
                    <a:pt x="15691" y="13470"/>
                  </a:lnTo>
                  <a:cubicBezTo>
                    <a:pt x="15691" y="13470"/>
                    <a:pt x="15690" y="13470"/>
                    <a:pt x="15690" y="13469"/>
                  </a:cubicBezTo>
                  <a:lnTo>
                    <a:pt x="15690" y="13469"/>
                  </a:lnTo>
                  <a:cubicBezTo>
                    <a:pt x="15691" y="13469"/>
                    <a:pt x="15691" y="13470"/>
                    <a:pt x="15692" y="13470"/>
                  </a:cubicBezTo>
                  <a:lnTo>
                    <a:pt x="15692" y="13470"/>
                  </a:lnTo>
                  <a:cubicBezTo>
                    <a:pt x="15693" y="13468"/>
                    <a:pt x="15695" y="13466"/>
                    <a:pt x="15697" y="13464"/>
                  </a:cubicBezTo>
                  <a:lnTo>
                    <a:pt x="15697" y="13464"/>
                  </a:lnTo>
                  <a:cubicBezTo>
                    <a:pt x="15694" y="13464"/>
                    <a:pt x="15692" y="13465"/>
                    <a:pt x="15690" y="13466"/>
                  </a:cubicBezTo>
                  <a:lnTo>
                    <a:pt x="15690" y="13466"/>
                  </a:lnTo>
                  <a:cubicBezTo>
                    <a:pt x="15691" y="13465"/>
                    <a:pt x="15691" y="13464"/>
                    <a:pt x="15692" y="13464"/>
                  </a:cubicBezTo>
                  <a:lnTo>
                    <a:pt x="15692" y="13464"/>
                  </a:lnTo>
                  <a:cubicBezTo>
                    <a:pt x="15691" y="13464"/>
                    <a:pt x="15690" y="13464"/>
                    <a:pt x="15689" y="13464"/>
                  </a:cubicBezTo>
                  <a:lnTo>
                    <a:pt x="15689" y="13464"/>
                  </a:lnTo>
                  <a:cubicBezTo>
                    <a:pt x="21825" y="5104"/>
                    <a:pt x="21591" y="88"/>
                    <a:pt x="19945" y="88"/>
                  </a:cubicBezTo>
                  <a:cubicBezTo>
                    <a:pt x="18465" y="88"/>
                    <a:pt x="15845" y="4142"/>
                    <a:pt x="15686" y="13464"/>
                  </a:cubicBezTo>
                  <a:lnTo>
                    <a:pt x="15686" y="13464"/>
                  </a:lnTo>
                  <a:cubicBezTo>
                    <a:pt x="15686" y="13463"/>
                    <a:pt x="15685" y="13462"/>
                    <a:pt x="15685" y="13461"/>
                  </a:cubicBezTo>
                  <a:lnTo>
                    <a:pt x="15685" y="13461"/>
                  </a:lnTo>
                  <a:cubicBezTo>
                    <a:pt x="15685" y="13462"/>
                    <a:pt x="15685" y="13463"/>
                    <a:pt x="15685" y="13464"/>
                  </a:cubicBezTo>
                  <a:lnTo>
                    <a:pt x="15685" y="13464"/>
                  </a:lnTo>
                  <a:cubicBezTo>
                    <a:pt x="15683" y="13462"/>
                    <a:pt x="15682" y="13460"/>
                    <a:pt x="15680" y="13458"/>
                  </a:cubicBezTo>
                  <a:lnTo>
                    <a:pt x="15680" y="13458"/>
                  </a:lnTo>
                  <a:cubicBezTo>
                    <a:pt x="15680" y="13457"/>
                    <a:pt x="15680" y="13456"/>
                    <a:pt x="15680" y="13455"/>
                  </a:cubicBezTo>
                  <a:lnTo>
                    <a:pt x="15680" y="13455"/>
                  </a:lnTo>
                  <a:cubicBezTo>
                    <a:pt x="15682" y="13457"/>
                    <a:pt x="15683" y="13459"/>
                    <a:pt x="15685" y="13461"/>
                  </a:cubicBezTo>
                  <a:lnTo>
                    <a:pt x="15685" y="13461"/>
                  </a:lnTo>
                  <a:cubicBezTo>
                    <a:pt x="15732" y="4105"/>
                    <a:pt x="13180" y="1"/>
                    <a:pt x="11702" y="1"/>
                  </a:cubicBezTo>
                  <a:close/>
                  <a:moveTo>
                    <a:pt x="15698" y="13480"/>
                  </a:moveTo>
                  <a:lnTo>
                    <a:pt x="15698" y="13480"/>
                  </a:lnTo>
                  <a:cubicBezTo>
                    <a:pt x="15725" y="13519"/>
                    <a:pt x="15752" y="13557"/>
                    <a:pt x="15779" y="13596"/>
                  </a:cubicBezTo>
                  <a:lnTo>
                    <a:pt x="15779" y="13596"/>
                  </a:lnTo>
                  <a:cubicBezTo>
                    <a:pt x="20390" y="19973"/>
                    <a:pt x="24287" y="22226"/>
                    <a:pt x="26080" y="22226"/>
                  </a:cubicBezTo>
                  <a:cubicBezTo>
                    <a:pt x="28736" y="22226"/>
                    <a:pt x="26779" y="17286"/>
                    <a:pt x="15698" y="13480"/>
                  </a:cubicBezTo>
                  <a:close/>
                  <a:moveTo>
                    <a:pt x="15678" y="13492"/>
                  </a:moveTo>
                  <a:cubicBezTo>
                    <a:pt x="9546" y="21843"/>
                    <a:pt x="9781" y="26853"/>
                    <a:pt x="11426" y="26853"/>
                  </a:cubicBezTo>
                  <a:cubicBezTo>
                    <a:pt x="12905" y="26853"/>
                    <a:pt x="15524" y="22803"/>
                    <a:pt x="15678" y="13492"/>
                  </a:cubicBezTo>
                  <a:close/>
                  <a:moveTo>
                    <a:pt x="15689" y="13477"/>
                  </a:moveTo>
                  <a:lnTo>
                    <a:pt x="15689" y="13477"/>
                  </a:lnTo>
                  <a:cubicBezTo>
                    <a:pt x="15688" y="13478"/>
                    <a:pt x="15687" y="13479"/>
                    <a:pt x="15686" y="13480"/>
                  </a:cubicBezTo>
                  <a:lnTo>
                    <a:pt x="15686" y="13480"/>
                  </a:lnTo>
                  <a:cubicBezTo>
                    <a:pt x="15685" y="13576"/>
                    <a:pt x="15683" y="13673"/>
                    <a:pt x="15682" y="13770"/>
                  </a:cubicBezTo>
                  <a:cubicBezTo>
                    <a:pt x="15683" y="13673"/>
                    <a:pt x="15684" y="13578"/>
                    <a:pt x="15685" y="13483"/>
                  </a:cubicBezTo>
                  <a:lnTo>
                    <a:pt x="15685" y="13483"/>
                  </a:lnTo>
                  <a:cubicBezTo>
                    <a:pt x="15683" y="13485"/>
                    <a:pt x="15681" y="13487"/>
                    <a:pt x="15680" y="13489"/>
                  </a:cubicBezTo>
                  <a:lnTo>
                    <a:pt x="15680" y="13489"/>
                  </a:lnTo>
                  <a:cubicBezTo>
                    <a:pt x="15640" y="22839"/>
                    <a:pt x="18192" y="26941"/>
                    <a:pt x="19669" y="26941"/>
                  </a:cubicBezTo>
                  <a:cubicBezTo>
                    <a:pt x="21300" y="26941"/>
                    <a:pt x="21620" y="21938"/>
                    <a:pt x="15692" y="13478"/>
                  </a:cubicBezTo>
                  <a:lnTo>
                    <a:pt x="15692" y="13478"/>
                  </a:lnTo>
                  <a:cubicBezTo>
                    <a:pt x="15691" y="13478"/>
                    <a:pt x="15690" y="13477"/>
                    <a:pt x="15689" y="13477"/>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7"/>
            <p:cNvSpPr/>
            <p:nvPr/>
          </p:nvSpPr>
          <p:spPr>
            <a:xfrm>
              <a:off x="2342825" y="2460600"/>
              <a:ext cx="155750" cy="155775"/>
            </a:xfrm>
            <a:custGeom>
              <a:avLst/>
              <a:gdLst/>
              <a:ahLst/>
              <a:cxnLst/>
              <a:rect l="l" t="t" r="r" b="b"/>
              <a:pathLst>
                <a:path w="6230" h="6231" extrusionOk="0">
                  <a:moveTo>
                    <a:pt x="3115" y="1"/>
                  </a:moveTo>
                  <a:cubicBezTo>
                    <a:pt x="1405" y="1"/>
                    <a:pt x="1" y="1391"/>
                    <a:pt x="1" y="3116"/>
                  </a:cubicBezTo>
                  <a:cubicBezTo>
                    <a:pt x="1" y="4826"/>
                    <a:pt x="1405" y="6230"/>
                    <a:pt x="3115" y="6230"/>
                  </a:cubicBezTo>
                  <a:cubicBezTo>
                    <a:pt x="4839" y="6230"/>
                    <a:pt x="6230" y="4826"/>
                    <a:pt x="6230" y="3116"/>
                  </a:cubicBezTo>
                  <a:cubicBezTo>
                    <a:pt x="6230" y="1391"/>
                    <a:pt x="4839" y="1"/>
                    <a:pt x="3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2" name="Google Shape;1172;p27"/>
          <p:cNvGrpSpPr/>
          <p:nvPr/>
        </p:nvGrpSpPr>
        <p:grpSpPr>
          <a:xfrm>
            <a:off x="-713461" y="1771658"/>
            <a:ext cx="1720158" cy="3371841"/>
            <a:chOff x="4309600" y="3682100"/>
            <a:chExt cx="636200" cy="1247075"/>
          </a:xfrm>
        </p:grpSpPr>
        <p:sp>
          <p:nvSpPr>
            <p:cNvPr id="1173" name="Google Shape;1173;p27"/>
            <p:cNvSpPr/>
            <p:nvPr/>
          </p:nvSpPr>
          <p:spPr>
            <a:xfrm>
              <a:off x="4461525" y="3682100"/>
              <a:ext cx="341375" cy="375400"/>
            </a:xfrm>
            <a:custGeom>
              <a:avLst/>
              <a:gdLst/>
              <a:ahLst/>
              <a:cxnLst/>
              <a:rect l="l" t="t" r="r" b="b"/>
              <a:pathLst>
                <a:path w="13655" h="15016" extrusionOk="0">
                  <a:moveTo>
                    <a:pt x="6353" y="1"/>
                  </a:moveTo>
                  <a:cubicBezTo>
                    <a:pt x="6060" y="1"/>
                    <a:pt x="5775" y="175"/>
                    <a:pt x="5548" y="599"/>
                  </a:cubicBezTo>
                  <a:cubicBezTo>
                    <a:pt x="4894" y="1628"/>
                    <a:pt x="4575" y="3046"/>
                    <a:pt x="4310" y="3922"/>
                  </a:cubicBezTo>
                  <a:cubicBezTo>
                    <a:pt x="4199" y="3755"/>
                    <a:pt x="4074" y="3588"/>
                    <a:pt x="3838" y="3519"/>
                  </a:cubicBezTo>
                  <a:cubicBezTo>
                    <a:pt x="3804" y="3514"/>
                    <a:pt x="3771" y="3512"/>
                    <a:pt x="3739" y="3512"/>
                  </a:cubicBezTo>
                  <a:cubicBezTo>
                    <a:pt x="3370" y="3512"/>
                    <a:pt x="3085" y="3790"/>
                    <a:pt x="2906" y="4033"/>
                  </a:cubicBezTo>
                  <a:cubicBezTo>
                    <a:pt x="2406" y="4742"/>
                    <a:pt x="2127" y="5952"/>
                    <a:pt x="1974" y="6773"/>
                  </a:cubicBezTo>
                  <a:cubicBezTo>
                    <a:pt x="1947" y="6731"/>
                    <a:pt x="1919" y="6703"/>
                    <a:pt x="1891" y="6661"/>
                  </a:cubicBezTo>
                  <a:cubicBezTo>
                    <a:pt x="1780" y="6439"/>
                    <a:pt x="1516" y="6300"/>
                    <a:pt x="1210" y="6272"/>
                  </a:cubicBezTo>
                  <a:cubicBezTo>
                    <a:pt x="1193" y="6271"/>
                    <a:pt x="1177" y="6270"/>
                    <a:pt x="1162" y="6270"/>
                  </a:cubicBezTo>
                  <a:cubicBezTo>
                    <a:pt x="262" y="6270"/>
                    <a:pt x="207" y="8186"/>
                    <a:pt x="111" y="8733"/>
                  </a:cubicBezTo>
                  <a:cubicBezTo>
                    <a:pt x="0" y="9706"/>
                    <a:pt x="14" y="10694"/>
                    <a:pt x="70" y="11667"/>
                  </a:cubicBezTo>
                  <a:cubicBezTo>
                    <a:pt x="70" y="11695"/>
                    <a:pt x="83" y="11722"/>
                    <a:pt x="111" y="11736"/>
                  </a:cubicBezTo>
                  <a:cubicBezTo>
                    <a:pt x="181" y="12237"/>
                    <a:pt x="334" y="12738"/>
                    <a:pt x="598" y="13196"/>
                  </a:cubicBezTo>
                  <a:cubicBezTo>
                    <a:pt x="1251" y="14350"/>
                    <a:pt x="2837" y="14934"/>
                    <a:pt x="4352" y="14990"/>
                  </a:cubicBezTo>
                  <a:cubicBezTo>
                    <a:pt x="4629" y="15007"/>
                    <a:pt x="4907" y="15016"/>
                    <a:pt x="5184" y="15016"/>
                  </a:cubicBezTo>
                  <a:cubicBezTo>
                    <a:pt x="6254" y="15016"/>
                    <a:pt x="7321" y="14891"/>
                    <a:pt x="8371" y="14670"/>
                  </a:cubicBezTo>
                  <a:cubicBezTo>
                    <a:pt x="9052" y="14559"/>
                    <a:pt x="9747" y="14517"/>
                    <a:pt x="10401" y="14337"/>
                  </a:cubicBezTo>
                  <a:cubicBezTo>
                    <a:pt x="10818" y="14211"/>
                    <a:pt x="11138" y="13961"/>
                    <a:pt x="11499" y="13753"/>
                  </a:cubicBezTo>
                  <a:cubicBezTo>
                    <a:pt x="12097" y="13349"/>
                    <a:pt x="12681" y="12849"/>
                    <a:pt x="12862" y="12223"/>
                  </a:cubicBezTo>
                  <a:cubicBezTo>
                    <a:pt x="13029" y="11347"/>
                    <a:pt x="13654" y="9178"/>
                    <a:pt x="12069" y="8983"/>
                  </a:cubicBezTo>
                  <a:lnTo>
                    <a:pt x="12069" y="8997"/>
                  </a:lnTo>
                  <a:cubicBezTo>
                    <a:pt x="12047" y="8996"/>
                    <a:pt x="12026" y="8995"/>
                    <a:pt x="12004" y="8995"/>
                  </a:cubicBezTo>
                  <a:cubicBezTo>
                    <a:pt x="11820" y="8995"/>
                    <a:pt x="11647" y="9046"/>
                    <a:pt x="11485" y="9108"/>
                  </a:cubicBezTo>
                  <a:cubicBezTo>
                    <a:pt x="11388" y="8524"/>
                    <a:pt x="11332" y="7940"/>
                    <a:pt x="11110" y="7370"/>
                  </a:cubicBezTo>
                  <a:cubicBezTo>
                    <a:pt x="10935" y="6815"/>
                    <a:pt x="10436" y="5934"/>
                    <a:pt x="9727" y="5934"/>
                  </a:cubicBezTo>
                  <a:cubicBezTo>
                    <a:pt x="9531" y="5934"/>
                    <a:pt x="9319" y="6001"/>
                    <a:pt x="9094" y="6161"/>
                  </a:cubicBezTo>
                  <a:cubicBezTo>
                    <a:pt x="8996" y="5827"/>
                    <a:pt x="8885" y="5146"/>
                    <a:pt x="8760" y="4729"/>
                  </a:cubicBezTo>
                  <a:cubicBezTo>
                    <a:pt x="8315" y="3380"/>
                    <a:pt x="8176" y="1948"/>
                    <a:pt x="7411" y="682"/>
                  </a:cubicBezTo>
                  <a:cubicBezTo>
                    <a:pt x="7108" y="279"/>
                    <a:pt x="6723" y="1"/>
                    <a:pt x="635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4" name="Google Shape;1174;p27"/>
            <p:cNvGrpSpPr/>
            <p:nvPr/>
          </p:nvGrpSpPr>
          <p:grpSpPr>
            <a:xfrm>
              <a:off x="4309600" y="3901850"/>
              <a:ext cx="636200" cy="1027325"/>
              <a:chOff x="4309600" y="3901850"/>
              <a:chExt cx="636200" cy="1027325"/>
            </a:xfrm>
          </p:grpSpPr>
          <p:sp>
            <p:nvSpPr>
              <p:cNvPr id="1175" name="Google Shape;1175;p27"/>
              <p:cNvSpPr/>
              <p:nvPr/>
            </p:nvSpPr>
            <p:spPr>
              <a:xfrm>
                <a:off x="4389200" y="3901850"/>
                <a:ext cx="447400" cy="364925"/>
              </a:xfrm>
              <a:custGeom>
                <a:avLst/>
                <a:gdLst/>
                <a:ahLst/>
                <a:cxnLst/>
                <a:rect l="l" t="t" r="r" b="b"/>
                <a:pathLst>
                  <a:path w="17896" h="14597" extrusionOk="0">
                    <a:moveTo>
                      <a:pt x="4684" y="0"/>
                    </a:moveTo>
                    <a:cubicBezTo>
                      <a:pt x="4436" y="0"/>
                      <a:pt x="4184" y="105"/>
                      <a:pt x="3992" y="249"/>
                    </a:cubicBezTo>
                    <a:cubicBezTo>
                      <a:pt x="3533" y="833"/>
                      <a:pt x="3435" y="1625"/>
                      <a:pt x="3255" y="2321"/>
                    </a:cubicBezTo>
                    <a:cubicBezTo>
                      <a:pt x="3171" y="2710"/>
                      <a:pt x="3102" y="3099"/>
                      <a:pt x="3060" y="3489"/>
                    </a:cubicBezTo>
                    <a:cubicBezTo>
                      <a:pt x="2893" y="2724"/>
                      <a:pt x="2657" y="1973"/>
                      <a:pt x="1850" y="1681"/>
                    </a:cubicBezTo>
                    <a:cubicBezTo>
                      <a:pt x="1779" y="1665"/>
                      <a:pt x="1708" y="1657"/>
                      <a:pt x="1637" y="1657"/>
                    </a:cubicBezTo>
                    <a:cubicBezTo>
                      <a:pt x="1155" y="1657"/>
                      <a:pt x="704" y="2009"/>
                      <a:pt x="571" y="2446"/>
                    </a:cubicBezTo>
                    <a:cubicBezTo>
                      <a:pt x="362" y="3141"/>
                      <a:pt x="307" y="3864"/>
                      <a:pt x="307" y="4601"/>
                    </a:cubicBezTo>
                    <a:cubicBezTo>
                      <a:pt x="279" y="4726"/>
                      <a:pt x="265" y="4837"/>
                      <a:pt x="237" y="4963"/>
                    </a:cubicBezTo>
                    <a:cubicBezTo>
                      <a:pt x="84" y="5991"/>
                      <a:pt x="1" y="7493"/>
                      <a:pt x="223" y="8244"/>
                    </a:cubicBezTo>
                    <a:cubicBezTo>
                      <a:pt x="349" y="9092"/>
                      <a:pt x="432" y="9662"/>
                      <a:pt x="752" y="10538"/>
                    </a:cubicBezTo>
                    <a:cubicBezTo>
                      <a:pt x="988" y="11039"/>
                      <a:pt x="1085" y="11581"/>
                      <a:pt x="1433" y="12026"/>
                    </a:cubicBezTo>
                    <a:cubicBezTo>
                      <a:pt x="1753" y="12457"/>
                      <a:pt x="2240" y="12791"/>
                      <a:pt x="2726" y="13069"/>
                    </a:cubicBezTo>
                    <a:cubicBezTo>
                      <a:pt x="3672" y="13389"/>
                      <a:pt x="4409" y="13500"/>
                      <a:pt x="5201" y="13847"/>
                    </a:cubicBezTo>
                    <a:cubicBezTo>
                      <a:pt x="5945" y="14214"/>
                      <a:pt x="7233" y="14596"/>
                      <a:pt x="8495" y="14596"/>
                    </a:cubicBezTo>
                    <a:cubicBezTo>
                      <a:pt x="8908" y="14596"/>
                      <a:pt x="9319" y="14555"/>
                      <a:pt x="9706" y="14459"/>
                    </a:cubicBezTo>
                    <a:cubicBezTo>
                      <a:pt x="10360" y="14362"/>
                      <a:pt x="10999" y="14237"/>
                      <a:pt x="11625" y="14056"/>
                    </a:cubicBezTo>
                    <a:cubicBezTo>
                      <a:pt x="11903" y="14000"/>
                      <a:pt x="12126" y="13973"/>
                      <a:pt x="12320" y="13945"/>
                    </a:cubicBezTo>
                    <a:cubicBezTo>
                      <a:pt x="12348" y="13959"/>
                      <a:pt x="12376" y="13973"/>
                      <a:pt x="12404" y="13987"/>
                    </a:cubicBezTo>
                    <a:cubicBezTo>
                      <a:pt x="12420" y="13989"/>
                      <a:pt x="12437" y="13990"/>
                      <a:pt x="12452" y="13990"/>
                    </a:cubicBezTo>
                    <a:cubicBezTo>
                      <a:pt x="12529" y="13990"/>
                      <a:pt x="12594" y="13963"/>
                      <a:pt x="12640" y="13917"/>
                    </a:cubicBezTo>
                    <a:cubicBezTo>
                      <a:pt x="12890" y="13903"/>
                      <a:pt x="13155" y="13875"/>
                      <a:pt x="13516" y="13820"/>
                    </a:cubicBezTo>
                    <a:cubicBezTo>
                      <a:pt x="14336" y="13750"/>
                      <a:pt x="15574" y="13416"/>
                      <a:pt x="16255" y="12610"/>
                    </a:cubicBezTo>
                    <a:cubicBezTo>
                      <a:pt x="16492" y="12304"/>
                      <a:pt x="16631" y="11943"/>
                      <a:pt x="16756" y="11595"/>
                    </a:cubicBezTo>
                    <a:cubicBezTo>
                      <a:pt x="16770" y="11553"/>
                      <a:pt x="16784" y="11512"/>
                      <a:pt x="16797" y="11470"/>
                    </a:cubicBezTo>
                    <a:cubicBezTo>
                      <a:pt x="16839" y="11345"/>
                      <a:pt x="16881" y="11220"/>
                      <a:pt x="16937" y="11094"/>
                    </a:cubicBezTo>
                    <a:cubicBezTo>
                      <a:pt x="17187" y="10496"/>
                      <a:pt x="17298" y="9871"/>
                      <a:pt x="17368" y="9245"/>
                    </a:cubicBezTo>
                    <a:cubicBezTo>
                      <a:pt x="17562" y="8174"/>
                      <a:pt x="17673" y="7090"/>
                      <a:pt x="17757" y="6005"/>
                    </a:cubicBezTo>
                    <a:cubicBezTo>
                      <a:pt x="17785" y="5171"/>
                      <a:pt x="17896" y="4337"/>
                      <a:pt x="17785" y="3503"/>
                    </a:cubicBezTo>
                    <a:lnTo>
                      <a:pt x="17785" y="3503"/>
                    </a:lnTo>
                    <a:lnTo>
                      <a:pt x="17785" y="3516"/>
                    </a:lnTo>
                    <a:cubicBezTo>
                      <a:pt x="17743" y="3238"/>
                      <a:pt x="17660" y="2932"/>
                      <a:pt x="17409" y="2752"/>
                    </a:cubicBezTo>
                    <a:cubicBezTo>
                      <a:pt x="17338" y="2704"/>
                      <a:pt x="17257" y="2683"/>
                      <a:pt x="17176" y="2683"/>
                    </a:cubicBezTo>
                    <a:cubicBezTo>
                      <a:pt x="17021" y="2683"/>
                      <a:pt x="16866" y="2763"/>
                      <a:pt x="16784" y="2891"/>
                    </a:cubicBezTo>
                    <a:cubicBezTo>
                      <a:pt x="16672" y="3155"/>
                      <a:pt x="16589" y="3419"/>
                      <a:pt x="16519" y="3697"/>
                    </a:cubicBezTo>
                    <a:cubicBezTo>
                      <a:pt x="16325" y="2891"/>
                      <a:pt x="16074" y="2098"/>
                      <a:pt x="15560" y="1417"/>
                    </a:cubicBezTo>
                    <a:cubicBezTo>
                      <a:pt x="15404" y="1217"/>
                      <a:pt x="15256" y="1134"/>
                      <a:pt x="15118" y="1134"/>
                    </a:cubicBezTo>
                    <a:cubicBezTo>
                      <a:pt x="14556" y="1134"/>
                      <a:pt x="14151" y="2511"/>
                      <a:pt x="13961" y="2946"/>
                    </a:cubicBezTo>
                    <a:cubicBezTo>
                      <a:pt x="13864" y="3183"/>
                      <a:pt x="13794" y="3405"/>
                      <a:pt x="13711" y="3628"/>
                    </a:cubicBezTo>
                    <a:cubicBezTo>
                      <a:pt x="13599" y="3085"/>
                      <a:pt x="13460" y="2488"/>
                      <a:pt x="13141" y="2029"/>
                    </a:cubicBezTo>
                    <a:cubicBezTo>
                      <a:pt x="12863" y="1639"/>
                      <a:pt x="12404" y="1320"/>
                      <a:pt x="11889" y="1320"/>
                    </a:cubicBezTo>
                    <a:cubicBezTo>
                      <a:pt x="11514" y="1320"/>
                      <a:pt x="11250" y="1570"/>
                      <a:pt x="11083" y="1848"/>
                    </a:cubicBezTo>
                    <a:cubicBezTo>
                      <a:pt x="10680" y="2432"/>
                      <a:pt x="10513" y="3113"/>
                      <a:pt x="10318" y="3781"/>
                    </a:cubicBezTo>
                    <a:cubicBezTo>
                      <a:pt x="10096" y="3002"/>
                      <a:pt x="9873" y="2390"/>
                      <a:pt x="9359" y="1723"/>
                    </a:cubicBezTo>
                    <a:cubicBezTo>
                      <a:pt x="9103" y="1349"/>
                      <a:pt x="8673" y="1100"/>
                      <a:pt x="8226" y="1100"/>
                    </a:cubicBezTo>
                    <a:cubicBezTo>
                      <a:pt x="8042" y="1100"/>
                      <a:pt x="7855" y="1143"/>
                      <a:pt x="7676" y="1236"/>
                    </a:cubicBezTo>
                    <a:cubicBezTo>
                      <a:pt x="7579" y="1292"/>
                      <a:pt x="7509" y="1361"/>
                      <a:pt x="7426" y="1431"/>
                    </a:cubicBezTo>
                    <a:cubicBezTo>
                      <a:pt x="7315" y="1500"/>
                      <a:pt x="7217" y="1584"/>
                      <a:pt x="7120" y="1681"/>
                    </a:cubicBezTo>
                    <a:cubicBezTo>
                      <a:pt x="7064" y="1778"/>
                      <a:pt x="7009" y="1876"/>
                      <a:pt x="6967" y="1973"/>
                    </a:cubicBezTo>
                    <a:cubicBezTo>
                      <a:pt x="6925" y="2057"/>
                      <a:pt x="6870" y="2140"/>
                      <a:pt x="6828" y="2209"/>
                    </a:cubicBezTo>
                    <a:cubicBezTo>
                      <a:pt x="6619" y="2543"/>
                      <a:pt x="6411" y="2891"/>
                      <a:pt x="6258" y="3238"/>
                    </a:cubicBezTo>
                    <a:cubicBezTo>
                      <a:pt x="6202" y="2738"/>
                      <a:pt x="6119" y="2237"/>
                      <a:pt x="5994" y="1751"/>
                    </a:cubicBezTo>
                    <a:cubicBezTo>
                      <a:pt x="5883" y="1320"/>
                      <a:pt x="5813" y="861"/>
                      <a:pt x="5521" y="499"/>
                    </a:cubicBezTo>
                    <a:cubicBezTo>
                      <a:pt x="5271" y="291"/>
                      <a:pt x="5312" y="249"/>
                      <a:pt x="5007" y="68"/>
                    </a:cubicBezTo>
                    <a:cubicBezTo>
                      <a:pt x="4904" y="21"/>
                      <a:pt x="4794" y="0"/>
                      <a:pt x="4684"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7"/>
              <p:cNvSpPr/>
              <p:nvPr/>
            </p:nvSpPr>
            <p:spPr>
              <a:xfrm>
                <a:off x="4594650" y="4749325"/>
                <a:ext cx="129925" cy="179850"/>
              </a:xfrm>
              <a:custGeom>
                <a:avLst/>
                <a:gdLst/>
                <a:ahLst/>
                <a:cxnLst/>
                <a:rect l="l" t="t" r="r" b="b"/>
                <a:pathLst>
                  <a:path w="5197" h="7194" extrusionOk="0">
                    <a:moveTo>
                      <a:pt x="3309" y="1"/>
                    </a:moveTo>
                    <a:cubicBezTo>
                      <a:pt x="3225" y="1"/>
                      <a:pt x="3135" y="16"/>
                      <a:pt x="3046" y="40"/>
                    </a:cubicBezTo>
                    <a:cubicBezTo>
                      <a:pt x="2559" y="68"/>
                      <a:pt x="2086" y="165"/>
                      <a:pt x="1613" y="179"/>
                    </a:cubicBezTo>
                    <a:cubicBezTo>
                      <a:pt x="1598" y="180"/>
                      <a:pt x="1583" y="180"/>
                      <a:pt x="1568" y="180"/>
                    </a:cubicBezTo>
                    <a:cubicBezTo>
                      <a:pt x="1303" y="180"/>
                      <a:pt x="1029" y="110"/>
                      <a:pt x="769" y="110"/>
                    </a:cubicBezTo>
                    <a:cubicBezTo>
                      <a:pt x="618" y="110"/>
                      <a:pt x="472" y="134"/>
                      <a:pt x="334" y="207"/>
                    </a:cubicBezTo>
                    <a:cubicBezTo>
                      <a:pt x="237" y="235"/>
                      <a:pt x="140" y="277"/>
                      <a:pt x="98" y="374"/>
                    </a:cubicBezTo>
                    <a:cubicBezTo>
                      <a:pt x="0" y="555"/>
                      <a:pt x="84" y="749"/>
                      <a:pt x="153" y="944"/>
                    </a:cubicBezTo>
                    <a:cubicBezTo>
                      <a:pt x="181" y="2988"/>
                      <a:pt x="292" y="5046"/>
                      <a:pt x="348" y="7076"/>
                    </a:cubicBezTo>
                    <a:cubicBezTo>
                      <a:pt x="402" y="7162"/>
                      <a:pt x="478" y="7194"/>
                      <a:pt x="560" y="7194"/>
                    </a:cubicBezTo>
                    <a:cubicBezTo>
                      <a:pt x="693" y="7194"/>
                      <a:pt x="843" y="7111"/>
                      <a:pt x="946" y="7034"/>
                    </a:cubicBezTo>
                    <a:cubicBezTo>
                      <a:pt x="974" y="7020"/>
                      <a:pt x="1029" y="7006"/>
                      <a:pt x="1168" y="6979"/>
                    </a:cubicBezTo>
                    <a:cubicBezTo>
                      <a:pt x="1196" y="6979"/>
                      <a:pt x="1224" y="6979"/>
                      <a:pt x="1252" y="6965"/>
                    </a:cubicBezTo>
                    <a:lnTo>
                      <a:pt x="1294" y="6965"/>
                    </a:lnTo>
                    <a:cubicBezTo>
                      <a:pt x="1327" y="6962"/>
                      <a:pt x="1360" y="6961"/>
                      <a:pt x="1394" y="6961"/>
                    </a:cubicBezTo>
                    <a:cubicBezTo>
                      <a:pt x="1527" y="6961"/>
                      <a:pt x="1661" y="6979"/>
                      <a:pt x="1794" y="6979"/>
                    </a:cubicBezTo>
                    <a:cubicBezTo>
                      <a:pt x="1836" y="7000"/>
                      <a:pt x="1878" y="7010"/>
                      <a:pt x="1919" y="7010"/>
                    </a:cubicBezTo>
                    <a:cubicBezTo>
                      <a:pt x="1961" y="7010"/>
                      <a:pt x="2003" y="7000"/>
                      <a:pt x="2044" y="6979"/>
                    </a:cubicBezTo>
                    <a:cubicBezTo>
                      <a:pt x="2107" y="6972"/>
                      <a:pt x="2170" y="6968"/>
                      <a:pt x="2232" y="6968"/>
                    </a:cubicBezTo>
                    <a:cubicBezTo>
                      <a:pt x="2295" y="6968"/>
                      <a:pt x="2357" y="6972"/>
                      <a:pt x="2420" y="6979"/>
                    </a:cubicBezTo>
                    <a:cubicBezTo>
                      <a:pt x="2448" y="6979"/>
                      <a:pt x="2545" y="6965"/>
                      <a:pt x="2601" y="6965"/>
                    </a:cubicBezTo>
                    <a:cubicBezTo>
                      <a:pt x="2869" y="6965"/>
                      <a:pt x="3039" y="6977"/>
                      <a:pt x="3213" y="6977"/>
                    </a:cubicBezTo>
                    <a:cubicBezTo>
                      <a:pt x="3300" y="6977"/>
                      <a:pt x="3389" y="6974"/>
                      <a:pt x="3490" y="6965"/>
                    </a:cubicBezTo>
                    <a:cubicBezTo>
                      <a:pt x="3657" y="6965"/>
                      <a:pt x="3477" y="6951"/>
                      <a:pt x="3435" y="6923"/>
                    </a:cubicBezTo>
                    <a:lnTo>
                      <a:pt x="3435" y="6923"/>
                    </a:lnTo>
                    <a:cubicBezTo>
                      <a:pt x="3727" y="7020"/>
                      <a:pt x="4061" y="6993"/>
                      <a:pt x="4353" y="7034"/>
                    </a:cubicBezTo>
                    <a:cubicBezTo>
                      <a:pt x="4404" y="7040"/>
                      <a:pt x="4450" y="7043"/>
                      <a:pt x="4491" y="7043"/>
                    </a:cubicBezTo>
                    <a:cubicBezTo>
                      <a:pt x="5196" y="7043"/>
                      <a:pt x="4585" y="6193"/>
                      <a:pt x="4519" y="5838"/>
                    </a:cubicBezTo>
                    <a:cubicBezTo>
                      <a:pt x="4339" y="5213"/>
                      <a:pt x="4144" y="3989"/>
                      <a:pt x="3991" y="3461"/>
                    </a:cubicBezTo>
                    <a:cubicBezTo>
                      <a:pt x="3880" y="2404"/>
                      <a:pt x="3713" y="1500"/>
                      <a:pt x="3713" y="332"/>
                    </a:cubicBezTo>
                    <a:cubicBezTo>
                      <a:pt x="3674" y="87"/>
                      <a:pt x="3510" y="1"/>
                      <a:pt x="3309"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7"/>
              <p:cNvSpPr/>
              <p:nvPr/>
            </p:nvSpPr>
            <p:spPr>
              <a:xfrm>
                <a:off x="4357575" y="4057550"/>
                <a:ext cx="511025" cy="326375"/>
              </a:xfrm>
              <a:custGeom>
                <a:avLst/>
                <a:gdLst/>
                <a:ahLst/>
                <a:cxnLst/>
                <a:rect l="l" t="t" r="r" b="b"/>
                <a:pathLst>
                  <a:path w="20441" h="13055" extrusionOk="0">
                    <a:moveTo>
                      <a:pt x="3474" y="0"/>
                    </a:moveTo>
                    <a:cubicBezTo>
                      <a:pt x="3401" y="0"/>
                      <a:pt x="3323" y="9"/>
                      <a:pt x="3240" y="28"/>
                    </a:cubicBezTo>
                    <a:cubicBezTo>
                      <a:pt x="2837" y="69"/>
                      <a:pt x="2601" y="403"/>
                      <a:pt x="2462" y="723"/>
                    </a:cubicBezTo>
                    <a:cubicBezTo>
                      <a:pt x="2392" y="876"/>
                      <a:pt x="2323" y="1029"/>
                      <a:pt x="2267" y="1196"/>
                    </a:cubicBezTo>
                    <a:cubicBezTo>
                      <a:pt x="2100" y="1543"/>
                      <a:pt x="1975" y="1905"/>
                      <a:pt x="1906" y="2280"/>
                    </a:cubicBezTo>
                    <a:cubicBezTo>
                      <a:pt x="1906" y="2322"/>
                      <a:pt x="1906" y="2350"/>
                      <a:pt x="1892" y="2377"/>
                    </a:cubicBezTo>
                    <a:cubicBezTo>
                      <a:pt x="1683" y="3073"/>
                      <a:pt x="1572" y="3740"/>
                      <a:pt x="1516" y="4463"/>
                    </a:cubicBezTo>
                    <a:cubicBezTo>
                      <a:pt x="1329" y="4088"/>
                      <a:pt x="1058" y="3693"/>
                      <a:pt x="737" y="3693"/>
                    </a:cubicBezTo>
                    <a:cubicBezTo>
                      <a:pt x="606" y="3693"/>
                      <a:pt x="466" y="3759"/>
                      <a:pt x="320" y="3921"/>
                    </a:cubicBezTo>
                    <a:cubicBezTo>
                      <a:pt x="84" y="4366"/>
                      <a:pt x="28" y="4825"/>
                      <a:pt x="56" y="5284"/>
                    </a:cubicBezTo>
                    <a:cubicBezTo>
                      <a:pt x="1" y="5812"/>
                      <a:pt x="84" y="6396"/>
                      <a:pt x="181" y="6896"/>
                    </a:cubicBezTo>
                    <a:cubicBezTo>
                      <a:pt x="293" y="7286"/>
                      <a:pt x="432" y="7564"/>
                      <a:pt x="543" y="7870"/>
                    </a:cubicBezTo>
                    <a:cubicBezTo>
                      <a:pt x="612" y="8148"/>
                      <a:pt x="696" y="8412"/>
                      <a:pt x="793" y="8690"/>
                    </a:cubicBezTo>
                    <a:cubicBezTo>
                      <a:pt x="932" y="9079"/>
                      <a:pt x="1113" y="9455"/>
                      <a:pt x="1349" y="9789"/>
                    </a:cubicBezTo>
                    <a:cubicBezTo>
                      <a:pt x="1377" y="9802"/>
                      <a:pt x="1391" y="9816"/>
                      <a:pt x="1405" y="9816"/>
                    </a:cubicBezTo>
                    <a:cubicBezTo>
                      <a:pt x="1419" y="9830"/>
                      <a:pt x="1433" y="9844"/>
                      <a:pt x="1433" y="9858"/>
                    </a:cubicBezTo>
                    <a:cubicBezTo>
                      <a:pt x="1850" y="10637"/>
                      <a:pt x="2517" y="11262"/>
                      <a:pt x="3296" y="11735"/>
                    </a:cubicBezTo>
                    <a:cubicBezTo>
                      <a:pt x="3755" y="12013"/>
                      <a:pt x="4241" y="12236"/>
                      <a:pt x="4798" y="12319"/>
                    </a:cubicBezTo>
                    <a:cubicBezTo>
                      <a:pt x="5215" y="12430"/>
                      <a:pt x="5618" y="12625"/>
                      <a:pt x="6049" y="12708"/>
                    </a:cubicBezTo>
                    <a:cubicBezTo>
                      <a:pt x="7341" y="12906"/>
                      <a:pt x="8739" y="13054"/>
                      <a:pt x="10152" y="13054"/>
                    </a:cubicBezTo>
                    <a:cubicBezTo>
                      <a:pt x="10730" y="13054"/>
                      <a:pt x="11311" y="13029"/>
                      <a:pt x="11889" y="12973"/>
                    </a:cubicBezTo>
                    <a:cubicBezTo>
                      <a:pt x="12640" y="12931"/>
                      <a:pt x="13349" y="12695"/>
                      <a:pt x="14058" y="12472"/>
                    </a:cubicBezTo>
                    <a:cubicBezTo>
                      <a:pt x="15004" y="12180"/>
                      <a:pt x="15963" y="11860"/>
                      <a:pt x="16797" y="11346"/>
                    </a:cubicBezTo>
                    <a:cubicBezTo>
                      <a:pt x="16964" y="11262"/>
                      <a:pt x="17145" y="11165"/>
                      <a:pt x="17312" y="11068"/>
                    </a:cubicBezTo>
                    <a:cubicBezTo>
                      <a:pt x="17409" y="11040"/>
                      <a:pt x="17520" y="10998"/>
                      <a:pt x="17618" y="10957"/>
                    </a:cubicBezTo>
                    <a:cubicBezTo>
                      <a:pt x="17854" y="10845"/>
                      <a:pt x="18049" y="10706"/>
                      <a:pt x="18215" y="10525"/>
                    </a:cubicBezTo>
                    <a:cubicBezTo>
                      <a:pt x="18646" y="10233"/>
                      <a:pt x="19022" y="9914"/>
                      <a:pt x="19300" y="9483"/>
                    </a:cubicBezTo>
                    <a:cubicBezTo>
                      <a:pt x="19801" y="8760"/>
                      <a:pt x="19926" y="7884"/>
                      <a:pt x="20093" y="7049"/>
                    </a:cubicBezTo>
                    <a:cubicBezTo>
                      <a:pt x="20273" y="5715"/>
                      <a:pt x="20440" y="4366"/>
                      <a:pt x="20412" y="3017"/>
                    </a:cubicBezTo>
                    <a:cubicBezTo>
                      <a:pt x="20371" y="2461"/>
                      <a:pt x="20287" y="1919"/>
                      <a:pt x="20106" y="1390"/>
                    </a:cubicBezTo>
                    <a:cubicBezTo>
                      <a:pt x="20106" y="1390"/>
                      <a:pt x="20106" y="1362"/>
                      <a:pt x="20106" y="1362"/>
                    </a:cubicBezTo>
                    <a:cubicBezTo>
                      <a:pt x="20093" y="1349"/>
                      <a:pt x="20093" y="1321"/>
                      <a:pt x="20079" y="1307"/>
                    </a:cubicBezTo>
                    <a:cubicBezTo>
                      <a:pt x="20051" y="1210"/>
                      <a:pt x="20009" y="1112"/>
                      <a:pt x="19981" y="1029"/>
                    </a:cubicBezTo>
                    <a:cubicBezTo>
                      <a:pt x="19859" y="713"/>
                      <a:pt x="19707" y="516"/>
                      <a:pt x="19442" y="516"/>
                    </a:cubicBezTo>
                    <a:cubicBezTo>
                      <a:pt x="19346" y="516"/>
                      <a:pt x="19235" y="542"/>
                      <a:pt x="19105" y="598"/>
                    </a:cubicBezTo>
                    <a:cubicBezTo>
                      <a:pt x="18410" y="1182"/>
                      <a:pt x="18035" y="2419"/>
                      <a:pt x="17659" y="3351"/>
                    </a:cubicBezTo>
                    <a:cubicBezTo>
                      <a:pt x="17618" y="3504"/>
                      <a:pt x="17548" y="3685"/>
                      <a:pt x="17506" y="3824"/>
                    </a:cubicBezTo>
                    <a:cubicBezTo>
                      <a:pt x="17437" y="3504"/>
                      <a:pt x="17395" y="3059"/>
                      <a:pt x="17339" y="2683"/>
                    </a:cubicBezTo>
                    <a:cubicBezTo>
                      <a:pt x="17312" y="2294"/>
                      <a:pt x="17228" y="1905"/>
                      <a:pt x="17117" y="1529"/>
                    </a:cubicBezTo>
                    <a:cubicBezTo>
                      <a:pt x="17061" y="1279"/>
                      <a:pt x="16992" y="1001"/>
                      <a:pt x="16755" y="820"/>
                    </a:cubicBezTo>
                    <a:cubicBezTo>
                      <a:pt x="16683" y="757"/>
                      <a:pt x="16602" y="731"/>
                      <a:pt x="16520" y="731"/>
                    </a:cubicBezTo>
                    <a:cubicBezTo>
                      <a:pt x="16367" y="731"/>
                      <a:pt x="16211" y="823"/>
                      <a:pt x="16102" y="931"/>
                    </a:cubicBezTo>
                    <a:cubicBezTo>
                      <a:pt x="15713" y="1293"/>
                      <a:pt x="15504" y="1849"/>
                      <a:pt x="15407" y="2322"/>
                    </a:cubicBezTo>
                    <a:cubicBezTo>
                      <a:pt x="15309" y="1654"/>
                      <a:pt x="15073" y="1057"/>
                      <a:pt x="14614" y="653"/>
                    </a:cubicBezTo>
                    <a:cubicBezTo>
                      <a:pt x="14586" y="556"/>
                      <a:pt x="14531" y="486"/>
                      <a:pt x="14433" y="431"/>
                    </a:cubicBezTo>
                    <a:cubicBezTo>
                      <a:pt x="14364" y="389"/>
                      <a:pt x="14280" y="389"/>
                      <a:pt x="14211" y="389"/>
                    </a:cubicBezTo>
                    <a:cubicBezTo>
                      <a:pt x="14197" y="375"/>
                      <a:pt x="14183" y="361"/>
                      <a:pt x="14169" y="361"/>
                    </a:cubicBezTo>
                    <a:cubicBezTo>
                      <a:pt x="14066" y="334"/>
                      <a:pt x="13969" y="322"/>
                      <a:pt x="13879" y="322"/>
                    </a:cubicBezTo>
                    <a:cubicBezTo>
                      <a:pt x="12992" y="322"/>
                      <a:pt x="12737" y="1539"/>
                      <a:pt x="12459" y="2183"/>
                    </a:cubicBezTo>
                    <a:cubicBezTo>
                      <a:pt x="12181" y="2836"/>
                      <a:pt x="11903" y="3559"/>
                      <a:pt x="11666" y="4310"/>
                    </a:cubicBezTo>
                    <a:cubicBezTo>
                      <a:pt x="11541" y="3253"/>
                      <a:pt x="11333" y="2225"/>
                      <a:pt x="11166" y="1168"/>
                    </a:cubicBezTo>
                    <a:cubicBezTo>
                      <a:pt x="11087" y="703"/>
                      <a:pt x="10693" y="192"/>
                      <a:pt x="10182" y="192"/>
                    </a:cubicBezTo>
                    <a:cubicBezTo>
                      <a:pt x="10065" y="192"/>
                      <a:pt x="9943" y="219"/>
                      <a:pt x="9817" y="278"/>
                    </a:cubicBezTo>
                    <a:cubicBezTo>
                      <a:pt x="9539" y="459"/>
                      <a:pt x="9456" y="778"/>
                      <a:pt x="9358" y="1070"/>
                    </a:cubicBezTo>
                    <a:cubicBezTo>
                      <a:pt x="9164" y="1654"/>
                      <a:pt x="8969" y="2238"/>
                      <a:pt x="8872" y="2850"/>
                    </a:cubicBezTo>
                    <a:cubicBezTo>
                      <a:pt x="8816" y="3045"/>
                      <a:pt x="8788" y="3240"/>
                      <a:pt x="8747" y="3434"/>
                    </a:cubicBezTo>
                    <a:cubicBezTo>
                      <a:pt x="8733" y="3365"/>
                      <a:pt x="8719" y="3295"/>
                      <a:pt x="8705" y="3226"/>
                    </a:cubicBezTo>
                    <a:cubicBezTo>
                      <a:pt x="8621" y="2669"/>
                      <a:pt x="8552" y="2113"/>
                      <a:pt x="8343" y="1613"/>
                    </a:cubicBezTo>
                    <a:cubicBezTo>
                      <a:pt x="8288" y="1432"/>
                      <a:pt x="8246" y="1251"/>
                      <a:pt x="8190" y="1084"/>
                    </a:cubicBezTo>
                    <a:cubicBezTo>
                      <a:pt x="8093" y="904"/>
                      <a:pt x="8037" y="667"/>
                      <a:pt x="7829" y="556"/>
                    </a:cubicBezTo>
                    <a:cubicBezTo>
                      <a:pt x="7778" y="541"/>
                      <a:pt x="7727" y="534"/>
                      <a:pt x="7676" y="534"/>
                    </a:cubicBezTo>
                    <a:cubicBezTo>
                      <a:pt x="7396" y="534"/>
                      <a:pt x="7132" y="741"/>
                      <a:pt x="6967" y="918"/>
                    </a:cubicBezTo>
                    <a:cubicBezTo>
                      <a:pt x="6369" y="1738"/>
                      <a:pt x="6035" y="2711"/>
                      <a:pt x="5882" y="3671"/>
                    </a:cubicBezTo>
                    <a:cubicBezTo>
                      <a:pt x="5298" y="2809"/>
                      <a:pt x="4923" y="1960"/>
                      <a:pt x="4533" y="1029"/>
                    </a:cubicBezTo>
                    <a:cubicBezTo>
                      <a:pt x="4348" y="547"/>
                      <a:pt x="4054" y="0"/>
                      <a:pt x="347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7"/>
              <p:cNvSpPr/>
              <p:nvPr/>
            </p:nvSpPr>
            <p:spPr>
              <a:xfrm>
                <a:off x="4346100" y="4220800"/>
                <a:ext cx="571500" cy="474900"/>
              </a:xfrm>
              <a:custGeom>
                <a:avLst/>
                <a:gdLst/>
                <a:ahLst/>
                <a:cxnLst/>
                <a:rect l="l" t="t" r="r" b="b"/>
                <a:pathLst>
                  <a:path w="22860" h="18996" extrusionOk="0">
                    <a:moveTo>
                      <a:pt x="5452" y="1"/>
                    </a:moveTo>
                    <a:cubicBezTo>
                      <a:pt x="5003" y="1"/>
                      <a:pt x="4608" y="386"/>
                      <a:pt x="4339" y="700"/>
                    </a:cubicBezTo>
                    <a:cubicBezTo>
                      <a:pt x="3769" y="1340"/>
                      <a:pt x="3546" y="1965"/>
                      <a:pt x="3407" y="2841"/>
                    </a:cubicBezTo>
                    <a:cubicBezTo>
                      <a:pt x="3393" y="2897"/>
                      <a:pt x="3380" y="3036"/>
                      <a:pt x="3352" y="3175"/>
                    </a:cubicBezTo>
                    <a:cubicBezTo>
                      <a:pt x="3074" y="2549"/>
                      <a:pt x="2754" y="1840"/>
                      <a:pt x="2309" y="1173"/>
                    </a:cubicBezTo>
                    <a:cubicBezTo>
                      <a:pt x="1957" y="651"/>
                      <a:pt x="1592" y="410"/>
                      <a:pt x="1261" y="410"/>
                    </a:cubicBezTo>
                    <a:cubicBezTo>
                      <a:pt x="834" y="410"/>
                      <a:pt x="463" y="813"/>
                      <a:pt x="251" y="1534"/>
                    </a:cubicBezTo>
                    <a:cubicBezTo>
                      <a:pt x="1" y="2772"/>
                      <a:pt x="112" y="4023"/>
                      <a:pt x="126" y="5275"/>
                    </a:cubicBezTo>
                    <a:cubicBezTo>
                      <a:pt x="112" y="5414"/>
                      <a:pt x="112" y="5553"/>
                      <a:pt x="112" y="5678"/>
                    </a:cubicBezTo>
                    <a:cubicBezTo>
                      <a:pt x="70" y="6540"/>
                      <a:pt x="140" y="7374"/>
                      <a:pt x="265" y="8195"/>
                    </a:cubicBezTo>
                    <a:cubicBezTo>
                      <a:pt x="362" y="9376"/>
                      <a:pt x="585" y="10378"/>
                      <a:pt x="918" y="11615"/>
                    </a:cubicBezTo>
                    <a:cubicBezTo>
                      <a:pt x="1224" y="12839"/>
                      <a:pt x="1739" y="14007"/>
                      <a:pt x="2337" y="15133"/>
                    </a:cubicBezTo>
                    <a:cubicBezTo>
                      <a:pt x="2796" y="15898"/>
                      <a:pt x="3060" y="16078"/>
                      <a:pt x="3713" y="16718"/>
                    </a:cubicBezTo>
                    <a:cubicBezTo>
                      <a:pt x="4047" y="17010"/>
                      <a:pt x="4353" y="17344"/>
                      <a:pt x="4756" y="17566"/>
                    </a:cubicBezTo>
                    <a:cubicBezTo>
                      <a:pt x="5298" y="17830"/>
                      <a:pt x="5896" y="17969"/>
                      <a:pt x="6452" y="18178"/>
                    </a:cubicBezTo>
                    <a:cubicBezTo>
                      <a:pt x="7134" y="18387"/>
                      <a:pt x="8566" y="18873"/>
                      <a:pt x="9567" y="18943"/>
                    </a:cubicBezTo>
                    <a:cubicBezTo>
                      <a:pt x="9823" y="18980"/>
                      <a:pt x="10078" y="18996"/>
                      <a:pt x="10332" y="18996"/>
                    </a:cubicBezTo>
                    <a:cubicBezTo>
                      <a:pt x="11017" y="18996"/>
                      <a:pt x="11696" y="18885"/>
                      <a:pt x="12376" y="18804"/>
                    </a:cubicBezTo>
                    <a:cubicBezTo>
                      <a:pt x="12988" y="18748"/>
                      <a:pt x="13627" y="18748"/>
                      <a:pt x="14225" y="18581"/>
                    </a:cubicBezTo>
                    <a:cubicBezTo>
                      <a:pt x="14976" y="18317"/>
                      <a:pt x="15727" y="18081"/>
                      <a:pt x="16478" y="17858"/>
                    </a:cubicBezTo>
                    <a:cubicBezTo>
                      <a:pt x="17590" y="17483"/>
                      <a:pt x="18327" y="17219"/>
                      <a:pt x="19272" y="16593"/>
                    </a:cubicBezTo>
                    <a:cubicBezTo>
                      <a:pt x="19954" y="16134"/>
                      <a:pt x="20635" y="15189"/>
                      <a:pt x="20955" y="14758"/>
                    </a:cubicBezTo>
                    <a:cubicBezTo>
                      <a:pt x="21483" y="13993"/>
                      <a:pt x="21984" y="13200"/>
                      <a:pt x="22303" y="12338"/>
                    </a:cubicBezTo>
                    <a:cubicBezTo>
                      <a:pt x="22679" y="11087"/>
                      <a:pt x="22707" y="9766"/>
                      <a:pt x="22790" y="8487"/>
                    </a:cubicBezTo>
                    <a:cubicBezTo>
                      <a:pt x="22860" y="6874"/>
                      <a:pt x="22790" y="5066"/>
                      <a:pt x="22582" y="3703"/>
                    </a:cubicBezTo>
                    <a:cubicBezTo>
                      <a:pt x="22512" y="2744"/>
                      <a:pt x="22317" y="1993"/>
                      <a:pt x="22039" y="1062"/>
                    </a:cubicBezTo>
                    <a:cubicBezTo>
                      <a:pt x="21883" y="342"/>
                      <a:pt x="21594" y="57"/>
                      <a:pt x="21238" y="57"/>
                    </a:cubicBezTo>
                    <a:cubicBezTo>
                      <a:pt x="20864" y="57"/>
                      <a:pt x="20416" y="370"/>
                      <a:pt x="19968" y="825"/>
                    </a:cubicBezTo>
                    <a:cubicBezTo>
                      <a:pt x="19481" y="1326"/>
                      <a:pt x="18786" y="2146"/>
                      <a:pt x="18299" y="2828"/>
                    </a:cubicBezTo>
                    <a:cubicBezTo>
                      <a:pt x="18299" y="2800"/>
                      <a:pt x="18313" y="2786"/>
                      <a:pt x="18313" y="2758"/>
                    </a:cubicBezTo>
                    <a:cubicBezTo>
                      <a:pt x="18348" y="2094"/>
                      <a:pt x="18324" y="358"/>
                      <a:pt x="17475" y="358"/>
                    </a:cubicBezTo>
                    <a:cubicBezTo>
                      <a:pt x="17310" y="358"/>
                      <a:pt x="17114" y="424"/>
                      <a:pt x="16881" y="575"/>
                    </a:cubicBezTo>
                    <a:cubicBezTo>
                      <a:pt x="16158" y="1201"/>
                      <a:pt x="15546" y="2522"/>
                      <a:pt x="15101" y="3328"/>
                    </a:cubicBezTo>
                    <a:cubicBezTo>
                      <a:pt x="15045" y="2577"/>
                      <a:pt x="14990" y="1270"/>
                      <a:pt x="14503" y="658"/>
                    </a:cubicBezTo>
                    <a:cubicBezTo>
                      <a:pt x="14326" y="360"/>
                      <a:pt x="14087" y="250"/>
                      <a:pt x="13849" y="250"/>
                    </a:cubicBezTo>
                    <a:cubicBezTo>
                      <a:pt x="13600" y="250"/>
                      <a:pt x="13353" y="370"/>
                      <a:pt x="13182" y="519"/>
                    </a:cubicBezTo>
                    <a:cubicBezTo>
                      <a:pt x="12362" y="1076"/>
                      <a:pt x="12042" y="2007"/>
                      <a:pt x="11569" y="2800"/>
                    </a:cubicBezTo>
                    <a:cubicBezTo>
                      <a:pt x="11430" y="3092"/>
                      <a:pt x="11291" y="3384"/>
                      <a:pt x="11166" y="3620"/>
                    </a:cubicBezTo>
                    <a:cubicBezTo>
                      <a:pt x="11152" y="3481"/>
                      <a:pt x="11124" y="3328"/>
                      <a:pt x="11097" y="3161"/>
                    </a:cubicBezTo>
                    <a:cubicBezTo>
                      <a:pt x="10888" y="2216"/>
                      <a:pt x="10679" y="1048"/>
                      <a:pt x="9692" y="533"/>
                    </a:cubicBezTo>
                    <a:cubicBezTo>
                      <a:pt x="9536" y="458"/>
                      <a:pt x="9388" y="425"/>
                      <a:pt x="9249" y="425"/>
                    </a:cubicBezTo>
                    <a:cubicBezTo>
                      <a:pt x="8433" y="425"/>
                      <a:pt x="7901" y="1568"/>
                      <a:pt x="7593" y="2174"/>
                    </a:cubicBezTo>
                    <a:cubicBezTo>
                      <a:pt x="7412" y="2563"/>
                      <a:pt x="7203" y="3231"/>
                      <a:pt x="7036" y="3648"/>
                    </a:cubicBezTo>
                    <a:cubicBezTo>
                      <a:pt x="6870" y="2869"/>
                      <a:pt x="6619" y="2104"/>
                      <a:pt x="6425" y="1326"/>
                    </a:cubicBezTo>
                    <a:cubicBezTo>
                      <a:pt x="6258" y="895"/>
                      <a:pt x="6258" y="311"/>
                      <a:pt x="5785" y="74"/>
                    </a:cubicBezTo>
                    <a:cubicBezTo>
                      <a:pt x="5672" y="23"/>
                      <a:pt x="5560" y="1"/>
                      <a:pt x="5452"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7"/>
              <p:cNvSpPr/>
              <p:nvPr/>
            </p:nvSpPr>
            <p:spPr>
              <a:xfrm>
                <a:off x="4309600" y="4416625"/>
                <a:ext cx="636200" cy="389700"/>
              </a:xfrm>
              <a:custGeom>
                <a:avLst/>
                <a:gdLst/>
                <a:ahLst/>
                <a:cxnLst/>
                <a:rect l="l" t="t" r="r" b="b"/>
                <a:pathLst>
                  <a:path w="25448" h="15588" extrusionOk="0">
                    <a:moveTo>
                      <a:pt x="5187" y="0"/>
                    </a:moveTo>
                    <a:cubicBezTo>
                      <a:pt x="4853" y="0"/>
                      <a:pt x="4770" y="320"/>
                      <a:pt x="4631" y="501"/>
                    </a:cubicBezTo>
                    <a:cubicBezTo>
                      <a:pt x="4367" y="932"/>
                      <a:pt x="4158" y="1391"/>
                      <a:pt x="4033" y="1863"/>
                    </a:cubicBezTo>
                    <a:cubicBezTo>
                      <a:pt x="3644" y="3003"/>
                      <a:pt x="3811" y="4602"/>
                      <a:pt x="3699" y="5604"/>
                    </a:cubicBezTo>
                    <a:cubicBezTo>
                      <a:pt x="3644" y="5506"/>
                      <a:pt x="3574" y="5381"/>
                      <a:pt x="3435" y="5256"/>
                    </a:cubicBezTo>
                    <a:cubicBezTo>
                      <a:pt x="3004" y="4714"/>
                      <a:pt x="2504" y="4185"/>
                      <a:pt x="2295" y="3685"/>
                    </a:cubicBezTo>
                    <a:cubicBezTo>
                      <a:pt x="2142" y="3434"/>
                      <a:pt x="2031" y="3017"/>
                      <a:pt x="1739" y="2572"/>
                    </a:cubicBezTo>
                    <a:cubicBezTo>
                      <a:pt x="1586" y="2322"/>
                      <a:pt x="1336" y="2058"/>
                      <a:pt x="974" y="2044"/>
                    </a:cubicBezTo>
                    <a:cubicBezTo>
                      <a:pt x="29" y="2072"/>
                      <a:pt x="56" y="3045"/>
                      <a:pt x="43" y="3615"/>
                    </a:cubicBezTo>
                    <a:cubicBezTo>
                      <a:pt x="15" y="4297"/>
                      <a:pt x="15" y="4978"/>
                      <a:pt x="84" y="5673"/>
                    </a:cubicBezTo>
                    <a:cubicBezTo>
                      <a:pt x="1" y="7675"/>
                      <a:pt x="766" y="9608"/>
                      <a:pt x="2239" y="11221"/>
                    </a:cubicBezTo>
                    <a:cubicBezTo>
                      <a:pt x="7620" y="15531"/>
                      <a:pt x="12028" y="15587"/>
                      <a:pt x="13585" y="15587"/>
                    </a:cubicBezTo>
                    <a:cubicBezTo>
                      <a:pt x="13612" y="15587"/>
                      <a:pt x="13639" y="15587"/>
                      <a:pt x="13665" y="15587"/>
                    </a:cubicBezTo>
                    <a:cubicBezTo>
                      <a:pt x="22329" y="15587"/>
                      <a:pt x="24239" y="8809"/>
                      <a:pt x="25210" y="6660"/>
                    </a:cubicBezTo>
                    <a:cubicBezTo>
                      <a:pt x="25299" y="6149"/>
                      <a:pt x="25447" y="2583"/>
                      <a:pt x="24596" y="2583"/>
                    </a:cubicBezTo>
                    <a:cubicBezTo>
                      <a:pt x="24521" y="2583"/>
                      <a:pt x="24438" y="2610"/>
                      <a:pt x="24347" y="2670"/>
                    </a:cubicBezTo>
                    <a:lnTo>
                      <a:pt x="24347" y="2684"/>
                    </a:lnTo>
                    <a:cubicBezTo>
                      <a:pt x="23360" y="3337"/>
                      <a:pt x="23305" y="4908"/>
                      <a:pt x="22790" y="5854"/>
                    </a:cubicBezTo>
                    <a:cubicBezTo>
                      <a:pt x="22693" y="6049"/>
                      <a:pt x="22596" y="6257"/>
                      <a:pt x="22498" y="6452"/>
                    </a:cubicBezTo>
                    <a:cubicBezTo>
                      <a:pt x="22498" y="5590"/>
                      <a:pt x="22568" y="4742"/>
                      <a:pt x="22373" y="3893"/>
                    </a:cubicBezTo>
                    <a:cubicBezTo>
                      <a:pt x="22289" y="3527"/>
                      <a:pt x="22046" y="3231"/>
                      <a:pt x="21713" y="3231"/>
                    </a:cubicBezTo>
                    <a:cubicBezTo>
                      <a:pt x="21553" y="3231"/>
                      <a:pt x="21372" y="3300"/>
                      <a:pt x="21177" y="3462"/>
                    </a:cubicBezTo>
                    <a:cubicBezTo>
                      <a:pt x="20343" y="4269"/>
                      <a:pt x="20148" y="5117"/>
                      <a:pt x="19606" y="6062"/>
                    </a:cubicBezTo>
                    <a:cubicBezTo>
                      <a:pt x="19384" y="6493"/>
                      <a:pt x="19189" y="6966"/>
                      <a:pt x="18966" y="7300"/>
                    </a:cubicBezTo>
                    <a:cubicBezTo>
                      <a:pt x="18953" y="7258"/>
                      <a:pt x="18939" y="7216"/>
                      <a:pt x="18925" y="7147"/>
                    </a:cubicBezTo>
                    <a:cubicBezTo>
                      <a:pt x="18605" y="6132"/>
                      <a:pt x="18869" y="4728"/>
                      <a:pt x="18382" y="3462"/>
                    </a:cubicBezTo>
                    <a:cubicBezTo>
                      <a:pt x="18287" y="3154"/>
                      <a:pt x="17890" y="2666"/>
                      <a:pt x="17472" y="2666"/>
                    </a:cubicBezTo>
                    <a:cubicBezTo>
                      <a:pt x="17343" y="2666"/>
                      <a:pt x="17213" y="2712"/>
                      <a:pt x="17089" y="2823"/>
                    </a:cubicBezTo>
                    <a:cubicBezTo>
                      <a:pt x="16005" y="4046"/>
                      <a:pt x="15337" y="5478"/>
                      <a:pt x="14517" y="6827"/>
                    </a:cubicBezTo>
                    <a:cubicBezTo>
                      <a:pt x="14268" y="7213"/>
                      <a:pt x="14138" y="7330"/>
                      <a:pt x="14054" y="7330"/>
                    </a:cubicBezTo>
                    <a:cubicBezTo>
                      <a:pt x="14035" y="7330"/>
                      <a:pt x="14018" y="7324"/>
                      <a:pt x="14003" y="7314"/>
                    </a:cubicBezTo>
                    <a:cubicBezTo>
                      <a:pt x="13558" y="7008"/>
                      <a:pt x="13307" y="5604"/>
                      <a:pt x="12890" y="4769"/>
                    </a:cubicBezTo>
                    <a:cubicBezTo>
                      <a:pt x="12557" y="3949"/>
                      <a:pt x="12612" y="3045"/>
                      <a:pt x="12098" y="2267"/>
                    </a:cubicBezTo>
                    <a:cubicBezTo>
                      <a:pt x="11931" y="1967"/>
                      <a:pt x="11630" y="1747"/>
                      <a:pt x="11329" y="1747"/>
                    </a:cubicBezTo>
                    <a:cubicBezTo>
                      <a:pt x="11127" y="1747"/>
                      <a:pt x="10925" y="1846"/>
                      <a:pt x="10763" y="2086"/>
                    </a:cubicBezTo>
                    <a:cubicBezTo>
                      <a:pt x="10221" y="2976"/>
                      <a:pt x="10137" y="3991"/>
                      <a:pt x="9762" y="4922"/>
                    </a:cubicBezTo>
                    <a:cubicBezTo>
                      <a:pt x="9539" y="5451"/>
                      <a:pt x="9331" y="6299"/>
                      <a:pt x="9150" y="6772"/>
                    </a:cubicBezTo>
                    <a:cubicBezTo>
                      <a:pt x="8427" y="5715"/>
                      <a:pt x="7773" y="4185"/>
                      <a:pt x="7259" y="2837"/>
                    </a:cubicBezTo>
                    <a:cubicBezTo>
                      <a:pt x="6981" y="2169"/>
                      <a:pt x="6605" y="1516"/>
                      <a:pt x="6244" y="876"/>
                    </a:cubicBezTo>
                    <a:cubicBezTo>
                      <a:pt x="6049" y="501"/>
                      <a:pt x="5757" y="28"/>
                      <a:pt x="5187"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0" name="Google Shape;1180;p27"/>
          <p:cNvGrpSpPr/>
          <p:nvPr/>
        </p:nvGrpSpPr>
        <p:grpSpPr>
          <a:xfrm>
            <a:off x="8569473" y="4545981"/>
            <a:ext cx="555690" cy="493451"/>
            <a:chOff x="2024250" y="2186425"/>
            <a:chExt cx="793050" cy="704125"/>
          </a:xfrm>
        </p:grpSpPr>
        <p:sp>
          <p:nvSpPr>
            <p:cNvPr id="1181" name="Google Shape;1181;p27"/>
            <p:cNvSpPr/>
            <p:nvPr/>
          </p:nvSpPr>
          <p:spPr>
            <a:xfrm>
              <a:off x="2024250" y="2186425"/>
              <a:ext cx="793050" cy="704125"/>
            </a:xfrm>
            <a:custGeom>
              <a:avLst/>
              <a:gdLst/>
              <a:ahLst/>
              <a:cxnLst/>
              <a:rect l="l" t="t" r="r" b="b"/>
              <a:pathLst>
                <a:path w="31722" h="28165" extrusionOk="0">
                  <a:moveTo>
                    <a:pt x="23639" y="2540"/>
                  </a:moveTo>
                  <a:cubicBezTo>
                    <a:pt x="22059" y="2540"/>
                    <a:pt x="18622" y="5765"/>
                    <a:pt x="15873" y="14062"/>
                  </a:cubicBezTo>
                  <a:lnTo>
                    <a:pt x="15873" y="14062"/>
                  </a:lnTo>
                  <a:cubicBezTo>
                    <a:pt x="15946" y="14009"/>
                    <a:pt x="16020" y="13956"/>
                    <a:pt x="16094" y="13902"/>
                  </a:cubicBezTo>
                  <a:lnTo>
                    <a:pt x="16094" y="13902"/>
                  </a:lnTo>
                  <a:cubicBezTo>
                    <a:pt x="16019" y="13956"/>
                    <a:pt x="15945" y="14010"/>
                    <a:pt x="15872" y="14065"/>
                  </a:cubicBezTo>
                  <a:lnTo>
                    <a:pt x="15872" y="14065"/>
                  </a:lnTo>
                  <a:cubicBezTo>
                    <a:pt x="15871" y="14065"/>
                    <a:pt x="15871" y="14066"/>
                    <a:pt x="15871" y="14067"/>
                  </a:cubicBezTo>
                  <a:lnTo>
                    <a:pt x="15871" y="14067"/>
                  </a:lnTo>
                  <a:cubicBezTo>
                    <a:pt x="24685" y="7586"/>
                    <a:pt x="25615" y="2540"/>
                    <a:pt x="23639" y="2540"/>
                  </a:cubicBezTo>
                  <a:close/>
                  <a:moveTo>
                    <a:pt x="15627" y="13905"/>
                  </a:moveTo>
                  <a:lnTo>
                    <a:pt x="15627" y="13905"/>
                  </a:lnTo>
                  <a:cubicBezTo>
                    <a:pt x="15702" y="13962"/>
                    <a:pt x="15779" y="14018"/>
                    <a:pt x="15855" y="14075"/>
                  </a:cubicBezTo>
                  <a:lnTo>
                    <a:pt x="15855" y="14075"/>
                  </a:lnTo>
                  <a:cubicBezTo>
                    <a:pt x="15856" y="14074"/>
                    <a:pt x="15856" y="14074"/>
                    <a:pt x="15857" y="14073"/>
                  </a:cubicBezTo>
                  <a:lnTo>
                    <a:pt x="15857" y="14073"/>
                  </a:lnTo>
                  <a:cubicBezTo>
                    <a:pt x="15781" y="14018"/>
                    <a:pt x="15704" y="13962"/>
                    <a:pt x="15627" y="13905"/>
                  </a:cubicBezTo>
                  <a:close/>
                  <a:moveTo>
                    <a:pt x="15863" y="14075"/>
                  </a:moveTo>
                  <a:cubicBezTo>
                    <a:pt x="15864" y="14076"/>
                    <a:pt x="15864" y="14076"/>
                    <a:pt x="15864" y="14077"/>
                  </a:cubicBezTo>
                  <a:lnTo>
                    <a:pt x="15864" y="14077"/>
                  </a:lnTo>
                  <a:cubicBezTo>
                    <a:pt x="15864" y="14077"/>
                    <a:pt x="15864" y="14077"/>
                    <a:pt x="15864" y="14077"/>
                  </a:cubicBezTo>
                  <a:lnTo>
                    <a:pt x="15864" y="14077"/>
                  </a:lnTo>
                  <a:cubicBezTo>
                    <a:pt x="15864" y="14076"/>
                    <a:pt x="15864" y="14076"/>
                    <a:pt x="15863" y="14075"/>
                  </a:cubicBezTo>
                  <a:lnTo>
                    <a:pt x="15863" y="14075"/>
                  </a:lnTo>
                  <a:cubicBezTo>
                    <a:pt x="15863" y="14075"/>
                    <a:pt x="15863" y="14075"/>
                    <a:pt x="15863" y="14075"/>
                  </a:cubicBezTo>
                  <a:close/>
                  <a:moveTo>
                    <a:pt x="15870" y="14070"/>
                  </a:moveTo>
                  <a:lnTo>
                    <a:pt x="15870" y="14070"/>
                  </a:lnTo>
                  <a:cubicBezTo>
                    <a:pt x="15869" y="14073"/>
                    <a:pt x="15868" y="14076"/>
                    <a:pt x="15867" y="14079"/>
                  </a:cubicBezTo>
                  <a:lnTo>
                    <a:pt x="15867" y="14079"/>
                  </a:lnTo>
                  <a:cubicBezTo>
                    <a:pt x="15867" y="14079"/>
                    <a:pt x="15867" y="14079"/>
                    <a:pt x="15867" y="14079"/>
                  </a:cubicBezTo>
                  <a:lnTo>
                    <a:pt x="15867" y="14079"/>
                  </a:lnTo>
                  <a:cubicBezTo>
                    <a:pt x="15868" y="14076"/>
                    <a:pt x="15869" y="14073"/>
                    <a:pt x="15870" y="14070"/>
                  </a:cubicBezTo>
                  <a:lnTo>
                    <a:pt x="15870" y="14070"/>
                  </a:lnTo>
                  <a:cubicBezTo>
                    <a:pt x="15870" y="14070"/>
                    <a:pt x="15870" y="14070"/>
                    <a:pt x="15870" y="14070"/>
                  </a:cubicBezTo>
                  <a:close/>
                  <a:moveTo>
                    <a:pt x="15862" y="14082"/>
                  </a:moveTo>
                  <a:cubicBezTo>
                    <a:pt x="15862" y="14082"/>
                    <a:pt x="15862" y="14082"/>
                    <a:pt x="15862" y="14082"/>
                  </a:cubicBezTo>
                  <a:lnTo>
                    <a:pt x="15862" y="14082"/>
                  </a:lnTo>
                  <a:cubicBezTo>
                    <a:pt x="15861" y="14082"/>
                    <a:pt x="15860" y="14082"/>
                    <a:pt x="15858" y="14082"/>
                  </a:cubicBezTo>
                  <a:lnTo>
                    <a:pt x="15858" y="14082"/>
                  </a:lnTo>
                  <a:cubicBezTo>
                    <a:pt x="15857" y="14082"/>
                    <a:pt x="15855" y="14082"/>
                    <a:pt x="15854" y="14082"/>
                  </a:cubicBezTo>
                  <a:lnTo>
                    <a:pt x="15854" y="14082"/>
                  </a:lnTo>
                  <a:cubicBezTo>
                    <a:pt x="15854" y="14082"/>
                    <a:pt x="15854" y="14082"/>
                    <a:pt x="15854" y="14082"/>
                  </a:cubicBezTo>
                  <a:lnTo>
                    <a:pt x="15854" y="14082"/>
                  </a:lnTo>
                  <a:cubicBezTo>
                    <a:pt x="15855" y="14082"/>
                    <a:pt x="15857" y="14082"/>
                    <a:pt x="15858" y="14082"/>
                  </a:cubicBezTo>
                  <a:lnTo>
                    <a:pt x="15858" y="14082"/>
                  </a:lnTo>
                  <a:cubicBezTo>
                    <a:pt x="15860" y="14082"/>
                    <a:pt x="15861" y="14082"/>
                    <a:pt x="15862" y="14082"/>
                  </a:cubicBezTo>
                  <a:close/>
                  <a:moveTo>
                    <a:pt x="15862" y="14078"/>
                  </a:moveTo>
                  <a:lnTo>
                    <a:pt x="15862" y="14078"/>
                  </a:lnTo>
                  <a:cubicBezTo>
                    <a:pt x="15863" y="14078"/>
                    <a:pt x="15863" y="14078"/>
                    <a:pt x="15863" y="14078"/>
                  </a:cubicBezTo>
                  <a:lnTo>
                    <a:pt x="15863" y="14078"/>
                  </a:lnTo>
                  <a:cubicBezTo>
                    <a:pt x="15863" y="14079"/>
                    <a:pt x="15863" y="14080"/>
                    <a:pt x="15863" y="14081"/>
                  </a:cubicBezTo>
                  <a:lnTo>
                    <a:pt x="15863" y="14081"/>
                  </a:lnTo>
                  <a:cubicBezTo>
                    <a:pt x="15863" y="14081"/>
                    <a:pt x="15863" y="14081"/>
                    <a:pt x="15863" y="14081"/>
                  </a:cubicBezTo>
                  <a:lnTo>
                    <a:pt x="15863" y="14081"/>
                  </a:lnTo>
                  <a:cubicBezTo>
                    <a:pt x="15864" y="14081"/>
                    <a:pt x="15864" y="14081"/>
                    <a:pt x="15864" y="14082"/>
                  </a:cubicBezTo>
                  <a:lnTo>
                    <a:pt x="15864" y="14082"/>
                  </a:lnTo>
                  <a:cubicBezTo>
                    <a:pt x="15863" y="14082"/>
                    <a:pt x="15863" y="14082"/>
                    <a:pt x="15862" y="14082"/>
                  </a:cubicBezTo>
                  <a:lnTo>
                    <a:pt x="15862" y="14082"/>
                  </a:lnTo>
                  <a:cubicBezTo>
                    <a:pt x="15861" y="14081"/>
                    <a:pt x="15860" y="14080"/>
                    <a:pt x="15858" y="14079"/>
                  </a:cubicBezTo>
                  <a:lnTo>
                    <a:pt x="15858" y="14079"/>
                  </a:lnTo>
                  <a:cubicBezTo>
                    <a:pt x="15857" y="14080"/>
                    <a:pt x="15855" y="14081"/>
                    <a:pt x="15854" y="14082"/>
                  </a:cubicBezTo>
                  <a:lnTo>
                    <a:pt x="15854" y="14082"/>
                  </a:lnTo>
                  <a:cubicBezTo>
                    <a:pt x="15853" y="14082"/>
                    <a:pt x="15852" y="14082"/>
                    <a:pt x="15851" y="14082"/>
                  </a:cubicBezTo>
                  <a:lnTo>
                    <a:pt x="15851" y="14082"/>
                  </a:lnTo>
                  <a:cubicBezTo>
                    <a:pt x="15851" y="14082"/>
                    <a:pt x="15851" y="14082"/>
                    <a:pt x="15851" y="14082"/>
                  </a:cubicBezTo>
                  <a:lnTo>
                    <a:pt x="15851" y="14082"/>
                  </a:lnTo>
                  <a:cubicBezTo>
                    <a:pt x="15850" y="14082"/>
                    <a:pt x="15849" y="14082"/>
                    <a:pt x="15848" y="14082"/>
                  </a:cubicBezTo>
                  <a:lnTo>
                    <a:pt x="15848" y="14082"/>
                  </a:lnTo>
                  <a:cubicBezTo>
                    <a:pt x="15848" y="14082"/>
                    <a:pt x="15848" y="14082"/>
                    <a:pt x="15849" y="14082"/>
                  </a:cubicBezTo>
                  <a:lnTo>
                    <a:pt x="15849" y="14082"/>
                  </a:lnTo>
                  <a:cubicBezTo>
                    <a:pt x="15849" y="14082"/>
                    <a:pt x="15850" y="14082"/>
                    <a:pt x="15851" y="14082"/>
                  </a:cubicBezTo>
                  <a:lnTo>
                    <a:pt x="15851" y="14082"/>
                  </a:lnTo>
                  <a:cubicBezTo>
                    <a:pt x="15853" y="14080"/>
                    <a:pt x="15855" y="14079"/>
                    <a:pt x="15857" y="14078"/>
                  </a:cubicBezTo>
                  <a:lnTo>
                    <a:pt x="15857" y="14078"/>
                  </a:lnTo>
                  <a:cubicBezTo>
                    <a:pt x="15857" y="14078"/>
                    <a:pt x="15858" y="14078"/>
                    <a:pt x="15858" y="14079"/>
                  </a:cubicBezTo>
                  <a:lnTo>
                    <a:pt x="15858" y="14079"/>
                  </a:lnTo>
                  <a:cubicBezTo>
                    <a:pt x="15859" y="14078"/>
                    <a:pt x="15859" y="14078"/>
                    <a:pt x="15860" y="14078"/>
                  </a:cubicBezTo>
                  <a:lnTo>
                    <a:pt x="15860" y="14078"/>
                  </a:lnTo>
                  <a:cubicBezTo>
                    <a:pt x="15861" y="14079"/>
                    <a:pt x="15862" y="14080"/>
                    <a:pt x="15863" y="14081"/>
                  </a:cubicBezTo>
                  <a:lnTo>
                    <a:pt x="15863" y="14081"/>
                  </a:lnTo>
                  <a:cubicBezTo>
                    <a:pt x="15863" y="14080"/>
                    <a:pt x="15863" y="14079"/>
                    <a:pt x="15862" y="14078"/>
                  </a:cubicBezTo>
                  <a:close/>
                  <a:moveTo>
                    <a:pt x="15849" y="14083"/>
                  </a:moveTo>
                  <a:lnTo>
                    <a:pt x="15849" y="14083"/>
                  </a:lnTo>
                  <a:cubicBezTo>
                    <a:pt x="15848" y="14083"/>
                    <a:pt x="15847" y="14083"/>
                    <a:pt x="15846" y="14083"/>
                  </a:cubicBezTo>
                  <a:lnTo>
                    <a:pt x="15846" y="14083"/>
                  </a:lnTo>
                  <a:cubicBezTo>
                    <a:pt x="15772" y="14138"/>
                    <a:pt x="15699" y="14192"/>
                    <a:pt x="15627" y="14246"/>
                  </a:cubicBezTo>
                  <a:lnTo>
                    <a:pt x="15627" y="14246"/>
                  </a:lnTo>
                  <a:cubicBezTo>
                    <a:pt x="15701" y="14191"/>
                    <a:pt x="15776" y="14137"/>
                    <a:pt x="15849" y="14083"/>
                  </a:cubicBezTo>
                  <a:close/>
                  <a:moveTo>
                    <a:pt x="15843" y="14083"/>
                  </a:moveTo>
                  <a:lnTo>
                    <a:pt x="15843" y="14083"/>
                  </a:lnTo>
                  <a:cubicBezTo>
                    <a:pt x="2754" y="14161"/>
                    <a:pt x="3" y="19208"/>
                    <a:pt x="4330" y="19208"/>
                  </a:cubicBezTo>
                  <a:cubicBezTo>
                    <a:pt x="6510" y="19208"/>
                    <a:pt x="10487" y="17927"/>
                    <a:pt x="15843" y="14083"/>
                  </a:cubicBezTo>
                  <a:close/>
                  <a:moveTo>
                    <a:pt x="15874" y="14083"/>
                  </a:moveTo>
                  <a:cubicBezTo>
                    <a:pt x="21234" y="17927"/>
                    <a:pt x="25212" y="19208"/>
                    <a:pt x="27392" y="19208"/>
                  </a:cubicBezTo>
                  <a:cubicBezTo>
                    <a:pt x="31719" y="19208"/>
                    <a:pt x="28963" y="14161"/>
                    <a:pt x="15874" y="14083"/>
                  </a:cubicBezTo>
                  <a:close/>
                  <a:moveTo>
                    <a:pt x="15860" y="1"/>
                  </a:moveTo>
                  <a:cubicBezTo>
                    <a:pt x="14365" y="1"/>
                    <a:pt x="12872" y="4691"/>
                    <a:pt x="15862" y="14070"/>
                  </a:cubicBezTo>
                  <a:lnTo>
                    <a:pt x="15862" y="14070"/>
                  </a:lnTo>
                  <a:cubicBezTo>
                    <a:pt x="15865" y="14068"/>
                    <a:pt x="15867" y="14066"/>
                    <a:pt x="15870" y="14064"/>
                  </a:cubicBezTo>
                  <a:lnTo>
                    <a:pt x="15870" y="14064"/>
                  </a:lnTo>
                  <a:cubicBezTo>
                    <a:pt x="15870" y="14065"/>
                    <a:pt x="15869" y="14066"/>
                    <a:pt x="15869" y="14066"/>
                  </a:cubicBezTo>
                  <a:lnTo>
                    <a:pt x="15869" y="14066"/>
                  </a:lnTo>
                  <a:cubicBezTo>
                    <a:pt x="15869" y="14066"/>
                    <a:pt x="15869" y="14066"/>
                    <a:pt x="15870" y="14066"/>
                  </a:cubicBezTo>
                  <a:lnTo>
                    <a:pt x="15870" y="14066"/>
                  </a:lnTo>
                  <a:cubicBezTo>
                    <a:pt x="15869" y="14067"/>
                    <a:pt x="15869" y="14068"/>
                    <a:pt x="15869" y="14069"/>
                  </a:cubicBezTo>
                  <a:lnTo>
                    <a:pt x="15869" y="14069"/>
                  </a:lnTo>
                  <a:cubicBezTo>
                    <a:pt x="15869" y="14069"/>
                    <a:pt x="15868" y="14069"/>
                    <a:pt x="15868" y="14069"/>
                  </a:cubicBezTo>
                  <a:lnTo>
                    <a:pt x="15868" y="14069"/>
                  </a:lnTo>
                  <a:cubicBezTo>
                    <a:pt x="15869" y="14068"/>
                    <a:pt x="15869" y="14067"/>
                    <a:pt x="15869" y="14066"/>
                  </a:cubicBezTo>
                  <a:lnTo>
                    <a:pt x="15869" y="14066"/>
                  </a:lnTo>
                  <a:cubicBezTo>
                    <a:pt x="15867" y="14068"/>
                    <a:pt x="15865" y="14070"/>
                    <a:pt x="15862" y="14072"/>
                  </a:cubicBezTo>
                  <a:lnTo>
                    <a:pt x="15862" y="14072"/>
                  </a:lnTo>
                  <a:cubicBezTo>
                    <a:pt x="15863" y="14072"/>
                    <a:pt x="15863" y="14073"/>
                    <a:pt x="15863" y="14073"/>
                  </a:cubicBezTo>
                  <a:lnTo>
                    <a:pt x="15863" y="14073"/>
                  </a:lnTo>
                  <a:cubicBezTo>
                    <a:pt x="15865" y="14072"/>
                    <a:pt x="15867" y="14071"/>
                    <a:pt x="15868" y="14069"/>
                  </a:cubicBezTo>
                  <a:lnTo>
                    <a:pt x="15868" y="14069"/>
                  </a:lnTo>
                  <a:cubicBezTo>
                    <a:pt x="15868" y="14070"/>
                    <a:pt x="15868" y="14071"/>
                    <a:pt x="15867" y="14072"/>
                  </a:cubicBezTo>
                  <a:lnTo>
                    <a:pt x="15867" y="14072"/>
                  </a:lnTo>
                  <a:cubicBezTo>
                    <a:pt x="15867" y="14072"/>
                    <a:pt x="15868" y="14072"/>
                    <a:pt x="15868" y="14072"/>
                  </a:cubicBezTo>
                  <a:lnTo>
                    <a:pt x="15868" y="14072"/>
                  </a:lnTo>
                  <a:cubicBezTo>
                    <a:pt x="15867" y="14074"/>
                    <a:pt x="15866" y="14076"/>
                    <a:pt x="15866" y="14078"/>
                  </a:cubicBezTo>
                  <a:lnTo>
                    <a:pt x="15866" y="14078"/>
                  </a:lnTo>
                  <a:cubicBezTo>
                    <a:pt x="15866" y="14078"/>
                    <a:pt x="15866" y="14078"/>
                    <a:pt x="15866" y="14078"/>
                  </a:cubicBezTo>
                  <a:lnTo>
                    <a:pt x="15866" y="14078"/>
                  </a:lnTo>
                  <a:cubicBezTo>
                    <a:pt x="15865" y="14078"/>
                    <a:pt x="15865" y="14079"/>
                    <a:pt x="15865" y="14080"/>
                  </a:cubicBezTo>
                  <a:lnTo>
                    <a:pt x="15865" y="14080"/>
                  </a:lnTo>
                  <a:cubicBezTo>
                    <a:pt x="15865" y="14079"/>
                    <a:pt x="15865" y="14079"/>
                    <a:pt x="15865" y="14079"/>
                  </a:cubicBezTo>
                  <a:lnTo>
                    <a:pt x="15865" y="14079"/>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79"/>
                  </a:cubicBezTo>
                  <a:lnTo>
                    <a:pt x="15865" y="14079"/>
                  </a:lnTo>
                  <a:cubicBezTo>
                    <a:pt x="15865" y="14079"/>
                    <a:pt x="15865" y="14079"/>
                    <a:pt x="15865" y="14079"/>
                  </a:cubicBezTo>
                  <a:lnTo>
                    <a:pt x="15865" y="14079"/>
                  </a:lnTo>
                  <a:cubicBezTo>
                    <a:pt x="15865" y="14078"/>
                    <a:pt x="15864" y="14078"/>
                    <a:pt x="15864" y="14077"/>
                  </a:cubicBezTo>
                  <a:lnTo>
                    <a:pt x="15864" y="14077"/>
                  </a:lnTo>
                  <a:cubicBezTo>
                    <a:pt x="15865" y="14077"/>
                    <a:pt x="15865" y="14077"/>
                    <a:pt x="15866" y="14078"/>
                  </a:cubicBezTo>
                  <a:lnTo>
                    <a:pt x="15866" y="14078"/>
                  </a:lnTo>
                  <a:cubicBezTo>
                    <a:pt x="15866" y="14076"/>
                    <a:pt x="15867" y="14074"/>
                    <a:pt x="15867" y="14072"/>
                  </a:cubicBezTo>
                  <a:lnTo>
                    <a:pt x="15867" y="14072"/>
                  </a:lnTo>
                  <a:cubicBezTo>
                    <a:pt x="15866" y="14073"/>
                    <a:pt x="15865" y="14074"/>
                    <a:pt x="15863" y="14075"/>
                  </a:cubicBezTo>
                  <a:lnTo>
                    <a:pt x="15863" y="14075"/>
                  </a:lnTo>
                  <a:cubicBezTo>
                    <a:pt x="15863" y="14074"/>
                    <a:pt x="15863" y="14074"/>
                    <a:pt x="15863" y="14073"/>
                  </a:cubicBezTo>
                  <a:lnTo>
                    <a:pt x="15863" y="14073"/>
                  </a:lnTo>
                  <a:cubicBezTo>
                    <a:pt x="15863" y="14073"/>
                    <a:pt x="15863" y="14073"/>
                    <a:pt x="15863" y="14073"/>
                  </a:cubicBezTo>
                  <a:lnTo>
                    <a:pt x="15863" y="14073"/>
                  </a:lnTo>
                  <a:cubicBezTo>
                    <a:pt x="15863" y="14073"/>
                    <a:pt x="15862" y="14072"/>
                    <a:pt x="15862" y="14072"/>
                  </a:cubicBezTo>
                  <a:lnTo>
                    <a:pt x="15862" y="14072"/>
                  </a:lnTo>
                  <a:cubicBezTo>
                    <a:pt x="15862" y="14072"/>
                    <a:pt x="15862" y="14072"/>
                    <a:pt x="15862" y="14072"/>
                  </a:cubicBezTo>
                  <a:lnTo>
                    <a:pt x="15862" y="14072"/>
                  </a:lnTo>
                  <a:cubicBezTo>
                    <a:pt x="15862" y="14071"/>
                    <a:pt x="15862" y="14070"/>
                    <a:pt x="15862" y="14070"/>
                  </a:cubicBezTo>
                  <a:lnTo>
                    <a:pt x="15862" y="14070"/>
                  </a:lnTo>
                  <a:cubicBezTo>
                    <a:pt x="15862" y="14070"/>
                    <a:pt x="15862" y="14070"/>
                    <a:pt x="15862" y="14070"/>
                  </a:cubicBezTo>
                  <a:lnTo>
                    <a:pt x="15862" y="14070"/>
                  </a:lnTo>
                  <a:cubicBezTo>
                    <a:pt x="15833" y="13982"/>
                    <a:pt x="15804" y="13894"/>
                    <a:pt x="15775" y="13805"/>
                  </a:cubicBezTo>
                  <a:lnTo>
                    <a:pt x="15775" y="13805"/>
                  </a:lnTo>
                  <a:cubicBezTo>
                    <a:pt x="15804" y="13894"/>
                    <a:pt x="15832" y="13983"/>
                    <a:pt x="15860" y="14071"/>
                  </a:cubicBezTo>
                  <a:lnTo>
                    <a:pt x="15860" y="14071"/>
                  </a:lnTo>
                  <a:cubicBezTo>
                    <a:pt x="15860" y="14071"/>
                    <a:pt x="15860" y="14071"/>
                    <a:pt x="15860" y="14071"/>
                  </a:cubicBezTo>
                  <a:lnTo>
                    <a:pt x="15860" y="14071"/>
                  </a:lnTo>
                  <a:cubicBezTo>
                    <a:pt x="13104" y="5767"/>
                    <a:pt x="9665" y="2540"/>
                    <a:pt x="8085" y="2540"/>
                  </a:cubicBezTo>
                  <a:cubicBezTo>
                    <a:pt x="6125" y="2540"/>
                    <a:pt x="7023" y="7502"/>
                    <a:pt x="15627" y="13905"/>
                  </a:cubicBezTo>
                  <a:lnTo>
                    <a:pt x="15627" y="13905"/>
                  </a:lnTo>
                  <a:cubicBezTo>
                    <a:pt x="15625" y="13904"/>
                    <a:pt x="15624" y="13903"/>
                    <a:pt x="15622" y="13902"/>
                  </a:cubicBezTo>
                  <a:lnTo>
                    <a:pt x="15622" y="13902"/>
                  </a:lnTo>
                  <a:cubicBezTo>
                    <a:pt x="15624" y="13903"/>
                    <a:pt x="15625" y="13904"/>
                    <a:pt x="15627" y="13905"/>
                  </a:cubicBezTo>
                  <a:lnTo>
                    <a:pt x="15627" y="13905"/>
                  </a:lnTo>
                  <a:cubicBezTo>
                    <a:pt x="15627" y="13905"/>
                    <a:pt x="15627" y="13905"/>
                    <a:pt x="15627" y="13905"/>
                  </a:cubicBezTo>
                  <a:lnTo>
                    <a:pt x="15627" y="13905"/>
                  </a:lnTo>
                  <a:cubicBezTo>
                    <a:pt x="15704" y="13962"/>
                    <a:pt x="15781" y="14017"/>
                    <a:pt x="15858" y="14072"/>
                  </a:cubicBezTo>
                  <a:lnTo>
                    <a:pt x="15858" y="14072"/>
                  </a:lnTo>
                  <a:cubicBezTo>
                    <a:pt x="15859" y="14072"/>
                    <a:pt x="15860" y="14072"/>
                    <a:pt x="15860" y="14071"/>
                  </a:cubicBezTo>
                  <a:lnTo>
                    <a:pt x="15860" y="14071"/>
                  </a:lnTo>
                  <a:cubicBezTo>
                    <a:pt x="15860" y="14072"/>
                    <a:pt x="15861" y="14072"/>
                    <a:pt x="15861" y="14073"/>
                  </a:cubicBezTo>
                  <a:lnTo>
                    <a:pt x="15861" y="14073"/>
                  </a:lnTo>
                  <a:cubicBezTo>
                    <a:pt x="15861" y="14073"/>
                    <a:pt x="15861" y="14073"/>
                    <a:pt x="15861" y="14073"/>
                  </a:cubicBezTo>
                  <a:lnTo>
                    <a:pt x="15861" y="14073"/>
                  </a:lnTo>
                  <a:cubicBezTo>
                    <a:pt x="15861" y="14073"/>
                    <a:pt x="15861" y="14074"/>
                    <a:pt x="15861" y="14074"/>
                  </a:cubicBezTo>
                  <a:lnTo>
                    <a:pt x="15861" y="14074"/>
                  </a:lnTo>
                  <a:cubicBezTo>
                    <a:pt x="15861" y="14074"/>
                    <a:pt x="15861" y="14074"/>
                    <a:pt x="15861" y="14074"/>
                  </a:cubicBezTo>
                  <a:lnTo>
                    <a:pt x="15861" y="14074"/>
                  </a:lnTo>
                  <a:cubicBezTo>
                    <a:pt x="15861" y="14074"/>
                    <a:pt x="15861" y="14073"/>
                    <a:pt x="15861" y="14073"/>
                  </a:cubicBezTo>
                  <a:lnTo>
                    <a:pt x="15861" y="14073"/>
                  </a:lnTo>
                  <a:cubicBezTo>
                    <a:pt x="15860" y="14073"/>
                    <a:pt x="15860" y="14073"/>
                    <a:pt x="15860" y="14073"/>
                  </a:cubicBezTo>
                  <a:lnTo>
                    <a:pt x="15860" y="14073"/>
                  </a:lnTo>
                  <a:cubicBezTo>
                    <a:pt x="15859" y="14073"/>
                    <a:pt x="15859" y="14073"/>
                    <a:pt x="15858" y="14072"/>
                  </a:cubicBezTo>
                  <a:lnTo>
                    <a:pt x="15858" y="14072"/>
                  </a:lnTo>
                  <a:cubicBezTo>
                    <a:pt x="15858" y="14073"/>
                    <a:pt x="15857" y="14073"/>
                    <a:pt x="15857" y="14073"/>
                  </a:cubicBezTo>
                  <a:lnTo>
                    <a:pt x="15857" y="14073"/>
                  </a:lnTo>
                  <a:cubicBezTo>
                    <a:pt x="15857" y="14074"/>
                    <a:pt x="15858" y="14074"/>
                    <a:pt x="15858" y="14075"/>
                  </a:cubicBezTo>
                  <a:lnTo>
                    <a:pt x="15858" y="14075"/>
                  </a:lnTo>
                  <a:cubicBezTo>
                    <a:pt x="15859" y="14074"/>
                    <a:pt x="15859" y="14074"/>
                    <a:pt x="15860" y="14073"/>
                  </a:cubicBezTo>
                  <a:lnTo>
                    <a:pt x="15860" y="14073"/>
                  </a:lnTo>
                  <a:cubicBezTo>
                    <a:pt x="15860" y="14074"/>
                    <a:pt x="15861" y="14074"/>
                    <a:pt x="15861" y="14075"/>
                  </a:cubicBezTo>
                  <a:lnTo>
                    <a:pt x="15861" y="14075"/>
                  </a:lnTo>
                  <a:cubicBezTo>
                    <a:pt x="15861" y="14074"/>
                    <a:pt x="15861" y="14074"/>
                    <a:pt x="15861" y="14074"/>
                  </a:cubicBezTo>
                  <a:lnTo>
                    <a:pt x="15861" y="14074"/>
                  </a:lnTo>
                  <a:cubicBezTo>
                    <a:pt x="15861" y="14075"/>
                    <a:pt x="15862" y="14075"/>
                    <a:pt x="15862" y="14075"/>
                  </a:cubicBezTo>
                  <a:lnTo>
                    <a:pt x="15862" y="14075"/>
                  </a:lnTo>
                  <a:cubicBezTo>
                    <a:pt x="15861" y="14075"/>
                    <a:pt x="15861" y="14075"/>
                    <a:pt x="15861" y="14075"/>
                  </a:cubicBezTo>
                  <a:lnTo>
                    <a:pt x="15861" y="14075"/>
                  </a:lnTo>
                  <a:cubicBezTo>
                    <a:pt x="15861" y="14075"/>
                    <a:pt x="15860" y="14075"/>
                    <a:pt x="15860" y="14076"/>
                  </a:cubicBezTo>
                  <a:cubicBezTo>
                    <a:pt x="15859" y="14075"/>
                    <a:pt x="15859" y="14075"/>
                    <a:pt x="15858" y="14075"/>
                  </a:cubicBezTo>
                  <a:lnTo>
                    <a:pt x="15858" y="14075"/>
                  </a:lnTo>
                  <a:cubicBezTo>
                    <a:pt x="15858" y="14075"/>
                    <a:pt x="15857" y="14075"/>
                    <a:pt x="15857" y="14076"/>
                  </a:cubicBezTo>
                  <a:cubicBezTo>
                    <a:pt x="15856" y="14075"/>
                    <a:pt x="15856" y="14075"/>
                    <a:pt x="15855" y="14075"/>
                  </a:cubicBezTo>
                  <a:lnTo>
                    <a:pt x="15855" y="14075"/>
                  </a:lnTo>
                  <a:cubicBezTo>
                    <a:pt x="15855" y="14075"/>
                    <a:pt x="15854" y="14075"/>
                    <a:pt x="15854" y="14076"/>
                  </a:cubicBezTo>
                  <a:lnTo>
                    <a:pt x="15854" y="14076"/>
                  </a:lnTo>
                  <a:cubicBezTo>
                    <a:pt x="10497" y="10229"/>
                    <a:pt x="6518" y="8947"/>
                    <a:pt x="4335" y="8947"/>
                  </a:cubicBezTo>
                  <a:cubicBezTo>
                    <a:pt x="1" y="8947"/>
                    <a:pt x="2749" y="14004"/>
                    <a:pt x="15845" y="14082"/>
                  </a:cubicBezTo>
                  <a:lnTo>
                    <a:pt x="15845" y="14082"/>
                  </a:lnTo>
                  <a:cubicBezTo>
                    <a:pt x="15848" y="14080"/>
                    <a:pt x="15851" y="14078"/>
                    <a:pt x="15854" y="14076"/>
                  </a:cubicBezTo>
                  <a:lnTo>
                    <a:pt x="15854" y="14076"/>
                  </a:lnTo>
                  <a:cubicBezTo>
                    <a:pt x="15854" y="14076"/>
                    <a:pt x="15855" y="14076"/>
                    <a:pt x="15855" y="14077"/>
                  </a:cubicBezTo>
                  <a:lnTo>
                    <a:pt x="15855" y="14077"/>
                  </a:lnTo>
                  <a:cubicBezTo>
                    <a:pt x="15856" y="14076"/>
                    <a:pt x="15856" y="14076"/>
                    <a:pt x="15857" y="14076"/>
                  </a:cubicBezTo>
                  <a:lnTo>
                    <a:pt x="15857" y="14076"/>
                  </a:lnTo>
                  <a:cubicBezTo>
                    <a:pt x="15857" y="14076"/>
                    <a:pt x="15858" y="14076"/>
                    <a:pt x="15858" y="14077"/>
                  </a:cubicBezTo>
                  <a:lnTo>
                    <a:pt x="15858" y="14077"/>
                  </a:lnTo>
                  <a:cubicBezTo>
                    <a:pt x="15859" y="14076"/>
                    <a:pt x="15859" y="14076"/>
                    <a:pt x="15860" y="14076"/>
                  </a:cubicBezTo>
                  <a:lnTo>
                    <a:pt x="15860" y="14076"/>
                  </a:lnTo>
                  <a:cubicBezTo>
                    <a:pt x="15860" y="14076"/>
                    <a:pt x="15861" y="14076"/>
                    <a:pt x="15861" y="14077"/>
                  </a:cubicBezTo>
                  <a:lnTo>
                    <a:pt x="15861" y="14077"/>
                  </a:lnTo>
                  <a:cubicBezTo>
                    <a:pt x="15861" y="14076"/>
                    <a:pt x="15862" y="14076"/>
                    <a:pt x="15862" y="14076"/>
                  </a:cubicBezTo>
                  <a:lnTo>
                    <a:pt x="15862" y="14076"/>
                  </a:lnTo>
                  <a:cubicBezTo>
                    <a:pt x="15862" y="14077"/>
                    <a:pt x="15862" y="14077"/>
                    <a:pt x="15862" y="14078"/>
                  </a:cubicBezTo>
                  <a:lnTo>
                    <a:pt x="15862" y="14078"/>
                  </a:lnTo>
                  <a:cubicBezTo>
                    <a:pt x="15862" y="14077"/>
                    <a:pt x="15862" y="14077"/>
                    <a:pt x="15861" y="14077"/>
                  </a:cubicBezTo>
                  <a:lnTo>
                    <a:pt x="15861" y="14077"/>
                  </a:lnTo>
                  <a:cubicBezTo>
                    <a:pt x="15861" y="14077"/>
                    <a:pt x="15860" y="14077"/>
                    <a:pt x="15860" y="14078"/>
                  </a:cubicBezTo>
                  <a:lnTo>
                    <a:pt x="15860" y="14078"/>
                  </a:lnTo>
                  <a:cubicBezTo>
                    <a:pt x="15859" y="14077"/>
                    <a:pt x="15859" y="14077"/>
                    <a:pt x="15858" y="14077"/>
                  </a:cubicBezTo>
                  <a:lnTo>
                    <a:pt x="15858" y="14077"/>
                  </a:lnTo>
                  <a:cubicBezTo>
                    <a:pt x="15858" y="14077"/>
                    <a:pt x="15857" y="14077"/>
                    <a:pt x="15857" y="14078"/>
                  </a:cubicBezTo>
                  <a:lnTo>
                    <a:pt x="15857" y="14078"/>
                  </a:lnTo>
                  <a:cubicBezTo>
                    <a:pt x="15856" y="14077"/>
                    <a:pt x="15856" y="14077"/>
                    <a:pt x="15855" y="14077"/>
                  </a:cubicBezTo>
                  <a:lnTo>
                    <a:pt x="15855" y="14077"/>
                  </a:lnTo>
                  <a:cubicBezTo>
                    <a:pt x="15853" y="14078"/>
                    <a:pt x="15851" y="14080"/>
                    <a:pt x="15849" y="14082"/>
                  </a:cubicBezTo>
                  <a:lnTo>
                    <a:pt x="15849" y="14082"/>
                  </a:lnTo>
                  <a:cubicBezTo>
                    <a:pt x="15847" y="14082"/>
                    <a:pt x="15846" y="14082"/>
                    <a:pt x="15845" y="14082"/>
                  </a:cubicBezTo>
                  <a:lnTo>
                    <a:pt x="15845" y="14082"/>
                  </a:lnTo>
                  <a:cubicBezTo>
                    <a:pt x="15845" y="14082"/>
                    <a:pt x="15845" y="14082"/>
                    <a:pt x="15845" y="14082"/>
                  </a:cubicBezTo>
                  <a:lnTo>
                    <a:pt x="15845" y="14082"/>
                  </a:lnTo>
                  <a:cubicBezTo>
                    <a:pt x="15753" y="14082"/>
                    <a:pt x="15660" y="14083"/>
                    <a:pt x="15566" y="14083"/>
                  </a:cubicBezTo>
                  <a:cubicBezTo>
                    <a:pt x="15659" y="14083"/>
                    <a:pt x="15751" y="14083"/>
                    <a:pt x="15843" y="14083"/>
                  </a:cubicBezTo>
                  <a:lnTo>
                    <a:pt x="15843" y="14083"/>
                  </a:lnTo>
                  <a:cubicBezTo>
                    <a:pt x="15843" y="14083"/>
                    <a:pt x="15843" y="14083"/>
                    <a:pt x="15843" y="14083"/>
                  </a:cubicBezTo>
                  <a:lnTo>
                    <a:pt x="15843" y="14083"/>
                  </a:lnTo>
                  <a:cubicBezTo>
                    <a:pt x="15844" y="14083"/>
                    <a:pt x="15845" y="14083"/>
                    <a:pt x="15846" y="14083"/>
                  </a:cubicBezTo>
                  <a:lnTo>
                    <a:pt x="15846" y="14083"/>
                  </a:lnTo>
                  <a:cubicBezTo>
                    <a:pt x="15846" y="14083"/>
                    <a:pt x="15846" y="14083"/>
                    <a:pt x="15846" y="14083"/>
                  </a:cubicBezTo>
                  <a:lnTo>
                    <a:pt x="15846" y="14083"/>
                  </a:lnTo>
                  <a:cubicBezTo>
                    <a:pt x="15847" y="14083"/>
                    <a:pt x="15848" y="14083"/>
                    <a:pt x="15849" y="14083"/>
                  </a:cubicBezTo>
                  <a:lnTo>
                    <a:pt x="15849" y="14083"/>
                  </a:lnTo>
                  <a:cubicBezTo>
                    <a:pt x="15849" y="14083"/>
                    <a:pt x="15849" y="14083"/>
                    <a:pt x="15849" y="14083"/>
                  </a:cubicBezTo>
                  <a:lnTo>
                    <a:pt x="15849" y="14083"/>
                  </a:lnTo>
                  <a:cubicBezTo>
                    <a:pt x="15850" y="14083"/>
                    <a:pt x="15851" y="14083"/>
                    <a:pt x="15852" y="14083"/>
                  </a:cubicBezTo>
                  <a:lnTo>
                    <a:pt x="15852" y="14083"/>
                  </a:lnTo>
                  <a:cubicBezTo>
                    <a:pt x="15852" y="14083"/>
                    <a:pt x="15852" y="14083"/>
                    <a:pt x="15852" y="14083"/>
                  </a:cubicBezTo>
                  <a:lnTo>
                    <a:pt x="15852" y="14083"/>
                  </a:lnTo>
                  <a:cubicBezTo>
                    <a:pt x="15854" y="14083"/>
                    <a:pt x="15856" y="14083"/>
                    <a:pt x="15858" y="14083"/>
                  </a:cubicBezTo>
                  <a:lnTo>
                    <a:pt x="15858" y="14083"/>
                  </a:lnTo>
                  <a:cubicBezTo>
                    <a:pt x="15860" y="14083"/>
                    <a:pt x="15862" y="14083"/>
                    <a:pt x="15864" y="14083"/>
                  </a:cubicBezTo>
                  <a:lnTo>
                    <a:pt x="15864" y="14083"/>
                  </a:lnTo>
                  <a:cubicBezTo>
                    <a:pt x="15864" y="14083"/>
                    <a:pt x="15864" y="14083"/>
                    <a:pt x="15864" y="14083"/>
                  </a:cubicBezTo>
                  <a:lnTo>
                    <a:pt x="15864" y="14083"/>
                  </a:lnTo>
                  <a:cubicBezTo>
                    <a:pt x="15862" y="14083"/>
                    <a:pt x="15860" y="14083"/>
                    <a:pt x="15858" y="14083"/>
                  </a:cubicBezTo>
                  <a:lnTo>
                    <a:pt x="15858" y="14083"/>
                  </a:lnTo>
                  <a:cubicBezTo>
                    <a:pt x="15856" y="14083"/>
                    <a:pt x="15854" y="14083"/>
                    <a:pt x="15852" y="14083"/>
                  </a:cubicBezTo>
                  <a:lnTo>
                    <a:pt x="15852" y="14083"/>
                  </a:lnTo>
                  <a:cubicBezTo>
                    <a:pt x="15777" y="14137"/>
                    <a:pt x="15702" y="14191"/>
                    <a:pt x="15627" y="14246"/>
                  </a:cubicBezTo>
                  <a:lnTo>
                    <a:pt x="15627" y="14246"/>
                  </a:lnTo>
                  <a:cubicBezTo>
                    <a:pt x="15627" y="14246"/>
                    <a:pt x="15627" y="14246"/>
                    <a:pt x="15627" y="14246"/>
                  </a:cubicBezTo>
                  <a:lnTo>
                    <a:pt x="15627" y="14246"/>
                  </a:lnTo>
                  <a:cubicBezTo>
                    <a:pt x="15625" y="14247"/>
                    <a:pt x="15623" y="14248"/>
                    <a:pt x="15622" y="14249"/>
                  </a:cubicBezTo>
                  <a:cubicBezTo>
                    <a:pt x="15623" y="14248"/>
                    <a:pt x="15625" y="14247"/>
                    <a:pt x="15627" y="14246"/>
                  </a:cubicBezTo>
                  <a:lnTo>
                    <a:pt x="15627" y="14246"/>
                  </a:lnTo>
                  <a:cubicBezTo>
                    <a:pt x="7020" y="20651"/>
                    <a:pt x="6124" y="25620"/>
                    <a:pt x="8087" y="25620"/>
                  </a:cubicBezTo>
                  <a:cubicBezTo>
                    <a:pt x="9669" y="25620"/>
                    <a:pt x="13109" y="22391"/>
                    <a:pt x="15864" y="14083"/>
                  </a:cubicBezTo>
                  <a:lnTo>
                    <a:pt x="15864" y="14083"/>
                  </a:lnTo>
                  <a:cubicBezTo>
                    <a:pt x="15835" y="14175"/>
                    <a:pt x="15805" y="14268"/>
                    <a:pt x="15775" y="14361"/>
                  </a:cubicBezTo>
                  <a:cubicBezTo>
                    <a:pt x="15805" y="14268"/>
                    <a:pt x="15835" y="14176"/>
                    <a:pt x="15865" y="14085"/>
                  </a:cubicBezTo>
                  <a:lnTo>
                    <a:pt x="15865" y="14085"/>
                  </a:lnTo>
                  <a:cubicBezTo>
                    <a:pt x="15865" y="14085"/>
                    <a:pt x="15865" y="14085"/>
                    <a:pt x="15865" y="14085"/>
                  </a:cubicBezTo>
                  <a:lnTo>
                    <a:pt x="15865" y="14085"/>
                  </a:lnTo>
                  <a:cubicBezTo>
                    <a:pt x="15865" y="14085"/>
                    <a:pt x="15865" y="14085"/>
                    <a:pt x="15865" y="14085"/>
                  </a:cubicBezTo>
                  <a:lnTo>
                    <a:pt x="15865" y="14085"/>
                  </a:lnTo>
                  <a:cubicBezTo>
                    <a:pt x="15895" y="14176"/>
                    <a:pt x="15925" y="14268"/>
                    <a:pt x="15955" y="14361"/>
                  </a:cubicBezTo>
                  <a:cubicBezTo>
                    <a:pt x="15925" y="14268"/>
                    <a:pt x="15896" y="14176"/>
                    <a:pt x="15867" y="14085"/>
                  </a:cubicBezTo>
                  <a:lnTo>
                    <a:pt x="15867" y="14085"/>
                  </a:lnTo>
                  <a:cubicBezTo>
                    <a:pt x="15867" y="14085"/>
                    <a:pt x="15867" y="14085"/>
                    <a:pt x="15867" y="14085"/>
                  </a:cubicBezTo>
                  <a:lnTo>
                    <a:pt x="15867" y="14085"/>
                  </a:lnTo>
                  <a:cubicBezTo>
                    <a:pt x="15866" y="14084"/>
                    <a:pt x="15866" y="14084"/>
                    <a:pt x="15866" y="14083"/>
                  </a:cubicBezTo>
                  <a:lnTo>
                    <a:pt x="15866" y="14083"/>
                  </a:lnTo>
                  <a:cubicBezTo>
                    <a:pt x="15867" y="14083"/>
                    <a:pt x="15867" y="14083"/>
                    <a:pt x="15867" y="14083"/>
                  </a:cubicBezTo>
                  <a:lnTo>
                    <a:pt x="15867" y="14083"/>
                  </a:lnTo>
                  <a:cubicBezTo>
                    <a:pt x="15867" y="14083"/>
                    <a:pt x="15867" y="14083"/>
                    <a:pt x="15867" y="14083"/>
                  </a:cubicBezTo>
                  <a:lnTo>
                    <a:pt x="15867" y="14083"/>
                  </a:lnTo>
                  <a:cubicBezTo>
                    <a:pt x="15868" y="14083"/>
                    <a:pt x="15869" y="14083"/>
                    <a:pt x="15870" y="14083"/>
                  </a:cubicBezTo>
                  <a:lnTo>
                    <a:pt x="15870" y="14083"/>
                  </a:lnTo>
                  <a:cubicBezTo>
                    <a:pt x="15870" y="14083"/>
                    <a:pt x="15870" y="14083"/>
                    <a:pt x="15870" y="14083"/>
                  </a:cubicBezTo>
                  <a:lnTo>
                    <a:pt x="15870" y="14083"/>
                  </a:lnTo>
                  <a:cubicBezTo>
                    <a:pt x="15871" y="14083"/>
                    <a:pt x="15872" y="14083"/>
                    <a:pt x="15874" y="14083"/>
                  </a:cubicBezTo>
                  <a:lnTo>
                    <a:pt x="15874" y="14083"/>
                  </a:lnTo>
                  <a:cubicBezTo>
                    <a:pt x="15873" y="14083"/>
                    <a:pt x="15873" y="14083"/>
                    <a:pt x="15873" y="14083"/>
                  </a:cubicBezTo>
                  <a:lnTo>
                    <a:pt x="15873" y="14083"/>
                  </a:lnTo>
                  <a:cubicBezTo>
                    <a:pt x="15965" y="14083"/>
                    <a:pt x="16057" y="14083"/>
                    <a:pt x="16150" y="14083"/>
                  </a:cubicBezTo>
                  <a:cubicBezTo>
                    <a:pt x="16057" y="14083"/>
                    <a:pt x="15964" y="14082"/>
                    <a:pt x="15871" y="14082"/>
                  </a:cubicBezTo>
                  <a:lnTo>
                    <a:pt x="15871" y="14082"/>
                  </a:lnTo>
                  <a:cubicBezTo>
                    <a:pt x="15871" y="14082"/>
                    <a:pt x="15871" y="14082"/>
                    <a:pt x="15871" y="14082"/>
                  </a:cubicBezTo>
                  <a:lnTo>
                    <a:pt x="15871" y="14082"/>
                  </a:lnTo>
                  <a:cubicBezTo>
                    <a:pt x="15870" y="14082"/>
                    <a:pt x="15869" y="14082"/>
                    <a:pt x="15868" y="14082"/>
                  </a:cubicBezTo>
                  <a:lnTo>
                    <a:pt x="15868" y="14082"/>
                  </a:lnTo>
                  <a:cubicBezTo>
                    <a:pt x="15867" y="14081"/>
                    <a:pt x="15867" y="14081"/>
                    <a:pt x="15866" y="14081"/>
                  </a:cubicBezTo>
                  <a:lnTo>
                    <a:pt x="15866" y="14081"/>
                  </a:lnTo>
                  <a:cubicBezTo>
                    <a:pt x="15866" y="14081"/>
                    <a:pt x="15866" y="14081"/>
                    <a:pt x="15866" y="14082"/>
                  </a:cubicBezTo>
                  <a:lnTo>
                    <a:pt x="15866" y="14082"/>
                  </a:lnTo>
                  <a:cubicBezTo>
                    <a:pt x="15867" y="14082"/>
                    <a:pt x="15867" y="14082"/>
                    <a:pt x="15868" y="14082"/>
                  </a:cubicBezTo>
                  <a:lnTo>
                    <a:pt x="15868" y="14082"/>
                  </a:lnTo>
                  <a:cubicBezTo>
                    <a:pt x="15868" y="14082"/>
                    <a:pt x="15868" y="14082"/>
                    <a:pt x="15868" y="14082"/>
                  </a:cubicBezTo>
                  <a:lnTo>
                    <a:pt x="15868" y="14082"/>
                  </a:lnTo>
                  <a:cubicBezTo>
                    <a:pt x="15867" y="14082"/>
                    <a:pt x="15867" y="14082"/>
                    <a:pt x="15866" y="14082"/>
                  </a:cubicBezTo>
                  <a:lnTo>
                    <a:pt x="15866" y="14082"/>
                  </a:lnTo>
                  <a:cubicBezTo>
                    <a:pt x="15866" y="14082"/>
                    <a:pt x="15866" y="14082"/>
                    <a:pt x="15866" y="14082"/>
                  </a:cubicBezTo>
                  <a:lnTo>
                    <a:pt x="15866" y="14082"/>
                  </a:lnTo>
                  <a:cubicBezTo>
                    <a:pt x="15866" y="14082"/>
                    <a:pt x="15866" y="14082"/>
                    <a:pt x="15866" y="14082"/>
                  </a:cubicBezTo>
                  <a:lnTo>
                    <a:pt x="15866" y="14082"/>
                  </a:lnTo>
                  <a:cubicBezTo>
                    <a:pt x="15866" y="14081"/>
                    <a:pt x="15866" y="14081"/>
                    <a:pt x="15866" y="14081"/>
                  </a:cubicBezTo>
                  <a:lnTo>
                    <a:pt x="15866" y="14081"/>
                  </a:lnTo>
                  <a:cubicBezTo>
                    <a:pt x="15866" y="14081"/>
                    <a:pt x="15866" y="14081"/>
                    <a:pt x="15866" y="14081"/>
                  </a:cubicBezTo>
                  <a:lnTo>
                    <a:pt x="15866" y="14081"/>
                  </a:lnTo>
                  <a:cubicBezTo>
                    <a:pt x="15867" y="14080"/>
                    <a:pt x="15867" y="14079"/>
                    <a:pt x="15867" y="14079"/>
                  </a:cubicBezTo>
                  <a:lnTo>
                    <a:pt x="15867" y="14079"/>
                  </a:lnTo>
                  <a:cubicBezTo>
                    <a:pt x="15868" y="14080"/>
                    <a:pt x="15870" y="14081"/>
                    <a:pt x="15871" y="14082"/>
                  </a:cubicBezTo>
                  <a:lnTo>
                    <a:pt x="15871" y="14082"/>
                  </a:lnTo>
                  <a:cubicBezTo>
                    <a:pt x="28968" y="14004"/>
                    <a:pt x="31722" y="8947"/>
                    <a:pt x="27387" y="8947"/>
                  </a:cubicBezTo>
                  <a:cubicBezTo>
                    <a:pt x="25205" y="8947"/>
                    <a:pt x="21228" y="10228"/>
                    <a:pt x="15870" y="14070"/>
                  </a:cubicBezTo>
                  <a:lnTo>
                    <a:pt x="15870" y="14070"/>
                  </a:lnTo>
                  <a:cubicBezTo>
                    <a:pt x="15870" y="14069"/>
                    <a:pt x="15871" y="14068"/>
                    <a:pt x="15871" y="14067"/>
                  </a:cubicBezTo>
                  <a:lnTo>
                    <a:pt x="15871" y="14067"/>
                  </a:lnTo>
                  <a:cubicBezTo>
                    <a:pt x="15871" y="14067"/>
                    <a:pt x="15871" y="14067"/>
                    <a:pt x="15871" y="14068"/>
                  </a:cubicBezTo>
                  <a:lnTo>
                    <a:pt x="15871" y="14068"/>
                  </a:lnTo>
                  <a:cubicBezTo>
                    <a:pt x="15871" y="14067"/>
                    <a:pt x="15871" y="14066"/>
                    <a:pt x="15872" y="14065"/>
                  </a:cubicBezTo>
                  <a:lnTo>
                    <a:pt x="15872" y="14065"/>
                  </a:lnTo>
                  <a:cubicBezTo>
                    <a:pt x="15872" y="14065"/>
                    <a:pt x="15872" y="14065"/>
                    <a:pt x="15872" y="14065"/>
                  </a:cubicBezTo>
                  <a:lnTo>
                    <a:pt x="15872" y="14065"/>
                  </a:lnTo>
                  <a:cubicBezTo>
                    <a:pt x="15872" y="14064"/>
                    <a:pt x="15872" y="14063"/>
                    <a:pt x="15873" y="14062"/>
                  </a:cubicBezTo>
                  <a:lnTo>
                    <a:pt x="15873" y="14062"/>
                  </a:lnTo>
                  <a:cubicBezTo>
                    <a:pt x="15872" y="14062"/>
                    <a:pt x="15872" y="14062"/>
                    <a:pt x="15872" y="14062"/>
                  </a:cubicBezTo>
                  <a:lnTo>
                    <a:pt x="15872" y="14062"/>
                  </a:lnTo>
                  <a:cubicBezTo>
                    <a:pt x="15900" y="13977"/>
                    <a:pt x="15927" y="13891"/>
                    <a:pt x="15955" y="13805"/>
                  </a:cubicBezTo>
                  <a:lnTo>
                    <a:pt x="15955" y="13805"/>
                  </a:lnTo>
                  <a:cubicBezTo>
                    <a:pt x="15927" y="13892"/>
                    <a:pt x="15899" y="13978"/>
                    <a:pt x="15870" y="14064"/>
                  </a:cubicBezTo>
                  <a:lnTo>
                    <a:pt x="15870" y="14064"/>
                  </a:lnTo>
                  <a:cubicBezTo>
                    <a:pt x="15870" y="14064"/>
                    <a:pt x="15870" y="14064"/>
                    <a:pt x="15870" y="14064"/>
                  </a:cubicBezTo>
                  <a:lnTo>
                    <a:pt x="15870" y="14064"/>
                  </a:lnTo>
                  <a:cubicBezTo>
                    <a:pt x="18851" y="4689"/>
                    <a:pt x="17355" y="1"/>
                    <a:pt x="15860" y="1"/>
                  </a:cubicBezTo>
                  <a:close/>
                  <a:moveTo>
                    <a:pt x="15867" y="14083"/>
                  </a:moveTo>
                  <a:lnTo>
                    <a:pt x="15867" y="14083"/>
                  </a:lnTo>
                  <a:cubicBezTo>
                    <a:pt x="15943" y="14139"/>
                    <a:pt x="16018" y="14194"/>
                    <a:pt x="16095" y="14249"/>
                  </a:cubicBezTo>
                  <a:cubicBezTo>
                    <a:pt x="16018" y="14194"/>
                    <a:pt x="15942" y="14139"/>
                    <a:pt x="15867" y="14085"/>
                  </a:cubicBezTo>
                  <a:lnTo>
                    <a:pt x="15867" y="14085"/>
                  </a:lnTo>
                  <a:cubicBezTo>
                    <a:pt x="18616" y="22391"/>
                    <a:pt x="22054" y="25620"/>
                    <a:pt x="23636" y="25620"/>
                  </a:cubicBezTo>
                  <a:cubicBezTo>
                    <a:pt x="25615" y="25620"/>
                    <a:pt x="24689" y="20567"/>
                    <a:pt x="15870" y="14083"/>
                  </a:cubicBezTo>
                  <a:lnTo>
                    <a:pt x="15870" y="14083"/>
                  </a:lnTo>
                  <a:cubicBezTo>
                    <a:pt x="15869" y="14083"/>
                    <a:pt x="15868" y="14083"/>
                    <a:pt x="15867" y="14083"/>
                  </a:cubicBezTo>
                  <a:close/>
                  <a:moveTo>
                    <a:pt x="15865" y="14085"/>
                  </a:moveTo>
                  <a:cubicBezTo>
                    <a:pt x="12871" y="23471"/>
                    <a:pt x="14364" y="28164"/>
                    <a:pt x="15860" y="28164"/>
                  </a:cubicBezTo>
                  <a:cubicBezTo>
                    <a:pt x="17355" y="28164"/>
                    <a:pt x="18853" y="23471"/>
                    <a:pt x="15865" y="14085"/>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7"/>
            <p:cNvSpPr/>
            <p:nvPr/>
          </p:nvSpPr>
          <p:spPr>
            <a:xfrm>
              <a:off x="2028650" y="2201550"/>
              <a:ext cx="784200" cy="673525"/>
            </a:xfrm>
            <a:custGeom>
              <a:avLst/>
              <a:gdLst/>
              <a:ahLst/>
              <a:cxnLst/>
              <a:rect l="l" t="t" r="r" b="b"/>
              <a:pathLst>
                <a:path w="31368" h="26941" extrusionOk="0">
                  <a:moveTo>
                    <a:pt x="5287" y="4715"/>
                  </a:moveTo>
                  <a:cubicBezTo>
                    <a:pt x="2628" y="4715"/>
                    <a:pt x="4586" y="9659"/>
                    <a:pt x="15678" y="13465"/>
                  </a:cubicBezTo>
                  <a:lnTo>
                    <a:pt x="15678" y="13465"/>
                  </a:lnTo>
                  <a:cubicBezTo>
                    <a:pt x="15678" y="13463"/>
                    <a:pt x="15678" y="13461"/>
                    <a:pt x="15678" y="13458"/>
                  </a:cubicBezTo>
                  <a:lnTo>
                    <a:pt x="15678" y="13458"/>
                  </a:lnTo>
                  <a:cubicBezTo>
                    <a:pt x="15655" y="13425"/>
                    <a:pt x="15631" y="13391"/>
                    <a:pt x="15607" y="13357"/>
                  </a:cubicBezTo>
                  <a:lnTo>
                    <a:pt x="15607" y="13357"/>
                  </a:lnTo>
                  <a:cubicBezTo>
                    <a:pt x="10987" y="6971"/>
                    <a:pt x="7084" y="4715"/>
                    <a:pt x="5287" y="4715"/>
                  </a:cubicBezTo>
                  <a:close/>
                  <a:moveTo>
                    <a:pt x="15686" y="13464"/>
                  </a:moveTo>
                  <a:lnTo>
                    <a:pt x="15686" y="13464"/>
                  </a:lnTo>
                  <a:cubicBezTo>
                    <a:pt x="15687" y="13464"/>
                    <a:pt x="15687" y="13465"/>
                    <a:pt x="15687" y="13465"/>
                  </a:cubicBezTo>
                  <a:lnTo>
                    <a:pt x="15687" y="13465"/>
                  </a:lnTo>
                  <a:cubicBezTo>
                    <a:pt x="15688" y="13465"/>
                    <a:pt x="15689" y="13465"/>
                    <a:pt x="15689" y="13464"/>
                  </a:cubicBezTo>
                  <a:lnTo>
                    <a:pt x="15689" y="13464"/>
                  </a:lnTo>
                  <a:cubicBezTo>
                    <a:pt x="15689" y="13465"/>
                    <a:pt x="15688" y="13466"/>
                    <a:pt x="15688" y="13466"/>
                  </a:cubicBezTo>
                  <a:lnTo>
                    <a:pt x="15688" y="13466"/>
                  </a:lnTo>
                  <a:cubicBezTo>
                    <a:pt x="15688" y="13466"/>
                    <a:pt x="15687" y="13465"/>
                    <a:pt x="15687" y="13465"/>
                  </a:cubicBezTo>
                  <a:lnTo>
                    <a:pt x="15687" y="13465"/>
                  </a:lnTo>
                  <a:cubicBezTo>
                    <a:pt x="15687" y="13465"/>
                    <a:pt x="15687" y="13465"/>
                    <a:pt x="15686" y="13465"/>
                  </a:cubicBezTo>
                  <a:lnTo>
                    <a:pt x="15686" y="13465"/>
                  </a:lnTo>
                  <a:cubicBezTo>
                    <a:pt x="15686" y="13465"/>
                    <a:pt x="15686" y="13464"/>
                    <a:pt x="15686" y="13464"/>
                  </a:cubicBezTo>
                  <a:close/>
                  <a:moveTo>
                    <a:pt x="15680" y="13466"/>
                  </a:moveTo>
                  <a:cubicBezTo>
                    <a:pt x="15681" y="13466"/>
                    <a:pt x="15681" y="13466"/>
                    <a:pt x="15682" y="13467"/>
                  </a:cubicBezTo>
                  <a:lnTo>
                    <a:pt x="15682" y="13467"/>
                  </a:lnTo>
                  <a:cubicBezTo>
                    <a:pt x="15683" y="13466"/>
                    <a:pt x="15683" y="13466"/>
                    <a:pt x="15684" y="13466"/>
                  </a:cubicBezTo>
                  <a:lnTo>
                    <a:pt x="15684" y="13466"/>
                  </a:lnTo>
                  <a:cubicBezTo>
                    <a:pt x="15684" y="13466"/>
                    <a:pt x="15684" y="13467"/>
                    <a:pt x="15685" y="13467"/>
                  </a:cubicBezTo>
                  <a:lnTo>
                    <a:pt x="15685" y="13467"/>
                  </a:lnTo>
                  <a:cubicBezTo>
                    <a:pt x="15684" y="13467"/>
                    <a:pt x="15683" y="13467"/>
                    <a:pt x="15682" y="13467"/>
                  </a:cubicBezTo>
                  <a:lnTo>
                    <a:pt x="15682" y="13467"/>
                  </a:lnTo>
                  <a:cubicBezTo>
                    <a:pt x="15681" y="13467"/>
                    <a:pt x="15681" y="13467"/>
                    <a:pt x="15680" y="13467"/>
                  </a:cubicBezTo>
                  <a:lnTo>
                    <a:pt x="15680" y="13467"/>
                  </a:lnTo>
                  <a:cubicBezTo>
                    <a:pt x="15680" y="13467"/>
                    <a:pt x="15680" y="13466"/>
                    <a:pt x="15680" y="13466"/>
                  </a:cubicBezTo>
                  <a:close/>
                  <a:moveTo>
                    <a:pt x="15690" y="13466"/>
                  </a:moveTo>
                  <a:lnTo>
                    <a:pt x="15690" y="13466"/>
                  </a:lnTo>
                  <a:cubicBezTo>
                    <a:pt x="15690" y="13466"/>
                    <a:pt x="15689" y="13467"/>
                    <a:pt x="15689" y="13468"/>
                  </a:cubicBezTo>
                  <a:lnTo>
                    <a:pt x="15689" y="13468"/>
                  </a:lnTo>
                  <a:cubicBezTo>
                    <a:pt x="15689" y="13467"/>
                    <a:pt x="15688" y="13467"/>
                    <a:pt x="15688" y="13466"/>
                  </a:cubicBezTo>
                  <a:lnTo>
                    <a:pt x="15688" y="13466"/>
                  </a:lnTo>
                  <a:cubicBezTo>
                    <a:pt x="15689" y="13466"/>
                    <a:pt x="15690" y="13466"/>
                    <a:pt x="15690" y="13466"/>
                  </a:cubicBezTo>
                  <a:close/>
                  <a:moveTo>
                    <a:pt x="15688" y="13466"/>
                  </a:moveTo>
                  <a:lnTo>
                    <a:pt x="15688" y="13466"/>
                  </a:lnTo>
                  <a:cubicBezTo>
                    <a:pt x="15687" y="13467"/>
                    <a:pt x="15687" y="13467"/>
                    <a:pt x="15687" y="13468"/>
                  </a:cubicBezTo>
                  <a:lnTo>
                    <a:pt x="15687" y="13468"/>
                  </a:lnTo>
                  <a:cubicBezTo>
                    <a:pt x="15687" y="13467"/>
                    <a:pt x="15687" y="13467"/>
                    <a:pt x="15686" y="13467"/>
                  </a:cubicBezTo>
                  <a:lnTo>
                    <a:pt x="15686" y="13467"/>
                  </a:lnTo>
                  <a:cubicBezTo>
                    <a:pt x="15686" y="13467"/>
                    <a:pt x="15686" y="13467"/>
                    <a:pt x="15686" y="13467"/>
                  </a:cubicBezTo>
                  <a:lnTo>
                    <a:pt x="15686" y="13467"/>
                  </a:lnTo>
                  <a:cubicBezTo>
                    <a:pt x="15687" y="13467"/>
                    <a:pt x="15687" y="13467"/>
                    <a:pt x="15688" y="13466"/>
                  </a:cubicBezTo>
                  <a:close/>
                  <a:moveTo>
                    <a:pt x="15686" y="13467"/>
                  </a:moveTo>
                  <a:cubicBezTo>
                    <a:pt x="15687" y="13467"/>
                    <a:pt x="15687" y="13467"/>
                    <a:pt x="15687" y="13468"/>
                  </a:cubicBezTo>
                  <a:lnTo>
                    <a:pt x="15687" y="13468"/>
                  </a:lnTo>
                  <a:cubicBezTo>
                    <a:pt x="15687" y="13468"/>
                    <a:pt x="15687" y="13468"/>
                    <a:pt x="15687" y="13468"/>
                  </a:cubicBezTo>
                  <a:lnTo>
                    <a:pt x="15687" y="13468"/>
                  </a:lnTo>
                  <a:cubicBezTo>
                    <a:pt x="15687" y="13468"/>
                    <a:pt x="15686" y="13468"/>
                    <a:pt x="15686" y="13468"/>
                  </a:cubicBezTo>
                  <a:lnTo>
                    <a:pt x="15686" y="13468"/>
                  </a:lnTo>
                  <a:cubicBezTo>
                    <a:pt x="15686" y="13468"/>
                    <a:pt x="15686" y="13467"/>
                    <a:pt x="15686" y="13467"/>
                  </a:cubicBezTo>
                  <a:close/>
                  <a:moveTo>
                    <a:pt x="26221" y="4937"/>
                  </a:moveTo>
                  <a:cubicBezTo>
                    <a:pt x="24393" y="4937"/>
                    <a:pt x="20437" y="7151"/>
                    <a:pt x="15692" y="13464"/>
                  </a:cubicBezTo>
                  <a:lnTo>
                    <a:pt x="15692" y="13464"/>
                  </a:lnTo>
                  <a:cubicBezTo>
                    <a:pt x="15694" y="13463"/>
                    <a:pt x="15696" y="13462"/>
                    <a:pt x="15698" y="13462"/>
                  </a:cubicBezTo>
                  <a:lnTo>
                    <a:pt x="15698" y="13462"/>
                  </a:lnTo>
                  <a:cubicBezTo>
                    <a:pt x="15698" y="13462"/>
                    <a:pt x="15697" y="13463"/>
                    <a:pt x="15697" y="13464"/>
                  </a:cubicBezTo>
                  <a:lnTo>
                    <a:pt x="15697" y="13464"/>
                  </a:lnTo>
                  <a:cubicBezTo>
                    <a:pt x="15697" y="13463"/>
                    <a:pt x="15698" y="13463"/>
                    <a:pt x="15699" y="13463"/>
                  </a:cubicBezTo>
                  <a:lnTo>
                    <a:pt x="15699" y="13463"/>
                  </a:lnTo>
                  <a:cubicBezTo>
                    <a:pt x="15699" y="13462"/>
                    <a:pt x="15700" y="13462"/>
                    <a:pt x="15700" y="13461"/>
                  </a:cubicBezTo>
                  <a:lnTo>
                    <a:pt x="15700" y="13461"/>
                  </a:lnTo>
                  <a:cubicBezTo>
                    <a:pt x="15700" y="13461"/>
                    <a:pt x="15699" y="13461"/>
                    <a:pt x="15698" y="13462"/>
                  </a:cubicBezTo>
                  <a:lnTo>
                    <a:pt x="15698" y="13462"/>
                  </a:lnTo>
                  <a:cubicBezTo>
                    <a:pt x="15753" y="13389"/>
                    <a:pt x="15808" y="13315"/>
                    <a:pt x="15863" y="13242"/>
                  </a:cubicBezTo>
                  <a:lnTo>
                    <a:pt x="15863" y="13242"/>
                  </a:lnTo>
                  <a:cubicBezTo>
                    <a:pt x="15808" y="13315"/>
                    <a:pt x="15754" y="13388"/>
                    <a:pt x="15700" y="13461"/>
                  </a:cubicBezTo>
                  <a:lnTo>
                    <a:pt x="15700" y="13461"/>
                  </a:lnTo>
                  <a:cubicBezTo>
                    <a:pt x="15786" y="13434"/>
                    <a:pt x="15873" y="13408"/>
                    <a:pt x="15960" y="13380"/>
                  </a:cubicBezTo>
                  <a:lnTo>
                    <a:pt x="15960" y="13380"/>
                  </a:lnTo>
                  <a:cubicBezTo>
                    <a:pt x="15872" y="13408"/>
                    <a:pt x="15785" y="13435"/>
                    <a:pt x="15699" y="13463"/>
                  </a:cubicBezTo>
                  <a:lnTo>
                    <a:pt x="15699" y="13463"/>
                  </a:lnTo>
                  <a:cubicBezTo>
                    <a:pt x="15697" y="13465"/>
                    <a:pt x="15696" y="13467"/>
                    <a:pt x="15694" y="13469"/>
                  </a:cubicBezTo>
                  <a:lnTo>
                    <a:pt x="15694" y="13469"/>
                  </a:lnTo>
                  <a:cubicBezTo>
                    <a:pt x="26931" y="9875"/>
                    <a:pt x="28951" y="4937"/>
                    <a:pt x="26221" y="4937"/>
                  </a:cubicBezTo>
                  <a:close/>
                  <a:moveTo>
                    <a:pt x="15689" y="13468"/>
                  </a:moveTo>
                  <a:lnTo>
                    <a:pt x="15689" y="13468"/>
                  </a:lnTo>
                  <a:cubicBezTo>
                    <a:pt x="15689" y="13468"/>
                    <a:pt x="15690" y="13469"/>
                    <a:pt x="15690" y="13469"/>
                  </a:cubicBezTo>
                  <a:lnTo>
                    <a:pt x="15690" y="13469"/>
                  </a:lnTo>
                  <a:cubicBezTo>
                    <a:pt x="15689" y="13469"/>
                    <a:pt x="15689" y="13469"/>
                    <a:pt x="15688" y="13469"/>
                  </a:cubicBezTo>
                  <a:lnTo>
                    <a:pt x="15688" y="13469"/>
                  </a:lnTo>
                  <a:cubicBezTo>
                    <a:pt x="15688" y="13468"/>
                    <a:pt x="15689" y="13468"/>
                    <a:pt x="15689" y="13468"/>
                  </a:cubicBezTo>
                  <a:close/>
                  <a:moveTo>
                    <a:pt x="15689" y="13470"/>
                  </a:moveTo>
                  <a:cubicBezTo>
                    <a:pt x="15689" y="13471"/>
                    <a:pt x="15689" y="13471"/>
                    <a:pt x="15689" y="13471"/>
                  </a:cubicBezTo>
                  <a:lnTo>
                    <a:pt x="15689" y="13471"/>
                  </a:lnTo>
                  <a:cubicBezTo>
                    <a:pt x="15689" y="13471"/>
                    <a:pt x="15689" y="13471"/>
                    <a:pt x="15689" y="13471"/>
                  </a:cubicBezTo>
                  <a:lnTo>
                    <a:pt x="15689" y="13471"/>
                  </a:lnTo>
                  <a:cubicBezTo>
                    <a:pt x="15689" y="13471"/>
                    <a:pt x="15689" y="13471"/>
                    <a:pt x="15689" y="13470"/>
                  </a:cubicBezTo>
                  <a:close/>
                  <a:moveTo>
                    <a:pt x="15685" y="13469"/>
                  </a:moveTo>
                  <a:lnTo>
                    <a:pt x="15685" y="13469"/>
                  </a:lnTo>
                  <a:cubicBezTo>
                    <a:pt x="15685" y="13469"/>
                    <a:pt x="15685" y="13469"/>
                    <a:pt x="15686" y="13469"/>
                  </a:cubicBezTo>
                  <a:lnTo>
                    <a:pt x="15686" y="13469"/>
                  </a:lnTo>
                  <a:cubicBezTo>
                    <a:pt x="15685" y="13470"/>
                    <a:pt x="15685" y="13470"/>
                    <a:pt x="15685" y="13471"/>
                  </a:cubicBezTo>
                  <a:lnTo>
                    <a:pt x="15685" y="13471"/>
                  </a:lnTo>
                  <a:cubicBezTo>
                    <a:pt x="15685" y="13470"/>
                    <a:pt x="15685" y="13470"/>
                    <a:pt x="15685" y="13469"/>
                  </a:cubicBezTo>
                  <a:close/>
                  <a:moveTo>
                    <a:pt x="15686" y="13470"/>
                  </a:moveTo>
                  <a:lnTo>
                    <a:pt x="15686" y="13470"/>
                  </a:lnTo>
                  <a:cubicBezTo>
                    <a:pt x="15686" y="13470"/>
                    <a:pt x="15687" y="13470"/>
                    <a:pt x="15687" y="13470"/>
                  </a:cubicBezTo>
                  <a:lnTo>
                    <a:pt x="15687" y="13470"/>
                  </a:lnTo>
                  <a:cubicBezTo>
                    <a:pt x="15687" y="13470"/>
                    <a:pt x="15687" y="13470"/>
                    <a:pt x="15687" y="13470"/>
                  </a:cubicBezTo>
                  <a:lnTo>
                    <a:pt x="15687" y="13470"/>
                  </a:lnTo>
                  <a:cubicBezTo>
                    <a:pt x="15688" y="13470"/>
                    <a:pt x="15688" y="13470"/>
                    <a:pt x="15689" y="13470"/>
                  </a:cubicBezTo>
                  <a:lnTo>
                    <a:pt x="15689" y="13470"/>
                  </a:lnTo>
                  <a:cubicBezTo>
                    <a:pt x="15689" y="13471"/>
                    <a:pt x="15689" y="13471"/>
                    <a:pt x="15689" y="13471"/>
                  </a:cubicBezTo>
                  <a:lnTo>
                    <a:pt x="15689" y="13471"/>
                  </a:lnTo>
                  <a:cubicBezTo>
                    <a:pt x="15689" y="13471"/>
                    <a:pt x="15688" y="13471"/>
                    <a:pt x="15687" y="13471"/>
                  </a:cubicBezTo>
                  <a:lnTo>
                    <a:pt x="15687" y="13471"/>
                  </a:lnTo>
                  <a:cubicBezTo>
                    <a:pt x="15687" y="13471"/>
                    <a:pt x="15687" y="13471"/>
                    <a:pt x="15687" y="13470"/>
                  </a:cubicBezTo>
                  <a:lnTo>
                    <a:pt x="15687" y="13470"/>
                  </a:lnTo>
                  <a:cubicBezTo>
                    <a:pt x="15687" y="13471"/>
                    <a:pt x="15686" y="13471"/>
                    <a:pt x="15686" y="13471"/>
                  </a:cubicBezTo>
                  <a:lnTo>
                    <a:pt x="15686" y="13471"/>
                  </a:lnTo>
                  <a:cubicBezTo>
                    <a:pt x="15686" y="13471"/>
                    <a:pt x="15686" y="13470"/>
                    <a:pt x="15686" y="13470"/>
                  </a:cubicBezTo>
                  <a:close/>
                  <a:moveTo>
                    <a:pt x="15672" y="13470"/>
                  </a:moveTo>
                  <a:lnTo>
                    <a:pt x="15672" y="13470"/>
                  </a:lnTo>
                  <a:cubicBezTo>
                    <a:pt x="15671" y="13470"/>
                    <a:pt x="15670" y="13470"/>
                    <a:pt x="15670" y="13470"/>
                  </a:cubicBezTo>
                  <a:lnTo>
                    <a:pt x="15670" y="13470"/>
                  </a:lnTo>
                  <a:cubicBezTo>
                    <a:pt x="15670" y="13471"/>
                    <a:pt x="15671" y="13471"/>
                    <a:pt x="15672" y="13471"/>
                  </a:cubicBezTo>
                  <a:lnTo>
                    <a:pt x="15672" y="13471"/>
                  </a:lnTo>
                  <a:cubicBezTo>
                    <a:pt x="15673" y="13471"/>
                    <a:pt x="15674" y="13471"/>
                    <a:pt x="15675" y="13471"/>
                  </a:cubicBezTo>
                  <a:lnTo>
                    <a:pt x="15675" y="13471"/>
                  </a:lnTo>
                  <a:cubicBezTo>
                    <a:pt x="15674" y="13470"/>
                    <a:pt x="15673" y="13470"/>
                    <a:pt x="15672" y="13470"/>
                  </a:cubicBezTo>
                  <a:close/>
                  <a:moveTo>
                    <a:pt x="15678" y="13470"/>
                  </a:moveTo>
                  <a:cubicBezTo>
                    <a:pt x="15677" y="13470"/>
                    <a:pt x="15676" y="13470"/>
                    <a:pt x="15675" y="13471"/>
                  </a:cubicBezTo>
                  <a:lnTo>
                    <a:pt x="15675" y="13471"/>
                  </a:lnTo>
                  <a:cubicBezTo>
                    <a:pt x="15676" y="13471"/>
                    <a:pt x="15677" y="13471"/>
                    <a:pt x="15678" y="13472"/>
                  </a:cubicBezTo>
                  <a:lnTo>
                    <a:pt x="15678" y="13472"/>
                  </a:lnTo>
                  <a:cubicBezTo>
                    <a:pt x="15678" y="13471"/>
                    <a:pt x="15678" y="13470"/>
                    <a:pt x="15678" y="13470"/>
                  </a:cubicBezTo>
                  <a:close/>
                  <a:moveTo>
                    <a:pt x="15685" y="13471"/>
                  </a:moveTo>
                  <a:cubicBezTo>
                    <a:pt x="15685" y="13471"/>
                    <a:pt x="15685" y="13472"/>
                    <a:pt x="15685" y="13472"/>
                  </a:cubicBezTo>
                  <a:lnTo>
                    <a:pt x="15685" y="13472"/>
                  </a:lnTo>
                  <a:cubicBezTo>
                    <a:pt x="15684" y="13472"/>
                    <a:pt x="15684" y="13473"/>
                    <a:pt x="15683" y="13473"/>
                  </a:cubicBezTo>
                  <a:lnTo>
                    <a:pt x="15683" y="13473"/>
                  </a:lnTo>
                  <a:cubicBezTo>
                    <a:pt x="15684" y="13472"/>
                    <a:pt x="15684" y="13471"/>
                    <a:pt x="15685" y="13471"/>
                  </a:cubicBezTo>
                  <a:close/>
                  <a:moveTo>
                    <a:pt x="15686" y="13471"/>
                  </a:moveTo>
                  <a:cubicBezTo>
                    <a:pt x="15686" y="13471"/>
                    <a:pt x="15686" y="13471"/>
                    <a:pt x="15686" y="13472"/>
                  </a:cubicBezTo>
                  <a:lnTo>
                    <a:pt x="15686" y="13472"/>
                  </a:lnTo>
                  <a:cubicBezTo>
                    <a:pt x="15687" y="13472"/>
                    <a:pt x="15687" y="13471"/>
                    <a:pt x="15687" y="13471"/>
                  </a:cubicBezTo>
                  <a:lnTo>
                    <a:pt x="15687" y="13471"/>
                  </a:lnTo>
                  <a:cubicBezTo>
                    <a:pt x="15688" y="13472"/>
                    <a:pt x="15688" y="13472"/>
                    <a:pt x="15688" y="13473"/>
                  </a:cubicBezTo>
                  <a:lnTo>
                    <a:pt x="15688" y="13473"/>
                  </a:lnTo>
                  <a:cubicBezTo>
                    <a:pt x="15689" y="13473"/>
                    <a:pt x="15690" y="13472"/>
                    <a:pt x="15690" y="13472"/>
                  </a:cubicBezTo>
                  <a:lnTo>
                    <a:pt x="15690" y="13472"/>
                  </a:lnTo>
                  <a:cubicBezTo>
                    <a:pt x="15690" y="13473"/>
                    <a:pt x="15689" y="13473"/>
                    <a:pt x="15689" y="13474"/>
                  </a:cubicBezTo>
                  <a:lnTo>
                    <a:pt x="15689" y="13474"/>
                  </a:lnTo>
                  <a:cubicBezTo>
                    <a:pt x="15689" y="13473"/>
                    <a:pt x="15689" y="13473"/>
                    <a:pt x="15688" y="13473"/>
                  </a:cubicBezTo>
                  <a:lnTo>
                    <a:pt x="15688" y="13473"/>
                  </a:lnTo>
                  <a:cubicBezTo>
                    <a:pt x="15688" y="13473"/>
                    <a:pt x="15687" y="13473"/>
                    <a:pt x="15686" y="13473"/>
                  </a:cubicBezTo>
                  <a:lnTo>
                    <a:pt x="15686" y="13473"/>
                  </a:lnTo>
                  <a:cubicBezTo>
                    <a:pt x="15686" y="13473"/>
                    <a:pt x="15686" y="13472"/>
                    <a:pt x="15686" y="13472"/>
                  </a:cubicBezTo>
                  <a:lnTo>
                    <a:pt x="15686" y="13472"/>
                  </a:lnTo>
                  <a:cubicBezTo>
                    <a:pt x="15686" y="13472"/>
                    <a:pt x="15686" y="13472"/>
                    <a:pt x="15686" y="13472"/>
                  </a:cubicBezTo>
                  <a:lnTo>
                    <a:pt x="15686" y="13472"/>
                  </a:lnTo>
                  <a:cubicBezTo>
                    <a:pt x="15686" y="13472"/>
                    <a:pt x="15686" y="13471"/>
                    <a:pt x="15686" y="13471"/>
                  </a:cubicBezTo>
                  <a:close/>
                  <a:moveTo>
                    <a:pt x="15680" y="13472"/>
                  </a:moveTo>
                  <a:cubicBezTo>
                    <a:pt x="15681" y="13472"/>
                    <a:pt x="15681" y="13473"/>
                    <a:pt x="15682" y="13473"/>
                  </a:cubicBezTo>
                  <a:lnTo>
                    <a:pt x="15682" y="13473"/>
                  </a:lnTo>
                  <a:cubicBezTo>
                    <a:pt x="15682" y="13473"/>
                    <a:pt x="15683" y="13473"/>
                    <a:pt x="15683" y="13473"/>
                  </a:cubicBezTo>
                  <a:lnTo>
                    <a:pt x="15683" y="13473"/>
                  </a:lnTo>
                  <a:cubicBezTo>
                    <a:pt x="15683" y="13473"/>
                    <a:pt x="15683" y="13473"/>
                    <a:pt x="15683" y="13473"/>
                  </a:cubicBezTo>
                  <a:lnTo>
                    <a:pt x="15683" y="13473"/>
                  </a:lnTo>
                  <a:cubicBezTo>
                    <a:pt x="15683" y="13473"/>
                    <a:pt x="15682" y="13473"/>
                    <a:pt x="15682" y="13473"/>
                  </a:cubicBezTo>
                  <a:lnTo>
                    <a:pt x="15682" y="13473"/>
                  </a:lnTo>
                  <a:cubicBezTo>
                    <a:pt x="15681" y="13473"/>
                    <a:pt x="15681" y="13473"/>
                    <a:pt x="15680" y="13474"/>
                  </a:cubicBezTo>
                  <a:lnTo>
                    <a:pt x="15680" y="13474"/>
                  </a:lnTo>
                  <a:cubicBezTo>
                    <a:pt x="15680" y="13473"/>
                    <a:pt x="15680" y="13473"/>
                    <a:pt x="15680" y="13472"/>
                  </a:cubicBezTo>
                  <a:close/>
                  <a:moveTo>
                    <a:pt x="15685" y="13473"/>
                  </a:moveTo>
                  <a:cubicBezTo>
                    <a:pt x="15685" y="13474"/>
                    <a:pt x="15685" y="13474"/>
                    <a:pt x="15685" y="13474"/>
                  </a:cubicBezTo>
                  <a:lnTo>
                    <a:pt x="15685" y="13474"/>
                  </a:lnTo>
                  <a:cubicBezTo>
                    <a:pt x="15684" y="13474"/>
                    <a:pt x="15684" y="13474"/>
                    <a:pt x="15684" y="13474"/>
                  </a:cubicBezTo>
                  <a:lnTo>
                    <a:pt x="15684" y="13474"/>
                  </a:lnTo>
                  <a:cubicBezTo>
                    <a:pt x="15684" y="13474"/>
                    <a:pt x="15684" y="13473"/>
                    <a:pt x="15685" y="13473"/>
                  </a:cubicBezTo>
                  <a:close/>
                  <a:moveTo>
                    <a:pt x="15686" y="13473"/>
                  </a:moveTo>
                  <a:cubicBezTo>
                    <a:pt x="15686" y="13474"/>
                    <a:pt x="15686" y="13474"/>
                    <a:pt x="15686" y="13474"/>
                  </a:cubicBezTo>
                  <a:lnTo>
                    <a:pt x="15686" y="13474"/>
                  </a:lnTo>
                  <a:cubicBezTo>
                    <a:pt x="15686" y="13474"/>
                    <a:pt x="15685" y="13474"/>
                    <a:pt x="15685" y="13474"/>
                  </a:cubicBezTo>
                  <a:lnTo>
                    <a:pt x="15685" y="13474"/>
                  </a:lnTo>
                  <a:cubicBezTo>
                    <a:pt x="15685" y="13474"/>
                    <a:pt x="15686" y="13474"/>
                    <a:pt x="15686" y="13473"/>
                  </a:cubicBezTo>
                  <a:close/>
                  <a:moveTo>
                    <a:pt x="15688" y="13475"/>
                  </a:moveTo>
                  <a:lnTo>
                    <a:pt x="15688" y="13475"/>
                  </a:lnTo>
                  <a:cubicBezTo>
                    <a:pt x="15688" y="13475"/>
                    <a:pt x="15687" y="13476"/>
                    <a:pt x="15687" y="13476"/>
                  </a:cubicBezTo>
                  <a:lnTo>
                    <a:pt x="15687" y="13476"/>
                  </a:lnTo>
                  <a:cubicBezTo>
                    <a:pt x="15688" y="13477"/>
                    <a:pt x="15688" y="13477"/>
                    <a:pt x="15689" y="13477"/>
                  </a:cubicBezTo>
                  <a:lnTo>
                    <a:pt x="15689" y="13477"/>
                  </a:lnTo>
                  <a:cubicBezTo>
                    <a:pt x="15689" y="13476"/>
                    <a:pt x="15689" y="13476"/>
                    <a:pt x="15690" y="13475"/>
                  </a:cubicBezTo>
                  <a:lnTo>
                    <a:pt x="15690" y="13475"/>
                  </a:lnTo>
                  <a:cubicBezTo>
                    <a:pt x="15690" y="13476"/>
                    <a:pt x="15690" y="13476"/>
                    <a:pt x="15690" y="13476"/>
                  </a:cubicBezTo>
                  <a:lnTo>
                    <a:pt x="15690" y="13476"/>
                  </a:lnTo>
                  <a:cubicBezTo>
                    <a:pt x="15690" y="13476"/>
                    <a:pt x="15690" y="13475"/>
                    <a:pt x="15690" y="13475"/>
                  </a:cubicBezTo>
                  <a:lnTo>
                    <a:pt x="15690" y="13475"/>
                  </a:lnTo>
                  <a:cubicBezTo>
                    <a:pt x="15690" y="13475"/>
                    <a:pt x="15690" y="13475"/>
                    <a:pt x="15690" y="13475"/>
                  </a:cubicBezTo>
                  <a:lnTo>
                    <a:pt x="15690" y="13475"/>
                  </a:lnTo>
                  <a:cubicBezTo>
                    <a:pt x="15689" y="13475"/>
                    <a:pt x="15689" y="13475"/>
                    <a:pt x="15688" y="13475"/>
                  </a:cubicBezTo>
                  <a:close/>
                  <a:moveTo>
                    <a:pt x="15682" y="13475"/>
                  </a:moveTo>
                  <a:lnTo>
                    <a:pt x="15682" y="13475"/>
                  </a:lnTo>
                  <a:cubicBezTo>
                    <a:pt x="15681" y="13475"/>
                    <a:pt x="15680" y="13475"/>
                    <a:pt x="15680" y="13475"/>
                  </a:cubicBezTo>
                  <a:lnTo>
                    <a:pt x="15680" y="13475"/>
                  </a:lnTo>
                  <a:cubicBezTo>
                    <a:pt x="15680" y="13476"/>
                    <a:pt x="15680" y="13477"/>
                    <a:pt x="15680" y="13477"/>
                  </a:cubicBezTo>
                  <a:lnTo>
                    <a:pt x="15680" y="13477"/>
                  </a:lnTo>
                  <a:cubicBezTo>
                    <a:pt x="15680" y="13476"/>
                    <a:pt x="15681" y="13476"/>
                    <a:pt x="15682" y="13475"/>
                  </a:cubicBezTo>
                  <a:close/>
                  <a:moveTo>
                    <a:pt x="15686" y="13476"/>
                  </a:moveTo>
                  <a:lnTo>
                    <a:pt x="15686" y="13476"/>
                  </a:lnTo>
                  <a:cubicBezTo>
                    <a:pt x="15686" y="13477"/>
                    <a:pt x="15686" y="13477"/>
                    <a:pt x="15686" y="13477"/>
                  </a:cubicBezTo>
                  <a:lnTo>
                    <a:pt x="15686" y="13477"/>
                  </a:lnTo>
                  <a:cubicBezTo>
                    <a:pt x="15686" y="13477"/>
                    <a:pt x="15687" y="13477"/>
                    <a:pt x="15687" y="13476"/>
                  </a:cubicBezTo>
                  <a:lnTo>
                    <a:pt x="15687" y="13476"/>
                  </a:lnTo>
                  <a:cubicBezTo>
                    <a:pt x="15687" y="13476"/>
                    <a:pt x="15686" y="13476"/>
                    <a:pt x="15686" y="13476"/>
                  </a:cubicBezTo>
                  <a:close/>
                  <a:moveTo>
                    <a:pt x="15692" y="13472"/>
                  </a:moveTo>
                  <a:lnTo>
                    <a:pt x="15692" y="13472"/>
                  </a:lnTo>
                  <a:cubicBezTo>
                    <a:pt x="15693" y="13474"/>
                    <a:pt x="15695" y="13476"/>
                    <a:pt x="15696" y="13478"/>
                  </a:cubicBezTo>
                  <a:lnTo>
                    <a:pt x="15696" y="13478"/>
                  </a:lnTo>
                  <a:cubicBezTo>
                    <a:pt x="15695" y="13477"/>
                    <a:pt x="15694" y="13477"/>
                    <a:pt x="15693" y="13477"/>
                  </a:cubicBezTo>
                  <a:lnTo>
                    <a:pt x="15693" y="13477"/>
                  </a:lnTo>
                  <a:cubicBezTo>
                    <a:pt x="15693" y="13476"/>
                    <a:pt x="15692" y="13475"/>
                    <a:pt x="15691" y="13474"/>
                  </a:cubicBezTo>
                  <a:lnTo>
                    <a:pt x="15691" y="13474"/>
                  </a:lnTo>
                  <a:cubicBezTo>
                    <a:pt x="15691" y="13473"/>
                    <a:pt x="15692" y="13473"/>
                    <a:pt x="15692" y="13472"/>
                  </a:cubicBezTo>
                  <a:close/>
                  <a:moveTo>
                    <a:pt x="15680" y="13486"/>
                  </a:moveTo>
                  <a:lnTo>
                    <a:pt x="15680" y="13486"/>
                  </a:lnTo>
                  <a:cubicBezTo>
                    <a:pt x="15679" y="13487"/>
                    <a:pt x="15679" y="13488"/>
                    <a:pt x="15678" y="13488"/>
                  </a:cubicBezTo>
                  <a:lnTo>
                    <a:pt x="15678" y="13488"/>
                  </a:lnTo>
                  <a:cubicBezTo>
                    <a:pt x="15678" y="13490"/>
                    <a:pt x="15678" y="13491"/>
                    <a:pt x="15678" y="13492"/>
                  </a:cubicBezTo>
                  <a:lnTo>
                    <a:pt x="15678" y="13492"/>
                  </a:lnTo>
                  <a:cubicBezTo>
                    <a:pt x="15678" y="13491"/>
                    <a:pt x="15679" y="13490"/>
                    <a:pt x="15680" y="13489"/>
                  </a:cubicBezTo>
                  <a:lnTo>
                    <a:pt x="15680" y="13489"/>
                  </a:lnTo>
                  <a:cubicBezTo>
                    <a:pt x="15680" y="13488"/>
                    <a:pt x="15680" y="13487"/>
                    <a:pt x="15680" y="13486"/>
                  </a:cubicBezTo>
                  <a:close/>
                  <a:moveTo>
                    <a:pt x="15695" y="13471"/>
                  </a:moveTo>
                  <a:lnTo>
                    <a:pt x="15695" y="13471"/>
                  </a:lnTo>
                  <a:cubicBezTo>
                    <a:pt x="15783" y="13501"/>
                    <a:pt x="15871" y="13531"/>
                    <a:pt x="15960" y="13561"/>
                  </a:cubicBezTo>
                  <a:cubicBezTo>
                    <a:pt x="15871" y="13531"/>
                    <a:pt x="15781" y="13501"/>
                    <a:pt x="15693" y="13472"/>
                  </a:cubicBezTo>
                  <a:lnTo>
                    <a:pt x="15693" y="13472"/>
                  </a:lnTo>
                  <a:cubicBezTo>
                    <a:pt x="15692" y="13472"/>
                    <a:pt x="15692" y="13472"/>
                    <a:pt x="15692" y="13472"/>
                  </a:cubicBezTo>
                  <a:lnTo>
                    <a:pt x="15692" y="13472"/>
                  </a:lnTo>
                  <a:cubicBezTo>
                    <a:pt x="15692" y="13472"/>
                    <a:pt x="15692" y="13472"/>
                    <a:pt x="15692" y="13472"/>
                  </a:cubicBezTo>
                  <a:lnTo>
                    <a:pt x="15692" y="13472"/>
                  </a:lnTo>
                  <a:cubicBezTo>
                    <a:pt x="15692" y="13472"/>
                    <a:pt x="15692" y="13472"/>
                    <a:pt x="15692" y="13472"/>
                  </a:cubicBezTo>
                  <a:lnTo>
                    <a:pt x="15692" y="13472"/>
                  </a:lnTo>
                  <a:cubicBezTo>
                    <a:pt x="15692" y="13472"/>
                    <a:pt x="15692" y="13472"/>
                    <a:pt x="15693" y="13472"/>
                  </a:cubicBezTo>
                  <a:lnTo>
                    <a:pt x="15693" y="13472"/>
                  </a:lnTo>
                  <a:cubicBezTo>
                    <a:pt x="15693" y="13472"/>
                    <a:pt x="15693" y="13472"/>
                    <a:pt x="15693" y="13471"/>
                  </a:cubicBezTo>
                  <a:lnTo>
                    <a:pt x="15693" y="13471"/>
                  </a:lnTo>
                  <a:cubicBezTo>
                    <a:pt x="15693" y="13471"/>
                    <a:pt x="15694" y="13471"/>
                    <a:pt x="15695" y="13471"/>
                  </a:cubicBezTo>
                  <a:close/>
                  <a:moveTo>
                    <a:pt x="11702" y="1"/>
                  </a:moveTo>
                  <a:cubicBezTo>
                    <a:pt x="10072" y="1"/>
                    <a:pt x="9751" y="4999"/>
                    <a:pt x="15678" y="13453"/>
                  </a:cubicBezTo>
                  <a:lnTo>
                    <a:pt x="15678" y="13453"/>
                  </a:lnTo>
                  <a:cubicBezTo>
                    <a:pt x="15680" y="13360"/>
                    <a:pt x="15681" y="13266"/>
                    <a:pt x="15682" y="13172"/>
                  </a:cubicBezTo>
                  <a:lnTo>
                    <a:pt x="15682" y="13172"/>
                  </a:lnTo>
                  <a:cubicBezTo>
                    <a:pt x="15681" y="13267"/>
                    <a:pt x="15680" y="13361"/>
                    <a:pt x="15680" y="13455"/>
                  </a:cubicBezTo>
                  <a:lnTo>
                    <a:pt x="15680" y="13455"/>
                  </a:lnTo>
                  <a:cubicBezTo>
                    <a:pt x="15679" y="13454"/>
                    <a:pt x="15679" y="13453"/>
                    <a:pt x="15678" y="13453"/>
                  </a:cubicBezTo>
                  <a:lnTo>
                    <a:pt x="15678" y="13453"/>
                  </a:lnTo>
                  <a:cubicBezTo>
                    <a:pt x="15678" y="13454"/>
                    <a:pt x="15678" y="13455"/>
                    <a:pt x="15678" y="13456"/>
                  </a:cubicBezTo>
                  <a:lnTo>
                    <a:pt x="15678" y="13456"/>
                  </a:lnTo>
                  <a:cubicBezTo>
                    <a:pt x="15624" y="13380"/>
                    <a:pt x="15570" y="13304"/>
                    <a:pt x="15516" y="13228"/>
                  </a:cubicBezTo>
                  <a:lnTo>
                    <a:pt x="15516" y="13228"/>
                  </a:lnTo>
                  <a:cubicBezTo>
                    <a:pt x="15546" y="13271"/>
                    <a:pt x="15577" y="13314"/>
                    <a:pt x="15607" y="13357"/>
                  </a:cubicBezTo>
                  <a:lnTo>
                    <a:pt x="15607" y="13357"/>
                  </a:lnTo>
                  <a:cubicBezTo>
                    <a:pt x="15631" y="13390"/>
                    <a:pt x="15655" y="13423"/>
                    <a:pt x="15678" y="13456"/>
                  </a:cubicBezTo>
                  <a:lnTo>
                    <a:pt x="15678" y="13456"/>
                  </a:lnTo>
                  <a:cubicBezTo>
                    <a:pt x="15678" y="13457"/>
                    <a:pt x="15678" y="13458"/>
                    <a:pt x="15678" y="13458"/>
                  </a:cubicBezTo>
                  <a:lnTo>
                    <a:pt x="15678" y="13458"/>
                  </a:lnTo>
                  <a:cubicBezTo>
                    <a:pt x="15679" y="13459"/>
                    <a:pt x="15679" y="13460"/>
                    <a:pt x="15680" y="13461"/>
                  </a:cubicBezTo>
                  <a:lnTo>
                    <a:pt x="15680" y="13461"/>
                  </a:lnTo>
                  <a:cubicBezTo>
                    <a:pt x="15680" y="13460"/>
                    <a:pt x="15680" y="13459"/>
                    <a:pt x="15680" y="13458"/>
                  </a:cubicBezTo>
                  <a:lnTo>
                    <a:pt x="15680" y="13458"/>
                  </a:lnTo>
                  <a:cubicBezTo>
                    <a:pt x="15682" y="13460"/>
                    <a:pt x="15683" y="13462"/>
                    <a:pt x="15685" y="13465"/>
                  </a:cubicBezTo>
                  <a:lnTo>
                    <a:pt x="15685" y="13465"/>
                  </a:lnTo>
                  <a:cubicBezTo>
                    <a:pt x="15685" y="13465"/>
                    <a:pt x="15685" y="13465"/>
                    <a:pt x="15685" y="13466"/>
                  </a:cubicBezTo>
                  <a:lnTo>
                    <a:pt x="15685" y="13466"/>
                  </a:lnTo>
                  <a:cubicBezTo>
                    <a:pt x="15684" y="13466"/>
                    <a:pt x="15684" y="13466"/>
                    <a:pt x="15684" y="13466"/>
                  </a:cubicBezTo>
                  <a:lnTo>
                    <a:pt x="15684" y="13466"/>
                  </a:lnTo>
                  <a:cubicBezTo>
                    <a:pt x="15682" y="13464"/>
                    <a:pt x="15681" y="13462"/>
                    <a:pt x="15680" y="13461"/>
                  </a:cubicBezTo>
                  <a:lnTo>
                    <a:pt x="15680" y="13461"/>
                  </a:lnTo>
                  <a:cubicBezTo>
                    <a:pt x="15680" y="13462"/>
                    <a:pt x="15680" y="13464"/>
                    <a:pt x="15680" y="13466"/>
                  </a:cubicBezTo>
                  <a:lnTo>
                    <a:pt x="15680" y="13466"/>
                  </a:lnTo>
                  <a:cubicBezTo>
                    <a:pt x="15679" y="13466"/>
                    <a:pt x="15679" y="13465"/>
                    <a:pt x="15678" y="13465"/>
                  </a:cubicBezTo>
                  <a:lnTo>
                    <a:pt x="15678" y="13465"/>
                  </a:lnTo>
                  <a:cubicBezTo>
                    <a:pt x="15678" y="13466"/>
                    <a:pt x="15678" y="13466"/>
                    <a:pt x="15678" y="13467"/>
                  </a:cubicBezTo>
                  <a:lnTo>
                    <a:pt x="15678" y="13467"/>
                  </a:lnTo>
                  <a:cubicBezTo>
                    <a:pt x="15679" y="13467"/>
                    <a:pt x="15679" y="13467"/>
                    <a:pt x="15680" y="13467"/>
                  </a:cubicBezTo>
                  <a:lnTo>
                    <a:pt x="15680" y="13467"/>
                  </a:lnTo>
                  <a:cubicBezTo>
                    <a:pt x="15679" y="13467"/>
                    <a:pt x="15679" y="13468"/>
                    <a:pt x="15678" y="13468"/>
                  </a:cubicBezTo>
                  <a:lnTo>
                    <a:pt x="15678" y="13468"/>
                  </a:lnTo>
                  <a:cubicBezTo>
                    <a:pt x="15678" y="13467"/>
                    <a:pt x="15678" y="13467"/>
                    <a:pt x="15678" y="13467"/>
                  </a:cubicBezTo>
                  <a:lnTo>
                    <a:pt x="15678" y="13467"/>
                  </a:lnTo>
                  <a:cubicBezTo>
                    <a:pt x="11624" y="12128"/>
                    <a:pt x="8444" y="11641"/>
                    <a:pt x="6139" y="11641"/>
                  </a:cubicBezTo>
                  <a:cubicBezTo>
                    <a:pt x="0" y="11641"/>
                    <a:pt x="84" y="15097"/>
                    <a:pt x="6461" y="15097"/>
                  </a:cubicBezTo>
                  <a:cubicBezTo>
                    <a:pt x="8732" y="15097"/>
                    <a:pt x="11800" y="14659"/>
                    <a:pt x="15670" y="13470"/>
                  </a:cubicBezTo>
                  <a:lnTo>
                    <a:pt x="15670" y="13470"/>
                  </a:lnTo>
                  <a:cubicBezTo>
                    <a:pt x="15582" y="13440"/>
                    <a:pt x="15493" y="13410"/>
                    <a:pt x="15404" y="13380"/>
                  </a:cubicBezTo>
                  <a:lnTo>
                    <a:pt x="15404" y="13380"/>
                  </a:lnTo>
                  <a:cubicBezTo>
                    <a:pt x="15494" y="13411"/>
                    <a:pt x="15583" y="13440"/>
                    <a:pt x="15672" y="13470"/>
                  </a:cubicBezTo>
                  <a:lnTo>
                    <a:pt x="15672" y="13470"/>
                  </a:lnTo>
                  <a:cubicBezTo>
                    <a:pt x="15674" y="13469"/>
                    <a:pt x="15676" y="13468"/>
                    <a:pt x="15678" y="13468"/>
                  </a:cubicBezTo>
                  <a:lnTo>
                    <a:pt x="15678" y="13468"/>
                  </a:lnTo>
                  <a:cubicBezTo>
                    <a:pt x="15678" y="13468"/>
                    <a:pt x="15678" y="13469"/>
                    <a:pt x="15678" y="13470"/>
                  </a:cubicBezTo>
                  <a:lnTo>
                    <a:pt x="15678" y="13470"/>
                  </a:lnTo>
                  <a:cubicBezTo>
                    <a:pt x="15679" y="13469"/>
                    <a:pt x="15679" y="13469"/>
                    <a:pt x="15680" y="13469"/>
                  </a:cubicBezTo>
                  <a:lnTo>
                    <a:pt x="15680" y="13469"/>
                  </a:lnTo>
                  <a:cubicBezTo>
                    <a:pt x="15680" y="13468"/>
                    <a:pt x="15680" y="13468"/>
                    <a:pt x="15680" y="13467"/>
                  </a:cubicBezTo>
                  <a:lnTo>
                    <a:pt x="15680" y="13467"/>
                  </a:lnTo>
                  <a:cubicBezTo>
                    <a:pt x="15681" y="13468"/>
                    <a:pt x="15681" y="13468"/>
                    <a:pt x="15682" y="13468"/>
                  </a:cubicBezTo>
                  <a:lnTo>
                    <a:pt x="15682" y="13468"/>
                  </a:lnTo>
                  <a:cubicBezTo>
                    <a:pt x="15683" y="13468"/>
                    <a:pt x="15684" y="13468"/>
                    <a:pt x="15685" y="13467"/>
                  </a:cubicBezTo>
                  <a:lnTo>
                    <a:pt x="15685" y="13467"/>
                  </a:lnTo>
                  <a:cubicBezTo>
                    <a:pt x="15685" y="13468"/>
                    <a:pt x="15685" y="13469"/>
                    <a:pt x="15685" y="13469"/>
                  </a:cubicBezTo>
                  <a:lnTo>
                    <a:pt x="15685" y="13469"/>
                  </a:lnTo>
                  <a:cubicBezTo>
                    <a:pt x="15684" y="13469"/>
                    <a:pt x="15683" y="13469"/>
                    <a:pt x="15682" y="13468"/>
                  </a:cubicBezTo>
                  <a:lnTo>
                    <a:pt x="15682" y="13468"/>
                  </a:lnTo>
                  <a:cubicBezTo>
                    <a:pt x="15681" y="13468"/>
                    <a:pt x="15681" y="13469"/>
                    <a:pt x="15680" y="13469"/>
                  </a:cubicBezTo>
                  <a:lnTo>
                    <a:pt x="15680" y="13469"/>
                  </a:lnTo>
                  <a:cubicBezTo>
                    <a:pt x="15680" y="13470"/>
                    <a:pt x="15680" y="13471"/>
                    <a:pt x="15680" y="13472"/>
                  </a:cubicBezTo>
                  <a:lnTo>
                    <a:pt x="15680" y="13472"/>
                  </a:lnTo>
                  <a:cubicBezTo>
                    <a:pt x="15679" y="13472"/>
                    <a:pt x="15679" y="13472"/>
                    <a:pt x="15678" y="13472"/>
                  </a:cubicBezTo>
                  <a:lnTo>
                    <a:pt x="15678" y="13472"/>
                  </a:lnTo>
                  <a:cubicBezTo>
                    <a:pt x="15678" y="13472"/>
                    <a:pt x="15678" y="13473"/>
                    <a:pt x="15678" y="13473"/>
                  </a:cubicBezTo>
                  <a:lnTo>
                    <a:pt x="15678" y="13473"/>
                  </a:lnTo>
                  <a:cubicBezTo>
                    <a:pt x="15679" y="13474"/>
                    <a:pt x="15679" y="13474"/>
                    <a:pt x="15679" y="13474"/>
                  </a:cubicBezTo>
                  <a:lnTo>
                    <a:pt x="15679" y="13474"/>
                  </a:lnTo>
                  <a:cubicBezTo>
                    <a:pt x="15679" y="13474"/>
                    <a:pt x="15679" y="13474"/>
                    <a:pt x="15678" y="13474"/>
                  </a:cubicBezTo>
                  <a:lnTo>
                    <a:pt x="15678" y="13474"/>
                  </a:lnTo>
                  <a:cubicBezTo>
                    <a:pt x="15678" y="13474"/>
                    <a:pt x="15678" y="13474"/>
                    <a:pt x="15678" y="13473"/>
                  </a:cubicBezTo>
                  <a:lnTo>
                    <a:pt x="15678" y="13473"/>
                  </a:lnTo>
                  <a:cubicBezTo>
                    <a:pt x="15676" y="13473"/>
                    <a:pt x="15674" y="13472"/>
                    <a:pt x="15672" y="13471"/>
                  </a:cubicBezTo>
                  <a:lnTo>
                    <a:pt x="15672" y="13471"/>
                  </a:lnTo>
                  <a:cubicBezTo>
                    <a:pt x="4442" y="17065"/>
                    <a:pt x="2420" y="22004"/>
                    <a:pt x="5150" y="22004"/>
                  </a:cubicBezTo>
                  <a:cubicBezTo>
                    <a:pt x="6977" y="22004"/>
                    <a:pt x="10931" y="19793"/>
                    <a:pt x="15678" y="13488"/>
                  </a:cubicBezTo>
                  <a:lnTo>
                    <a:pt x="15678" y="13488"/>
                  </a:lnTo>
                  <a:cubicBezTo>
                    <a:pt x="15678" y="13486"/>
                    <a:pt x="15678" y="13484"/>
                    <a:pt x="15678" y="13482"/>
                  </a:cubicBezTo>
                  <a:lnTo>
                    <a:pt x="15678" y="13482"/>
                  </a:lnTo>
                  <a:cubicBezTo>
                    <a:pt x="15624" y="13554"/>
                    <a:pt x="15570" y="13627"/>
                    <a:pt x="15515" y="13700"/>
                  </a:cubicBezTo>
                  <a:cubicBezTo>
                    <a:pt x="15570" y="13626"/>
                    <a:pt x="15624" y="13553"/>
                    <a:pt x="15678" y="13480"/>
                  </a:cubicBezTo>
                  <a:lnTo>
                    <a:pt x="15678" y="13480"/>
                  </a:lnTo>
                  <a:cubicBezTo>
                    <a:pt x="15678" y="13480"/>
                    <a:pt x="15678" y="13481"/>
                    <a:pt x="15678" y="13482"/>
                  </a:cubicBezTo>
                  <a:lnTo>
                    <a:pt x="15678" y="13482"/>
                  </a:lnTo>
                  <a:cubicBezTo>
                    <a:pt x="15679" y="13481"/>
                    <a:pt x="15679" y="13480"/>
                    <a:pt x="15680" y="13480"/>
                  </a:cubicBezTo>
                  <a:lnTo>
                    <a:pt x="15680" y="13480"/>
                  </a:lnTo>
                  <a:cubicBezTo>
                    <a:pt x="15680" y="13482"/>
                    <a:pt x="15680" y="13484"/>
                    <a:pt x="15680" y="13486"/>
                  </a:cubicBezTo>
                  <a:lnTo>
                    <a:pt x="15680" y="13486"/>
                  </a:lnTo>
                  <a:cubicBezTo>
                    <a:pt x="15681" y="13484"/>
                    <a:pt x="15683" y="13482"/>
                    <a:pt x="15685" y="13480"/>
                  </a:cubicBezTo>
                  <a:lnTo>
                    <a:pt x="15685" y="13480"/>
                  </a:lnTo>
                  <a:cubicBezTo>
                    <a:pt x="15685" y="13481"/>
                    <a:pt x="15685" y="13482"/>
                    <a:pt x="15685" y="13483"/>
                  </a:cubicBezTo>
                  <a:lnTo>
                    <a:pt x="15685" y="13483"/>
                  </a:lnTo>
                  <a:cubicBezTo>
                    <a:pt x="15685" y="13482"/>
                    <a:pt x="15686" y="13481"/>
                    <a:pt x="15686" y="13480"/>
                  </a:cubicBezTo>
                  <a:lnTo>
                    <a:pt x="15686" y="13480"/>
                  </a:lnTo>
                  <a:cubicBezTo>
                    <a:pt x="15686" y="13479"/>
                    <a:pt x="15686" y="13478"/>
                    <a:pt x="15686" y="13477"/>
                  </a:cubicBezTo>
                  <a:lnTo>
                    <a:pt x="15686" y="13477"/>
                  </a:lnTo>
                  <a:cubicBezTo>
                    <a:pt x="15686" y="13478"/>
                    <a:pt x="15685" y="13479"/>
                    <a:pt x="15685" y="13480"/>
                  </a:cubicBezTo>
                  <a:lnTo>
                    <a:pt x="15685" y="13480"/>
                  </a:lnTo>
                  <a:cubicBezTo>
                    <a:pt x="15685" y="13478"/>
                    <a:pt x="15685" y="13477"/>
                    <a:pt x="15685" y="13476"/>
                  </a:cubicBezTo>
                  <a:lnTo>
                    <a:pt x="15685" y="13476"/>
                  </a:lnTo>
                  <a:cubicBezTo>
                    <a:pt x="15684" y="13475"/>
                    <a:pt x="15684" y="13475"/>
                    <a:pt x="15683" y="13475"/>
                  </a:cubicBezTo>
                  <a:lnTo>
                    <a:pt x="15683" y="13475"/>
                  </a:lnTo>
                  <a:cubicBezTo>
                    <a:pt x="15682" y="13477"/>
                    <a:pt x="15681" y="13478"/>
                    <a:pt x="15680" y="13480"/>
                  </a:cubicBezTo>
                  <a:lnTo>
                    <a:pt x="15680" y="13480"/>
                  </a:lnTo>
                  <a:cubicBezTo>
                    <a:pt x="15680" y="13479"/>
                    <a:pt x="15680" y="13478"/>
                    <a:pt x="15680" y="13477"/>
                  </a:cubicBezTo>
                  <a:lnTo>
                    <a:pt x="15680" y="13477"/>
                  </a:lnTo>
                  <a:cubicBezTo>
                    <a:pt x="15679" y="13478"/>
                    <a:pt x="15679" y="13479"/>
                    <a:pt x="15678" y="13480"/>
                  </a:cubicBezTo>
                  <a:lnTo>
                    <a:pt x="15678" y="13480"/>
                  </a:lnTo>
                  <a:cubicBezTo>
                    <a:pt x="15678" y="13478"/>
                    <a:pt x="15678" y="13477"/>
                    <a:pt x="15678" y="13476"/>
                  </a:cubicBezTo>
                  <a:lnTo>
                    <a:pt x="15678" y="13476"/>
                  </a:lnTo>
                  <a:cubicBezTo>
                    <a:pt x="15587" y="13504"/>
                    <a:pt x="15496" y="13532"/>
                    <a:pt x="15404" y="13561"/>
                  </a:cubicBezTo>
                  <a:cubicBezTo>
                    <a:pt x="15496" y="13532"/>
                    <a:pt x="15587" y="13503"/>
                    <a:pt x="15678" y="13474"/>
                  </a:cubicBezTo>
                  <a:lnTo>
                    <a:pt x="15678" y="13474"/>
                  </a:lnTo>
                  <a:cubicBezTo>
                    <a:pt x="15678" y="13475"/>
                    <a:pt x="15678" y="13475"/>
                    <a:pt x="15678" y="13476"/>
                  </a:cubicBezTo>
                  <a:lnTo>
                    <a:pt x="15678" y="13476"/>
                  </a:lnTo>
                  <a:cubicBezTo>
                    <a:pt x="15679" y="13476"/>
                    <a:pt x="15679" y="13476"/>
                    <a:pt x="15680" y="13475"/>
                  </a:cubicBezTo>
                  <a:lnTo>
                    <a:pt x="15680" y="13475"/>
                  </a:lnTo>
                  <a:cubicBezTo>
                    <a:pt x="15680" y="13475"/>
                    <a:pt x="15680" y="13474"/>
                    <a:pt x="15680" y="13474"/>
                  </a:cubicBezTo>
                  <a:lnTo>
                    <a:pt x="15680" y="13474"/>
                  </a:lnTo>
                  <a:cubicBezTo>
                    <a:pt x="15680" y="13474"/>
                    <a:pt x="15681" y="13474"/>
                    <a:pt x="15682" y="13475"/>
                  </a:cubicBezTo>
                  <a:lnTo>
                    <a:pt x="15682" y="13475"/>
                  </a:lnTo>
                  <a:cubicBezTo>
                    <a:pt x="15682" y="13475"/>
                    <a:pt x="15682" y="13475"/>
                    <a:pt x="15682" y="13475"/>
                  </a:cubicBezTo>
                  <a:lnTo>
                    <a:pt x="15682" y="13475"/>
                  </a:lnTo>
                  <a:cubicBezTo>
                    <a:pt x="15682" y="13475"/>
                    <a:pt x="15682" y="13475"/>
                    <a:pt x="15682" y="13475"/>
                  </a:cubicBezTo>
                  <a:lnTo>
                    <a:pt x="15682" y="13475"/>
                  </a:lnTo>
                  <a:cubicBezTo>
                    <a:pt x="15682" y="13475"/>
                    <a:pt x="15683" y="13475"/>
                    <a:pt x="15683" y="13475"/>
                  </a:cubicBezTo>
                  <a:lnTo>
                    <a:pt x="15683" y="13475"/>
                  </a:lnTo>
                  <a:cubicBezTo>
                    <a:pt x="15683" y="13475"/>
                    <a:pt x="15684" y="13474"/>
                    <a:pt x="15684" y="13474"/>
                  </a:cubicBezTo>
                  <a:lnTo>
                    <a:pt x="15684" y="13474"/>
                  </a:lnTo>
                  <a:cubicBezTo>
                    <a:pt x="15684" y="13474"/>
                    <a:pt x="15684" y="13474"/>
                    <a:pt x="15685" y="13474"/>
                  </a:cubicBezTo>
                  <a:lnTo>
                    <a:pt x="15685" y="13474"/>
                  </a:lnTo>
                  <a:cubicBezTo>
                    <a:pt x="15685" y="13474"/>
                    <a:pt x="15685" y="13475"/>
                    <a:pt x="15685" y="13476"/>
                  </a:cubicBezTo>
                  <a:lnTo>
                    <a:pt x="15685" y="13476"/>
                  </a:lnTo>
                  <a:cubicBezTo>
                    <a:pt x="15685" y="13476"/>
                    <a:pt x="15686" y="13476"/>
                    <a:pt x="15686" y="13476"/>
                  </a:cubicBezTo>
                  <a:lnTo>
                    <a:pt x="15686" y="13476"/>
                  </a:lnTo>
                  <a:cubicBezTo>
                    <a:pt x="15686" y="13476"/>
                    <a:pt x="15686" y="13475"/>
                    <a:pt x="15686" y="13474"/>
                  </a:cubicBezTo>
                  <a:lnTo>
                    <a:pt x="15686" y="13474"/>
                  </a:lnTo>
                  <a:cubicBezTo>
                    <a:pt x="15687" y="13475"/>
                    <a:pt x="15687" y="13475"/>
                    <a:pt x="15688" y="13475"/>
                  </a:cubicBezTo>
                  <a:lnTo>
                    <a:pt x="15688" y="13475"/>
                  </a:lnTo>
                  <a:cubicBezTo>
                    <a:pt x="15688" y="13475"/>
                    <a:pt x="15689" y="13474"/>
                    <a:pt x="15689" y="13474"/>
                  </a:cubicBezTo>
                  <a:lnTo>
                    <a:pt x="15689" y="13474"/>
                  </a:lnTo>
                  <a:cubicBezTo>
                    <a:pt x="15689" y="13474"/>
                    <a:pt x="15690" y="13475"/>
                    <a:pt x="15690" y="13475"/>
                  </a:cubicBezTo>
                  <a:lnTo>
                    <a:pt x="15690" y="13475"/>
                  </a:lnTo>
                  <a:cubicBezTo>
                    <a:pt x="15690" y="13475"/>
                    <a:pt x="15691" y="13474"/>
                    <a:pt x="15691" y="13474"/>
                  </a:cubicBezTo>
                  <a:lnTo>
                    <a:pt x="15691" y="13474"/>
                  </a:lnTo>
                  <a:cubicBezTo>
                    <a:pt x="15692" y="13475"/>
                    <a:pt x="15693" y="13476"/>
                    <a:pt x="15693" y="13477"/>
                  </a:cubicBezTo>
                  <a:lnTo>
                    <a:pt x="15693" y="13477"/>
                  </a:lnTo>
                  <a:cubicBezTo>
                    <a:pt x="15692" y="13476"/>
                    <a:pt x="15691" y="13476"/>
                    <a:pt x="15690" y="13476"/>
                  </a:cubicBezTo>
                  <a:lnTo>
                    <a:pt x="15690" y="13476"/>
                  </a:lnTo>
                  <a:cubicBezTo>
                    <a:pt x="15691" y="13477"/>
                    <a:pt x="15692" y="13477"/>
                    <a:pt x="15692" y="13478"/>
                  </a:cubicBezTo>
                  <a:lnTo>
                    <a:pt x="15692" y="13478"/>
                  </a:lnTo>
                  <a:cubicBezTo>
                    <a:pt x="15693" y="13479"/>
                    <a:pt x="15694" y="13479"/>
                    <a:pt x="15695" y="13479"/>
                  </a:cubicBezTo>
                  <a:lnTo>
                    <a:pt x="15695" y="13479"/>
                  </a:lnTo>
                  <a:cubicBezTo>
                    <a:pt x="15751" y="13557"/>
                    <a:pt x="15807" y="13635"/>
                    <a:pt x="15863" y="13714"/>
                  </a:cubicBezTo>
                  <a:cubicBezTo>
                    <a:pt x="15835" y="13675"/>
                    <a:pt x="15807" y="13635"/>
                    <a:pt x="15779" y="13596"/>
                  </a:cubicBezTo>
                  <a:lnTo>
                    <a:pt x="15779" y="13596"/>
                  </a:lnTo>
                  <a:cubicBezTo>
                    <a:pt x="15751" y="13557"/>
                    <a:pt x="15723" y="13518"/>
                    <a:pt x="15695" y="13479"/>
                  </a:cubicBezTo>
                  <a:lnTo>
                    <a:pt x="15695" y="13479"/>
                  </a:lnTo>
                  <a:cubicBezTo>
                    <a:pt x="15696" y="13480"/>
                    <a:pt x="15697" y="13480"/>
                    <a:pt x="15698" y="13480"/>
                  </a:cubicBezTo>
                  <a:lnTo>
                    <a:pt x="15698" y="13480"/>
                  </a:lnTo>
                  <a:cubicBezTo>
                    <a:pt x="15697" y="13479"/>
                    <a:pt x="15697" y="13478"/>
                    <a:pt x="15696" y="13478"/>
                  </a:cubicBezTo>
                  <a:lnTo>
                    <a:pt x="15696" y="13478"/>
                  </a:lnTo>
                  <a:cubicBezTo>
                    <a:pt x="19745" y="14814"/>
                    <a:pt x="22923" y="15300"/>
                    <a:pt x="25226" y="15300"/>
                  </a:cubicBezTo>
                  <a:cubicBezTo>
                    <a:pt x="31368" y="15300"/>
                    <a:pt x="31288" y="11845"/>
                    <a:pt x="24908" y="11845"/>
                  </a:cubicBezTo>
                  <a:cubicBezTo>
                    <a:pt x="22637" y="11845"/>
                    <a:pt x="19567" y="12283"/>
                    <a:pt x="15695" y="13471"/>
                  </a:cubicBezTo>
                  <a:lnTo>
                    <a:pt x="15695" y="13471"/>
                  </a:lnTo>
                  <a:cubicBezTo>
                    <a:pt x="15694" y="13471"/>
                    <a:pt x="15694" y="13470"/>
                    <a:pt x="15693" y="13470"/>
                  </a:cubicBezTo>
                  <a:lnTo>
                    <a:pt x="15693" y="13470"/>
                  </a:lnTo>
                  <a:cubicBezTo>
                    <a:pt x="15694" y="13470"/>
                    <a:pt x="15694" y="13469"/>
                    <a:pt x="15694" y="13469"/>
                  </a:cubicBezTo>
                  <a:lnTo>
                    <a:pt x="15694" y="13469"/>
                  </a:lnTo>
                  <a:cubicBezTo>
                    <a:pt x="15694" y="13469"/>
                    <a:pt x="15693" y="13470"/>
                    <a:pt x="15692" y="13470"/>
                  </a:cubicBezTo>
                  <a:lnTo>
                    <a:pt x="15692" y="13470"/>
                  </a:lnTo>
                  <a:cubicBezTo>
                    <a:pt x="15692" y="13470"/>
                    <a:pt x="15692" y="13470"/>
                    <a:pt x="15692" y="13470"/>
                  </a:cubicBezTo>
                  <a:lnTo>
                    <a:pt x="15692" y="13470"/>
                  </a:lnTo>
                  <a:cubicBezTo>
                    <a:pt x="15692" y="13470"/>
                    <a:pt x="15692" y="13470"/>
                    <a:pt x="15692" y="13470"/>
                  </a:cubicBezTo>
                  <a:lnTo>
                    <a:pt x="15692" y="13470"/>
                  </a:lnTo>
                  <a:cubicBezTo>
                    <a:pt x="15692" y="13470"/>
                    <a:pt x="15691" y="13470"/>
                    <a:pt x="15691" y="13470"/>
                  </a:cubicBezTo>
                  <a:lnTo>
                    <a:pt x="15691" y="13470"/>
                  </a:lnTo>
                  <a:cubicBezTo>
                    <a:pt x="15691" y="13470"/>
                    <a:pt x="15690" y="13470"/>
                    <a:pt x="15690" y="13469"/>
                  </a:cubicBezTo>
                  <a:lnTo>
                    <a:pt x="15690" y="13469"/>
                  </a:lnTo>
                  <a:cubicBezTo>
                    <a:pt x="15691" y="13469"/>
                    <a:pt x="15691" y="13470"/>
                    <a:pt x="15692" y="13470"/>
                  </a:cubicBezTo>
                  <a:lnTo>
                    <a:pt x="15692" y="13470"/>
                  </a:lnTo>
                  <a:cubicBezTo>
                    <a:pt x="15693" y="13468"/>
                    <a:pt x="15695" y="13466"/>
                    <a:pt x="15697" y="13464"/>
                  </a:cubicBezTo>
                  <a:lnTo>
                    <a:pt x="15697" y="13464"/>
                  </a:lnTo>
                  <a:cubicBezTo>
                    <a:pt x="15694" y="13464"/>
                    <a:pt x="15692" y="13465"/>
                    <a:pt x="15690" y="13466"/>
                  </a:cubicBezTo>
                  <a:lnTo>
                    <a:pt x="15690" y="13466"/>
                  </a:lnTo>
                  <a:cubicBezTo>
                    <a:pt x="15691" y="13465"/>
                    <a:pt x="15691" y="13464"/>
                    <a:pt x="15692" y="13464"/>
                  </a:cubicBezTo>
                  <a:lnTo>
                    <a:pt x="15692" y="13464"/>
                  </a:lnTo>
                  <a:cubicBezTo>
                    <a:pt x="15691" y="13464"/>
                    <a:pt x="15690" y="13464"/>
                    <a:pt x="15689" y="13464"/>
                  </a:cubicBezTo>
                  <a:lnTo>
                    <a:pt x="15689" y="13464"/>
                  </a:lnTo>
                  <a:cubicBezTo>
                    <a:pt x="21825" y="5104"/>
                    <a:pt x="21591" y="88"/>
                    <a:pt x="19945" y="88"/>
                  </a:cubicBezTo>
                  <a:cubicBezTo>
                    <a:pt x="18465" y="88"/>
                    <a:pt x="15845" y="4142"/>
                    <a:pt x="15686" y="13464"/>
                  </a:cubicBezTo>
                  <a:lnTo>
                    <a:pt x="15686" y="13464"/>
                  </a:lnTo>
                  <a:cubicBezTo>
                    <a:pt x="15686" y="13463"/>
                    <a:pt x="15685" y="13462"/>
                    <a:pt x="15685" y="13461"/>
                  </a:cubicBezTo>
                  <a:lnTo>
                    <a:pt x="15685" y="13461"/>
                  </a:lnTo>
                  <a:cubicBezTo>
                    <a:pt x="15685" y="13462"/>
                    <a:pt x="15685" y="13463"/>
                    <a:pt x="15685" y="13464"/>
                  </a:cubicBezTo>
                  <a:lnTo>
                    <a:pt x="15685" y="13464"/>
                  </a:lnTo>
                  <a:cubicBezTo>
                    <a:pt x="15683" y="13462"/>
                    <a:pt x="15682" y="13460"/>
                    <a:pt x="15680" y="13458"/>
                  </a:cubicBezTo>
                  <a:lnTo>
                    <a:pt x="15680" y="13458"/>
                  </a:lnTo>
                  <a:cubicBezTo>
                    <a:pt x="15680" y="13457"/>
                    <a:pt x="15680" y="13456"/>
                    <a:pt x="15680" y="13455"/>
                  </a:cubicBezTo>
                  <a:lnTo>
                    <a:pt x="15680" y="13455"/>
                  </a:lnTo>
                  <a:cubicBezTo>
                    <a:pt x="15682" y="13457"/>
                    <a:pt x="15683" y="13459"/>
                    <a:pt x="15685" y="13461"/>
                  </a:cubicBezTo>
                  <a:lnTo>
                    <a:pt x="15685" y="13461"/>
                  </a:lnTo>
                  <a:cubicBezTo>
                    <a:pt x="15732" y="4105"/>
                    <a:pt x="13180" y="1"/>
                    <a:pt x="11702" y="1"/>
                  </a:cubicBezTo>
                  <a:close/>
                  <a:moveTo>
                    <a:pt x="15698" y="13480"/>
                  </a:moveTo>
                  <a:lnTo>
                    <a:pt x="15698" y="13480"/>
                  </a:lnTo>
                  <a:cubicBezTo>
                    <a:pt x="15725" y="13519"/>
                    <a:pt x="15752" y="13557"/>
                    <a:pt x="15779" y="13596"/>
                  </a:cubicBezTo>
                  <a:lnTo>
                    <a:pt x="15779" y="13596"/>
                  </a:lnTo>
                  <a:cubicBezTo>
                    <a:pt x="20390" y="19973"/>
                    <a:pt x="24287" y="22226"/>
                    <a:pt x="26080" y="22226"/>
                  </a:cubicBezTo>
                  <a:cubicBezTo>
                    <a:pt x="28736" y="22226"/>
                    <a:pt x="26779" y="17286"/>
                    <a:pt x="15698" y="13480"/>
                  </a:cubicBezTo>
                  <a:close/>
                  <a:moveTo>
                    <a:pt x="15678" y="13492"/>
                  </a:moveTo>
                  <a:cubicBezTo>
                    <a:pt x="9546" y="21843"/>
                    <a:pt x="9781" y="26853"/>
                    <a:pt x="11426" y="26853"/>
                  </a:cubicBezTo>
                  <a:cubicBezTo>
                    <a:pt x="12905" y="26853"/>
                    <a:pt x="15524" y="22803"/>
                    <a:pt x="15678" y="13492"/>
                  </a:cubicBezTo>
                  <a:close/>
                  <a:moveTo>
                    <a:pt x="15689" y="13477"/>
                  </a:moveTo>
                  <a:lnTo>
                    <a:pt x="15689" y="13477"/>
                  </a:lnTo>
                  <a:cubicBezTo>
                    <a:pt x="15688" y="13478"/>
                    <a:pt x="15687" y="13479"/>
                    <a:pt x="15686" y="13480"/>
                  </a:cubicBezTo>
                  <a:lnTo>
                    <a:pt x="15686" y="13480"/>
                  </a:lnTo>
                  <a:cubicBezTo>
                    <a:pt x="15685" y="13576"/>
                    <a:pt x="15683" y="13673"/>
                    <a:pt x="15682" y="13770"/>
                  </a:cubicBezTo>
                  <a:cubicBezTo>
                    <a:pt x="15683" y="13673"/>
                    <a:pt x="15684" y="13578"/>
                    <a:pt x="15685" y="13483"/>
                  </a:cubicBezTo>
                  <a:lnTo>
                    <a:pt x="15685" y="13483"/>
                  </a:lnTo>
                  <a:cubicBezTo>
                    <a:pt x="15683" y="13485"/>
                    <a:pt x="15681" y="13487"/>
                    <a:pt x="15680" y="13489"/>
                  </a:cubicBezTo>
                  <a:lnTo>
                    <a:pt x="15680" y="13489"/>
                  </a:lnTo>
                  <a:cubicBezTo>
                    <a:pt x="15640" y="22839"/>
                    <a:pt x="18192" y="26941"/>
                    <a:pt x="19669" y="26941"/>
                  </a:cubicBezTo>
                  <a:cubicBezTo>
                    <a:pt x="21300" y="26941"/>
                    <a:pt x="21620" y="21938"/>
                    <a:pt x="15692" y="13478"/>
                  </a:cubicBezTo>
                  <a:lnTo>
                    <a:pt x="15692" y="13478"/>
                  </a:lnTo>
                  <a:cubicBezTo>
                    <a:pt x="15691" y="13478"/>
                    <a:pt x="15690" y="13477"/>
                    <a:pt x="15689" y="13477"/>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7"/>
            <p:cNvSpPr/>
            <p:nvPr/>
          </p:nvSpPr>
          <p:spPr>
            <a:xfrm>
              <a:off x="2342825" y="2460600"/>
              <a:ext cx="155750" cy="155775"/>
            </a:xfrm>
            <a:custGeom>
              <a:avLst/>
              <a:gdLst/>
              <a:ahLst/>
              <a:cxnLst/>
              <a:rect l="l" t="t" r="r" b="b"/>
              <a:pathLst>
                <a:path w="6230" h="6231" extrusionOk="0">
                  <a:moveTo>
                    <a:pt x="3115" y="1"/>
                  </a:moveTo>
                  <a:cubicBezTo>
                    <a:pt x="1405" y="1"/>
                    <a:pt x="1" y="1391"/>
                    <a:pt x="1" y="3116"/>
                  </a:cubicBezTo>
                  <a:cubicBezTo>
                    <a:pt x="1" y="4826"/>
                    <a:pt x="1405" y="6230"/>
                    <a:pt x="3115" y="6230"/>
                  </a:cubicBezTo>
                  <a:cubicBezTo>
                    <a:pt x="4839" y="6230"/>
                    <a:pt x="6230" y="4826"/>
                    <a:pt x="6230" y="3116"/>
                  </a:cubicBezTo>
                  <a:cubicBezTo>
                    <a:pt x="6230" y="1391"/>
                    <a:pt x="4839" y="1"/>
                    <a:pt x="3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27"/>
          <p:cNvGrpSpPr/>
          <p:nvPr/>
        </p:nvGrpSpPr>
        <p:grpSpPr>
          <a:xfrm>
            <a:off x="8617030" y="4055134"/>
            <a:ext cx="394463" cy="350302"/>
            <a:chOff x="2024250" y="2186425"/>
            <a:chExt cx="793050" cy="704125"/>
          </a:xfrm>
        </p:grpSpPr>
        <p:sp>
          <p:nvSpPr>
            <p:cNvPr id="1185" name="Google Shape;1185;p27"/>
            <p:cNvSpPr/>
            <p:nvPr/>
          </p:nvSpPr>
          <p:spPr>
            <a:xfrm>
              <a:off x="2024250" y="2186425"/>
              <a:ext cx="793050" cy="704125"/>
            </a:xfrm>
            <a:custGeom>
              <a:avLst/>
              <a:gdLst/>
              <a:ahLst/>
              <a:cxnLst/>
              <a:rect l="l" t="t" r="r" b="b"/>
              <a:pathLst>
                <a:path w="31722" h="28165" extrusionOk="0">
                  <a:moveTo>
                    <a:pt x="23639" y="2540"/>
                  </a:moveTo>
                  <a:cubicBezTo>
                    <a:pt x="22059" y="2540"/>
                    <a:pt x="18622" y="5765"/>
                    <a:pt x="15873" y="14062"/>
                  </a:cubicBezTo>
                  <a:lnTo>
                    <a:pt x="15873" y="14062"/>
                  </a:lnTo>
                  <a:cubicBezTo>
                    <a:pt x="15946" y="14009"/>
                    <a:pt x="16020" y="13956"/>
                    <a:pt x="16094" y="13902"/>
                  </a:cubicBezTo>
                  <a:lnTo>
                    <a:pt x="16094" y="13902"/>
                  </a:lnTo>
                  <a:cubicBezTo>
                    <a:pt x="16019" y="13956"/>
                    <a:pt x="15945" y="14010"/>
                    <a:pt x="15872" y="14065"/>
                  </a:cubicBezTo>
                  <a:lnTo>
                    <a:pt x="15872" y="14065"/>
                  </a:lnTo>
                  <a:cubicBezTo>
                    <a:pt x="15871" y="14065"/>
                    <a:pt x="15871" y="14066"/>
                    <a:pt x="15871" y="14067"/>
                  </a:cubicBezTo>
                  <a:lnTo>
                    <a:pt x="15871" y="14067"/>
                  </a:lnTo>
                  <a:cubicBezTo>
                    <a:pt x="24685" y="7586"/>
                    <a:pt x="25615" y="2540"/>
                    <a:pt x="23639" y="2540"/>
                  </a:cubicBezTo>
                  <a:close/>
                  <a:moveTo>
                    <a:pt x="15627" y="13905"/>
                  </a:moveTo>
                  <a:lnTo>
                    <a:pt x="15627" y="13905"/>
                  </a:lnTo>
                  <a:cubicBezTo>
                    <a:pt x="15702" y="13962"/>
                    <a:pt x="15779" y="14018"/>
                    <a:pt x="15855" y="14075"/>
                  </a:cubicBezTo>
                  <a:lnTo>
                    <a:pt x="15855" y="14075"/>
                  </a:lnTo>
                  <a:cubicBezTo>
                    <a:pt x="15856" y="14074"/>
                    <a:pt x="15856" y="14074"/>
                    <a:pt x="15857" y="14073"/>
                  </a:cubicBezTo>
                  <a:lnTo>
                    <a:pt x="15857" y="14073"/>
                  </a:lnTo>
                  <a:cubicBezTo>
                    <a:pt x="15781" y="14018"/>
                    <a:pt x="15704" y="13962"/>
                    <a:pt x="15627" y="13905"/>
                  </a:cubicBezTo>
                  <a:close/>
                  <a:moveTo>
                    <a:pt x="15863" y="14075"/>
                  </a:moveTo>
                  <a:cubicBezTo>
                    <a:pt x="15864" y="14076"/>
                    <a:pt x="15864" y="14076"/>
                    <a:pt x="15864" y="14077"/>
                  </a:cubicBezTo>
                  <a:lnTo>
                    <a:pt x="15864" y="14077"/>
                  </a:lnTo>
                  <a:cubicBezTo>
                    <a:pt x="15864" y="14077"/>
                    <a:pt x="15864" y="14077"/>
                    <a:pt x="15864" y="14077"/>
                  </a:cubicBezTo>
                  <a:lnTo>
                    <a:pt x="15864" y="14077"/>
                  </a:lnTo>
                  <a:cubicBezTo>
                    <a:pt x="15864" y="14076"/>
                    <a:pt x="15864" y="14076"/>
                    <a:pt x="15863" y="14075"/>
                  </a:cubicBezTo>
                  <a:lnTo>
                    <a:pt x="15863" y="14075"/>
                  </a:lnTo>
                  <a:cubicBezTo>
                    <a:pt x="15863" y="14075"/>
                    <a:pt x="15863" y="14075"/>
                    <a:pt x="15863" y="14075"/>
                  </a:cubicBezTo>
                  <a:close/>
                  <a:moveTo>
                    <a:pt x="15870" y="14070"/>
                  </a:moveTo>
                  <a:lnTo>
                    <a:pt x="15870" y="14070"/>
                  </a:lnTo>
                  <a:cubicBezTo>
                    <a:pt x="15869" y="14073"/>
                    <a:pt x="15868" y="14076"/>
                    <a:pt x="15867" y="14079"/>
                  </a:cubicBezTo>
                  <a:lnTo>
                    <a:pt x="15867" y="14079"/>
                  </a:lnTo>
                  <a:cubicBezTo>
                    <a:pt x="15867" y="14079"/>
                    <a:pt x="15867" y="14079"/>
                    <a:pt x="15867" y="14079"/>
                  </a:cubicBezTo>
                  <a:lnTo>
                    <a:pt x="15867" y="14079"/>
                  </a:lnTo>
                  <a:cubicBezTo>
                    <a:pt x="15868" y="14076"/>
                    <a:pt x="15869" y="14073"/>
                    <a:pt x="15870" y="14070"/>
                  </a:cubicBezTo>
                  <a:lnTo>
                    <a:pt x="15870" y="14070"/>
                  </a:lnTo>
                  <a:cubicBezTo>
                    <a:pt x="15870" y="14070"/>
                    <a:pt x="15870" y="14070"/>
                    <a:pt x="15870" y="14070"/>
                  </a:cubicBezTo>
                  <a:close/>
                  <a:moveTo>
                    <a:pt x="15862" y="14082"/>
                  </a:moveTo>
                  <a:cubicBezTo>
                    <a:pt x="15862" y="14082"/>
                    <a:pt x="15862" y="14082"/>
                    <a:pt x="15862" y="14082"/>
                  </a:cubicBezTo>
                  <a:lnTo>
                    <a:pt x="15862" y="14082"/>
                  </a:lnTo>
                  <a:cubicBezTo>
                    <a:pt x="15861" y="14082"/>
                    <a:pt x="15860" y="14082"/>
                    <a:pt x="15858" y="14082"/>
                  </a:cubicBezTo>
                  <a:lnTo>
                    <a:pt x="15858" y="14082"/>
                  </a:lnTo>
                  <a:cubicBezTo>
                    <a:pt x="15857" y="14082"/>
                    <a:pt x="15855" y="14082"/>
                    <a:pt x="15854" y="14082"/>
                  </a:cubicBezTo>
                  <a:lnTo>
                    <a:pt x="15854" y="14082"/>
                  </a:lnTo>
                  <a:cubicBezTo>
                    <a:pt x="15854" y="14082"/>
                    <a:pt x="15854" y="14082"/>
                    <a:pt x="15854" y="14082"/>
                  </a:cubicBezTo>
                  <a:lnTo>
                    <a:pt x="15854" y="14082"/>
                  </a:lnTo>
                  <a:cubicBezTo>
                    <a:pt x="15855" y="14082"/>
                    <a:pt x="15857" y="14082"/>
                    <a:pt x="15858" y="14082"/>
                  </a:cubicBezTo>
                  <a:lnTo>
                    <a:pt x="15858" y="14082"/>
                  </a:lnTo>
                  <a:cubicBezTo>
                    <a:pt x="15860" y="14082"/>
                    <a:pt x="15861" y="14082"/>
                    <a:pt x="15862" y="14082"/>
                  </a:cubicBezTo>
                  <a:close/>
                  <a:moveTo>
                    <a:pt x="15862" y="14078"/>
                  </a:moveTo>
                  <a:lnTo>
                    <a:pt x="15862" y="14078"/>
                  </a:lnTo>
                  <a:cubicBezTo>
                    <a:pt x="15863" y="14078"/>
                    <a:pt x="15863" y="14078"/>
                    <a:pt x="15863" y="14078"/>
                  </a:cubicBezTo>
                  <a:lnTo>
                    <a:pt x="15863" y="14078"/>
                  </a:lnTo>
                  <a:cubicBezTo>
                    <a:pt x="15863" y="14079"/>
                    <a:pt x="15863" y="14080"/>
                    <a:pt x="15863" y="14081"/>
                  </a:cubicBezTo>
                  <a:lnTo>
                    <a:pt x="15863" y="14081"/>
                  </a:lnTo>
                  <a:cubicBezTo>
                    <a:pt x="15863" y="14081"/>
                    <a:pt x="15863" y="14081"/>
                    <a:pt x="15863" y="14081"/>
                  </a:cubicBezTo>
                  <a:lnTo>
                    <a:pt x="15863" y="14081"/>
                  </a:lnTo>
                  <a:cubicBezTo>
                    <a:pt x="15864" y="14081"/>
                    <a:pt x="15864" y="14081"/>
                    <a:pt x="15864" y="14082"/>
                  </a:cubicBezTo>
                  <a:lnTo>
                    <a:pt x="15864" y="14082"/>
                  </a:lnTo>
                  <a:cubicBezTo>
                    <a:pt x="15863" y="14082"/>
                    <a:pt x="15863" y="14082"/>
                    <a:pt x="15862" y="14082"/>
                  </a:cubicBezTo>
                  <a:lnTo>
                    <a:pt x="15862" y="14082"/>
                  </a:lnTo>
                  <a:cubicBezTo>
                    <a:pt x="15861" y="14081"/>
                    <a:pt x="15860" y="14080"/>
                    <a:pt x="15858" y="14079"/>
                  </a:cubicBezTo>
                  <a:lnTo>
                    <a:pt x="15858" y="14079"/>
                  </a:lnTo>
                  <a:cubicBezTo>
                    <a:pt x="15857" y="14080"/>
                    <a:pt x="15855" y="14081"/>
                    <a:pt x="15854" y="14082"/>
                  </a:cubicBezTo>
                  <a:lnTo>
                    <a:pt x="15854" y="14082"/>
                  </a:lnTo>
                  <a:cubicBezTo>
                    <a:pt x="15853" y="14082"/>
                    <a:pt x="15852" y="14082"/>
                    <a:pt x="15851" y="14082"/>
                  </a:cubicBezTo>
                  <a:lnTo>
                    <a:pt x="15851" y="14082"/>
                  </a:lnTo>
                  <a:cubicBezTo>
                    <a:pt x="15851" y="14082"/>
                    <a:pt x="15851" y="14082"/>
                    <a:pt x="15851" y="14082"/>
                  </a:cubicBezTo>
                  <a:lnTo>
                    <a:pt x="15851" y="14082"/>
                  </a:lnTo>
                  <a:cubicBezTo>
                    <a:pt x="15850" y="14082"/>
                    <a:pt x="15849" y="14082"/>
                    <a:pt x="15848" y="14082"/>
                  </a:cubicBezTo>
                  <a:lnTo>
                    <a:pt x="15848" y="14082"/>
                  </a:lnTo>
                  <a:cubicBezTo>
                    <a:pt x="15848" y="14082"/>
                    <a:pt x="15848" y="14082"/>
                    <a:pt x="15849" y="14082"/>
                  </a:cubicBezTo>
                  <a:lnTo>
                    <a:pt x="15849" y="14082"/>
                  </a:lnTo>
                  <a:cubicBezTo>
                    <a:pt x="15849" y="14082"/>
                    <a:pt x="15850" y="14082"/>
                    <a:pt x="15851" y="14082"/>
                  </a:cubicBezTo>
                  <a:lnTo>
                    <a:pt x="15851" y="14082"/>
                  </a:lnTo>
                  <a:cubicBezTo>
                    <a:pt x="15853" y="14080"/>
                    <a:pt x="15855" y="14079"/>
                    <a:pt x="15857" y="14078"/>
                  </a:cubicBezTo>
                  <a:lnTo>
                    <a:pt x="15857" y="14078"/>
                  </a:lnTo>
                  <a:cubicBezTo>
                    <a:pt x="15857" y="14078"/>
                    <a:pt x="15858" y="14078"/>
                    <a:pt x="15858" y="14079"/>
                  </a:cubicBezTo>
                  <a:lnTo>
                    <a:pt x="15858" y="14079"/>
                  </a:lnTo>
                  <a:cubicBezTo>
                    <a:pt x="15859" y="14078"/>
                    <a:pt x="15859" y="14078"/>
                    <a:pt x="15860" y="14078"/>
                  </a:cubicBezTo>
                  <a:lnTo>
                    <a:pt x="15860" y="14078"/>
                  </a:lnTo>
                  <a:cubicBezTo>
                    <a:pt x="15861" y="14079"/>
                    <a:pt x="15862" y="14080"/>
                    <a:pt x="15863" y="14081"/>
                  </a:cubicBezTo>
                  <a:lnTo>
                    <a:pt x="15863" y="14081"/>
                  </a:lnTo>
                  <a:cubicBezTo>
                    <a:pt x="15863" y="14080"/>
                    <a:pt x="15863" y="14079"/>
                    <a:pt x="15862" y="14078"/>
                  </a:cubicBezTo>
                  <a:close/>
                  <a:moveTo>
                    <a:pt x="15849" y="14083"/>
                  </a:moveTo>
                  <a:lnTo>
                    <a:pt x="15849" y="14083"/>
                  </a:lnTo>
                  <a:cubicBezTo>
                    <a:pt x="15848" y="14083"/>
                    <a:pt x="15847" y="14083"/>
                    <a:pt x="15846" y="14083"/>
                  </a:cubicBezTo>
                  <a:lnTo>
                    <a:pt x="15846" y="14083"/>
                  </a:lnTo>
                  <a:cubicBezTo>
                    <a:pt x="15772" y="14138"/>
                    <a:pt x="15699" y="14192"/>
                    <a:pt x="15627" y="14246"/>
                  </a:cubicBezTo>
                  <a:lnTo>
                    <a:pt x="15627" y="14246"/>
                  </a:lnTo>
                  <a:cubicBezTo>
                    <a:pt x="15701" y="14191"/>
                    <a:pt x="15776" y="14137"/>
                    <a:pt x="15849" y="14083"/>
                  </a:cubicBezTo>
                  <a:close/>
                  <a:moveTo>
                    <a:pt x="15843" y="14083"/>
                  </a:moveTo>
                  <a:lnTo>
                    <a:pt x="15843" y="14083"/>
                  </a:lnTo>
                  <a:cubicBezTo>
                    <a:pt x="2754" y="14161"/>
                    <a:pt x="3" y="19208"/>
                    <a:pt x="4330" y="19208"/>
                  </a:cubicBezTo>
                  <a:cubicBezTo>
                    <a:pt x="6510" y="19208"/>
                    <a:pt x="10487" y="17927"/>
                    <a:pt x="15843" y="14083"/>
                  </a:cubicBezTo>
                  <a:close/>
                  <a:moveTo>
                    <a:pt x="15874" y="14083"/>
                  </a:moveTo>
                  <a:cubicBezTo>
                    <a:pt x="21234" y="17927"/>
                    <a:pt x="25212" y="19208"/>
                    <a:pt x="27392" y="19208"/>
                  </a:cubicBezTo>
                  <a:cubicBezTo>
                    <a:pt x="31719" y="19208"/>
                    <a:pt x="28963" y="14161"/>
                    <a:pt x="15874" y="14083"/>
                  </a:cubicBezTo>
                  <a:close/>
                  <a:moveTo>
                    <a:pt x="15860" y="1"/>
                  </a:moveTo>
                  <a:cubicBezTo>
                    <a:pt x="14365" y="1"/>
                    <a:pt x="12872" y="4691"/>
                    <a:pt x="15862" y="14070"/>
                  </a:cubicBezTo>
                  <a:lnTo>
                    <a:pt x="15862" y="14070"/>
                  </a:lnTo>
                  <a:cubicBezTo>
                    <a:pt x="15865" y="14068"/>
                    <a:pt x="15867" y="14066"/>
                    <a:pt x="15870" y="14064"/>
                  </a:cubicBezTo>
                  <a:lnTo>
                    <a:pt x="15870" y="14064"/>
                  </a:lnTo>
                  <a:cubicBezTo>
                    <a:pt x="15870" y="14065"/>
                    <a:pt x="15869" y="14066"/>
                    <a:pt x="15869" y="14066"/>
                  </a:cubicBezTo>
                  <a:lnTo>
                    <a:pt x="15869" y="14066"/>
                  </a:lnTo>
                  <a:cubicBezTo>
                    <a:pt x="15869" y="14066"/>
                    <a:pt x="15869" y="14066"/>
                    <a:pt x="15870" y="14066"/>
                  </a:cubicBezTo>
                  <a:lnTo>
                    <a:pt x="15870" y="14066"/>
                  </a:lnTo>
                  <a:cubicBezTo>
                    <a:pt x="15869" y="14067"/>
                    <a:pt x="15869" y="14068"/>
                    <a:pt x="15869" y="14069"/>
                  </a:cubicBezTo>
                  <a:lnTo>
                    <a:pt x="15869" y="14069"/>
                  </a:lnTo>
                  <a:cubicBezTo>
                    <a:pt x="15869" y="14069"/>
                    <a:pt x="15868" y="14069"/>
                    <a:pt x="15868" y="14069"/>
                  </a:cubicBezTo>
                  <a:lnTo>
                    <a:pt x="15868" y="14069"/>
                  </a:lnTo>
                  <a:cubicBezTo>
                    <a:pt x="15869" y="14068"/>
                    <a:pt x="15869" y="14067"/>
                    <a:pt x="15869" y="14066"/>
                  </a:cubicBezTo>
                  <a:lnTo>
                    <a:pt x="15869" y="14066"/>
                  </a:lnTo>
                  <a:cubicBezTo>
                    <a:pt x="15867" y="14068"/>
                    <a:pt x="15865" y="14070"/>
                    <a:pt x="15862" y="14072"/>
                  </a:cubicBezTo>
                  <a:lnTo>
                    <a:pt x="15862" y="14072"/>
                  </a:lnTo>
                  <a:cubicBezTo>
                    <a:pt x="15863" y="14072"/>
                    <a:pt x="15863" y="14073"/>
                    <a:pt x="15863" y="14073"/>
                  </a:cubicBezTo>
                  <a:lnTo>
                    <a:pt x="15863" y="14073"/>
                  </a:lnTo>
                  <a:cubicBezTo>
                    <a:pt x="15865" y="14072"/>
                    <a:pt x="15867" y="14071"/>
                    <a:pt x="15868" y="14069"/>
                  </a:cubicBezTo>
                  <a:lnTo>
                    <a:pt x="15868" y="14069"/>
                  </a:lnTo>
                  <a:cubicBezTo>
                    <a:pt x="15868" y="14070"/>
                    <a:pt x="15868" y="14071"/>
                    <a:pt x="15867" y="14072"/>
                  </a:cubicBezTo>
                  <a:lnTo>
                    <a:pt x="15867" y="14072"/>
                  </a:lnTo>
                  <a:cubicBezTo>
                    <a:pt x="15867" y="14072"/>
                    <a:pt x="15868" y="14072"/>
                    <a:pt x="15868" y="14072"/>
                  </a:cubicBezTo>
                  <a:lnTo>
                    <a:pt x="15868" y="14072"/>
                  </a:lnTo>
                  <a:cubicBezTo>
                    <a:pt x="15867" y="14074"/>
                    <a:pt x="15866" y="14076"/>
                    <a:pt x="15866" y="14078"/>
                  </a:cubicBezTo>
                  <a:lnTo>
                    <a:pt x="15866" y="14078"/>
                  </a:lnTo>
                  <a:cubicBezTo>
                    <a:pt x="15866" y="14078"/>
                    <a:pt x="15866" y="14078"/>
                    <a:pt x="15866" y="14078"/>
                  </a:cubicBezTo>
                  <a:lnTo>
                    <a:pt x="15866" y="14078"/>
                  </a:lnTo>
                  <a:cubicBezTo>
                    <a:pt x="15865" y="14078"/>
                    <a:pt x="15865" y="14079"/>
                    <a:pt x="15865" y="14080"/>
                  </a:cubicBezTo>
                  <a:lnTo>
                    <a:pt x="15865" y="14080"/>
                  </a:lnTo>
                  <a:cubicBezTo>
                    <a:pt x="15865" y="14079"/>
                    <a:pt x="15865" y="14079"/>
                    <a:pt x="15865" y="14079"/>
                  </a:cubicBezTo>
                  <a:lnTo>
                    <a:pt x="15865" y="14079"/>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79"/>
                  </a:cubicBezTo>
                  <a:lnTo>
                    <a:pt x="15865" y="14079"/>
                  </a:lnTo>
                  <a:cubicBezTo>
                    <a:pt x="15865" y="14079"/>
                    <a:pt x="15865" y="14079"/>
                    <a:pt x="15865" y="14079"/>
                  </a:cubicBezTo>
                  <a:lnTo>
                    <a:pt x="15865" y="14079"/>
                  </a:lnTo>
                  <a:cubicBezTo>
                    <a:pt x="15865" y="14078"/>
                    <a:pt x="15864" y="14078"/>
                    <a:pt x="15864" y="14077"/>
                  </a:cubicBezTo>
                  <a:lnTo>
                    <a:pt x="15864" y="14077"/>
                  </a:lnTo>
                  <a:cubicBezTo>
                    <a:pt x="15865" y="14077"/>
                    <a:pt x="15865" y="14077"/>
                    <a:pt x="15866" y="14078"/>
                  </a:cubicBezTo>
                  <a:lnTo>
                    <a:pt x="15866" y="14078"/>
                  </a:lnTo>
                  <a:cubicBezTo>
                    <a:pt x="15866" y="14076"/>
                    <a:pt x="15867" y="14074"/>
                    <a:pt x="15867" y="14072"/>
                  </a:cubicBezTo>
                  <a:lnTo>
                    <a:pt x="15867" y="14072"/>
                  </a:lnTo>
                  <a:cubicBezTo>
                    <a:pt x="15866" y="14073"/>
                    <a:pt x="15865" y="14074"/>
                    <a:pt x="15863" y="14075"/>
                  </a:cubicBezTo>
                  <a:lnTo>
                    <a:pt x="15863" y="14075"/>
                  </a:lnTo>
                  <a:cubicBezTo>
                    <a:pt x="15863" y="14074"/>
                    <a:pt x="15863" y="14074"/>
                    <a:pt x="15863" y="14073"/>
                  </a:cubicBezTo>
                  <a:lnTo>
                    <a:pt x="15863" y="14073"/>
                  </a:lnTo>
                  <a:cubicBezTo>
                    <a:pt x="15863" y="14073"/>
                    <a:pt x="15863" y="14073"/>
                    <a:pt x="15863" y="14073"/>
                  </a:cubicBezTo>
                  <a:lnTo>
                    <a:pt x="15863" y="14073"/>
                  </a:lnTo>
                  <a:cubicBezTo>
                    <a:pt x="15863" y="14073"/>
                    <a:pt x="15862" y="14072"/>
                    <a:pt x="15862" y="14072"/>
                  </a:cubicBezTo>
                  <a:lnTo>
                    <a:pt x="15862" y="14072"/>
                  </a:lnTo>
                  <a:cubicBezTo>
                    <a:pt x="15862" y="14072"/>
                    <a:pt x="15862" y="14072"/>
                    <a:pt x="15862" y="14072"/>
                  </a:cubicBezTo>
                  <a:lnTo>
                    <a:pt x="15862" y="14072"/>
                  </a:lnTo>
                  <a:cubicBezTo>
                    <a:pt x="15862" y="14071"/>
                    <a:pt x="15862" y="14070"/>
                    <a:pt x="15862" y="14070"/>
                  </a:cubicBezTo>
                  <a:lnTo>
                    <a:pt x="15862" y="14070"/>
                  </a:lnTo>
                  <a:cubicBezTo>
                    <a:pt x="15862" y="14070"/>
                    <a:pt x="15862" y="14070"/>
                    <a:pt x="15862" y="14070"/>
                  </a:cubicBezTo>
                  <a:lnTo>
                    <a:pt x="15862" y="14070"/>
                  </a:lnTo>
                  <a:cubicBezTo>
                    <a:pt x="15833" y="13982"/>
                    <a:pt x="15804" y="13894"/>
                    <a:pt x="15775" y="13805"/>
                  </a:cubicBezTo>
                  <a:lnTo>
                    <a:pt x="15775" y="13805"/>
                  </a:lnTo>
                  <a:cubicBezTo>
                    <a:pt x="15804" y="13894"/>
                    <a:pt x="15832" y="13983"/>
                    <a:pt x="15860" y="14071"/>
                  </a:cubicBezTo>
                  <a:lnTo>
                    <a:pt x="15860" y="14071"/>
                  </a:lnTo>
                  <a:cubicBezTo>
                    <a:pt x="15860" y="14071"/>
                    <a:pt x="15860" y="14071"/>
                    <a:pt x="15860" y="14071"/>
                  </a:cubicBezTo>
                  <a:lnTo>
                    <a:pt x="15860" y="14071"/>
                  </a:lnTo>
                  <a:cubicBezTo>
                    <a:pt x="13104" y="5767"/>
                    <a:pt x="9665" y="2540"/>
                    <a:pt x="8085" y="2540"/>
                  </a:cubicBezTo>
                  <a:cubicBezTo>
                    <a:pt x="6125" y="2540"/>
                    <a:pt x="7023" y="7502"/>
                    <a:pt x="15627" y="13905"/>
                  </a:cubicBezTo>
                  <a:lnTo>
                    <a:pt x="15627" y="13905"/>
                  </a:lnTo>
                  <a:cubicBezTo>
                    <a:pt x="15625" y="13904"/>
                    <a:pt x="15624" y="13903"/>
                    <a:pt x="15622" y="13902"/>
                  </a:cubicBezTo>
                  <a:lnTo>
                    <a:pt x="15622" y="13902"/>
                  </a:lnTo>
                  <a:cubicBezTo>
                    <a:pt x="15624" y="13903"/>
                    <a:pt x="15625" y="13904"/>
                    <a:pt x="15627" y="13905"/>
                  </a:cubicBezTo>
                  <a:lnTo>
                    <a:pt x="15627" y="13905"/>
                  </a:lnTo>
                  <a:cubicBezTo>
                    <a:pt x="15627" y="13905"/>
                    <a:pt x="15627" y="13905"/>
                    <a:pt x="15627" y="13905"/>
                  </a:cubicBezTo>
                  <a:lnTo>
                    <a:pt x="15627" y="13905"/>
                  </a:lnTo>
                  <a:cubicBezTo>
                    <a:pt x="15704" y="13962"/>
                    <a:pt x="15781" y="14017"/>
                    <a:pt x="15858" y="14072"/>
                  </a:cubicBezTo>
                  <a:lnTo>
                    <a:pt x="15858" y="14072"/>
                  </a:lnTo>
                  <a:cubicBezTo>
                    <a:pt x="15859" y="14072"/>
                    <a:pt x="15860" y="14072"/>
                    <a:pt x="15860" y="14071"/>
                  </a:cubicBezTo>
                  <a:lnTo>
                    <a:pt x="15860" y="14071"/>
                  </a:lnTo>
                  <a:cubicBezTo>
                    <a:pt x="15860" y="14072"/>
                    <a:pt x="15861" y="14072"/>
                    <a:pt x="15861" y="14073"/>
                  </a:cubicBezTo>
                  <a:lnTo>
                    <a:pt x="15861" y="14073"/>
                  </a:lnTo>
                  <a:cubicBezTo>
                    <a:pt x="15861" y="14073"/>
                    <a:pt x="15861" y="14073"/>
                    <a:pt x="15861" y="14073"/>
                  </a:cubicBezTo>
                  <a:lnTo>
                    <a:pt x="15861" y="14073"/>
                  </a:lnTo>
                  <a:cubicBezTo>
                    <a:pt x="15861" y="14073"/>
                    <a:pt x="15861" y="14074"/>
                    <a:pt x="15861" y="14074"/>
                  </a:cubicBezTo>
                  <a:lnTo>
                    <a:pt x="15861" y="14074"/>
                  </a:lnTo>
                  <a:cubicBezTo>
                    <a:pt x="15861" y="14074"/>
                    <a:pt x="15861" y="14074"/>
                    <a:pt x="15861" y="14074"/>
                  </a:cubicBezTo>
                  <a:lnTo>
                    <a:pt x="15861" y="14074"/>
                  </a:lnTo>
                  <a:cubicBezTo>
                    <a:pt x="15861" y="14074"/>
                    <a:pt x="15861" y="14073"/>
                    <a:pt x="15861" y="14073"/>
                  </a:cubicBezTo>
                  <a:lnTo>
                    <a:pt x="15861" y="14073"/>
                  </a:lnTo>
                  <a:cubicBezTo>
                    <a:pt x="15860" y="14073"/>
                    <a:pt x="15860" y="14073"/>
                    <a:pt x="15860" y="14073"/>
                  </a:cubicBezTo>
                  <a:lnTo>
                    <a:pt x="15860" y="14073"/>
                  </a:lnTo>
                  <a:cubicBezTo>
                    <a:pt x="15859" y="14073"/>
                    <a:pt x="15859" y="14073"/>
                    <a:pt x="15858" y="14072"/>
                  </a:cubicBezTo>
                  <a:lnTo>
                    <a:pt x="15858" y="14072"/>
                  </a:lnTo>
                  <a:cubicBezTo>
                    <a:pt x="15858" y="14073"/>
                    <a:pt x="15857" y="14073"/>
                    <a:pt x="15857" y="14073"/>
                  </a:cubicBezTo>
                  <a:lnTo>
                    <a:pt x="15857" y="14073"/>
                  </a:lnTo>
                  <a:cubicBezTo>
                    <a:pt x="15857" y="14074"/>
                    <a:pt x="15858" y="14074"/>
                    <a:pt x="15858" y="14075"/>
                  </a:cubicBezTo>
                  <a:lnTo>
                    <a:pt x="15858" y="14075"/>
                  </a:lnTo>
                  <a:cubicBezTo>
                    <a:pt x="15859" y="14074"/>
                    <a:pt x="15859" y="14074"/>
                    <a:pt x="15860" y="14073"/>
                  </a:cubicBezTo>
                  <a:lnTo>
                    <a:pt x="15860" y="14073"/>
                  </a:lnTo>
                  <a:cubicBezTo>
                    <a:pt x="15860" y="14074"/>
                    <a:pt x="15861" y="14074"/>
                    <a:pt x="15861" y="14075"/>
                  </a:cubicBezTo>
                  <a:lnTo>
                    <a:pt x="15861" y="14075"/>
                  </a:lnTo>
                  <a:cubicBezTo>
                    <a:pt x="15861" y="14074"/>
                    <a:pt x="15861" y="14074"/>
                    <a:pt x="15861" y="14074"/>
                  </a:cubicBezTo>
                  <a:lnTo>
                    <a:pt x="15861" y="14074"/>
                  </a:lnTo>
                  <a:cubicBezTo>
                    <a:pt x="15861" y="14075"/>
                    <a:pt x="15862" y="14075"/>
                    <a:pt x="15862" y="14075"/>
                  </a:cubicBezTo>
                  <a:lnTo>
                    <a:pt x="15862" y="14075"/>
                  </a:lnTo>
                  <a:cubicBezTo>
                    <a:pt x="15861" y="14075"/>
                    <a:pt x="15861" y="14075"/>
                    <a:pt x="15861" y="14075"/>
                  </a:cubicBezTo>
                  <a:lnTo>
                    <a:pt x="15861" y="14075"/>
                  </a:lnTo>
                  <a:cubicBezTo>
                    <a:pt x="15861" y="14075"/>
                    <a:pt x="15860" y="14075"/>
                    <a:pt x="15860" y="14076"/>
                  </a:cubicBezTo>
                  <a:cubicBezTo>
                    <a:pt x="15859" y="14075"/>
                    <a:pt x="15859" y="14075"/>
                    <a:pt x="15858" y="14075"/>
                  </a:cubicBezTo>
                  <a:lnTo>
                    <a:pt x="15858" y="14075"/>
                  </a:lnTo>
                  <a:cubicBezTo>
                    <a:pt x="15858" y="14075"/>
                    <a:pt x="15857" y="14075"/>
                    <a:pt x="15857" y="14076"/>
                  </a:cubicBezTo>
                  <a:cubicBezTo>
                    <a:pt x="15856" y="14075"/>
                    <a:pt x="15856" y="14075"/>
                    <a:pt x="15855" y="14075"/>
                  </a:cubicBezTo>
                  <a:lnTo>
                    <a:pt x="15855" y="14075"/>
                  </a:lnTo>
                  <a:cubicBezTo>
                    <a:pt x="15855" y="14075"/>
                    <a:pt x="15854" y="14075"/>
                    <a:pt x="15854" y="14076"/>
                  </a:cubicBezTo>
                  <a:lnTo>
                    <a:pt x="15854" y="14076"/>
                  </a:lnTo>
                  <a:cubicBezTo>
                    <a:pt x="10497" y="10229"/>
                    <a:pt x="6518" y="8947"/>
                    <a:pt x="4335" y="8947"/>
                  </a:cubicBezTo>
                  <a:cubicBezTo>
                    <a:pt x="1" y="8947"/>
                    <a:pt x="2749" y="14004"/>
                    <a:pt x="15845" y="14082"/>
                  </a:cubicBezTo>
                  <a:lnTo>
                    <a:pt x="15845" y="14082"/>
                  </a:lnTo>
                  <a:cubicBezTo>
                    <a:pt x="15848" y="14080"/>
                    <a:pt x="15851" y="14078"/>
                    <a:pt x="15854" y="14076"/>
                  </a:cubicBezTo>
                  <a:lnTo>
                    <a:pt x="15854" y="14076"/>
                  </a:lnTo>
                  <a:cubicBezTo>
                    <a:pt x="15854" y="14076"/>
                    <a:pt x="15855" y="14076"/>
                    <a:pt x="15855" y="14077"/>
                  </a:cubicBezTo>
                  <a:lnTo>
                    <a:pt x="15855" y="14077"/>
                  </a:lnTo>
                  <a:cubicBezTo>
                    <a:pt x="15856" y="14076"/>
                    <a:pt x="15856" y="14076"/>
                    <a:pt x="15857" y="14076"/>
                  </a:cubicBezTo>
                  <a:lnTo>
                    <a:pt x="15857" y="14076"/>
                  </a:lnTo>
                  <a:cubicBezTo>
                    <a:pt x="15857" y="14076"/>
                    <a:pt x="15858" y="14076"/>
                    <a:pt x="15858" y="14077"/>
                  </a:cubicBezTo>
                  <a:lnTo>
                    <a:pt x="15858" y="14077"/>
                  </a:lnTo>
                  <a:cubicBezTo>
                    <a:pt x="15859" y="14076"/>
                    <a:pt x="15859" y="14076"/>
                    <a:pt x="15860" y="14076"/>
                  </a:cubicBezTo>
                  <a:lnTo>
                    <a:pt x="15860" y="14076"/>
                  </a:lnTo>
                  <a:cubicBezTo>
                    <a:pt x="15860" y="14076"/>
                    <a:pt x="15861" y="14076"/>
                    <a:pt x="15861" y="14077"/>
                  </a:cubicBezTo>
                  <a:lnTo>
                    <a:pt x="15861" y="14077"/>
                  </a:lnTo>
                  <a:cubicBezTo>
                    <a:pt x="15861" y="14076"/>
                    <a:pt x="15862" y="14076"/>
                    <a:pt x="15862" y="14076"/>
                  </a:cubicBezTo>
                  <a:lnTo>
                    <a:pt x="15862" y="14076"/>
                  </a:lnTo>
                  <a:cubicBezTo>
                    <a:pt x="15862" y="14077"/>
                    <a:pt x="15862" y="14077"/>
                    <a:pt x="15862" y="14078"/>
                  </a:cubicBezTo>
                  <a:lnTo>
                    <a:pt x="15862" y="14078"/>
                  </a:lnTo>
                  <a:cubicBezTo>
                    <a:pt x="15862" y="14077"/>
                    <a:pt x="15862" y="14077"/>
                    <a:pt x="15861" y="14077"/>
                  </a:cubicBezTo>
                  <a:lnTo>
                    <a:pt x="15861" y="14077"/>
                  </a:lnTo>
                  <a:cubicBezTo>
                    <a:pt x="15861" y="14077"/>
                    <a:pt x="15860" y="14077"/>
                    <a:pt x="15860" y="14078"/>
                  </a:cubicBezTo>
                  <a:lnTo>
                    <a:pt x="15860" y="14078"/>
                  </a:lnTo>
                  <a:cubicBezTo>
                    <a:pt x="15859" y="14077"/>
                    <a:pt x="15859" y="14077"/>
                    <a:pt x="15858" y="14077"/>
                  </a:cubicBezTo>
                  <a:lnTo>
                    <a:pt x="15858" y="14077"/>
                  </a:lnTo>
                  <a:cubicBezTo>
                    <a:pt x="15858" y="14077"/>
                    <a:pt x="15857" y="14077"/>
                    <a:pt x="15857" y="14078"/>
                  </a:cubicBezTo>
                  <a:lnTo>
                    <a:pt x="15857" y="14078"/>
                  </a:lnTo>
                  <a:cubicBezTo>
                    <a:pt x="15856" y="14077"/>
                    <a:pt x="15856" y="14077"/>
                    <a:pt x="15855" y="14077"/>
                  </a:cubicBezTo>
                  <a:lnTo>
                    <a:pt x="15855" y="14077"/>
                  </a:lnTo>
                  <a:cubicBezTo>
                    <a:pt x="15853" y="14078"/>
                    <a:pt x="15851" y="14080"/>
                    <a:pt x="15849" y="14082"/>
                  </a:cubicBezTo>
                  <a:lnTo>
                    <a:pt x="15849" y="14082"/>
                  </a:lnTo>
                  <a:cubicBezTo>
                    <a:pt x="15847" y="14082"/>
                    <a:pt x="15846" y="14082"/>
                    <a:pt x="15845" y="14082"/>
                  </a:cubicBezTo>
                  <a:lnTo>
                    <a:pt x="15845" y="14082"/>
                  </a:lnTo>
                  <a:cubicBezTo>
                    <a:pt x="15845" y="14082"/>
                    <a:pt x="15845" y="14082"/>
                    <a:pt x="15845" y="14082"/>
                  </a:cubicBezTo>
                  <a:lnTo>
                    <a:pt x="15845" y="14082"/>
                  </a:lnTo>
                  <a:cubicBezTo>
                    <a:pt x="15753" y="14082"/>
                    <a:pt x="15660" y="14083"/>
                    <a:pt x="15566" y="14083"/>
                  </a:cubicBezTo>
                  <a:cubicBezTo>
                    <a:pt x="15659" y="14083"/>
                    <a:pt x="15751" y="14083"/>
                    <a:pt x="15843" y="14083"/>
                  </a:cubicBezTo>
                  <a:lnTo>
                    <a:pt x="15843" y="14083"/>
                  </a:lnTo>
                  <a:cubicBezTo>
                    <a:pt x="15843" y="14083"/>
                    <a:pt x="15843" y="14083"/>
                    <a:pt x="15843" y="14083"/>
                  </a:cubicBezTo>
                  <a:lnTo>
                    <a:pt x="15843" y="14083"/>
                  </a:lnTo>
                  <a:cubicBezTo>
                    <a:pt x="15844" y="14083"/>
                    <a:pt x="15845" y="14083"/>
                    <a:pt x="15846" y="14083"/>
                  </a:cubicBezTo>
                  <a:lnTo>
                    <a:pt x="15846" y="14083"/>
                  </a:lnTo>
                  <a:cubicBezTo>
                    <a:pt x="15846" y="14083"/>
                    <a:pt x="15846" y="14083"/>
                    <a:pt x="15846" y="14083"/>
                  </a:cubicBezTo>
                  <a:lnTo>
                    <a:pt x="15846" y="14083"/>
                  </a:lnTo>
                  <a:cubicBezTo>
                    <a:pt x="15847" y="14083"/>
                    <a:pt x="15848" y="14083"/>
                    <a:pt x="15849" y="14083"/>
                  </a:cubicBezTo>
                  <a:lnTo>
                    <a:pt x="15849" y="14083"/>
                  </a:lnTo>
                  <a:cubicBezTo>
                    <a:pt x="15849" y="14083"/>
                    <a:pt x="15849" y="14083"/>
                    <a:pt x="15849" y="14083"/>
                  </a:cubicBezTo>
                  <a:lnTo>
                    <a:pt x="15849" y="14083"/>
                  </a:lnTo>
                  <a:cubicBezTo>
                    <a:pt x="15850" y="14083"/>
                    <a:pt x="15851" y="14083"/>
                    <a:pt x="15852" y="14083"/>
                  </a:cubicBezTo>
                  <a:lnTo>
                    <a:pt x="15852" y="14083"/>
                  </a:lnTo>
                  <a:cubicBezTo>
                    <a:pt x="15852" y="14083"/>
                    <a:pt x="15852" y="14083"/>
                    <a:pt x="15852" y="14083"/>
                  </a:cubicBezTo>
                  <a:lnTo>
                    <a:pt x="15852" y="14083"/>
                  </a:lnTo>
                  <a:cubicBezTo>
                    <a:pt x="15854" y="14083"/>
                    <a:pt x="15856" y="14083"/>
                    <a:pt x="15858" y="14083"/>
                  </a:cubicBezTo>
                  <a:lnTo>
                    <a:pt x="15858" y="14083"/>
                  </a:lnTo>
                  <a:cubicBezTo>
                    <a:pt x="15860" y="14083"/>
                    <a:pt x="15862" y="14083"/>
                    <a:pt x="15864" y="14083"/>
                  </a:cubicBezTo>
                  <a:lnTo>
                    <a:pt x="15864" y="14083"/>
                  </a:lnTo>
                  <a:cubicBezTo>
                    <a:pt x="15864" y="14083"/>
                    <a:pt x="15864" y="14083"/>
                    <a:pt x="15864" y="14083"/>
                  </a:cubicBezTo>
                  <a:lnTo>
                    <a:pt x="15864" y="14083"/>
                  </a:lnTo>
                  <a:cubicBezTo>
                    <a:pt x="15862" y="14083"/>
                    <a:pt x="15860" y="14083"/>
                    <a:pt x="15858" y="14083"/>
                  </a:cubicBezTo>
                  <a:lnTo>
                    <a:pt x="15858" y="14083"/>
                  </a:lnTo>
                  <a:cubicBezTo>
                    <a:pt x="15856" y="14083"/>
                    <a:pt x="15854" y="14083"/>
                    <a:pt x="15852" y="14083"/>
                  </a:cubicBezTo>
                  <a:lnTo>
                    <a:pt x="15852" y="14083"/>
                  </a:lnTo>
                  <a:cubicBezTo>
                    <a:pt x="15777" y="14137"/>
                    <a:pt x="15702" y="14191"/>
                    <a:pt x="15627" y="14246"/>
                  </a:cubicBezTo>
                  <a:lnTo>
                    <a:pt x="15627" y="14246"/>
                  </a:lnTo>
                  <a:cubicBezTo>
                    <a:pt x="15627" y="14246"/>
                    <a:pt x="15627" y="14246"/>
                    <a:pt x="15627" y="14246"/>
                  </a:cubicBezTo>
                  <a:lnTo>
                    <a:pt x="15627" y="14246"/>
                  </a:lnTo>
                  <a:cubicBezTo>
                    <a:pt x="15625" y="14247"/>
                    <a:pt x="15623" y="14248"/>
                    <a:pt x="15622" y="14249"/>
                  </a:cubicBezTo>
                  <a:cubicBezTo>
                    <a:pt x="15623" y="14248"/>
                    <a:pt x="15625" y="14247"/>
                    <a:pt x="15627" y="14246"/>
                  </a:cubicBezTo>
                  <a:lnTo>
                    <a:pt x="15627" y="14246"/>
                  </a:lnTo>
                  <a:cubicBezTo>
                    <a:pt x="7020" y="20651"/>
                    <a:pt x="6124" y="25620"/>
                    <a:pt x="8087" y="25620"/>
                  </a:cubicBezTo>
                  <a:cubicBezTo>
                    <a:pt x="9669" y="25620"/>
                    <a:pt x="13109" y="22391"/>
                    <a:pt x="15864" y="14083"/>
                  </a:cubicBezTo>
                  <a:lnTo>
                    <a:pt x="15864" y="14083"/>
                  </a:lnTo>
                  <a:cubicBezTo>
                    <a:pt x="15835" y="14175"/>
                    <a:pt x="15805" y="14268"/>
                    <a:pt x="15775" y="14361"/>
                  </a:cubicBezTo>
                  <a:cubicBezTo>
                    <a:pt x="15805" y="14268"/>
                    <a:pt x="15835" y="14176"/>
                    <a:pt x="15865" y="14085"/>
                  </a:cubicBezTo>
                  <a:lnTo>
                    <a:pt x="15865" y="14085"/>
                  </a:lnTo>
                  <a:cubicBezTo>
                    <a:pt x="15865" y="14085"/>
                    <a:pt x="15865" y="14085"/>
                    <a:pt x="15865" y="14085"/>
                  </a:cubicBezTo>
                  <a:lnTo>
                    <a:pt x="15865" y="14085"/>
                  </a:lnTo>
                  <a:cubicBezTo>
                    <a:pt x="15865" y="14085"/>
                    <a:pt x="15865" y="14085"/>
                    <a:pt x="15865" y="14085"/>
                  </a:cubicBezTo>
                  <a:lnTo>
                    <a:pt x="15865" y="14085"/>
                  </a:lnTo>
                  <a:cubicBezTo>
                    <a:pt x="15895" y="14176"/>
                    <a:pt x="15925" y="14268"/>
                    <a:pt x="15955" y="14361"/>
                  </a:cubicBezTo>
                  <a:cubicBezTo>
                    <a:pt x="15925" y="14268"/>
                    <a:pt x="15896" y="14176"/>
                    <a:pt x="15867" y="14085"/>
                  </a:cubicBezTo>
                  <a:lnTo>
                    <a:pt x="15867" y="14085"/>
                  </a:lnTo>
                  <a:cubicBezTo>
                    <a:pt x="15867" y="14085"/>
                    <a:pt x="15867" y="14085"/>
                    <a:pt x="15867" y="14085"/>
                  </a:cubicBezTo>
                  <a:lnTo>
                    <a:pt x="15867" y="14085"/>
                  </a:lnTo>
                  <a:cubicBezTo>
                    <a:pt x="15866" y="14084"/>
                    <a:pt x="15866" y="14084"/>
                    <a:pt x="15866" y="14083"/>
                  </a:cubicBezTo>
                  <a:lnTo>
                    <a:pt x="15866" y="14083"/>
                  </a:lnTo>
                  <a:cubicBezTo>
                    <a:pt x="15867" y="14083"/>
                    <a:pt x="15867" y="14083"/>
                    <a:pt x="15867" y="14083"/>
                  </a:cubicBezTo>
                  <a:lnTo>
                    <a:pt x="15867" y="14083"/>
                  </a:lnTo>
                  <a:cubicBezTo>
                    <a:pt x="15867" y="14083"/>
                    <a:pt x="15867" y="14083"/>
                    <a:pt x="15867" y="14083"/>
                  </a:cubicBezTo>
                  <a:lnTo>
                    <a:pt x="15867" y="14083"/>
                  </a:lnTo>
                  <a:cubicBezTo>
                    <a:pt x="15868" y="14083"/>
                    <a:pt x="15869" y="14083"/>
                    <a:pt x="15870" y="14083"/>
                  </a:cubicBezTo>
                  <a:lnTo>
                    <a:pt x="15870" y="14083"/>
                  </a:lnTo>
                  <a:cubicBezTo>
                    <a:pt x="15870" y="14083"/>
                    <a:pt x="15870" y="14083"/>
                    <a:pt x="15870" y="14083"/>
                  </a:cubicBezTo>
                  <a:lnTo>
                    <a:pt x="15870" y="14083"/>
                  </a:lnTo>
                  <a:cubicBezTo>
                    <a:pt x="15871" y="14083"/>
                    <a:pt x="15872" y="14083"/>
                    <a:pt x="15874" y="14083"/>
                  </a:cubicBezTo>
                  <a:lnTo>
                    <a:pt x="15874" y="14083"/>
                  </a:lnTo>
                  <a:cubicBezTo>
                    <a:pt x="15873" y="14083"/>
                    <a:pt x="15873" y="14083"/>
                    <a:pt x="15873" y="14083"/>
                  </a:cubicBezTo>
                  <a:lnTo>
                    <a:pt x="15873" y="14083"/>
                  </a:lnTo>
                  <a:cubicBezTo>
                    <a:pt x="15965" y="14083"/>
                    <a:pt x="16057" y="14083"/>
                    <a:pt x="16150" y="14083"/>
                  </a:cubicBezTo>
                  <a:cubicBezTo>
                    <a:pt x="16057" y="14083"/>
                    <a:pt x="15964" y="14082"/>
                    <a:pt x="15871" y="14082"/>
                  </a:cubicBezTo>
                  <a:lnTo>
                    <a:pt x="15871" y="14082"/>
                  </a:lnTo>
                  <a:cubicBezTo>
                    <a:pt x="15871" y="14082"/>
                    <a:pt x="15871" y="14082"/>
                    <a:pt x="15871" y="14082"/>
                  </a:cubicBezTo>
                  <a:lnTo>
                    <a:pt x="15871" y="14082"/>
                  </a:lnTo>
                  <a:cubicBezTo>
                    <a:pt x="15870" y="14082"/>
                    <a:pt x="15869" y="14082"/>
                    <a:pt x="15868" y="14082"/>
                  </a:cubicBezTo>
                  <a:lnTo>
                    <a:pt x="15868" y="14082"/>
                  </a:lnTo>
                  <a:cubicBezTo>
                    <a:pt x="15867" y="14081"/>
                    <a:pt x="15867" y="14081"/>
                    <a:pt x="15866" y="14081"/>
                  </a:cubicBezTo>
                  <a:lnTo>
                    <a:pt x="15866" y="14081"/>
                  </a:lnTo>
                  <a:cubicBezTo>
                    <a:pt x="15866" y="14081"/>
                    <a:pt x="15866" y="14081"/>
                    <a:pt x="15866" y="14082"/>
                  </a:cubicBezTo>
                  <a:lnTo>
                    <a:pt x="15866" y="14082"/>
                  </a:lnTo>
                  <a:cubicBezTo>
                    <a:pt x="15867" y="14082"/>
                    <a:pt x="15867" y="14082"/>
                    <a:pt x="15868" y="14082"/>
                  </a:cubicBezTo>
                  <a:lnTo>
                    <a:pt x="15868" y="14082"/>
                  </a:lnTo>
                  <a:cubicBezTo>
                    <a:pt x="15868" y="14082"/>
                    <a:pt x="15868" y="14082"/>
                    <a:pt x="15868" y="14082"/>
                  </a:cubicBezTo>
                  <a:lnTo>
                    <a:pt x="15868" y="14082"/>
                  </a:lnTo>
                  <a:cubicBezTo>
                    <a:pt x="15867" y="14082"/>
                    <a:pt x="15867" y="14082"/>
                    <a:pt x="15866" y="14082"/>
                  </a:cubicBezTo>
                  <a:lnTo>
                    <a:pt x="15866" y="14082"/>
                  </a:lnTo>
                  <a:cubicBezTo>
                    <a:pt x="15866" y="14082"/>
                    <a:pt x="15866" y="14082"/>
                    <a:pt x="15866" y="14082"/>
                  </a:cubicBezTo>
                  <a:lnTo>
                    <a:pt x="15866" y="14082"/>
                  </a:lnTo>
                  <a:cubicBezTo>
                    <a:pt x="15866" y="14082"/>
                    <a:pt x="15866" y="14082"/>
                    <a:pt x="15866" y="14082"/>
                  </a:cubicBezTo>
                  <a:lnTo>
                    <a:pt x="15866" y="14082"/>
                  </a:lnTo>
                  <a:cubicBezTo>
                    <a:pt x="15866" y="14081"/>
                    <a:pt x="15866" y="14081"/>
                    <a:pt x="15866" y="14081"/>
                  </a:cubicBezTo>
                  <a:lnTo>
                    <a:pt x="15866" y="14081"/>
                  </a:lnTo>
                  <a:cubicBezTo>
                    <a:pt x="15866" y="14081"/>
                    <a:pt x="15866" y="14081"/>
                    <a:pt x="15866" y="14081"/>
                  </a:cubicBezTo>
                  <a:lnTo>
                    <a:pt x="15866" y="14081"/>
                  </a:lnTo>
                  <a:cubicBezTo>
                    <a:pt x="15867" y="14080"/>
                    <a:pt x="15867" y="14079"/>
                    <a:pt x="15867" y="14079"/>
                  </a:cubicBezTo>
                  <a:lnTo>
                    <a:pt x="15867" y="14079"/>
                  </a:lnTo>
                  <a:cubicBezTo>
                    <a:pt x="15868" y="14080"/>
                    <a:pt x="15870" y="14081"/>
                    <a:pt x="15871" y="14082"/>
                  </a:cubicBezTo>
                  <a:lnTo>
                    <a:pt x="15871" y="14082"/>
                  </a:lnTo>
                  <a:cubicBezTo>
                    <a:pt x="28968" y="14004"/>
                    <a:pt x="31722" y="8947"/>
                    <a:pt x="27387" y="8947"/>
                  </a:cubicBezTo>
                  <a:cubicBezTo>
                    <a:pt x="25205" y="8947"/>
                    <a:pt x="21228" y="10228"/>
                    <a:pt x="15870" y="14070"/>
                  </a:cubicBezTo>
                  <a:lnTo>
                    <a:pt x="15870" y="14070"/>
                  </a:lnTo>
                  <a:cubicBezTo>
                    <a:pt x="15870" y="14069"/>
                    <a:pt x="15871" y="14068"/>
                    <a:pt x="15871" y="14067"/>
                  </a:cubicBezTo>
                  <a:lnTo>
                    <a:pt x="15871" y="14067"/>
                  </a:lnTo>
                  <a:cubicBezTo>
                    <a:pt x="15871" y="14067"/>
                    <a:pt x="15871" y="14067"/>
                    <a:pt x="15871" y="14068"/>
                  </a:cubicBezTo>
                  <a:lnTo>
                    <a:pt x="15871" y="14068"/>
                  </a:lnTo>
                  <a:cubicBezTo>
                    <a:pt x="15871" y="14067"/>
                    <a:pt x="15871" y="14066"/>
                    <a:pt x="15872" y="14065"/>
                  </a:cubicBezTo>
                  <a:lnTo>
                    <a:pt x="15872" y="14065"/>
                  </a:lnTo>
                  <a:cubicBezTo>
                    <a:pt x="15872" y="14065"/>
                    <a:pt x="15872" y="14065"/>
                    <a:pt x="15872" y="14065"/>
                  </a:cubicBezTo>
                  <a:lnTo>
                    <a:pt x="15872" y="14065"/>
                  </a:lnTo>
                  <a:cubicBezTo>
                    <a:pt x="15872" y="14064"/>
                    <a:pt x="15872" y="14063"/>
                    <a:pt x="15873" y="14062"/>
                  </a:cubicBezTo>
                  <a:lnTo>
                    <a:pt x="15873" y="14062"/>
                  </a:lnTo>
                  <a:cubicBezTo>
                    <a:pt x="15872" y="14062"/>
                    <a:pt x="15872" y="14062"/>
                    <a:pt x="15872" y="14062"/>
                  </a:cubicBezTo>
                  <a:lnTo>
                    <a:pt x="15872" y="14062"/>
                  </a:lnTo>
                  <a:cubicBezTo>
                    <a:pt x="15900" y="13977"/>
                    <a:pt x="15927" y="13891"/>
                    <a:pt x="15955" y="13805"/>
                  </a:cubicBezTo>
                  <a:lnTo>
                    <a:pt x="15955" y="13805"/>
                  </a:lnTo>
                  <a:cubicBezTo>
                    <a:pt x="15927" y="13892"/>
                    <a:pt x="15899" y="13978"/>
                    <a:pt x="15870" y="14064"/>
                  </a:cubicBezTo>
                  <a:lnTo>
                    <a:pt x="15870" y="14064"/>
                  </a:lnTo>
                  <a:cubicBezTo>
                    <a:pt x="15870" y="14064"/>
                    <a:pt x="15870" y="14064"/>
                    <a:pt x="15870" y="14064"/>
                  </a:cubicBezTo>
                  <a:lnTo>
                    <a:pt x="15870" y="14064"/>
                  </a:lnTo>
                  <a:cubicBezTo>
                    <a:pt x="18851" y="4689"/>
                    <a:pt x="17355" y="1"/>
                    <a:pt x="15860" y="1"/>
                  </a:cubicBezTo>
                  <a:close/>
                  <a:moveTo>
                    <a:pt x="15867" y="14083"/>
                  </a:moveTo>
                  <a:lnTo>
                    <a:pt x="15867" y="14083"/>
                  </a:lnTo>
                  <a:cubicBezTo>
                    <a:pt x="15943" y="14139"/>
                    <a:pt x="16018" y="14194"/>
                    <a:pt x="16095" y="14249"/>
                  </a:cubicBezTo>
                  <a:cubicBezTo>
                    <a:pt x="16018" y="14194"/>
                    <a:pt x="15942" y="14139"/>
                    <a:pt x="15867" y="14085"/>
                  </a:cubicBezTo>
                  <a:lnTo>
                    <a:pt x="15867" y="14085"/>
                  </a:lnTo>
                  <a:cubicBezTo>
                    <a:pt x="18616" y="22391"/>
                    <a:pt x="22054" y="25620"/>
                    <a:pt x="23636" y="25620"/>
                  </a:cubicBezTo>
                  <a:cubicBezTo>
                    <a:pt x="25615" y="25620"/>
                    <a:pt x="24689" y="20567"/>
                    <a:pt x="15870" y="14083"/>
                  </a:cubicBezTo>
                  <a:lnTo>
                    <a:pt x="15870" y="14083"/>
                  </a:lnTo>
                  <a:cubicBezTo>
                    <a:pt x="15869" y="14083"/>
                    <a:pt x="15868" y="14083"/>
                    <a:pt x="15867" y="14083"/>
                  </a:cubicBezTo>
                  <a:close/>
                  <a:moveTo>
                    <a:pt x="15865" y="14085"/>
                  </a:moveTo>
                  <a:cubicBezTo>
                    <a:pt x="12871" y="23471"/>
                    <a:pt x="14364" y="28164"/>
                    <a:pt x="15860" y="28164"/>
                  </a:cubicBezTo>
                  <a:cubicBezTo>
                    <a:pt x="17355" y="28164"/>
                    <a:pt x="18853" y="23471"/>
                    <a:pt x="15865" y="14085"/>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7"/>
            <p:cNvSpPr/>
            <p:nvPr/>
          </p:nvSpPr>
          <p:spPr>
            <a:xfrm>
              <a:off x="2028650" y="2201550"/>
              <a:ext cx="784200" cy="673525"/>
            </a:xfrm>
            <a:custGeom>
              <a:avLst/>
              <a:gdLst/>
              <a:ahLst/>
              <a:cxnLst/>
              <a:rect l="l" t="t" r="r" b="b"/>
              <a:pathLst>
                <a:path w="31368" h="26941" extrusionOk="0">
                  <a:moveTo>
                    <a:pt x="5287" y="4715"/>
                  </a:moveTo>
                  <a:cubicBezTo>
                    <a:pt x="2628" y="4715"/>
                    <a:pt x="4586" y="9659"/>
                    <a:pt x="15678" y="13465"/>
                  </a:cubicBezTo>
                  <a:lnTo>
                    <a:pt x="15678" y="13465"/>
                  </a:lnTo>
                  <a:cubicBezTo>
                    <a:pt x="15678" y="13463"/>
                    <a:pt x="15678" y="13461"/>
                    <a:pt x="15678" y="13458"/>
                  </a:cubicBezTo>
                  <a:lnTo>
                    <a:pt x="15678" y="13458"/>
                  </a:lnTo>
                  <a:cubicBezTo>
                    <a:pt x="15655" y="13425"/>
                    <a:pt x="15631" y="13391"/>
                    <a:pt x="15607" y="13357"/>
                  </a:cubicBezTo>
                  <a:lnTo>
                    <a:pt x="15607" y="13357"/>
                  </a:lnTo>
                  <a:cubicBezTo>
                    <a:pt x="10987" y="6971"/>
                    <a:pt x="7084" y="4715"/>
                    <a:pt x="5287" y="4715"/>
                  </a:cubicBezTo>
                  <a:close/>
                  <a:moveTo>
                    <a:pt x="15686" y="13464"/>
                  </a:moveTo>
                  <a:lnTo>
                    <a:pt x="15686" y="13464"/>
                  </a:lnTo>
                  <a:cubicBezTo>
                    <a:pt x="15687" y="13464"/>
                    <a:pt x="15687" y="13465"/>
                    <a:pt x="15687" y="13465"/>
                  </a:cubicBezTo>
                  <a:lnTo>
                    <a:pt x="15687" y="13465"/>
                  </a:lnTo>
                  <a:cubicBezTo>
                    <a:pt x="15688" y="13465"/>
                    <a:pt x="15689" y="13465"/>
                    <a:pt x="15689" y="13464"/>
                  </a:cubicBezTo>
                  <a:lnTo>
                    <a:pt x="15689" y="13464"/>
                  </a:lnTo>
                  <a:cubicBezTo>
                    <a:pt x="15689" y="13465"/>
                    <a:pt x="15688" y="13466"/>
                    <a:pt x="15688" y="13466"/>
                  </a:cubicBezTo>
                  <a:lnTo>
                    <a:pt x="15688" y="13466"/>
                  </a:lnTo>
                  <a:cubicBezTo>
                    <a:pt x="15688" y="13466"/>
                    <a:pt x="15687" y="13465"/>
                    <a:pt x="15687" y="13465"/>
                  </a:cubicBezTo>
                  <a:lnTo>
                    <a:pt x="15687" y="13465"/>
                  </a:lnTo>
                  <a:cubicBezTo>
                    <a:pt x="15687" y="13465"/>
                    <a:pt x="15687" y="13465"/>
                    <a:pt x="15686" y="13465"/>
                  </a:cubicBezTo>
                  <a:lnTo>
                    <a:pt x="15686" y="13465"/>
                  </a:lnTo>
                  <a:cubicBezTo>
                    <a:pt x="15686" y="13465"/>
                    <a:pt x="15686" y="13464"/>
                    <a:pt x="15686" y="13464"/>
                  </a:cubicBezTo>
                  <a:close/>
                  <a:moveTo>
                    <a:pt x="15680" y="13466"/>
                  </a:moveTo>
                  <a:cubicBezTo>
                    <a:pt x="15681" y="13466"/>
                    <a:pt x="15681" y="13466"/>
                    <a:pt x="15682" y="13467"/>
                  </a:cubicBezTo>
                  <a:lnTo>
                    <a:pt x="15682" y="13467"/>
                  </a:lnTo>
                  <a:cubicBezTo>
                    <a:pt x="15683" y="13466"/>
                    <a:pt x="15683" y="13466"/>
                    <a:pt x="15684" y="13466"/>
                  </a:cubicBezTo>
                  <a:lnTo>
                    <a:pt x="15684" y="13466"/>
                  </a:lnTo>
                  <a:cubicBezTo>
                    <a:pt x="15684" y="13466"/>
                    <a:pt x="15684" y="13467"/>
                    <a:pt x="15685" y="13467"/>
                  </a:cubicBezTo>
                  <a:lnTo>
                    <a:pt x="15685" y="13467"/>
                  </a:lnTo>
                  <a:cubicBezTo>
                    <a:pt x="15684" y="13467"/>
                    <a:pt x="15683" y="13467"/>
                    <a:pt x="15682" y="13467"/>
                  </a:cubicBezTo>
                  <a:lnTo>
                    <a:pt x="15682" y="13467"/>
                  </a:lnTo>
                  <a:cubicBezTo>
                    <a:pt x="15681" y="13467"/>
                    <a:pt x="15681" y="13467"/>
                    <a:pt x="15680" y="13467"/>
                  </a:cubicBezTo>
                  <a:lnTo>
                    <a:pt x="15680" y="13467"/>
                  </a:lnTo>
                  <a:cubicBezTo>
                    <a:pt x="15680" y="13467"/>
                    <a:pt x="15680" y="13466"/>
                    <a:pt x="15680" y="13466"/>
                  </a:cubicBezTo>
                  <a:close/>
                  <a:moveTo>
                    <a:pt x="15690" y="13466"/>
                  </a:moveTo>
                  <a:lnTo>
                    <a:pt x="15690" y="13466"/>
                  </a:lnTo>
                  <a:cubicBezTo>
                    <a:pt x="15690" y="13466"/>
                    <a:pt x="15689" y="13467"/>
                    <a:pt x="15689" y="13468"/>
                  </a:cubicBezTo>
                  <a:lnTo>
                    <a:pt x="15689" y="13468"/>
                  </a:lnTo>
                  <a:cubicBezTo>
                    <a:pt x="15689" y="13467"/>
                    <a:pt x="15688" y="13467"/>
                    <a:pt x="15688" y="13466"/>
                  </a:cubicBezTo>
                  <a:lnTo>
                    <a:pt x="15688" y="13466"/>
                  </a:lnTo>
                  <a:cubicBezTo>
                    <a:pt x="15689" y="13466"/>
                    <a:pt x="15690" y="13466"/>
                    <a:pt x="15690" y="13466"/>
                  </a:cubicBezTo>
                  <a:close/>
                  <a:moveTo>
                    <a:pt x="15688" y="13466"/>
                  </a:moveTo>
                  <a:lnTo>
                    <a:pt x="15688" y="13466"/>
                  </a:lnTo>
                  <a:cubicBezTo>
                    <a:pt x="15687" y="13467"/>
                    <a:pt x="15687" y="13467"/>
                    <a:pt x="15687" y="13468"/>
                  </a:cubicBezTo>
                  <a:lnTo>
                    <a:pt x="15687" y="13468"/>
                  </a:lnTo>
                  <a:cubicBezTo>
                    <a:pt x="15687" y="13467"/>
                    <a:pt x="15687" y="13467"/>
                    <a:pt x="15686" y="13467"/>
                  </a:cubicBezTo>
                  <a:lnTo>
                    <a:pt x="15686" y="13467"/>
                  </a:lnTo>
                  <a:cubicBezTo>
                    <a:pt x="15686" y="13467"/>
                    <a:pt x="15686" y="13467"/>
                    <a:pt x="15686" y="13467"/>
                  </a:cubicBezTo>
                  <a:lnTo>
                    <a:pt x="15686" y="13467"/>
                  </a:lnTo>
                  <a:cubicBezTo>
                    <a:pt x="15687" y="13467"/>
                    <a:pt x="15687" y="13467"/>
                    <a:pt x="15688" y="13466"/>
                  </a:cubicBezTo>
                  <a:close/>
                  <a:moveTo>
                    <a:pt x="15686" y="13467"/>
                  </a:moveTo>
                  <a:cubicBezTo>
                    <a:pt x="15687" y="13467"/>
                    <a:pt x="15687" y="13467"/>
                    <a:pt x="15687" y="13468"/>
                  </a:cubicBezTo>
                  <a:lnTo>
                    <a:pt x="15687" y="13468"/>
                  </a:lnTo>
                  <a:cubicBezTo>
                    <a:pt x="15687" y="13468"/>
                    <a:pt x="15687" y="13468"/>
                    <a:pt x="15687" y="13468"/>
                  </a:cubicBezTo>
                  <a:lnTo>
                    <a:pt x="15687" y="13468"/>
                  </a:lnTo>
                  <a:cubicBezTo>
                    <a:pt x="15687" y="13468"/>
                    <a:pt x="15686" y="13468"/>
                    <a:pt x="15686" y="13468"/>
                  </a:cubicBezTo>
                  <a:lnTo>
                    <a:pt x="15686" y="13468"/>
                  </a:lnTo>
                  <a:cubicBezTo>
                    <a:pt x="15686" y="13468"/>
                    <a:pt x="15686" y="13467"/>
                    <a:pt x="15686" y="13467"/>
                  </a:cubicBezTo>
                  <a:close/>
                  <a:moveTo>
                    <a:pt x="26221" y="4937"/>
                  </a:moveTo>
                  <a:cubicBezTo>
                    <a:pt x="24393" y="4937"/>
                    <a:pt x="20437" y="7151"/>
                    <a:pt x="15692" y="13464"/>
                  </a:cubicBezTo>
                  <a:lnTo>
                    <a:pt x="15692" y="13464"/>
                  </a:lnTo>
                  <a:cubicBezTo>
                    <a:pt x="15694" y="13463"/>
                    <a:pt x="15696" y="13462"/>
                    <a:pt x="15698" y="13462"/>
                  </a:cubicBezTo>
                  <a:lnTo>
                    <a:pt x="15698" y="13462"/>
                  </a:lnTo>
                  <a:cubicBezTo>
                    <a:pt x="15698" y="13462"/>
                    <a:pt x="15697" y="13463"/>
                    <a:pt x="15697" y="13464"/>
                  </a:cubicBezTo>
                  <a:lnTo>
                    <a:pt x="15697" y="13464"/>
                  </a:lnTo>
                  <a:cubicBezTo>
                    <a:pt x="15697" y="13463"/>
                    <a:pt x="15698" y="13463"/>
                    <a:pt x="15699" y="13463"/>
                  </a:cubicBezTo>
                  <a:lnTo>
                    <a:pt x="15699" y="13463"/>
                  </a:lnTo>
                  <a:cubicBezTo>
                    <a:pt x="15699" y="13462"/>
                    <a:pt x="15700" y="13462"/>
                    <a:pt x="15700" y="13461"/>
                  </a:cubicBezTo>
                  <a:lnTo>
                    <a:pt x="15700" y="13461"/>
                  </a:lnTo>
                  <a:cubicBezTo>
                    <a:pt x="15700" y="13461"/>
                    <a:pt x="15699" y="13461"/>
                    <a:pt x="15698" y="13462"/>
                  </a:cubicBezTo>
                  <a:lnTo>
                    <a:pt x="15698" y="13462"/>
                  </a:lnTo>
                  <a:cubicBezTo>
                    <a:pt x="15753" y="13389"/>
                    <a:pt x="15808" y="13315"/>
                    <a:pt x="15863" y="13242"/>
                  </a:cubicBezTo>
                  <a:lnTo>
                    <a:pt x="15863" y="13242"/>
                  </a:lnTo>
                  <a:cubicBezTo>
                    <a:pt x="15808" y="13315"/>
                    <a:pt x="15754" y="13388"/>
                    <a:pt x="15700" y="13461"/>
                  </a:cubicBezTo>
                  <a:lnTo>
                    <a:pt x="15700" y="13461"/>
                  </a:lnTo>
                  <a:cubicBezTo>
                    <a:pt x="15786" y="13434"/>
                    <a:pt x="15873" y="13408"/>
                    <a:pt x="15960" y="13380"/>
                  </a:cubicBezTo>
                  <a:lnTo>
                    <a:pt x="15960" y="13380"/>
                  </a:lnTo>
                  <a:cubicBezTo>
                    <a:pt x="15872" y="13408"/>
                    <a:pt x="15785" y="13435"/>
                    <a:pt x="15699" y="13463"/>
                  </a:cubicBezTo>
                  <a:lnTo>
                    <a:pt x="15699" y="13463"/>
                  </a:lnTo>
                  <a:cubicBezTo>
                    <a:pt x="15697" y="13465"/>
                    <a:pt x="15696" y="13467"/>
                    <a:pt x="15694" y="13469"/>
                  </a:cubicBezTo>
                  <a:lnTo>
                    <a:pt x="15694" y="13469"/>
                  </a:lnTo>
                  <a:cubicBezTo>
                    <a:pt x="26931" y="9875"/>
                    <a:pt x="28951" y="4937"/>
                    <a:pt x="26221" y="4937"/>
                  </a:cubicBezTo>
                  <a:close/>
                  <a:moveTo>
                    <a:pt x="15689" y="13468"/>
                  </a:moveTo>
                  <a:lnTo>
                    <a:pt x="15689" y="13468"/>
                  </a:lnTo>
                  <a:cubicBezTo>
                    <a:pt x="15689" y="13468"/>
                    <a:pt x="15690" y="13469"/>
                    <a:pt x="15690" y="13469"/>
                  </a:cubicBezTo>
                  <a:lnTo>
                    <a:pt x="15690" y="13469"/>
                  </a:lnTo>
                  <a:cubicBezTo>
                    <a:pt x="15689" y="13469"/>
                    <a:pt x="15689" y="13469"/>
                    <a:pt x="15688" y="13469"/>
                  </a:cubicBezTo>
                  <a:lnTo>
                    <a:pt x="15688" y="13469"/>
                  </a:lnTo>
                  <a:cubicBezTo>
                    <a:pt x="15688" y="13468"/>
                    <a:pt x="15689" y="13468"/>
                    <a:pt x="15689" y="13468"/>
                  </a:cubicBezTo>
                  <a:close/>
                  <a:moveTo>
                    <a:pt x="15689" y="13470"/>
                  </a:moveTo>
                  <a:cubicBezTo>
                    <a:pt x="15689" y="13471"/>
                    <a:pt x="15689" y="13471"/>
                    <a:pt x="15689" y="13471"/>
                  </a:cubicBezTo>
                  <a:lnTo>
                    <a:pt x="15689" y="13471"/>
                  </a:lnTo>
                  <a:cubicBezTo>
                    <a:pt x="15689" y="13471"/>
                    <a:pt x="15689" y="13471"/>
                    <a:pt x="15689" y="13471"/>
                  </a:cubicBezTo>
                  <a:lnTo>
                    <a:pt x="15689" y="13471"/>
                  </a:lnTo>
                  <a:cubicBezTo>
                    <a:pt x="15689" y="13471"/>
                    <a:pt x="15689" y="13471"/>
                    <a:pt x="15689" y="13470"/>
                  </a:cubicBezTo>
                  <a:close/>
                  <a:moveTo>
                    <a:pt x="15685" y="13469"/>
                  </a:moveTo>
                  <a:lnTo>
                    <a:pt x="15685" y="13469"/>
                  </a:lnTo>
                  <a:cubicBezTo>
                    <a:pt x="15685" y="13469"/>
                    <a:pt x="15685" y="13469"/>
                    <a:pt x="15686" y="13469"/>
                  </a:cubicBezTo>
                  <a:lnTo>
                    <a:pt x="15686" y="13469"/>
                  </a:lnTo>
                  <a:cubicBezTo>
                    <a:pt x="15685" y="13470"/>
                    <a:pt x="15685" y="13470"/>
                    <a:pt x="15685" y="13471"/>
                  </a:cubicBezTo>
                  <a:lnTo>
                    <a:pt x="15685" y="13471"/>
                  </a:lnTo>
                  <a:cubicBezTo>
                    <a:pt x="15685" y="13470"/>
                    <a:pt x="15685" y="13470"/>
                    <a:pt x="15685" y="13469"/>
                  </a:cubicBezTo>
                  <a:close/>
                  <a:moveTo>
                    <a:pt x="15686" y="13470"/>
                  </a:moveTo>
                  <a:lnTo>
                    <a:pt x="15686" y="13470"/>
                  </a:lnTo>
                  <a:cubicBezTo>
                    <a:pt x="15686" y="13470"/>
                    <a:pt x="15687" y="13470"/>
                    <a:pt x="15687" y="13470"/>
                  </a:cubicBezTo>
                  <a:lnTo>
                    <a:pt x="15687" y="13470"/>
                  </a:lnTo>
                  <a:cubicBezTo>
                    <a:pt x="15687" y="13470"/>
                    <a:pt x="15687" y="13470"/>
                    <a:pt x="15687" y="13470"/>
                  </a:cubicBezTo>
                  <a:lnTo>
                    <a:pt x="15687" y="13470"/>
                  </a:lnTo>
                  <a:cubicBezTo>
                    <a:pt x="15688" y="13470"/>
                    <a:pt x="15688" y="13470"/>
                    <a:pt x="15689" y="13470"/>
                  </a:cubicBezTo>
                  <a:lnTo>
                    <a:pt x="15689" y="13470"/>
                  </a:lnTo>
                  <a:cubicBezTo>
                    <a:pt x="15689" y="13471"/>
                    <a:pt x="15689" y="13471"/>
                    <a:pt x="15689" y="13471"/>
                  </a:cubicBezTo>
                  <a:lnTo>
                    <a:pt x="15689" y="13471"/>
                  </a:lnTo>
                  <a:cubicBezTo>
                    <a:pt x="15689" y="13471"/>
                    <a:pt x="15688" y="13471"/>
                    <a:pt x="15687" y="13471"/>
                  </a:cubicBezTo>
                  <a:lnTo>
                    <a:pt x="15687" y="13471"/>
                  </a:lnTo>
                  <a:cubicBezTo>
                    <a:pt x="15687" y="13471"/>
                    <a:pt x="15687" y="13471"/>
                    <a:pt x="15687" y="13470"/>
                  </a:cubicBezTo>
                  <a:lnTo>
                    <a:pt x="15687" y="13470"/>
                  </a:lnTo>
                  <a:cubicBezTo>
                    <a:pt x="15687" y="13471"/>
                    <a:pt x="15686" y="13471"/>
                    <a:pt x="15686" y="13471"/>
                  </a:cubicBezTo>
                  <a:lnTo>
                    <a:pt x="15686" y="13471"/>
                  </a:lnTo>
                  <a:cubicBezTo>
                    <a:pt x="15686" y="13471"/>
                    <a:pt x="15686" y="13470"/>
                    <a:pt x="15686" y="13470"/>
                  </a:cubicBezTo>
                  <a:close/>
                  <a:moveTo>
                    <a:pt x="15672" y="13470"/>
                  </a:moveTo>
                  <a:lnTo>
                    <a:pt x="15672" y="13470"/>
                  </a:lnTo>
                  <a:cubicBezTo>
                    <a:pt x="15671" y="13470"/>
                    <a:pt x="15670" y="13470"/>
                    <a:pt x="15670" y="13470"/>
                  </a:cubicBezTo>
                  <a:lnTo>
                    <a:pt x="15670" y="13470"/>
                  </a:lnTo>
                  <a:cubicBezTo>
                    <a:pt x="15670" y="13471"/>
                    <a:pt x="15671" y="13471"/>
                    <a:pt x="15672" y="13471"/>
                  </a:cubicBezTo>
                  <a:lnTo>
                    <a:pt x="15672" y="13471"/>
                  </a:lnTo>
                  <a:cubicBezTo>
                    <a:pt x="15673" y="13471"/>
                    <a:pt x="15674" y="13471"/>
                    <a:pt x="15675" y="13471"/>
                  </a:cubicBezTo>
                  <a:lnTo>
                    <a:pt x="15675" y="13471"/>
                  </a:lnTo>
                  <a:cubicBezTo>
                    <a:pt x="15674" y="13470"/>
                    <a:pt x="15673" y="13470"/>
                    <a:pt x="15672" y="13470"/>
                  </a:cubicBezTo>
                  <a:close/>
                  <a:moveTo>
                    <a:pt x="15678" y="13470"/>
                  </a:moveTo>
                  <a:cubicBezTo>
                    <a:pt x="15677" y="13470"/>
                    <a:pt x="15676" y="13470"/>
                    <a:pt x="15675" y="13471"/>
                  </a:cubicBezTo>
                  <a:lnTo>
                    <a:pt x="15675" y="13471"/>
                  </a:lnTo>
                  <a:cubicBezTo>
                    <a:pt x="15676" y="13471"/>
                    <a:pt x="15677" y="13471"/>
                    <a:pt x="15678" y="13472"/>
                  </a:cubicBezTo>
                  <a:lnTo>
                    <a:pt x="15678" y="13472"/>
                  </a:lnTo>
                  <a:cubicBezTo>
                    <a:pt x="15678" y="13471"/>
                    <a:pt x="15678" y="13470"/>
                    <a:pt x="15678" y="13470"/>
                  </a:cubicBezTo>
                  <a:close/>
                  <a:moveTo>
                    <a:pt x="15685" y="13471"/>
                  </a:moveTo>
                  <a:cubicBezTo>
                    <a:pt x="15685" y="13471"/>
                    <a:pt x="15685" y="13472"/>
                    <a:pt x="15685" y="13472"/>
                  </a:cubicBezTo>
                  <a:lnTo>
                    <a:pt x="15685" y="13472"/>
                  </a:lnTo>
                  <a:cubicBezTo>
                    <a:pt x="15684" y="13472"/>
                    <a:pt x="15684" y="13473"/>
                    <a:pt x="15683" y="13473"/>
                  </a:cubicBezTo>
                  <a:lnTo>
                    <a:pt x="15683" y="13473"/>
                  </a:lnTo>
                  <a:cubicBezTo>
                    <a:pt x="15684" y="13472"/>
                    <a:pt x="15684" y="13471"/>
                    <a:pt x="15685" y="13471"/>
                  </a:cubicBezTo>
                  <a:close/>
                  <a:moveTo>
                    <a:pt x="15686" y="13471"/>
                  </a:moveTo>
                  <a:cubicBezTo>
                    <a:pt x="15686" y="13471"/>
                    <a:pt x="15686" y="13471"/>
                    <a:pt x="15686" y="13472"/>
                  </a:cubicBezTo>
                  <a:lnTo>
                    <a:pt x="15686" y="13472"/>
                  </a:lnTo>
                  <a:cubicBezTo>
                    <a:pt x="15687" y="13472"/>
                    <a:pt x="15687" y="13471"/>
                    <a:pt x="15687" y="13471"/>
                  </a:cubicBezTo>
                  <a:lnTo>
                    <a:pt x="15687" y="13471"/>
                  </a:lnTo>
                  <a:cubicBezTo>
                    <a:pt x="15688" y="13472"/>
                    <a:pt x="15688" y="13472"/>
                    <a:pt x="15688" y="13473"/>
                  </a:cubicBezTo>
                  <a:lnTo>
                    <a:pt x="15688" y="13473"/>
                  </a:lnTo>
                  <a:cubicBezTo>
                    <a:pt x="15689" y="13473"/>
                    <a:pt x="15690" y="13472"/>
                    <a:pt x="15690" y="13472"/>
                  </a:cubicBezTo>
                  <a:lnTo>
                    <a:pt x="15690" y="13472"/>
                  </a:lnTo>
                  <a:cubicBezTo>
                    <a:pt x="15690" y="13473"/>
                    <a:pt x="15689" y="13473"/>
                    <a:pt x="15689" y="13474"/>
                  </a:cubicBezTo>
                  <a:lnTo>
                    <a:pt x="15689" y="13474"/>
                  </a:lnTo>
                  <a:cubicBezTo>
                    <a:pt x="15689" y="13473"/>
                    <a:pt x="15689" y="13473"/>
                    <a:pt x="15688" y="13473"/>
                  </a:cubicBezTo>
                  <a:lnTo>
                    <a:pt x="15688" y="13473"/>
                  </a:lnTo>
                  <a:cubicBezTo>
                    <a:pt x="15688" y="13473"/>
                    <a:pt x="15687" y="13473"/>
                    <a:pt x="15686" y="13473"/>
                  </a:cubicBezTo>
                  <a:lnTo>
                    <a:pt x="15686" y="13473"/>
                  </a:lnTo>
                  <a:cubicBezTo>
                    <a:pt x="15686" y="13473"/>
                    <a:pt x="15686" y="13472"/>
                    <a:pt x="15686" y="13472"/>
                  </a:cubicBezTo>
                  <a:lnTo>
                    <a:pt x="15686" y="13472"/>
                  </a:lnTo>
                  <a:cubicBezTo>
                    <a:pt x="15686" y="13472"/>
                    <a:pt x="15686" y="13472"/>
                    <a:pt x="15686" y="13472"/>
                  </a:cubicBezTo>
                  <a:lnTo>
                    <a:pt x="15686" y="13472"/>
                  </a:lnTo>
                  <a:cubicBezTo>
                    <a:pt x="15686" y="13472"/>
                    <a:pt x="15686" y="13471"/>
                    <a:pt x="15686" y="13471"/>
                  </a:cubicBezTo>
                  <a:close/>
                  <a:moveTo>
                    <a:pt x="15680" y="13472"/>
                  </a:moveTo>
                  <a:cubicBezTo>
                    <a:pt x="15681" y="13472"/>
                    <a:pt x="15681" y="13473"/>
                    <a:pt x="15682" y="13473"/>
                  </a:cubicBezTo>
                  <a:lnTo>
                    <a:pt x="15682" y="13473"/>
                  </a:lnTo>
                  <a:cubicBezTo>
                    <a:pt x="15682" y="13473"/>
                    <a:pt x="15683" y="13473"/>
                    <a:pt x="15683" y="13473"/>
                  </a:cubicBezTo>
                  <a:lnTo>
                    <a:pt x="15683" y="13473"/>
                  </a:lnTo>
                  <a:cubicBezTo>
                    <a:pt x="15683" y="13473"/>
                    <a:pt x="15683" y="13473"/>
                    <a:pt x="15683" y="13473"/>
                  </a:cubicBezTo>
                  <a:lnTo>
                    <a:pt x="15683" y="13473"/>
                  </a:lnTo>
                  <a:cubicBezTo>
                    <a:pt x="15683" y="13473"/>
                    <a:pt x="15682" y="13473"/>
                    <a:pt x="15682" y="13473"/>
                  </a:cubicBezTo>
                  <a:lnTo>
                    <a:pt x="15682" y="13473"/>
                  </a:lnTo>
                  <a:cubicBezTo>
                    <a:pt x="15681" y="13473"/>
                    <a:pt x="15681" y="13473"/>
                    <a:pt x="15680" y="13474"/>
                  </a:cubicBezTo>
                  <a:lnTo>
                    <a:pt x="15680" y="13474"/>
                  </a:lnTo>
                  <a:cubicBezTo>
                    <a:pt x="15680" y="13473"/>
                    <a:pt x="15680" y="13473"/>
                    <a:pt x="15680" y="13472"/>
                  </a:cubicBezTo>
                  <a:close/>
                  <a:moveTo>
                    <a:pt x="15685" y="13473"/>
                  </a:moveTo>
                  <a:cubicBezTo>
                    <a:pt x="15685" y="13474"/>
                    <a:pt x="15685" y="13474"/>
                    <a:pt x="15685" y="13474"/>
                  </a:cubicBezTo>
                  <a:lnTo>
                    <a:pt x="15685" y="13474"/>
                  </a:lnTo>
                  <a:cubicBezTo>
                    <a:pt x="15684" y="13474"/>
                    <a:pt x="15684" y="13474"/>
                    <a:pt x="15684" y="13474"/>
                  </a:cubicBezTo>
                  <a:lnTo>
                    <a:pt x="15684" y="13474"/>
                  </a:lnTo>
                  <a:cubicBezTo>
                    <a:pt x="15684" y="13474"/>
                    <a:pt x="15684" y="13473"/>
                    <a:pt x="15685" y="13473"/>
                  </a:cubicBezTo>
                  <a:close/>
                  <a:moveTo>
                    <a:pt x="15686" y="13473"/>
                  </a:moveTo>
                  <a:cubicBezTo>
                    <a:pt x="15686" y="13474"/>
                    <a:pt x="15686" y="13474"/>
                    <a:pt x="15686" y="13474"/>
                  </a:cubicBezTo>
                  <a:lnTo>
                    <a:pt x="15686" y="13474"/>
                  </a:lnTo>
                  <a:cubicBezTo>
                    <a:pt x="15686" y="13474"/>
                    <a:pt x="15685" y="13474"/>
                    <a:pt x="15685" y="13474"/>
                  </a:cubicBezTo>
                  <a:lnTo>
                    <a:pt x="15685" y="13474"/>
                  </a:lnTo>
                  <a:cubicBezTo>
                    <a:pt x="15685" y="13474"/>
                    <a:pt x="15686" y="13474"/>
                    <a:pt x="15686" y="13473"/>
                  </a:cubicBezTo>
                  <a:close/>
                  <a:moveTo>
                    <a:pt x="15688" y="13475"/>
                  </a:moveTo>
                  <a:lnTo>
                    <a:pt x="15688" y="13475"/>
                  </a:lnTo>
                  <a:cubicBezTo>
                    <a:pt x="15688" y="13475"/>
                    <a:pt x="15687" y="13476"/>
                    <a:pt x="15687" y="13476"/>
                  </a:cubicBezTo>
                  <a:lnTo>
                    <a:pt x="15687" y="13476"/>
                  </a:lnTo>
                  <a:cubicBezTo>
                    <a:pt x="15688" y="13477"/>
                    <a:pt x="15688" y="13477"/>
                    <a:pt x="15689" y="13477"/>
                  </a:cubicBezTo>
                  <a:lnTo>
                    <a:pt x="15689" y="13477"/>
                  </a:lnTo>
                  <a:cubicBezTo>
                    <a:pt x="15689" y="13476"/>
                    <a:pt x="15689" y="13476"/>
                    <a:pt x="15690" y="13475"/>
                  </a:cubicBezTo>
                  <a:lnTo>
                    <a:pt x="15690" y="13475"/>
                  </a:lnTo>
                  <a:cubicBezTo>
                    <a:pt x="15690" y="13476"/>
                    <a:pt x="15690" y="13476"/>
                    <a:pt x="15690" y="13476"/>
                  </a:cubicBezTo>
                  <a:lnTo>
                    <a:pt x="15690" y="13476"/>
                  </a:lnTo>
                  <a:cubicBezTo>
                    <a:pt x="15690" y="13476"/>
                    <a:pt x="15690" y="13475"/>
                    <a:pt x="15690" y="13475"/>
                  </a:cubicBezTo>
                  <a:lnTo>
                    <a:pt x="15690" y="13475"/>
                  </a:lnTo>
                  <a:cubicBezTo>
                    <a:pt x="15690" y="13475"/>
                    <a:pt x="15690" y="13475"/>
                    <a:pt x="15690" y="13475"/>
                  </a:cubicBezTo>
                  <a:lnTo>
                    <a:pt x="15690" y="13475"/>
                  </a:lnTo>
                  <a:cubicBezTo>
                    <a:pt x="15689" y="13475"/>
                    <a:pt x="15689" y="13475"/>
                    <a:pt x="15688" y="13475"/>
                  </a:cubicBezTo>
                  <a:close/>
                  <a:moveTo>
                    <a:pt x="15682" y="13475"/>
                  </a:moveTo>
                  <a:lnTo>
                    <a:pt x="15682" y="13475"/>
                  </a:lnTo>
                  <a:cubicBezTo>
                    <a:pt x="15681" y="13475"/>
                    <a:pt x="15680" y="13475"/>
                    <a:pt x="15680" y="13475"/>
                  </a:cubicBezTo>
                  <a:lnTo>
                    <a:pt x="15680" y="13475"/>
                  </a:lnTo>
                  <a:cubicBezTo>
                    <a:pt x="15680" y="13476"/>
                    <a:pt x="15680" y="13477"/>
                    <a:pt x="15680" y="13477"/>
                  </a:cubicBezTo>
                  <a:lnTo>
                    <a:pt x="15680" y="13477"/>
                  </a:lnTo>
                  <a:cubicBezTo>
                    <a:pt x="15680" y="13476"/>
                    <a:pt x="15681" y="13476"/>
                    <a:pt x="15682" y="13475"/>
                  </a:cubicBezTo>
                  <a:close/>
                  <a:moveTo>
                    <a:pt x="15686" y="13476"/>
                  </a:moveTo>
                  <a:lnTo>
                    <a:pt x="15686" y="13476"/>
                  </a:lnTo>
                  <a:cubicBezTo>
                    <a:pt x="15686" y="13477"/>
                    <a:pt x="15686" y="13477"/>
                    <a:pt x="15686" y="13477"/>
                  </a:cubicBezTo>
                  <a:lnTo>
                    <a:pt x="15686" y="13477"/>
                  </a:lnTo>
                  <a:cubicBezTo>
                    <a:pt x="15686" y="13477"/>
                    <a:pt x="15687" y="13477"/>
                    <a:pt x="15687" y="13476"/>
                  </a:cubicBezTo>
                  <a:lnTo>
                    <a:pt x="15687" y="13476"/>
                  </a:lnTo>
                  <a:cubicBezTo>
                    <a:pt x="15687" y="13476"/>
                    <a:pt x="15686" y="13476"/>
                    <a:pt x="15686" y="13476"/>
                  </a:cubicBezTo>
                  <a:close/>
                  <a:moveTo>
                    <a:pt x="15692" y="13472"/>
                  </a:moveTo>
                  <a:lnTo>
                    <a:pt x="15692" y="13472"/>
                  </a:lnTo>
                  <a:cubicBezTo>
                    <a:pt x="15693" y="13474"/>
                    <a:pt x="15695" y="13476"/>
                    <a:pt x="15696" y="13478"/>
                  </a:cubicBezTo>
                  <a:lnTo>
                    <a:pt x="15696" y="13478"/>
                  </a:lnTo>
                  <a:cubicBezTo>
                    <a:pt x="15695" y="13477"/>
                    <a:pt x="15694" y="13477"/>
                    <a:pt x="15693" y="13477"/>
                  </a:cubicBezTo>
                  <a:lnTo>
                    <a:pt x="15693" y="13477"/>
                  </a:lnTo>
                  <a:cubicBezTo>
                    <a:pt x="15693" y="13476"/>
                    <a:pt x="15692" y="13475"/>
                    <a:pt x="15691" y="13474"/>
                  </a:cubicBezTo>
                  <a:lnTo>
                    <a:pt x="15691" y="13474"/>
                  </a:lnTo>
                  <a:cubicBezTo>
                    <a:pt x="15691" y="13473"/>
                    <a:pt x="15692" y="13473"/>
                    <a:pt x="15692" y="13472"/>
                  </a:cubicBezTo>
                  <a:close/>
                  <a:moveTo>
                    <a:pt x="15680" y="13486"/>
                  </a:moveTo>
                  <a:lnTo>
                    <a:pt x="15680" y="13486"/>
                  </a:lnTo>
                  <a:cubicBezTo>
                    <a:pt x="15679" y="13487"/>
                    <a:pt x="15679" y="13488"/>
                    <a:pt x="15678" y="13488"/>
                  </a:cubicBezTo>
                  <a:lnTo>
                    <a:pt x="15678" y="13488"/>
                  </a:lnTo>
                  <a:cubicBezTo>
                    <a:pt x="15678" y="13490"/>
                    <a:pt x="15678" y="13491"/>
                    <a:pt x="15678" y="13492"/>
                  </a:cubicBezTo>
                  <a:lnTo>
                    <a:pt x="15678" y="13492"/>
                  </a:lnTo>
                  <a:cubicBezTo>
                    <a:pt x="15678" y="13491"/>
                    <a:pt x="15679" y="13490"/>
                    <a:pt x="15680" y="13489"/>
                  </a:cubicBezTo>
                  <a:lnTo>
                    <a:pt x="15680" y="13489"/>
                  </a:lnTo>
                  <a:cubicBezTo>
                    <a:pt x="15680" y="13488"/>
                    <a:pt x="15680" y="13487"/>
                    <a:pt x="15680" y="13486"/>
                  </a:cubicBezTo>
                  <a:close/>
                  <a:moveTo>
                    <a:pt x="15695" y="13471"/>
                  </a:moveTo>
                  <a:lnTo>
                    <a:pt x="15695" y="13471"/>
                  </a:lnTo>
                  <a:cubicBezTo>
                    <a:pt x="15783" y="13501"/>
                    <a:pt x="15871" y="13531"/>
                    <a:pt x="15960" y="13561"/>
                  </a:cubicBezTo>
                  <a:cubicBezTo>
                    <a:pt x="15871" y="13531"/>
                    <a:pt x="15781" y="13501"/>
                    <a:pt x="15693" y="13472"/>
                  </a:cubicBezTo>
                  <a:lnTo>
                    <a:pt x="15693" y="13472"/>
                  </a:lnTo>
                  <a:cubicBezTo>
                    <a:pt x="15692" y="13472"/>
                    <a:pt x="15692" y="13472"/>
                    <a:pt x="15692" y="13472"/>
                  </a:cubicBezTo>
                  <a:lnTo>
                    <a:pt x="15692" y="13472"/>
                  </a:lnTo>
                  <a:cubicBezTo>
                    <a:pt x="15692" y="13472"/>
                    <a:pt x="15692" y="13472"/>
                    <a:pt x="15692" y="13472"/>
                  </a:cubicBezTo>
                  <a:lnTo>
                    <a:pt x="15692" y="13472"/>
                  </a:lnTo>
                  <a:cubicBezTo>
                    <a:pt x="15692" y="13472"/>
                    <a:pt x="15692" y="13472"/>
                    <a:pt x="15692" y="13472"/>
                  </a:cubicBezTo>
                  <a:lnTo>
                    <a:pt x="15692" y="13472"/>
                  </a:lnTo>
                  <a:cubicBezTo>
                    <a:pt x="15692" y="13472"/>
                    <a:pt x="15692" y="13472"/>
                    <a:pt x="15693" y="13472"/>
                  </a:cubicBezTo>
                  <a:lnTo>
                    <a:pt x="15693" y="13472"/>
                  </a:lnTo>
                  <a:cubicBezTo>
                    <a:pt x="15693" y="13472"/>
                    <a:pt x="15693" y="13472"/>
                    <a:pt x="15693" y="13471"/>
                  </a:cubicBezTo>
                  <a:lnTo>
                    <a:pt x="15693" y="13471"/>
                  </a:lnTo>
                  <a:cubicBezTo>
                    <a:pt x="15693" y="13471"/>
                    <a:pt x="15694" y="13471"/>
                    <a:pt x="15695" y="13471"/>
                  </a:cubicBezTo>
                  <a:close/>
                  <a:moveTo>
                    <a:pt x="11702" y="1"/>
                  </a:moveTo>
                  <a:cubicBezTo>
                    <a:pt x="10072" y="1"/>
                    <a:pt x="9751" y="4999"/>
                    <a:pt x="15678" y="13453"/>
                  </a:cubicBezTo>
                  <a:lnTo>
                    <a:pt x="15678" y="13453"/>
                  </a:lnTo>
                  <a:cubicBezTo>
                    <a:pt x="15680" y="13360"/>
                    <a:pt x="15681" y="13266"/>
                    <a:pt x="15682" y="13172"/>
                  </a:cubicBezTo>
                  <a:lnTo>
                    <a:pt x="15682" y="13172"/>
                  </a:lnTo>
                  <a:cubicBezTo>
                    <a:pt x="15681" y="13267"/>
                    <a:pt x="15680" y="13361"/>
                    <a:pt x="15680" y="13455"/>
                  </a:cubicBezTo>
                  <a:lnTo>
                    <a:pt x="15680" y="13455"/>
                  </a:lnTo>
                  <a:cubicBezTo>
                    <a:pt x="15679" y="13454"/>
                    <a:pt x="15679" y="13453"/>
                    <a:pt x="15678" y="13453"/>
                  </a:cubicBezTo>
                  <a:lnTo>
                    <a:pt x="15678" y="13453"/>
                  </a:lnTo>
                  <a:cubicBezTo>
                    <a:pt x="15678" y="13454"/>
                    <a:pt x="15678" y="13455"/>
                    <a:pt x="15678" y="13456"/>
                  </a:cubicBezTo>
                  <a:lnTo>
                    <a:pt x="15678" y="13456"/>
                  </a:lnTo>
                  <a:cubicBezTo>
                    <a:pt x="15624" y="13380"/>
                    <a:pt x="15570" y="13304"/>
                    <a:pt x="15516" y="13228"/>
                  </a:cubicBezTo>
                  <a:lnTo>
                    <a:pt x="15516" y="13228"/>
                  </a:lnTo>
                  <a:cubicBezTo>
                    <a:pt x="15546" y="13271"/>
                    <a:pt x="15577" y="13314"/>
                    <a:pt x="15607" y="13357"/>
                  </a:cubicBezTo>
                  <a:lnTo>
                    <a:pt x="15607" y="13357"/>
                  </a:lnTo>
                  <a:cubicBezTo>
                    <a:pt x="15631" y="13390"/>
                    <a:pt x="15655" y="13423"/>
                    <a:pt x="15678" y="13456"/>
                  </a:cubicBezTo>
                  <a:lnTo>
                    <a:pt x="15678" y="13456"/>
                  </a:lnTo>
                  <a:cubicBezTo>
                    <a:pt x="15678" y="13457"/>
                    <a:pt x="15678" y="13458"/>
                    <a:pt x="15678" y="13458"/>
                  </a:cubicBezTo>
                  <a:lnTo>
                    <a:pt x="15678" y="13458"/>
                  </a:lnTo>
                  <a:cubicBezTo>
                    <a:pt x="15679" y="13459"/>
                    <a:pt x="15679" y="13460"/>
                    <a:pt x="15680" y="13461"/>
                  </a:cubicBezTo>
                  <a:lnTo>
                    <a:pt x="15680" y="13461"/>
                  </a:lnTo>
                  <a:cubicBezTo>
                    <a:pt x="15680" y="13460"/>
                    <a:pt x="15680" y="13459"/>
                    <a:pt x="15680" y="13458"/>
                  </a:cubicBezTo>
                  <a:lnTo>
                    <a:pt x="15680" y="13458"/>
                  </a:lnTo>
                  <a:cubicBezTo>
                    <a:pt x="15682" y="13460"/>
                    <a:pt x="15683" y="13462"/>
                    <a:pt x="15685" y="13465"/>
                  </a:cubicBezTo>
                  <a:lnTo>
                    <a:pt x="15685" y="13465"/>
                  </a:lnTo>
                  <a:cubicBezTo>
                    <a:pt x="15685" y="13465"/>
                    <a:pt x="15685" y="13465"/>
                    <a:pt x="15685" y="13466"/>
                  </a:cubicBezTo>
                  <a:lnTo>
                    <a:pt x="15685" y="13466"/>
                  </a:lnTo>
                  <a:cubicBezTo>
                    <a:pt x="15684" y="13466"/>
                    <a:pt x="15684" y="13466"/>
                    <a:pt x="15684" y="13466"/>
                  </a:cubicBezTo>
                  <a:lnTo>
                    <a:pt x="15684" y="13466"/>
                  </a:lnTo>
                  <a:cubicBezTo>
                    <a:pt x="15682" y="13464"/>
                    <a:pt x="15681" y="13462"/>
                    <a:pt x="15680" y="13461"/>
                  </a:cubicBezTo>
                  <a:lnTo>
                    <a:pt x="15680" y="13461"/>
                  </a:lnTo>
                  <a:cubicBezTo>
                    <a:pt x="15680" y="13462"/>
                    <a:pt x="15680" y="13464"/>
                    <a:pt x="15680" y="13466"/>
                  </a:cubicBezTo>
                  <a:lnTo>
                    <a:pt x="15680" y="13466"/>
                  </a:lnTo>
                  <a:cubicBezTo>
                    <a:pt x="15679" y="13466"/>
                    <a:pt x="15679" y="13465"/>
                    <a:pt x="15678" y="13465"/>
                  </a:cubicBezTo>
                  <a:lnTo>
                    <a:pt x="15678" y="13465"/>
                  </a:lnTo>
                  <a:cubicBezTo>
                    <a:pt x="15678" y="13466"/>
                    <a:pt x="15678" y="13466"/>
                    <a:pt x="15678" y="13467"/>
                  </a:cubicBezTo>
                  <a:lnTo>
                    <a:pt x="15678" y="13467"/>
                  </a:lnTo>
                  <a:cubicBezTo>
                    <a:pt x="15679" y="13467"/>
                    <a:pt x="15679" y="13467"/>
                    <a:pt x="15680" y="13467"/>
                  </a:cubicBezTo>
                  <a:lnTo>
                    <a:pt x="15680" y="13467"/>
                  </a:lnTo>
                  <a:cubicBezTo>
                    <a:pt x="15679" y="13467"/>
                    <a:pt x="15679" y="13468"/>
                    <a:pt x="15678" y="13468"/>
                  </a:cubicBezTo>
                  <a:lnTo>
                    <a:pt x="15678" y="13468"/>
                  </a:lnTo>
                  <a:cubicBezTo>
                    <a:pt x="15678" y="13467"/>
                    <a:pt x="15678" y="13467"/>
                    <a:pt x="15678" y="13467"/>
                  </a:cubicBezTo>
                  <a:lnTo>
                    <a:pt x="15678" y="13467"/>
                  </a:lnTo>
                  <a:cubicBezTo>
                    <a:pt x="11624" y="12128"/>
                    <a:pt x="8444" y="11641"/>
                    <a:pt x="6139" y="11641"/>
                  </a:cubicBezTo>
                  <a:cubicBezTo>
                    <a:pt x="0" y="11641"/>
                    <a:pt x="84" y="15097"/>
                    <a:pt x="6461" y="15097"/>
                  </a:cubicBezTo>
                  <a:cubicBezTo>
                    <a:pt x="8732" y="15097"/>
                    <a:pt x="11800" y="14659"/>
                    <a:pt x="15670" y="13470"/>
                  </a:cubicBezTo>
                  <a:lnTo>
                    <a:pt x="15670" y="13470"/>
                  </a:lnTo>
                  <a:cubicBezTo>
                    <a:pt x="15582" y="13440"/>
                    <a:pt x="15493" y="13410"/>
                    <a:pt x="15404" y="13380"/>
                  </a:cubicBezTo>
                  <a:lnTo>
                    <a:pt x="15404" y="13380"/>
                  </a:lnTo>
                  <a:cubicBezTo>
                    <a:pt x="15494" y="13411"/>
                    <a:pt x="15583" y="13440"/>
                    <a:pt x="15672" y="13470"/>
                  </a:cubicBezTo>
                  <a:lnTo>
                    <a:pt x="15672" y="13470"/>
                  </a:lnTo>
                  <a:cubicBezTo>
                    <a:pt x="15674" y="13469"/>
                    <a:pt x="15676" y="13468"/>
                    <a:pt x="15678" y="13468"/>
                  </a:cubicBezTo>
                  <a:lnTo>
                    <a:pt x="15678" y="13468"/>
                  </a:lnTo>
                  <a:cubicBezTo>
                    <a:pt x="15678" y="13468"/>
                    <a:pt x="15678" y="13469"/>
                    <a:pt x="15678" y="13470"/>
                  </a:cubicBezTo>
                  <a:lnTo>
                    <a:pt x="15678" y="13470"/>
                  </a:lnTo>
                  <a:cubicBezTo>
                    <a:pt x="15679" y="13469"/>
                    <a:pt x="15679" y="13469"/>
                    <a:pt x="15680" y="13469"/>
                  </a:cubicBezTo>
                  <a:lnTo>
                    <a:pt x="15680" y="13469"/>
                  </a:lnTo>
                  <a:cubicBezTo>
                    <a:pt x="15680" y="13468"/>
                    <a:pt x="15680" y="13468"/>
                    <a:pt x="15680" y="13467"/>
                  </a:cubicBezTo>
                  <a:lnTo>
                    <a:pt x="15680" y="13467"/>
                  </a:lnTo>
                  <a:cubicBezTo>
                    <a:pt x="15681" y="13468"/>
                    <a:pt x="15681" y="13468"/>
                    <a:pt x="15682" y="13468"/>
                  </a:cubicBezTo>
                  <a:lnTo>
                    <a:pt x="15682" y="13468"/>
                  </a:lnTo>
                  <a:cubicBezTo>
                    <a:pt x="15683" y="13468"/>
                    <a:pt x="15684" y="13468"/>
                    <a:pt x="15685" y="13467"/>
                  </a:cubicBezTo>
                  <a:lnTo>
                    <a:pt x="15685" y="13467"/>
                  </a:lnTo>
                  <a:cubicBezTo>
                    <a:pt x="15685" y="13468"/>
                    <a:pt x="15685" y="13469"/>
                    <a:pt x="15685" y="13469"/>
                  </a:cubicBezTo>
                  <a:lnTo>
                    <a:pt x="15685" y="13469"/>
                  </a:lnTo>
                  <a:cubicBezTo>
                    <a:pt x="15684" y="13469"/>
                    <a:pt x="15683" y="13469"/>
                    <a:pt x="15682" y="13468"/>
                  </a:cubicBezTo>
                  <a:lnTo>
                    <a:pt x="15682" y="13468"/>
                  </a:lnTo>
                  <a:cubicBezTo>
                    <a:pt x="15681" y="13468"/>
                    <a:pt x="15681" y="13469"/>
                    <a:pt x="15680" y="13469"/>
                  </a:cubicBezTo>
                  <a:lnTo>
                    <a:pt x="15680" y="13469"/>
                  </a:lnTo>
                  <a:cubicBezTo>
                    <a:pt x="15680" y="13470"/>
                    <a:pt x="15680" y="13471"/>
                    <a:pt x="15680" y="13472"/>
                  </a:cubicBezTo>
                  <a:lnTo>
                    <a:pt x="15680" y="13472"/>
                  </a:lnTo>
                  <a:cubicBezTo>
                    <a:pt x="15679" y="13472"/>
                    <a:pt x="15679" y="13472"/>
                    <a:pt x="15678" y="13472"/>
                  </a:cubicBezTo>
                  <a:lnTo>
                    <a:pt x="15678" y="13472"/>
                  </a:lnTo>
                  <a:cubicBezTo>
                    <a:pt x="15678" y="13472"/>
                    <a:pt x="15678" y="13473"/>
                    <a:pt x="15678" y="13473"/>
                  </a:cubicBezTo>
                  <a:lnTo>
                    <a:pt x="15678" y="13473"/>
                  </a:lnTo>
                  <a:cubicBezTo>
                    <a:pt x="15679" y="13474"/>
                    <a:pt x="15679" y="13474"/>
                    <a:pt x="15679" y="13474"/>
                  </a:cubicBezTo>
                  <a:lnTo>
                    <a:pt x="15679" y="13474"/>
                  </a:lnTo>
                  <a:cubicBezTo>
                    <a:pt x="15679" y="13474"/>
                    <a:pt x="15679" y="13474"/>
                    <a:pt x="15678" y="13474"/>
                  </a:cubicBezTo>
                  <a:lnTo>
                    <a:pt x="15678" y="13474"/>
                  </a:lnTo>
                  <a:cubicBezTo>
                    <a:pt x="15678" y="13474"/>
                    <a:pt x="15678" y="13474"/>
                    <a:pt x="15678" y="13473"/>
                  </a:cubicBezTo>
                  <a:lnTo>
                    <a:pt x="15678" y="13473"/>
                  </a:lnTo>
                  <a:cubicBezTo>
                    <a:pt x="15676" y="13473"/>
                    <a:pt x="15674" y="13472"/>
                    <a:pt x="15672" y="13471"/>
                  </a:cubicBezTo>
                  <a:lnTo>
                    <a:pt x="15672" y="13471"/>
                  </a:lnTo>
                  <a:cubicBezTo>
                    <a:pt x="4442" y="17065"/>
                    <a:pt x="2420" y="22004"/>
                    <a:pt x="5150" y="22004"/>
                  </a:cubicBezTo>
                  <a:cubicBezTo>
                    <a:pt x="6977" y="22004"/>
                    <a:pt x="10931" y="19793"/>
                    <a:pt x="15678" y="13488"/>
                  </a:cubicBezTo>
                  <a:lnTo>
                    <a:pt x="15678" y="13488"/>
                  </a:lnTo>
                  <a:cubicBezTo>
                    <a:pt x="15678" y="13486"/>
                    <a:pt x="15678" y="13484"/>
                    <a:pt x="15678" y="13482"/>
                  </a:cubicBezTo>
                  <a:lnTo>
                    <a:pt x="15678" y="13482"/>
                  </a:lnTo>
                  <a:cubicBezTo>
                    <a:pt x="15624" y="13554"/>
                    <a:pt x="15570" y="13627"/>
                    <a:pt x="15515" y="13700"/>
                  </a:cubicBezTo>
                  <a:cubicBezTo>
                    <a:pt x="15570" y="13626"/>
                    <a:pt x="15624" y="13553"/>
                    <a:pt x="15678" y="13480"/>
                  </a:cubicBezTo>
                  <a:lnTo>
                    <a:pt x="15678" y="13480"/>
                  </a:lnTo>
                  <a:cubicBezTo>
                    <a:pt x="15678" y="13480"/>
                    <a:pt x="15678" y="13481"/>
                    <a:pt x="15678" y="13482"/>
                  </a:cubicBezTo>
                  <a:lnTo>
                    <a:pt x="15678" y="13482"/>
                  </a:lnTo>
                  <a:cubicBezTo>
                    <a:pt x="15679" y="13481"/>
                    <a:pt x="15679" y="13480"/>
                    <a:pt x="15680" y="13480"/>
                  </a:cubicBezTo>
                  <a:lnTo>
                    <a:pt x="15680" y="13480"/>
                  </a:lnTo>
                  <a:cubicBezTo>
                    <a:pt x="15680" y="13482"/>
                    <a:pt x="15680" y="13484"/>
                    <a:pt x="15680" y="13486"/>
                  </a:cubicBezTo>
                  <a:lnTo>
                    <a:pt x="15680" y="13486"/>
                  </a:lnTo>
                  <a:cubicBezTo>
                    <a:pt x="15681" y="13484"/>
                    <a:pt x="15683" y="13482"/>
                    <a:pt x="15685" y="13480"/>
                  </a:cubicBezTo>
                  <a:lnTo>
                    <a:pt x="15685" y="13480"/>
                  </a:lnTo>
                  <a:cubicBezTo>
                    <a:pt x="15685" y="13481"/>
                    <a:pt x="15685" y="13482"/>
                    <a:pt x="15685" y="13483"/>
                  </a:cubicBezTo>
                  <a:lnTo>
                    <a:pt x="15685" y="13483"/>
                  </a:lnTo>
                  <a:cubicBezTo>
                    <a:pt x="15685" y="13482"/>
                    <a:pt x="15686" y="13481"/>
                    <a:pt x="15686" y="13480"/>
                  </a:cubicBezTo>
                  <a:lnTo>
                    <a:pt x="15686" y="13480"/>
                  </a:lnTo>
                  <a:cubicBezTo>
                    <a:pt x="15686" y="13479"/>
                    <a:pt x="15686" y="13478"/>
                    <a:pt x="15686" y="13477"/>
                  </a:cubicBezTo>
                  <a:lnTo>
                    <a:pt x="15686" y="13477"/>
                  </a:lnTo>
                  <a:cubicBezTo>
                    <a:pt x="15686" y="13478"/>
                    <a:pt x="15685" y="13479"/>
                    <a:pt x="15685" y="13480"/>
                  </a:cubicBezTo>
                  <a:lnTo>
                    <a:pt x="15685" y="13480"/>
                  </a:lnTo>
                  <a:cubicBezTo>
                    <a:pt x="15685" y="13478"/>
                    <a:pt x="15685" y="13477"/>
                    <a:pt x="15685" y="13476"/>
                  </a:cubicBezTo>
                  <a:lnTo>
                    <a:pt x="15685" y="13476"/>
                  </a:lnTo>
                  <a:cubicBezTo>
                    <a:pt x="15684" y="13475"/>
                    <a:pt x="15684" y="13475"/>
                    <a:pt x="15683" y="13475"/>
                  </a:cubicBezTo>
                  <a:lnTo>
                    <a:pt x="15683" y="13475"/>
                  </a:lnTo>
                  <a:cubicBezTo>
                    <a:pt x="15682" y="13477"/>
                    <a:pt x="15681" y="13478"/>
                    <a:pt x="15680" y="13480"/>
                  </a:cubicBezTo>
                  <a:lnTo>
                    <a:pt x="15680" y="13480"/>
                  </a:lnTo>
                  <a:cubicBezTo>
                    <a:pt x="15680" y="13479"/>
                    <a:pt x="15680" y="13478"/>
                    <a:pt x="15680" y="13477"/>
                  </a:cubicBezTo>
                  <a:lnTo>
                    <a:pt x="15680" y="13477"/>
                  </a:lnTo>
                  <a:cubicBezTo>
                    <a:pt x="15679" y="13478"/>
                    <a:pt x="15679" y="13479"/>
                    <a:pt x="15678" y="13480"/>
                  </a:cubicBezTo>
                  <a:lnTo>
                    <a:pt x="15678" y="13480"/>
                  </a:lnTo>
                  <a:cubicBezTo>
                    <a:pt x="15678" y="13478"/>
                    <a:pt x="15678" y="13477"/>
                    <a:pt x="15678" y="13476"/>
                  </a:cubicBezTo>
                  <a:lnTo>
                    <a:pt x="15678" y="13476"/>
                  </a:lnTo>
                  <a:cubicBezTo>
                    <a:pt x="15587" y="13504"/>
                    <a:pt x="15496" y="13532"/>
                    <a:pt x="15404" y="13561"/>
                  </a:cubicBezTo>
                  <a:cubicBezTo>
                    <a:pt x="15496" y="13532"/>
                    <a:pt x="15587" y="13503"/>
                    <a:pt x="15678" y="13474"/>
                  </a:cubicBezTo>
                  <a:lnTo>
                    <a:pt x="15678" y="13474"/>
                  </a:lnTo>
                  <a:cubicBezTo>
                    <a:pt x="15678" y="13475"/>
                    <a:pt x="15678" y="13475"/>
                    <a:pt x="15678" y="13476"/>
                  </a:cubicBezTo>
                  <a:lnTo>
                    <a:pt x="15678" y="13476"/>
                  </a:lnTo>
                  <a:cubicBezTo>
                    <a:pt x="15679" y="13476"/>
                    <a:pt x="15679" y="13476"/>
                    <a:pt x="15680" y="13475"/>
                  </a:cubicBezTo>
                  <a:lnTo>
                    <a:pt x="15680" y="13475"/>
                  </a:lnTo>
                  <a:cubicBezTo>
                    <a:pt x="15680" y="13475"/>
                    <a:pt x="15680" y="13474"/>
                    <a:pt x="15680" y="13474"/>
                  </a:cubicBezTo>
                  <a:lnTo>
                    <a:pt x="15680" y="13474"/>
                  </a:lnTo>
                  <a:cubicBezTo>
                    <a:pt x="15680" y="13474"/>
                    <a:pt x="15681" y="13474"/>
                    <a:pt x="15682" y="13475"/>
                  </a:cubicBezTo>
                  <a:lnTo>
                    <a:pt x="15682" y="13475"/>
                  </a:lnTo>
                  <a:cubicBezTo>
                    <a:pt x="15682" y="13475"/>
                    <a:pt x="15682" y="13475"/>
                    <a:pt x="15682" y="13475"/>
                  </a:cubicBezTo>
                  <a:lnTo>
                    <a:pt x="15682" y="13475"/>
                  </a:lnTo>
                  <a:cubicBezTo>
                    <a:pt x="15682" y="13475"/>
                    <a:pt x="15682" y="13475"/>
                    <a:pt x="15682" y="13475"/>
                  </a:cubicBezTo>
                  <a:lnTo>
                    <a:pt x="15682" y="13475"/>
                  </a:lnTo>
                  <a:cubicBezTo>
                    <a:pt x="15682" y="13475"/>
                    <a:pt x="15683" y="13475"/>
                    <a:pt x="15683" y="13475"/>
                  </a:cubicBezTo>
                  <a:lnTo>
                    <a:pt x="15683" y="13475"/>
                  </a:lnTo>
                  <a:cubicBezTo>
                    <a:pt x="15683" y="13475"/>
                    <a:pt x="15684" y="13474"/>
                    <a:pt x="15684" y="13474"/>
                  </a:cubicBezTo>
                  <a:lnTo>
                    <a:pt x="15684" y="13474"/>
                  </a:lnTo>
                  <a:cubicBezTo>
                    <a:pt x="15684" y="13474"/>
                    <a:pt x="15684" y="13474"/>
                    <a:pt x="15685" y="13474"/>
                  </a:cubicBezTo>
                  <a:lnTo>
                    <a:pt x="15685" y="13474"/>
                  </a:lnTo>
                  <a:cubicBezTo>
                    <a:pt x="15685" y="13474"/>
                    <a:pt x="15685" y="13475"/>
                    <a:pt x="15685" y="13476"/>
                  </a:cubicBezTo>
                  <a:lnTo>
                    <a:pt x="15685" y="13476"/>
                  </a:lnTo>
                  <a:cubicBezTo>
                    <a:pt x="15685" y="13476"/>
                    <a:pt x="15686" y="13476"/>
                    <a:pt x="15686" y="13476"/>
                  </a:cubicBezTo>
                  <a:lnTo>
                    <a:pt x="15686" y="13476"/>
                  </a:lnTo>
                  <a:cubicBezTo>
                    <a:pt x="15686" y="13476"/>
                    <a:pt x="15686" y="13475"/>
                    <a:pt x="15686" y="13474"/>
                  </a:cubicBezTo>
                  <a:lnTo>
                    <a:pt x="15686" y="13474"/>
                  </a:lnTo>
                  <a:cubicBezTo>
                    <a:pt x="15687" y="13475"/>
                    <a:pt x="15687" y="13475"/>
                    <a:pt x="15688" y="13475"/>
                  </a:cubicBezTo>
                  <a:lnTo>
                    <a:pt x="15688" y="13475"/>
                  </a:lnTo>
                  <a:cubicBezTo>
                    <a:pt x="15688" y="13475"/>
                    <a:pt x="15689" y="13474"/>
                    <a:pt x="15689" y="13474"/>
                  </a:cubicBezTo>
                  <a:lnTo>
                    <a:pt x="15689" y="13474"/>
                  </a:lnTo>
                  <a:cubicBezTo>
                    <a:pt x="15689" y="13474"/>
                    <a:pt x="15690" y="13475"/>
                    <a:pt x="15690" y="13475"/>
                  </a:cubicBezTo>
                  <a:lnTo>
                    <a:pt x="15690" y="13475"/>
                  </a:lnTo>
                  <a:cubicBezTo>
                    <a:pt x="15690" y="13475"/>
                    <a:pt x="15691" y="13474"/>
                    <a:pt x="15691" y="13474"/>
                  </a:cubicBezTo>
                  <a:lnTo>
                    <a:pt x="15691" y="13474"/>
                  </a:lnTo>
                  <a:cubicBezTo>
                    <a:pt x="15692" y="13475"/>
                    <a:pt x="15693" y="13476"/>
                    <a:pt x="15693" y="13477"/>
                  </a:cubicBezTo>
                  <a:lnTo>
                    <a:pt x="15693" y="13477"/>
                  </a:lnTo>
                  <a:cubicBezTo>
                    <a:pt x="15692" y="13476"/>
                    <a:pt x="15691" y="13476"/>
                    <a:pt x="15690" y="13476"/>
                  </a:cubicBezTo>
                  <a:lnTo>
                    <a:pt x="15690" y="13476"/>
                  </a:lnTo>
                  <a:cubicBezTo>
                    <a:pt x="15691" y="13477"/>
                    <a:pt x="15692" y="13477"/>
                    <a:pt x="15692" y="13478"/>
                  </a:cubicBezTo>
                  <a:lnTo>
                    <a:pt x="15692" y="13478"/>
                  </a:lnTo>
                  <a:cubicBezTo>
                    <a:pt x="15693" y="13479"/>
                    <a:pt x="15694" y="13479"/>
                    <a:pt x="15695" y="13479"/>
                  </a:cubicBezTo>
                  <a:lnTo>
                    <a:pt x="15695" y="13479"/>
                  </a:lnTo>
                  <a:cubicBezTo>
                    <a:pt x="15751" y="13557"/>
                    <a:pt x="15807" y="13635"/>
                    <a:pt x="15863" y="13714"/>
                  </a:cubicBezTo>
                  <a:cubicBezTo>
                    <a:pt x="15835" y="13675"/>
                    <a:pt x="15807" y="13635"/>
                    <a:pt x="15779" y="13596"/>
                  </a:cubicBezTo>
                  <a:lnTo>
                    <a:pt x="15779" y="13596"/>
                  </a:lnTo>
                  <a:cubicBezTo>
                    <a:pt x="15751" y="13557"/>
                    <a:pt x="15723" y="13518"/>
                    <a:pt x="15695" y="13479"/>
                  </a:cubicBezTo>
                  <a:lnTo>
                    <a:pt x="15695" y="13479"/>
                  </a:lnTo>
                  <a:cubicBezTo>
                    <a:pt x="15696" y="13480"/>
                    <a:pt x="15697" y="13480"/>
                    <a:pt x="15698" y="13480"/>
                  </a:cubicBezTo>
                  <a:lnTo>
                    <a:pt x="15698" y="13480"/>
                  </a:lnTo>
                  <a:cubicBezTo>
                    <a:pt x="15697" y="13479"/>
                    <a:pt x="15697" y="13478"/>
                    <a:pt x="15696" y="13478"/>
                  </a:cubicBezTo>
                  <a:lnTo>
                    <a:pt x="15696" y="13478"/>
                  </a:lnTo>
                  <a:cubicBezTo>
                    <a:pt x="19745" y="14814"/>
                    <a:pt x="22923" y="15300"/>
                    <a:pt x="25226" y="15300"/>
                  </a:cubicBezTo>
                  <a:cubicBezTo>
                    <a:pt x="31368" y="15300"/>
                    <a:pt x="31288" y="11845"/>
                    <a:pt x="24908" y="11845"/>
                  </a:cubicBezTo>
                  <a:cubicBezTo>
                    <a:pt x="22637" y="11845"/>
                    <a:pt x="19567" y="12283"/>
                    <a:pt x="15695" y="13471"/>
                  </a:cubicBezTo>
                  <a:lnTo>
                    <a:pt x="15695" y="13471"/>
                  </a:lnTo>
                  <a:cubicBezTo>
                    <a:pt x="15694" y="13471"/>
                    <a:pt x="15694" y="13470"/>
                    <a:pt x="15693" y="13470"/>
                  </a:cubicBezTo>
                  <a:lnTo>
                    <a:pt x="15693" y="13470"/>
                  </a:lnTo>
                  <a:cubicBezTo>
                    <a:pt x="15694" y="13470"/>
                    <a:pt x="15694" y="13469"/>
                    <a:pt x="15694" y="13469"/>
                  </a:cubicBezTo>
                  <a:lnTo>
                    <a:pt x="15694" y="13469"/>
                  </a:lnTo>
                  <a:cubicBezTo>
                    <a:pt x="15694" y="13469"/>
                    <a:pt x="15693" y="13470"/>
                    <a:pt x="15692" y="13470"/>
                  </a:cubicBezTo>
                  <a:lnTo>
                    <a:pt x="15692" y="13470"/>
                  </a:lnTo>
                  <a:cubicBezTo>
                    <a:pt x="15692" y="13470"/>
                    <a:pt x="15692" y="13470"/>
                    <a:pt x="15692" y="13470"/>
                  </a:cubicBezTo>
                  <a:lnTo>
                    <a:pt x="15692" y="13470"/>
                  </a:lnTo>
                  <a:cubicBezTo>
                    <a:pt x="15692" y="13470"/>
                    <a:pt x="15692" y="13470"/>
                    <a:pt x="15692" y="13470"/>
                  </a:cubicBezTo>
                  <a:lnTo>
                    <a:pt x="15692" y="13470"/>
                  </a:lnTo>
                  <a:cubicBezTo>
                    <a:pt x="15692" y="13470"/>
                    <a:pt x="15691" y="13470"/>
                    <a:pt x="15691" y="13470"/>
                  </a:cubicBezTo>
                  <a:lnTo>
                    <a:pt x="15691" y="13470"/>
                  </a:lnTo>
                  <a:cubicBezTo>
                    <a:pt x="15691" y="13470"/>
                    <a:pt x="15690" y="13470"/>
                    <a:pt x="15690" y="13469"/>
                  </a:cubicBezTo>
                  <a:lnTo>
                    <a:pt x="15690" y="13469"/>
                  </a:lnTo>
                  <a:cubicBezTo>
                    <a:pt x="15691" y="13469"/>
                    <a:pt x="15691" y="13470"/>
                    <a:pt x="15692" y="13470"/>
                  </a:cubicBezTo>
                  <a:lnTo>
                    <a:pt x="15692" y="13470"/>
                  </a:lnTo>
                  <a:cubicBezTo>
                    <a:pt x="15693" y="13468"/>
                    <a:pt x="15695" y="13466"/>
                    <a:pt x="15697" y="13464"/>
                  </a:cubicBezTo>
                  <a:lnTo>
                    <a:pt x="15697" y="13464"/>
                  </a:lnTo>
                  <a:cubicBezTo>
                    <a:pt x="15694" y="13464"/>
                    <a:pt x="15692" y="13465"/>
                    <a:pt x="15690" y="13466"/>
                  </a:cubicBezTo>
                  <a:lnTo>
                    <a:pt x="15690" y="13466"/>
                  </a:lnTo>
                  <a:cubicBezTo>
                    <a:pt x="15691" y="13465"/>
                    <a:pt x="15691" y="13464"/>
                    <a:pt x="15692" y="13464"/>
                  </a:cubicBezTo>
                  <a:lnTo>
                    <a:pt x="15692" y="13464"/>
                  </a:lnTo>
                  <a:cubicBezTo>
                    <a:pt x="15691" y="13464"/>
                    <a:pt x="15690" y="13464"/>
                    <a:pt x="15689" y="13464"/>
                  </a:cubicBezTo>
                  <a:lnTo>
                    <a:pt x="15689" y="13464"/>
                  </a:lnTo>
                  <a:cubicBezTo>
                    <a:pt x="21825" y="5104"/>
                    <a:pt x="21591" y="88"/>
                    <a:pt x="19945" y="88"/>
                  </a:cubicBezTo>
                  <a:cubicBezTo>
                    <a:pt x="18465" y="88"/>
                    <a:pt x="15845" y="4142"/>
                    <a:pt x="15686" y="13464"/>
                  </a:cubicBezTo>
                  <a:lnTo>
                    <a:pt x="15686" y="13464"/>
                  </a:lnTo>
                  <a:cubicBezTo>
                    <a:pt x="15686" y="13463"/>
                    <a:pt x="15685" y="13462"/>
                    <a:pt x="15685" y="13461"/>
                  </a:cubicBezTo>
                  <a:lnTo>
                    <a:pt x="15685" y="13461"/>
                  </a:lnTo>
                  <a:cubicBezTo>
                    <a:pt x="15685" y="13462"/>
                    <a:pt x="15685" y="13463"/>
                    <a:pt x="15685" y="13464"/>
                  </a:cubicBezTo>
                  <a:lnTo>
                    <a:pt x="15685" y="13464"/>
                  </a:lnTo>
                  <a:cubicBezTo>
                    <a:pt x="15683" y="13462"/>
                    <a:pt x="15682" y="13460"/>
                    <a:pt x="15680" y="13458"/>
                  </a:cubicBezTo>
                  <a:lnTo>
                    <a:pt x="15680" y="13458"/>
                  </a:lnTo>
                  <a:cubicBezTo>
                    <a:pt x="15680" y="13457"/>
                    <a:pt x="15680" y="13456"/>
                    <a:pt x="15680" y="13455"/>
                  </a:cubicBezTo>
                  <a:lnTo>
                    <a:pt x="15680" y="13455"/>
                  </a:lnTo>
                  <a:cubicBezTo>
                    <a:pt x="15682" y="13457"/>
                    <a:pt x="15683" y="13459"/>
                    <a:pt x="15685" y="13461"/>
                  </a:cubicBezTo>
                  <a:lnTo>
                    <a:pt x="15685" y="13461"/>
                  </a:lnTo>
                  <a:cubicBezTo>
                    <a:pt x="15732" y="4105"/>
                    <a:pt x="13180" y="1"/>
                    <a:pt x="11702" y="1"/>
                  </a:cubicBezTo>
                  <a:close/>
                  <a:moveTo>
                    <a:pt x="15698" y="13480"/>
                  </a:moveTo>
                  <a:lnTo>
                    <a:pt x="15698" y="13480"/>
                  </a:lnTo>
                  <a:cubicBezTo>
                    <a:pt x="15725" y="13519"/>
                    <a:pt x="15752" y="13557"/>
                    <a:pt x="15779" y="13596"/>
                  </a:cubicBezTo>
                  <a:lnTo>
                    <a:pt x="15779" y="13596"/>
                  </a:lnTo>
                  <a:cubicBezTo>
                    <a:pt x="20390" y="19973"/>
                    <a:pt x="24287" y="22226"/>
                    <a:pt x="26080" y="22226"/>
                  </a:cubicBezTo>
                  <a:cubicBezTo>
                    <a:pt x="28736" y="22226"/>
                    <a:pt x="26779" y="17286"/>
                    <a:pt x="15698" y="13480"/>
                  </a:cubicBezTo>
                  <a:close/>
                  <a:moveTo>
                    <a:pt x="15678" y="13492"/>
                  </a:moveTo>
                  <a:cubicBezTo>
                    <a:pt x="9546" y="21843"/>
                    <a:pt x="9781" y="26853"/>
                    <a:pt x="11426" y="26853"/>
                  </a:cubicBezTo>
                  <a:cubicBezTo>
                    <a:pt x="12905" y="26853"/>
                    <a:pt x="15524" y="22803"/>
                    <a:pt x="15678" y="13492"/>
                  </a:cubicBezTo>
                  <a:close/>
                  <a:moveTo>
                    <a:pt x="15689" y="13477"/>
                  </a:moveTo>
                  <a:lnTo>
                    <a:pt x="15689" y="13477"/>
                  </a:lnTo>
                  <a:cubicBezTo>
                    <a:pt x="15688" y="13478"/>
                    <a:pt x="15687" y="13479"/>
                    <a:pt x="15686" y="13480"/>
                  </a:cubicBezTo>
                  <a:lnTo>
                    <a:pt x="15686" y="13480"/>
                  </a:lnTo>
                  <a:cubicBezTo>
                    <a:pt x="15685" y="13576"/>
                    <a:pt x="15683" y="13673"/>
                    <a:pt x="15682" y="13770"/>
                  </a:cubicBezTo>
                  <a:cubicBezTo>
                    <a:pt x="15683" y="13673"/>
                    <a:pt x="15684" y="13578"/>
                    <a:pt x="15685" y="13483"/>
                  </a:cubicBezTo>
                  <a:lnTo>
                    <a:pt x="15685" y="13483"/>
                  </a:lnTo>
                  <a:cubicBezTo>
                    <a:pt x="15683" y="13485"/>
                    <a:pt x="15681" y="13487"/>
                    <a:pt x="15680" y="13489"/>
                  </a:cubicBezTo>
                  <a:lnTo>
                    <a:pt x="15680" y="13489"/>
                  </a:lnTo>
                  <a:cubicBezTo>
                    <a:pt x="15640" y="22839"/>
                    <a:pt x="18192" y="26941"/>
                    <a:pt x="19669" y="26941"/>
                  </a:cubicBezTo>
                  <a:cubicBezTo>
                    <a:pt x="21300" y="26941"/>
                    <a:pt x="21620" y="21938"/>
                    <a:pt x="15692" y="13478"/>
                  </a:cubicBezTo>
                  <a:lnTo>
                    <a:pt x="15692" y="13478"/>
                  </a:lnTo>
                  <a:cubicBezTo>
                    <a:pt x="15691" y="13478"/>
                    <a:pt x="15690" y="13477"/>
                    <a:pt x="15689" y="13477"/>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7"/>
            <p:cNvSpPr/>
            <p:nvPr/>
          </p:nvSpPr>
          <p:spPr>
            <a:xfrm>
              <a:off x="2342825" y="2460600"/>
              <a:ext cx="155750" cy="155775"/>
            </a:xfrm>
            <a:custGeom>
              <a:avLst/>
              <a:gdLst/>
              <a:ahLst/>
              <a:cxnLst/>
              <a:rect l="l" t="t" r="r" b="b"/>
              <a:pathLst>
                <a:path w="6230" h="6231" extrusionOk="0">
                  <a:moveTo>
                    <a:pt x="3115" y="1"/>
                  </a:moveTo>
                  <a:cubicBezTo>
                    <a:pt x="1405" y="1"/>
                    <a:pt x="1" y="1391"/>
                    <a:pt x="1" y="3116"/>
                  </a:cubicBezTo>
                  <a:cubicBezTo>
                    <a:pt x="1" y="4826"/>
                    <a:pt x="1405" y="6230"/>
                    <a:pt x="3115" y="6230"/>
                  </a:cubicBezTo>
                  <a:cubicBezTo>
                    <a:pt x="4839" y="6230"/>
                    <a:pt x="6230" y="4826"/>
                    <a:pt x="6230" y="3116"/>
                  </a:cubicBezTo>
                  <a:cubicBezTo>
                    <a:pt x="6230" y="1391"/>
                    <a:pt x="4839" y="1"/>
                    <a:pt x="3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16531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7"/>
        <p:cNvGrpSpPr/>
        <p:nvPr/>
      </p:nvGrpSpPr>
      <p:grpSpPr>
        <a:xfrm>
          <a:off x="0" y="0"/>
          <a:ext cx="0" cy="0"/>
          <a:chOff x="0" y="0"/>
          <a:chExt cx="0" cy="0"/>
        </a:xfrm>
      </p:grpSpPr>
      <p:sp>
        <p:nvSpPr>
          <p:cNvPr id="548" name="Google Shape;548;p6"/>
          <p:cNvSpPr/>
          <p:nvPr/>
        </p:nvSpPr>
        <p:spPr>
          <a:xfrm>
            <a:off x="-337800" y="-623975"/>
            <a:ext cx="9819600" cy="6391500"/>
          </a:xfrm>
          <a:prstGeom prst="ellipse">
            <a:avLst/>
          </a:pr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50" name="Google Shape;550;p6"/>
          <p:cNvGrpSpPr/>
          <p:nvPr/>
        </p:nvGrpSpPr>
        <p:grpSpPr>
          <a:xfrm>
            <a:off x="7259245" y="2681361"/>
            <a:ext cx="3076693" cy="3587326"/>
            <a:chOff x="7259245" y="2681361"/>
            <a:chExt cx="3076693" cy="3587326"/>
          </a:xfrm>
        </p:grpSpPr>
        <p:grpSp>
          <p:nvGrpSpPr>
            <p:cNvPr id="551" name="Google Shape;551;p6"/>
            <p:cNvGrpSpPr/>
            <p:nvPr/>
          </p:nvGrpSpPr>
          <p:grpSpPr>
            <a:xfrm rot="-653690">
              <a:off x="8539153" y="3339916"/>
              <a:ext cx="1599994" cy="2234952"/>
              <a:chOff x="3996441" y="87120"/>
              <a:chExt cx="849227" cy="1186243"/>
            </a:xfrm>
          </p:grpSpPr>
          <p:sp>
            <p:nvSpPr>
              <p:cNvPr id="552" name="Google Shape;552;p6"/>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6"/>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6"/>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6"/>
            <p:cNvGrpSpPr/>
            <p:nvPr/>
          </p:nvGrpSpPr>
          <p:grpSpPr>
            <a:xfrm rot="10800000">
              <a:off x="7259245" y="4604097"/>
              <a:ext cx="2605790" cy="1664590"/>
              <a:chOff x="5669385" y="-152150"/>
              <a:chExt cx="1383042" cy="883494"/>
            </a:xfrm>
          </p:grpSpPr>
          <p:sp>
            <p:nvSpPr>
              <p:cNvPr id="564" name="Google Shape;564;p6"/>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6"/>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6"/>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6"/>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6"/>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6"/>
            <p:cNvGrpSpPr/>
            <p:nvPr/>
          </p:nvGrpSpPr>
          <p:grpSpPr>
            <a:xfrm rot="-5400000">
              <a:off x="8111717" y="3337324"/>
              <a:ext cx="2064563" cy="752637"/>
              <a:chOff x="4953913" y="785386"/>
              <a:chExt cx="1095782" cy="399467"/>
            </a:xfrm>
          </p:grpSpPr>
          <p:sp>
            <p:nvSpPr>
              <p:cNvPr id="572" name="Google Shape;572;p6"/>
              <p:cNvSpPr/>
              <p:nvPr/>
            </p:nvSpPr>
            <p:spPr>
              <a:xfrm>
                <a:off x="5011730" y="785386"/>
                <a:ext cx="1037965" cy="329804"/>
              </a:xfrm>
              <a:custGeom>
                <a:avLst/>
                <a:gdLst/>
                <a:ahLst/>
                <a:cxnLst/>
                <a:rect l="l" t="t" r="r" b="b"/>
                <a:pathLst>
                  <a:path w="10251" h="3257" extrusionOk="0">
                    <a:moveTo>
                      <a:pt x="5157" y="1"/>
                    </a:moveTo>
                    <a:lnTo>
                      <a:pt x="5157" y="1"/>
                    </a:lnTo>
                    <a:cubicBezTo>
                      <a:pt x="4488" y="10"/>
                      <a:pt x="3819" y="170"/>
                      <a:pt x="3176" y="358"/>
                    </a:cubicBezTo>
                    <a:cubicBezTo>
                      <a:pt x="3194" y="581"/>
                      <a:pt x="3194" y="821"/>
                      <a:pt x="3123" y="1036"/>
                    </a:cubicBezTo>
                    <a:cubicBezTo>
                      <a:pt x="3007" y="848"/>
                      <a:pt x="2882" y="652"/>
                      <a:pt x="2739" y="482"/>
                    </a:cubicBezTo>
                    <a:cubicBezTo>
                      <a:pt x="2115" y="714"/>
                      <a:pt x="1580" y="1143"/>
                      <a:pt x="1142" y="1642"/>
                    </a:cubicBezTo>
                    <a:cubicBezTo>
                      <a:pt x="705" y="2133"/>
                      <a:pt x="357" y="2695"/>
                      <a:pt x="1" y="3257"/>
                    </a:cubicBezTo>
                    <a:cubicBezTo>
                      <a:pt x="643" y="2838"/>
                      <a:pt x="1455" y="2686"/>
                      <a:pt x="2222" y="2677"/>
                    </a:cubicBezTo>
                    <a:cubicBezTo>
                      <a:pt x="2248" y="2677"/>
                      <a:pt x="2274" y="2677"/>
                      <a:pt x="2300" y="2677"/>
                    </a:cubicBezTo>
                    <a:cubicBezTo>
                      <a:pt x="3041" y="2677"/>
                      <a:pt x="3773" y="2797"/>
                      <a:pt x="4506" y="2909"/>
                    </a:cubicBezTo>
                    <a:cubicBezTo>
                      <a:pt x="5469" y="3059"/>
                      <a:pt x="6435" y="3179"/>
                      <a:pt x="7389" y="3179"/>
                    </a:cubicBezTo>
                    <a:cubicBezTo>
                      <a:pt x="8360" y="3179"/>
                      <a:pt x="9319" y="3055"/>
                      <a:pt x="10251" y="2713"/>
                    </a:cubicBezTo>
                    <a:cubicBezTo>
                      <a:pt x="9582" y="1963"/>
                      <a:pt x="8895" y="1205"/>
                      <a:pt x="8003" y="741"/>
                    </a:cubicBezTo>
                    <a:cubicBezTo>
                      <a:pt x="7350" y="411"/>
                      <a:pt x="6590" y="302"/>
                      <a:pt x="5850" y="302"/>
                    </a:cubicBezTo>
                    <a:cubicBezTo>
                      <a:pt x="5791" y="302"/>
                      <a:pt x="5733" y="303"/>
                      <a:pt x="5674" y="304"/>
                    </a:cubicBezTo>
                    <a:cubicBezTo>
                      <a:pt x="5567" y="527"/>
                      <a:pt x="5487" y="697"/>
                      <a:pt x="5380" y="920"/>
                    </a:cubicBezTo>
                    <a:cubicBezTo>
                      <a:pt x="5398" y="634"/>
                      <a:pt x="5407" y="349"/>
                      <a:pt x="5416" y="63"/>
                    </a:cubicBezTo>
                    <a:lnTo>
                      <a:pt x="5416" y="63"/>
                    </a:lnTo>
                    <a:cubicBezTo>
                      <a:pt x="5344" y="340"/>
                      <a:pt x="5237" y="616"/>
                      <a:pt x="5112" y="875"/>
                    </a:cubicBezTo>
                    <a:cubicBezTo>
                      <a:pt x="5130" y="589"/>
                      <a:pt x="5166" y="286"/>
                      <a:pt x="5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
              <p:cNvSpPr/>
              <p:nvPr/>
            </p:nvSpPr>
            <p:spPr>
              <a:xfrm>
                <a:off x="5103872" y="803511"/>
                <a:ext cx="897119" cy="277351"/>
              </a:xfrm>
              <a:custGeom>
                <a:avLst/>
                <a:gdLst/>
                <a:ahLst/>
                <a:cxnLst/>
                <a:rect l="l" t="t" r="r" b="b"/>
                <a:pathLst>
                  <a:path w="8860" h="2739" extrusionOk="0">
                    <a:moveTo>
                      <a:pt x="3854" y="0"/>
                    </a:moveTo>
                    <a:lnTo>
                      <a:pt x="3854" y="0"/>
                    </a:lnTo>
                    <a:cubicBezTo>
                      <a:pt x="3712" y="330"/>
                      <a:pt x="3498" y="634"/>
                      <a:pt x="3248" y="892"/>
                    </a:cubicBezTo>
                    <a:cubicBezTo>
                      <a:pt x="3328" y="634"/>
                      <a:pt x="3382" y="366"/>
                      <a:pt x="3408" y="98"/>
                    </a:cubicBezTo>
                    <a:lnTo>
                      <a:pt x="3408" y="98"/>
                    </a:lnTo>
                    <a:cubicBezTo>
                      <a:pt x="3257" y="402"/>
                      <a:pt x="3069" y="687"/>
                      <a:pt x="2864" y="955"/>
                    </a:cubicBezTo>
                    <a:cubicBezTo>
                      <a:pt x="2971" y="687"/>
                      <a:pt x="3025" y="393"/>
                      <a:pt x="3025" y="98"/>
                    </a:cubicBezTo>
                    <a:lnTo>
                      <a:pt x="3025" y="98"/>
                    </a:lnTo>
                    <a:cubicBezTo>
                      <a:pt x="2909" y="437"/>
                      <a:pt x="2739" y="767"/>
                      <a:pt x="2543" y="1062"/>
                    </a:cubicBezTo>
                    <a:cubicBezTo>
                      <a:pt x="2588" y="803"/>
                      <a:pt x="2597" y="535"/>
                      <a:pt x="2588" y="268"/>
                    </a:cubicBezTo>
                    <a:lnTo>
                      <a:pt x="2588" y="268"/>
                    </a:lnTo>
                    <a:cubicBezTo>
                      <a:pt x="2498" y="580"/>
                      <a:pt x="2382" y="883"/>
                      <a:pt x="2249" y="1178"/>
                    </a:cubicBezTo>
                    <a:cubicBezTo>
                      <a:pt x="2215" y="1228"/>
                      <a:pt x="2173" y="1294"/>
                      <a:pt x="2117" y="1294"/>
                    </a:cubicBezTo>
                    <a:cubicBezTo>
                      <a:pt x="2113" y="1294"/>
                      <a:pt x="2109" y="1294"/>
                      <a:pt x="2106" y="1294"/>
                    </a:cubicBezTo>
                    <a:lnTo>
                      <a:pt x="1963" y="821"/>
                    </a:lnTo>
                    <a:cubicBezTo>
                      <a:pt x="1945" y="981"/>
                      <a:pt x="1910" y="1133"/>
                      <a:pt x="1847" y="1285"/>
                    </a:cubicBezTo>
                    <a:cubicBezTo>
                      <a:pt x="1803" y="1053"/>
                      <a:pt x="1758" y="830"/>
                      <a:pt x="1704" y="598"/>
                    </a:cubicBezTo>
                    <a:cubicBezTo>
                      <a:pt x="1597" y="883"/>
                      <a:pt x="1490" y="1178"/>
                      <a:pt x="1383" y="1463"/>
                    </a:cubicBezTo>
                    <a:cubicBezTo>
                      <a:pt x="1383" y="1204"/>
                      <a:pt x="1392" y="955"/>
                      <a:pt x="1392" y="696"/>
                    </a:cubicBezTo>
                    <a:lnTo>
                      <a:pt x="1392" y="696"/>
                    </a:lnTo>
                    <a:cubicBezTo>
                      <a:pt x="1258" y="1035"/>
                      <a:pt x="1098" y="1356"/>
                      <a:pt x="919" y="1677"/>
                    </a:cubicBezTo>
                    <a:cubicBezTo>
                      <a:pt x="982" y="1427"/>
                      <a:pt x="1053" y="1178"/>
                      <a:pt x="1116" y="937"/>
                    </a:cubicBezTo>
                    <a:lnTo>
                      <a:pt x="1116" y="937"/>
                    </a:lnTo>
                    <a:cubicBezTo>
                      <a:pt x="875" y="1204"/>
                      <a:pt x="670" y="1508"/>
                      <a:pt x="527" y="1838"/>
                    </a:cubicBezTo>
                    <a:cubicBezTo>
                      <a:pt x="598" y="1588"/>
                      <a:pt x="670" y="1338"/>
                      <a:pt x="741" y="1088"/>
                    </a:cubicBezTo>
                    <a:lnTo>
                      <a:pt x="741" y="1088"/>
                    </a:lnTo>
                    <a:cubicBezTo>
                      <a:pt x="429" y="1454"/>
                      <a:pt x="170" y="1865"/>
                      <a:pt x="1" y="2311"/>
                    </a:cubicBezTo>
                    <a:cubicBezTo>
                      <a:pt x="134" y="2299"/>
                      <a:pt x="271" y="2294"/>
                      <a:pt x="409" y="2294"/>
                    </a:cubicBezTo>
                    <a:cubicBezTo>
                      <a:pt x="685" y="2294"/>
                      <a:pt x="967" y="2314"/>
                      <a:pt x="1241" y="2337"/>
                    </a:cubicBezTo>
                    <a:cubicBezTo>
                      <a:pt x="1035" y="2293"/>
                      <a:pt x="848" y="2221"/>
                      <a:pt x="670" y="2132"/>
                    </a:cubicBezTo>
                    <a:lnTo>
                      <a:pt x="670" y="2132"/>
                    </a:lnTo>
                    <a:cubicBezTo>
                      <a:pt x="1258" y="2168"/>
                      <a:pt x="1838" y="2239"/>
                      <a:pt x="2418" y="2364"/>
                    </a:cubicBezTo>
                    <a:cubicBezTo>
                      <a:pt x="2043" y="2088"/>
                      <a:pt x="1571" y="1989"/>
                      <a:pt x="1107" y="1891"/>
                    </a:cubicBezTo>
                    <a:cubicBezTo>
                      <a:pt x="1157" y="1888"/>
                      <a:pt x="1208" y="1886"/>
                      <a:pt x="1258" y="1886"/>
                    </a:cubicBezTo>
                    <a:cubicBezTo>
                      <a:pt x="2056" y="1886"/>
                      <a:pt x="2861" y="2326"/>
                      <a:pt x="3649" y="2427"/>
                    </a:cubicBezTo>
                    <a:cubicBezTo>
                      <a:pt x="3114" y="2239"/>
                      <a:pt x="2614" y="1945"/>
                      <a:pt x="2195" y="1552"/>
                    </a:cubicBezTo>
                    <a:lnTo>
                      <a:pt x="2195" y="1552"/>
                    </a:lnTo>
                    <a:cubicBezTo>
                      <a:pt x="2820" y="1811"/>
                      <a:pt x="3444" y="2061"/>
                      <a:pt x="4069" y="2311"/>
                    </a:cubicBezTo>
                    <a:cubicBezTo>
                      <a:pt x="3640" y="2034"/>
                      <a:pt x="3203" y="1749"/>
                      <a:pt x="2775" y="1463"/>
                    </a:cubicBezTo>
                    <a:lnTo>
                      <a:pt x="2775" y="1463"/>
                    </a:lnTo>
                    <a:cubicBezTo>
                      <a:pt x="3631" y="1615"/>
                      <a:pt x="4443" y="2034"/>
                      <a:pt x="5068" y="2641"/>
                    </a:cubicBezTo>
                    <a:cubicBezTo>
                      <a:pt x="4747" y="2177"/>
                      <a:pt x="4399" y="1731"/>
                      <a:pt x="3935" y="1401"/>
                    </a:cubicBezTo>
                    <a:lnTo>
                      <a:pt x="3935" y="1401"/>
                    </a:lnTo>
                    <a:cubicBezTo>
                      <a:pt x="4622" y="1677"/>
                      <a:pt x="5228" y="2141"/>
                      <a:pt x="5674" y="2739"/>
                    </a:cubicBezTo>
                    <a:cubicBezTo>
                      <a:pt x="5433" y="2248"/>
                      <a:pt x="5103" y="1802"/>
                      <a:pt x="4711" y="1427"/>
                    </a:cubicBezTo>
                    <a:lnTo>
                      <a:pt x="4711" y="1427"/>
                    </a:lnTo>
                    <a:cubicBezTo>
                      <a:pt x="5362" y="1695"/>
                      <a:pt x="5960" y="2070"/>
                      <a:pt x="6406" y="2614"/>
                    </a:cubicBezTo>
                    <a:cubicBezTo>
                      <a:pt x="6120" y="2141"/>
                      <a:pt x="5826" y="1659"/>
                      <a:pt x="5398" y="1311"/>
                    </a:cubicBezTo>
                    <a:lnTo>
                      <a:pt x="5398" y="1311"/>
                    </a:lnTo>
                    <a:cubicBezTo>
                      <a:pt x="5969" y="1659"/>
                      <a:pt x="6486" y="2070"/>
                      <a:pt x="6950" y="2552"/>
                    </a:cubicBezTo>
                    <a:cubicBezTo>
                      <a:pt x="6727" y="2177"/>
                      <a:pt x="6442" y="1838"/>
                      <a:pt x="6129" y="1543"/>
                    </a:cubicBezTo>
                    <a:lnTo>
                      <a:pt x="6129" y="1543"/>
                    </a:lnTo>
                    <a:cubicBezTo>
                      <a:pt x="6638" y="1838"/>
                      <a:pt x="7075" y="2248"/>
                      <a:pt x="7503" y="2650"/>
                    </a:cubicBezTo>
                    <a:cubicBezTo>
                      <a:pt x="7307" y="2302"/>
                      <a:pt x="7075" y="1981"/>
                      <a:pt x="6807" y="1686"/>
                    </a:cubicBezTo>
                    <a:lnTo>
                      <a:pt x="6807" y="1686"/>
                    </a:lnTo>
                    <a:cubicBezTo>
                      <a:pt x="7191" y="1954"/>
                      <a:pt x="7566" y="2221"/>
                      <a:pt x="7878" y="2569"/>
                    </a:cubicBezTo>
                    <a:cubicBezTo>
                      <a:pt x="7753" y="2275"/>
                      <a:pt x="7574" y="1998"/>
                      <a:pt x="7351" y="1766"/>
                    </a:cubicBezTo>
                    <a:lnTo>
                      <a:pt x="7351" y="1766"/>
                    </a:lnTo>
                    <a:cubicBezTo>
                      <a:pt x="7619" y="1847"/>
                      <a:pt x="7833" y="2043"/>
                      <a:pt x="8029" y="2230"/>
                    </a:cubicBezTo>
                    <a:cubicBezTo>
                      <a:pt x="8172" y="2364"/>
                      <a:pt x="8315" y="2498"/>
                      <a:pt x="8449" y="2623"/>
                    </a:cubicBezTo>
                    <a:cubicBezTo>
                      <a:pt x="8270" y="2427"/>
                      <a:pt x="8092" y="2230"/>
                      <a:pt x="7922" y="2034"/>
                    </a:cubicBezTo>
                    <a:lnTo>
                      <a:pt x="7922" y="2034"/>
                    </a:lnTo>
                    <a:cubicBezTo>
                      <a:pt x="8261" y="2105"/>
                      <a:pt x="8583" y="2266"/>
                      <a:pt x="8859" y="2489"/>
                    </a:cubicBezTo>
                    <a:cubicBezTo>
                      <a:pt x="8672" y="2293"/>
                      <a:pt x="8547" y="2070"/>
                      <a:pt x="8324" y="1918"/>
                    </a:cubicBezTo>
                    <a:lnTo>
                      <a:pt x="8324" y="1918"/>
                    </a:lnTo>
                    <a:lnTo>
                      <a:pt x="8609" y="2061"/>
                    </a:lnTo>
                    <a:cubicBezTo>
                      <a:pt x="8306" y="1740"/>
                      <a:pt x="7896" y="1535"/>
                      <a:pt x="7459" y="1481"/>
                    </a:cubicBezTo>
                    <a:cubicBezTo>
                      <a:pt x="7561" y="1459"/>
                      <a:pt x="7664" y="1448"/>
                      <a:pt x="7766" y="1448"/>
                    </a:cubicBezTo>
                    <a:cubicBezTo>
                      <a:pt x="7833" y="1448"/>
                      <a:pt x="7900" y="1453"/>
                      <a:pt x="7967" y="1463"/>
                    </a:cubicBezTo>
                    <a:cubicBezTo>
                      <a:pt x="7659" y="1275"/>
                      <a:pt x="7294" y="1176"/>
                      <a:pt x="6931" y="1176"/>
                    </a:cubicBezTo>
                    <a:cubicBezTo>
                      <a:pt x="6863" y="1176"/>
                      <a:pt x="6795" y="1180"/>
                      <a:pt x="6727" y="1187"/>
                    </a:cubicBezTo>
                    <a:cubicBezTo>
                      <a:pt x="6914" y="1115"/>
                      <a:pt x="7120" y="1071"/>
                      <a:pt x="7316" y="1053"/>
                    </a:cubicBezTo>
                    <a:cubicBezTo>
                      <a:pt x="7101" y="1006"/>
                      <a:pt x="6879" y="967"/>
                      <a:pt x="6661" y="967"/>
                    </a:cubicBezTo>
                    <a:cubicBezTo>
                      <a:pt x="6462" y="967"/>
                      <a:pt x="6267" y="999"/>
                      <a:pt x="6085" y="1088"/>
                    </a:cubicBezTo>
                    <a:cubicBezTo>
                      <a:pt x="6049" y="1106"/>
                      <a:pt x="6013" y="1115"/>
                      <a:pt x="5987" y="1133"/>
                    </a:cubicBezTo>
                    <a:cubicBezTo>
                      <a:pt x="6183" y="973"/>
                      <a:pt x="6415" y="839"/>
                      <a:pt x="6665" y="749"/>
                    </a:cubicBezTo>
                    <a:lnTo>
                      <a:pt x="6665" y="749"/>
                    </a:lnTo>
                    <a:cubicBezTo>
                      <a:pt x="6290" y="812"/>
                      <a:pt x="5879" y="883"/>
                      <a:pt x="5549" y="1071"/>
                    </a:cubicBezTo>
                    <a:cubicBezTo>
                      <a:pt x="5639" y="803"/>
                      <a:pt x="5951" y="660"/>
                      <a:pt x="6004" y="384"/>
                    </a:cubicBezTo>
                    <a:lnTo>
                      <a:pt x="6004" y="384"/>
                    </a:lnTo>
                    <a:cubicBezTo>
                      <a:pt x="5746" y="616"/>
                      <a:pt x="5469" y="848"/>
                      <a:pt x="5139" y="973"/>
                    </a:cubicBezTo>
                    <a:cubicBezTo>
                      <a:pt x="5264" y="749"/>
                      <a:pt x="5389" y="535"/>
                      <a:pt x="5505" y="312"/>
                    </a:cubicBezTo>
                    <a:lnTo>
                      <a:pt x="5505" y="312"/>
                    </a:lnTo>
                    <a:cubicBezTo>
                      <a:pt x="5291" y="535"/>
                      <a:pt x="5077" y="749"/>
                      <a:pt x="4871" y="973"/>
                    </a:cubicBezTo>
                    <a:cubicBezTo>
                      <a:pt x="4978" y="758"/>
                      <a:pt x="5077" y="544"/>
                      <a:pt x="5166" y="321"/>
                    </a:cubicBezTo>
                    <a:lnTo>
                      <a:pt x="5166" y="321"/>
                    </a:lnTo>
                    <a:cubicBezTo>
                      <a:pt x="4952" y="571"/>
                      <a:pt x="4738" y="812"/>
                      <a:pt x="4515" y="1053"/>
                    </a:cubicBezTo>
                    <a:cubicBezTo>
                      <a:pt x="4639" y="865"/>
                      <a:pt x="4720" y="651"/>
                      <a:pt x="4773" y="428"/>
                    </a:cubicBezTo>
                    <a:lnTo>
                      <a:pt x="4773" y="428"/>
                    </a:lnTo>
                    <a:cubicBezTo>
                      <a:pt x="4622" y="651"/>
                      <a:pt x="4461" y="874"/>
                      <a:pt x="4238" y="1026"/>
                    </a:cubicBezTo>
                    <a:cubicBezTo>
                      <a:pt x="4265" y="883"/>
                      <a:pt x="4292" y="741"/>
                      <a:pt x="4309" y="598"/>
                    </a:cubicBezTo>
                    <a:lnTo>
                      <a:pt x="4309" y="598"/>
                    </a:lnTo>
                    <a:cubicBezTo>
                      <a:pt x="4220" y="767"/>
                      <a:pt x="4095" y="928"/>
                      <a:pt x="3953" y="1062"/>
                    </a:cubicBezTo>
                    <a:cubicBezTo>
                      <a:pt x="3979" y="812"/>
                      <a:pt x="3970" y="553"/>
                      <a:pt x="3944" y="303"/>
                    </a:cubicBezTo>
                    <a:cubicBezTo>
                      <a:pt x="3881" y="509"/>
                      <a:pt x="3792" y="714"/>
                      <a:pt x="3667" y="901"/>
                    </a:cubicBezTo>
                    <a:cubicBezTo>
                      <a:pt x="3774" y="616"/>
                      <a:pt x="3837" y="312"/>
                      <a:pt x="385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6"/>
              <p:cNvSpPr/>
              <p:nvPr/>
            </p:nvSpPr>
            <p:spPr>
              <a:xfrm>
                <a:off x="5011730" y="900110"/>
                <a:ext cx="1032598" cy="215076"/>
              </a:xfrm>
              <a:custGeom>
                <a:avLst/>
                <a:gdLst/>
                <a:ahLst/>
                <a:cxnLst/>
                <a:rect l="l" t="t" r="r" b="b"/>
                <a:pathLst>
                  <a:path w="10198" h="2124" extrusionOk="0">
                    <a:moveTo>
                      <a:pt x="5008" y="0"/>
                    </a:moveTo>
                    <a:cubicBezTo>
                      <a:pt x="4992" y="0"/>
                      <a:pt x="4976" y="1"/>
                      <a:pt x="4961" y="1"/>
                    </a:cubicBezTo>
                    <a:cubicBezTo>
                      <a:pt x="4497" y="10"/>
                      <a:pt x="4024" y="81"/>
                      <a:pt x="3569" y="170"/>
                    </a:cubicBezTo>
                    <a:cubicBezTo>
                      <a:pt x="2837" y="313"/>
                      <a:pt x="2106" y="527"/>
                      <a:pt x="1446" y="884"/>
                    </a:cubicBezTo>
                    <a:cubicBezTo>
                      <a:pt x="955" y="1143"/>
                      <a:pt x="500" y="1490"/>
                      <a:pt x="134" y="1910"/>
                    </a:cubicBezTo>
                    <a:cubicBezTo>
                      <a:pt x="90" y="1981"/>
                      <a:pt x="45" y="2052"/>
                      <a:pt x="1" y="2124"/>
                    </a:cubicBezTo>
                    <a:cubicBezTo>
                      <a:pt x="643" y="1705"/>
                      <a:pt x="1455" y="1553"/>
                      <a:pt x="2222" y="1544"/>
                    </a:cubicBezTo>
                    <a:cubicBezTo>
                      <a:pt x="2269" y="1543"/>
                      <a:pt x="2315" y="1542"/>
                      <a:pt x="2362" y="1542"/>
                    </a:cubicBezTo>
                    <a:cubicBezTo>
                      <a:pt x="3081" y="1542"/>
                      <a:pt x="3794" y="1667"/>
                      <a:pt x="4506" y="1776"/>
                    </a:cubicBezTo>
                    <a:cubicBezTo>
                      <a:pt x="5469" y="1928"/>
                      <a:pt x="6435" y="2048"/>
                      <a:pt x="7388" y="2048"/>
                    </a:cubicBezTo>
                    <a:cubicBezTo>
                      <a:pt x="8342" y="2048"/>
                      <a:pt x="9283" y="1928"/>
                      <a:pt x="10197" y="1598"/>
                    </a:cubicBezTo>
                    <a:cubicBezTo>
                      <a:pt x="9885" y="1374"/>
                      <a:pt x="9564" y="1143"/>
                      <a:pt x="9216" y="973"/>
                    </a:cubicBezTo>
                    <a:cubicBezTo>
                      <a:pt x="8877" y="812"/>
                      <a:pt x="8511" y="705"/>
                      <a:pt x="8154" y="598"/>
                    </a:cubicBezTo>
                    <a:cubicBezTo>
                      <a:pt x="7126" y="299"/>
                      <a:pt x="6080" y="0"/>
                      <a:pt x="500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
              <p:cNvSpPr/>
              <p:nvPr/>
            </p:nvSpPr>
            <p:spPr>
              <a:xfrm>
                <a:off x="4953913" y="886440"/>
                <a:ext cx="1062367" cy="298413"/>
              </a:xfrm>
              <a:custGeom>
                <a:avLst/>
                <a:gdLst/>
                <a:ahLst/>
                <a:cxnLst/>
                <a:rect l="l" t="t" r="r" b="b"/>
                <a:pathLst>
                  <a:path w="10492" h="2947" extrusionOk="0">
                    <a:moveTo>
                      <a:pt x="10466" y="1589"/>
                    </a:moveTo>
                    <a:cubicBezTo>
                      <a:pt x="10475" y="1595"/>
                      <a:pt x="10483" y="1601"/>
                      <a:pt x="10492" y="1608"/>
                    </a:cubicBezTo>
                    <a:cubicBezTo>
                      <a:pt x="10484" y="1602"/>
                      <a:pt x="10475" y="1596"/>
                      <a:pt x="10466" y="1589"/>
                    </a:cubicBezTo>
                    <a:close/>
                    <a:moveTo>
                      <a:pt x="5444" y="0"/>
                    </a:moveTo>
                    <a:cubicBezTo>
                      <a:pt x="3443" y="0"/>
                      <a:pt x="1447" y="933"/>
                      <a:pt x="206" y="2500"/>
                    </a:cubicBezTo>
                    <a:cubicBezTo>
                      <a:pt x="99" y="2634"/>
                      <a:pt x="1" y="2794"/>
                      <a:pt x="45" y="2946"/>
                    </a:cubicBezTo>
                    <a:cubicBezTo>
                      <a:pt x="47" y="2946"/>
                      <a:pt x="50" y="2946"/>
                      <a:pt x="52" y="2946"/>
                    </a:cubicBezTo>
                    <a:cubicBezTo>
                      <a:pt x="117" y="2946"/>
                      <a:pt x="243" y="2828"/>
                      <a:pt x="277" y="2776"/>
                    </a:cubicBezTo>
                    <a:cubicBezTo>
                      <a:pt x="1134" y="1411"/>
                      <a:pt x="2668" y="573"/>
                      <a:pt x="4256" y="305"/>
                    </a:cubicBezTo>
                    <a:cubicBezTo>
                      <a:pt x="4822" y="213"/>
                      <a:pt x="5286" y="166"/>
                      <a:pt x="5720" y="166"/>
                    </a:cubicBezTo>
                    <a:cubicBezTo>
                      <a:pt x="6503" y="166"/>
                      <a:pt x="7184" y="319"/>
                      <a:pt x="8172" y="635"/>
                    </a:cubicBezTo>
                    <a:cubicBezTo>
                      <a:pt x="8704" y="801"/>
                      <a:pt x="10079" y="1324"/>
                      <a:pt x="10466" y="1589"/>
                    </a:cubicBezTo>
                    <a:lnTo>
                      <a:pt x="10466" y="1589"/>
                    </a:lnTo>
                    <a:cubicBezTo>
                      <a:pt x="9562" y="949"/>
                      <a:pt x="8537" y="570"/>
                      <a:pt x="7459" y="305"/>
                    </a:cubicBezTo>
                    <a:cubicBezTo>
                      <a:pt x="7093" y="207"/>
                      <a:pt x="6718" y="118"/>
                      <a:pt x="6344" y="64"/>
                    </a:cubicBezTo>
                    <a:cubicBezTo>
                      <a:pt x="6045" y="21"/>
                      <a:pt x="5745" y="0"/>
                      <a:pt x="5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6" name="Google Shape;576;p6"/>
          <p:cNvGrpSpPr/>
          <p:nvPr/>
        </p:nvGrpSpPr>
        <p:grpSpPr>
          <a:xfrm>
            <a:off x="-1072461" y="2126055"/>
            <a:ext cx="2988050" cy="5118707"/>
            <a:chOff x="-1072461" y="2126055"/>
            <a:chExt cx="2988050" cy="5118707"/>
          </a:xfrm>
        </p:grpSpPr>
        <p:grpSp>
          <p:nvGrpSpPr>
            <p:cNvPr id="577" name="Google Shape;577;p6"/>
            <p:cNvGrpSpPr/>
            <p:nvPr/>
          </p:nvGrpSpPr>
          <p:grpSpPr>
            <a:xfrm rot="-373500">
              <a:off x="-956004" y="2206215"/>
              <a:ext cx="1600037" cy="2235012"/>
              <a:chOff x="3996441" y="87120"/>
              <a:chExt cx="849227" cy="1186243"/>
            </a:xfrm>
          </p:grpSpPr>
          <p:sp>
            <p:nvSpPr>
              <p:cNvPr id="578" name="Google Shape;578;p6"/>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6"/>
            <p:cNvGrpSpPr/>
            <p:nvPr/>
          </p:nvGrpSpPr>
          <p:grpSpPr>
            <a:xfrm rot="-3689794">
              <a:off x="-740433" y="4870354"/>
              <a:ext cx="2605749" cy="1664564"/>
              <a:chOff x="5669385" y="-152150"/>
              <a:chExt cx="1383042" cy="883494"/>
            </a:xfrm>
          </p:grpSpPr>
          <p:sp>
            <p:nvSpPr>
              <p:cNvPr id="590" name="Google Shape;590;p6"/>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6"/>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6"/>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 name="Google Shape;597;p6"/>
            <p:cNvGrpSpPr/>
            <p:nvPr/>
          </p:nvGrpSpPr>
          <p:grpSpPr>
            <a:xfrm rot="10592362">
              <a:off x="-614421" y="3671006"/>
              <a:ext cx="1228830" cy="1463922"/>
              <a:chOff x="5806687" y="1410545"/>
              <a:chExt cx="477012" cy="568271"/>
            </a:xfrm>
          </p:grpSpPr>
          <p:sp>
            <p:nvSpPr>
              <p:cNvPr id="598" name="Google Shape;598;p6"/>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2" name="Google Shape;602;p6"/>
          <p:cNvGrpSpPr/>
          <p:nvPr/>
        </p:nvGrpSpPr>
        <p:grpSpPr>
          <a:xfrm>
            <a:off x="5831475" y="-1432142"/>
            <a:ext cx="3913130" cy="2814806"/>
            <a:chOff x="5831475" y="-1432142"/>
            <a:chExt cx="3913130" cy="2814806"/>
          </a:xfrm>
        </p:grpSpPr>
        <p:grpSp>
          <p:nvGrpSpPr>
            <p:cNvPr id="603" name="Google Shape;603;p6"/>
            <p:cNvGrpSpPr/>
            <p:nvPr/>
          </p:nvGrpSpPr>
          <p:grpSpPr>
            <a:xfrm rot="-6013754">
              <a:off x="6273282" y="-1563894"/>
              <a:ext cx="1600070" cy="2235058"/>
              <a:chOff x="3996441" y="87120"/>
              <a:chExt cx="849227" cy="1186243"/>
            </a:xfrm>
          </p:grpSpPr>
          <p:sp>
            <p:nvSpPr>
              <p:cNvPr id="604" name="Google Shape;604;p6"/>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6"/>
            <p:cNvGrpSpPr/>
            <p:nvPr/>
          </p:nvGrpSpPr>
          <p:grpSpPr>
            <a:xfrm>
              <a:off x="7005754" y="-391263"/>
              <a:ext cx="2138241" cy="999056"/>
              <a:chOff x="1889010" y="646259"/>
              <a:chExt cx="944912" cy="441494"/>
            </a:xfrm>
          </p:grpSpPr>
          <p:sp>
            <p:nvSpPr>
              <p:cNvPr id="616" name="Google Shape;616;p6"/>
              <p:cNvSpPr/>
              <p:nvPr/>
            </p:nvSpPr>
            <p:spPr>
              <a:xfrm>
                <a:off x="1889010" y="646259"/>
                <a:ext cx="944912" cy="441494"/>
              </a:xfrm>
              <a:custGeom>
                <a:avLst/>
                <a:gdLst/>
                <a:ahLst/>
                <a:cxnLst/>
                <a:rect l="l" t="t" r="r" b="b"/>
                <a:pathLst>
                  <a:path w="9332" h="4360" extrusionOk="0">
                    <a:moveTo>
                      <a:pt x="9332" y="1"/>
                    </a:moveTo>
                    <a:cubicBezTo>
                      <a:pt x="8922" y="634"/>
                      <a:pt x="8565" y="1312"/>
                      <a:pt x="8137" y="1937"/>
                    </a:cubicBezTo>
                    <a:cubicBezTo>
                      <a:pt x="7699" y="2561"/>
                      <a:pt x="7200" y="3230"/>
                      <a:pt x="6513" y="3551"/>
                    </a:cubicBezTo>
                    <a:cubicBezTo>
                      <a:pt x="6245" y="3685"/>
                      <a:pt x="5960" y="3819"/>
                      <a:pt x="5665" y="3873"/>
                    </a:cubicBezTo>
                    <a:cubicBezTo>
                      <a:pt x="5533" y="3901"/>
                      <a:pt x="5399" y="3912"/>
                      <a:pt x="5263" y="3912"/>
                    </a:cubicBezTo>
                    <a:cubicBezTo>
                      <a:pt x="5142" y="3912"/>
                      <a:pt x="5020" y="3903"/>
                      <a:pt x="4898" y="3890"/>
                    </a:cubicBezTo>
                    <a:cubicBezTo>
                      <a:pt x="4711" y="3873"/>
                      <a:pt x="4532" y="3846"/>
                      <a:pt x="4354" y="3783"/>
                    </a:cubicBezTo>
                    <a:cubicBezTo>
                      <a:pt x="4167" y="3703"/>
                      <a:pt x="3997" y="3569"/>
                      <a:pt x="3837" y="3444"/>
                    </a:cubicBezTo>
                    <a:cubicBezTo>
                      <a:pt x="3194" y="2927"/>
                      <a:pt x="2570" y="2383"/>
                      <a:pt x="1972" y="1812"/>
                    </a:cubicBezTo>
                    <a:cubicBezTo>
                      <a:pt x="1687" y="1535"/>
                      <a:pt x="1133" y="1018"/>
                      <a:pt x="777" y="831"/>
                    </a:cubicBezTo>
                    <a:lnTo>
                      <a:pt x="1" y="822"/>
                    </a:lnTo>
                    <a:lnTo>
                      <a:pt x="1" y="822"/>
                    </a:lnTo>
                    <a:cubicBezTo>
                      <a:pt x="348" y="1045"/>
                      <a:pt x="679" y="1321"/>
                      <a:pt x="1035" y="1509"/>
                    </a:cubicBezTo>
                    <a:cubicBezTo>
                      <a:pt x="1392" y="1696"/>
                      <a:pt x="1687" y="1981"/>
                      <a:pt x="1972" y="2258"/>
                    </a:cubicBezTo>
                    <a:cubicBezTo>
                      <a:pt x="2570" y="2829"/>
                      <a:pt x="3194" y="3373"/>
                      <a:pt x="3837" y="3890"/>
                    </a:cubicBezTo>
                    <a:cubicBezTo>
                      <a:pt x="3997" y="4024"/>
                      <a:pt x="4167" y="4149"/>
                      <a:pt x="4354" y="4229"/>
                    </a:cubicBezTo>
                    <a:cubicBezTo>
                      <a:pt x="4532" y="4301"/>
                      <a:pt x="4711" y="4328"/>
                      <a:pt x="4898" y="4345"/>
                    </a:cubicBezTo>
                    <a:cubicBezTo>
                      <a:pt x="5018" y="4354"/>
                      <a:pt x="5138" y="4360"/>
                      <a:pt x="5257" y="4360"/>
                    </a:cubicBezTo>
                    <a:cubicBezTo>
                      <a:pt x="5395" y="4360"/>
                      <a:pt x="5531" y="4351"/>
                      <a:pt x="5665" y="4328"/>
                    </a:cubicBezTo>
                    <a:cubicBezTo>
                      <a:pt x="5960" y="4265"/>
                      <a:pt x="6245" y="4140"/>
                      <a:pt x="6513" y="4006"/>
                    </a:cubicBezTo>
                    <a:cubicBezTo>
                      <a:pt x="7200" y="3676"/>
                      <a:pt x="7699" y="3016"/>
                      <a:pt x="8137" y="2383"/>
                    </a:cubicBezTo>
                    <a:cubicBezTo>
                      <a:pt x="8565" y="1758"/>
                      <a:pt x="8922" y="1089"/>
                      <a:pt x="9332" y="447"/>
                    </a:cubicBezTo>
                    <a:lnTo>
                      <a:pt x="9332" y="1"/>
                    </a:lnTo>
                    <a:close/>
                  </a:path>
                </a:pathLst>
              </a:custGeom>
              <a:solidFill>
                <a:srgbClr val="8A6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a:off x="1889010" y="646259"/>
                <a:ext cx="944912" cy="441494"/>
              </a:xfrm>
              <a:custGeom>
                <a:avLst/>
                <a:gdLst/>
                <a:ahLst/>
                <a:cxnLst/>
                <a:rect l="l" t="t" r="r" b="b"/>
                <a:pathLst>
                  <a:path w="9332" h="4360" extrusionOk="0">
                    <a:moveTo>
                      <a:pt x="9332" y="1"/>
                    </a:moveTo>
                    <a:cubicBezTo>
                      <a:pt x="8922" y="634"/>
                      <a:pt x="8565" y="1312"/>
                      <a:pt x="8137" y="1937"/>
                    </a:cubicBezTo>
                    <a:cubicBezTo>
                      <a:pt x="7699" y="2561"/>
                      <a:pt x="7200" y="3230"/>
                      <a:pt x="6513" y="3551"/>
                    </a:cubicBezTo>
                    <a:cubicBezTo>
                      <a:pt x="6245" y="3685"/>
                      <a:pt x="5960" y="3819"/>
                      <a:pt x="5665" y="3873"/>
                    </a:cubicBezTo>
                    <a:cubicBezTo>
                      <a:pt x="5533" y="3901"/>
                      <a:pt x="5399" y="3912"/>
                      <a:pt x="5263" y="3912"/>
                    </a:cubicBezTo>
                    <a:cubicBezTo>
                      <a:pt x="5142" y="3912"/>
                      <a:pt x="5020" y="3903"/>
                      <a:pt x="4898" y="3890"/>
                    </a:cubicBezTo>
                    <a:cubicBezTo>
                      <a:pt x="4711" y="3873"/>
                      <a:pt x="4532" y="3846"/>
                      <a:pt x="4354" y="3783"/>
                    </a:cubicBezTo>
                    <a:cubicBezTo>
                      <a:pt x="4167" y="3703"/>
                      <a:pt x="3997" y="3569"/>
                      <a:pt x="3837" y="3444"/>
                    </a:cubicBezTo>
                    <a:cubicBezTo>
                      <a:pt x="3194" y="2927"/>
                      <a:pt x="2570" y="2383"/>
                      <a:pt x="1972" y="1812"/>
                    </a:cubicBezTo>
                    <a:cubicBezTo>
                      <a:pt x="1687" y="1535"/>
                      <a:pt x="1133" y="1018"/>
                      <a:pt x="777" y="831"/>
                    </a:cubicBezTo>
                    <a:lnTo>
                      <a:pt x="1" y="822"/>
                    </a:lnTo>
                    <a:lnTo>
                      <a:pt x="1" y="822"/>
                    </a:lnTo>
                    <a:cubicBezTo>
                      <a:pt x="348" y="1045"/>
                      <a:pt x="679" y="1321"/>
                      <a:pt x="1035" y="1509"/>
                    </a:cubicBezTo>
                    <a:cubicBezTo>
                      <a:pt x="1392" y="1696"/>
                      <a:pt x="1687" y="1981"/>
                      <a:pt x="1972" y="2258"/>
                    </a:cubicBezTo>
                    <a:cubicBezTo>
                      <a:pt x="2570" y="2829"/>
                      <a:pt x="3194" y="3373"/>
                      <a:pt x="3837" y="3890"/>
                    </a:cubicBezTo>
                    <a:cubicBezTo>
                      <a:pt x="3997" y="4024"/>
                      <a:pt x="4167" y="4149"/>
                      <a:pt x="4354" y="4229"/>
                    </a:cubicBezTo>
                    <a:cubicBezTo>
                      <a:pt x="4532" y="4301"/>
                      <a:pt x="4711" y="4328"/>
                      <a:pt x="4898" y="4345"/>
                    </a:cubicBezTo>
                    <a:cubicBezTo>
                      <a:pt x="5018" y="4354"/>
                      <a:pt x="5138" y="4360"/>
                      <a:pt x="5257" y="4360"/>
                    </a:cubicBezTo>
                    <a:cubicBezTo>
                      <a:pt x="5395" y="4360"/>
                      <a:pt x="5531" y="4351"/>
                      <a:pt x="5665" y="4328"/>
                    </a:cubicBezTo>
                    <a:cubicBezTo>
                      <a:pt x="5960" y="4265"/>
                      <a:pt x="6245" y="4140"/>
                      <a:pt x="6513" y="4006"/>
                    </a:cubicBezTo>
                    <a:cubicBezTo>
                      <a:pt x="7200" y="3676"/>
                      <a:pt x="7699" y="3016"/>
                      <a:pt x="8137" y="2383"/>
                    </a:cubicBezTo>
                    <a:cubicBezTo>
                      <a:pt x="8565" y="1758"/>
                      <a:pt x="8922" y="1089"/>
                      <a:pt x="9332" y="447"/>
                    </a:cubicBezTo>
                    <a:lnTo>
                      <a:pt x="93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
              <p:cNvSpPr/>
              <p:nvPr/>
            </p:nvSpPr>
            <p:spPr>
              <a:xfrm>
                <a:off x="1889010" y="668839"/>
                <a:ext cx="944912" cy="418913"/>
              </a:xfrm>
              <a:custGeom>
                <a:avLst/>
                <a:gdLst/>
                <a:ahLst/>
                <a:cxnLst/>
                <a:rect l="l" t="t" r="r" b="b"/>
                <a:pathLst>
                  <a:path w="9332" h="4137" extrusionOk="0">
                    <a:moveTo>
                      <a:pt x="9332" y="1"/>
                    </a:moveTo>
                    <a:cubicBezTo>
                      <a:pt x="8797" y="1089"/>
                      <a:pt x="8110" y="2106"/>
                      <a:pt x="7280" y="3007"/>
                    </a:cubicBezTo>
                    <a:cubicBezTo>
                      <a:pt x="7111" y="3186"/>
                      <a:pt x="6932" y="3364"/>
                      <a:pt x="6727" y="3498"/>
                    </a:cubicBezTo>
                    <a:cubicBezTo>
                      <a:pt x="6442" y="3676"/>
                      <a:pt x="6111" y="3748"/>
                      <a:pt x="5781" y="3801"/>
                    </a:cubicBezTo>
                    <a:cubicBezTo>
                      <a:pt x="5555" y="3841"/>
                      <a:pt x="5323" y="3870"/>
                      <a:pt x="5094" y="3870"/>
                    </a:cubicBezTo>
                    <a:cubicBezTo>
                      <a:pt x="4916" y="3870"/>
                      <a:pt x="4739" y="3853"/>
                      <a:pt x="4568" y="3810"/>
                    </a:cubicBezTo>
                    <a:cubicBezTo>
                      <a:pt x="3944" y="3641"/>
                      <a:pt x="3462" y="3159"/>
                      <a:pt x="2989" y="2713"/>
                    </a:cubicBezTo>
                    <a:cubicBezTo>
                      <a:pt x="2168" y="1928"/>
                      <a:pt x="1285" y="1223"/>
                      <a:pt x="331" y="608"/>
                    </a:cubicBezTo>
                    <a:lnTo>
                      <a:pt x="1" y="599"/>
                    </a:lnTo>
                    <a:lnTo>
                      <a:pt x="1" y="599"/>
                    </a:lnTo>
                    <a:cubicBezTo>
                      <a:pt x="348" y="822"/>
                      <a:pt x="679" y="1098"/>
                      <a:pt x="1035" y="1286"/>
                    </a:cubicBezTo>
                    <a:cubicBezTo>
                      <a:pt x="1392" y="1473"/>
                      <a:pt x="1687" y="1758"/>
                      <a:pt x="1972" y="2035"/>
                    </a:cubicBezTo>
                    <a:cubicBezTo>
                      <a:pt x="2570" y="2606"/>
                      <a:pt x="3194" y="3150"/>
                      <a:pt x="3837" y="3667"/>
                    </a:cubicBezTo>
                    <a:cubicBezTo>
                      <a:pt x="3997" y="3801"/>
                      <a:pt x="4167" y="3926"/>
                      <a:pt x="4354" y="4006"/>
                    </a:cubicBezTo>
                    <a:cubicBezTo>
                      <a:pt x="4532" y="4078"/>
                      <a:pt x="4711" y="4105"/>
                      <a:pt x="4898" y="4122"/>
                    </a:cubicBezTo>
                    <a:cubicBezTo>
                      <a:pt x="5018" y="4131"/>
                      <a:pt x="5138" y="4137"/>
                      <a:pt x="5257" y="4137"/>
                    </a:cubicBezTo>
                    <a:cubicBezTo>
                      <a:pt x="5395" y="4137"/>
                      <a:pt x="5531" y="4128"/>
                      <a:pt x="5665" y="4105"/>
                    </a:cubicBezTo>
                    <a:cubicBezTo>
                      <a:pt x="5960" y="4042"/>
                      <a:pt x="6245" y="3917"/>
                      <a:pt x="6513" y="3783"/>
                    </a:cubicBezTo>
                    <a:cubicBezTo>
                      <a:pt x="7200" y="3453"/>
                      <a:pt x="7699" y="2793"/>
                      <a:pt x="8137" y="2160"/>
                    </a:cubicBezTo>
                    <a:cubicBezTo>
                      <a:pt x="8565" y="1535"/>
                      <a:pt x="8922" y="866"/>
                      <a:pt x="9332" y="224"/>
                    </a:cubicBezTo>
                    <a:lnTo>
                      <a:pt x="9332" y="1"/>
                    </a:ln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6"/>
            <p:cNvGrpSpPr/>
            <p:nvPr/>
          </p:nvGrpSpPr>
          <p:grpSpPr>
            <a:xfrm rot="-655394">
              <a:off x="8234113" y="-186015"/>
              <a:ext cx="1385610" cy="1450537"/>
              <a:chOff x="6541903" y="866189"/>
              <a:chExt cx="510528" cy="534450"/>
            </a:xfrm>
          </p:grpSpPr>
          <p:sp>
            <p:nvSpPr>
              <p:cNvPr id="620" name="Google Shape;620;p6"/>
              <p:cNvSpPr/>
              <p:nvPr/>
            </p:nvSpPr>
            <p:spPr>
              <a:xfrm>
                <a:off x="6541903" y="866189"/>
                <a:ext cx="510528" cy="534450"/>
              </a:xfrm>
              <a:custGeom>
                <a:avLst/>
                <a:gdLst/>
                <a:ahLst/>
                <a:cxnLst/>
                <a:rect l="l" t="t" r="r" b="b"/>
                <a:pathLst>
                  <a:path w="5042" h="5278" extrusionOk="0">
                    <a:moveTo>
                      <a:pt x="3760" y="1"/>
                    </a:moveTo>
                    <a:cubicBezTo>
                      <a:pt x="3713" y="1"/>
                      <a:pt x="3669" y="5"/>
                      <a:pt x="3632" y="15"/>
                    </a:cubicBezTo>
                    <a:cubicBezTo>
                      <a:pt x="2829" y="229"/>
                      <a:pt x="2240" y="933"/>
                      <a:pt x="1883" y="1683"/>
                    </a:cubicBezTo>
                    <a:cubicBezTo>
                      <a:pt x="1526" y="2432"/>
                      <a:pt x="1339" y="3253"/>
                      <a:pt x="1000" y="4020"/>
                    </a:cubicBezTo>
                    <a:cubicBezTo>
                      <a:pt x="777" y="4529"/>
                      <a:pt x="438" y="4921"/>
                      <a:pt x="1" y="5278"/>
                    </a:cubicBezTo>
                    <a:cubicBezTo>
                      <a:pt x="1339" y="4725"/>
                      <a:pt x="2731" y="4109"/>
                      <a:pt x="3605" y="2950"/>
                    </a:cubicBezTo>
                    <a:cubicBezTo>
                      <a:pt x="4078" y="2334"/>
                      <a:pt x="4399" y="1567"/>
                      <a:pt x="5041" y="1130"/>
                    </a:cubicBezTo>
                    <a:cubicBezTo>
                      <a:pt x="4970" y="701"/>
                      <a:pt x="4667" y="362"/>
                      <a:pt x="4292" y="139"/>
                    </a:cubicBezTo>
                    <a:cubicBezTo>
                      <a:pt x="4165" y="62"/>
                      <a:pt x="3937" y="1"/>
                      <a:pt x="3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
              <p:cNvSpPr/>
              <p:nvPr/>
            </p:nvSpPr>
            <p:spPr>
              <a:xfrm>
                <a:off x="6623212" y="874795"/>
                <a:ext cx="418386" cy="471669"/>
              </a:xfrm>
              <a:custGeom>
                <a:avLst/>
                <a:gdLst/>
                <a:ahLst/>
                <a:cxnLst/>
                <a:rect l="l" t="t" r="r" b="b"/>
                <a:pathLst>
                  <a:path w="4132" h="4658" extrusionOk="0">
                    <a:moveTo>
                      <a:pt x="3382" y="1"/>
                    </a:moveTo>
                    <a:cubicBezTo>
                      <a:pt x="3177" y="224"/>
                      <a:pt x="2998" y="474"/>
                      <a:pt x="2855" y="750"/>
                    </a:cubicBezTo>
                    <a:cubicBezTo>
                      <a:pt x="2873" y="509"/>
                      <a:pt x="2927" y="269"/>
                      <a:pt x="3025" y="54"/>
                    </a:cubicBezTo>
                    <a:lnTo>
                      <a:pt x="3025" y="54"/>
                    </a:lnTo>
                    <a:cubicBezTo>
                      <a:pt x="2820" y="376"/>
                      <a:pt x="2695" y="741"/>
                      <a:pt x="2570" y="1107"/>
                    </a:cubicBezTo>
                    <a:cubicBezTo>
                      <a:pt x="2606" y="839"/>
                      <a:pt x="2632" y="563"/>
                      <a:pt x="2659" y="295"/>
                    </a:cubicBezTo>
                    <a:lnTo>
                      <a:pt x="2659" y="295"/>
                    </a:lnTo>
                    <a:cubicBezTo>
                      <a:pt x="2418" y="750"/>
                      <a:pt x="2222" y="1232"/>
                      <a:pt x="2088" y="1732"/>
                    </a:cubicBezTo>
                    <a:cubicBezTo>
                      <a:pt x="2035" y="1419"/>
                      <a:pt x="2061" y="1098"/>
                      <a:pt x="2106" y="786"/>
                    </a:cubicBezTo>
                    <a:lnTo>
                      <a:pt x="2106" y="786"/>
                    </a:lnTo>
                    <a:cubicBezTo>
                      <a:pt x="1874" y="1250"/>
                      <a:pt x="1740" y="1758"/>
                      <a:pt x="1696" y="2276"/>
                    </a:cubicBezTo>
                    <a:cubicBezTo>
                      <a:pt x="1615" y="1928"/>
                      <a:pt x="1580" y="1571"/>
                      <a:pt x="1589" y="1214"/>
                    </a:cubicBezTo>
                    <a:lnTo>
                      <a:pt x="1589" y="1214"/>
                    </a:lnTo>
                    <a:cubicBezTo>
                      <a:pt x="1419" y="1696"/>
                      <a:pt x="1348" y="2213"/>
                      <a:pt x="1375" y="2722"/>
                    </a:cubicBezTo>
                    <a:cubicBezTo>
                      <a:pt x="1268" y="2410"/>
                      <a:pt x="1196" y="2088"/>
                      <a:pt x="1160" y="1767"/>
                    </a:cubicBezTo>
                    <a:cubicBezTo>
                      <a:pt x="1071" y="2213"/>
                      <a:pt x="1036" y="2677"/>
                      <a:pt x="1053" y="3132"/>
                    </a:cubicBezTo>
                    <a:cubicBezTo>
                      <a:pt x="1000" y="2918"/>
                      <a:pt x="937" y="2731"/>
                      <a:pt x="937" y="2517"/>
                    </a:cubicBezTo>
                    <a:cubicBezTo>
                      <a:pt x="920" y="2856"/>
                      <a:pt x="893" y="3204"/>
                      <a:pt x="875" y="3551"/>
                    </a:cubicBezTo>
                    <a:lnTo>
                      <a:pt x="786" y="2900"/>
                    </a:lnTo>
                    <a:cubicBezTo>
                      <a:pt x="741" y="3248"/>
                      <a:pt x="688" y="3587"/>
                      <a:pt x="625" y="3926"/>
                    </a:cubicBezTo>
                    <a:cubicBezTo>
                      <a:pt x="607" y="3721"/>
                      <a:pt x="607" y="3507"/>
                      <a:pt x="616" y="3302"/>
                    </a:cubicBezTo>
                    <a:lnTo>
                      <a:pt x="616" y="3302"/>
                    </a:lnTo>
                    <a:cubicBezTo>
                      <a:pt x="572" y="3801"/>
                      <a:pt x="340" y="4292"/>
                      <a:pt x="1" y="4658"/>
                    </a:cubicBezTo>
                    <a:cubicBezTo>
                      <a:pt x="509" y="4568"/>
                      <a:pt x="991" y="4328"/>
                      <a:pt x="1375" y="3980"/>
                    </a:cubicBezTo>
                    <a:lnTo>
                      <a:pt x="1375" y="3980"/>
                    </a:lnTo>
                    <a:cubicBezTo>
                      <a:pt x="1187" y="4060"/>
                      <a:pt x="991" y="4105"/>
                      <a:pt x="795" y="4113"/>
                    </a:cubicBezTo>
                    <a:cubicBezTo>
                      <a:pt x="1223" y="3899"/>
                      <a:pt x="1651" y="3694"/>
                      <a:pt x="2070" y="3489"/>
                    </a:cubicBezTo>
                    <a:lnTo>
                      <a:pt x="2070" y="3489"/>
                    </a:lnTo>
                    <a:cubicBezTo>
                      <a:pt x="1776" y="3498"/>
                      <a:pt x="1482" y="3569"/>
                      <a:pt x="1205" y="3676"/>
                    </a:cubicBezTo>
                    <a:lnTo>
                      <a:pt x="2427" y="3043"/>
                    </a:lnTo>
                    <a:lnTo>
                      <a:pt x="2427" y="3043"/>
                    </a:lnTo>
                    <a:cubicBezTo>
                      <a:pt x="2160" y="3096"/>
                      <a:pt x="1901" y="3159"/>
                      <a:pt x="1642" y="3230"/>
                    </a:cubicBezTo>
                    <a:cubicBezTo>
                      <a:pt x="1972" y="3043"/>
                      <a:pt x="2320" y="2865"/>
                      <a:pt x="2668" y="2704"/>
                    </a:cubicBezTo>
                    <a:lnTo>
                      <a:pt x="2668" y="2704"/>
                    </a:lnTo>
                    <a:cubicBezTo>
                      <a:pt x="2347" y="2731"/>
                      <a:pt x="2026" y="2820"/>
                      <a:pt x="1722" y="2918"/>
                    </a:cubicBezTo>
                    <a:cubicBezTo>
                      <a:pt x="2142" y="2686"/>
                      <a:pt x="2570" y="2454"/>
                      <a:pt x="2998" y="2222"/>
                    </a:cubicBezTo>
                    <a:lnTo>
                      <a:pt x="2998" y="2222"/>
                    </a:lnTo>
                    <a:cubicBezTo>
                      <a:pt x="2650" y="2267"/>
                      <a:pt x="2311" y="2347"/>
                      <a:pt x="1981" y="2463"/>
                    </a:cubicBezTo>
                    <a:cubicBezTo>
                      <a:pt x="2392" y="2195"/>
                      <a:pt x="2811" y="1946"/>
                      <a:pt x="3248" y="1723"/>
                    </a:cubicBezTo>
                    <a:lnTo>
                      <a:pt x="3248" y="1723"/>
                    </a:lnTo>
                    <a:cubicBezTo>
                      <a:pt x="2900" y="1758"/>
                      <a:pt x="2552" y="1848"/>
                      <a:pt x="2231" y="1972"/>
                    </a:cubicBezTo>
                    <a:cubicBezTo>
                      <a:pt x="2615" y="1660"/>
                      <a:pt x="3078" y="1446"/>
                      <a:pt x="3569" y="1357"/>
                    </a:cubicBezTo>
                    <a:cubicBezTo>
                      <a:pt x="3547" y="1356"/>
                      <a:pt x="3524" y="1356"/>
                      <a:pt x="3502" y="1356"/>
                    </a:cubicBezTo>
                    <a:cubicBezTo>
                      <a:pt x="3211" y="1356"/>
                      <a:pt x="2915" y="1409"/>
                      <a:pt x="2641" y="1509"/>
                    </a:cubicBezTo>
                    <a:cubicBezTo>
                      <a:pt x="2980" y="1285"/>
                      <a:pt x="3364" y="1134"/>
                      <a:pt x="3765" y="1054"/>
                    </a:cubicBezTo>
                    <a:cubicBezTo>
                      <a:pt x="3616" y="1021"/>
                      <a:pt x="3466" y="1005"/>
                      <a:pt x="3316" y="1005"/>
                    </a:cubicBezTo>
                    <a:cubicBezTo>
                      <a:pt x="3216" y="1005"/>
                      <a:pt x="3116" y="1013"/>
                      <a:pt x="3016" y="1027"/>
                    </a:cubicBezTo>
                    <a:lnTo>
                      <a:pt x="4131" y="706"/>
                    </a:lnTo>
                    <a:cubicBezTo>
                      <a:pt x="3972" y="654"/>
                      <a:pt x="3808" y="630"/>
                      <a:pt x="3644" y="630"/>
                    </a:cubicBezTo>
                    <a:cubicBezTo>
                      <a:pt x="3523" y="630"/>
                      <a:pt x="3402" y="643"/>
                      <a:pt x="3284" y="670"/>
                    </a:cubicBezTo>
                    <a:cubicBezTo>
                      <a:pt x="3319" y="447"/>
                      <a:pt x="3355" y="224"/>
                      <a:pt x="338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
              <p:cNvSpPr/>
              <p:nvPr/>
            </p:nvSpPr>
            <p:spPr>
              <a:xfrm>
                <a:off x="6541903" y="898287"/>
                <a:ext cx="510528" cy="502351"/>
              </a:xfrm>
              <a:custGeom>
                <a:avLst/>
                <a:gdLst/>
                <a:ahLst/>
                <a:cxnLst/>
                <a:rect l="l" t="t" r="r" b="b"/>
                <a:pathLst>
                  <a:path w="5042" h="4961" extrusionOk="0">
                    <a:moveTo>
                      <a:pt x="4542" y="1"/>
                    </a:moveTo>
                    <a:cubicBezTo>
                      <a:pt x="4283" y="126"/>
                      <a:pt x="4042" y="286"/>
                      <a:pt x="3828" y="474"/>
                    </a:cubicBezTo>
                    <a:cubicBezTo>
                      <a:pt x="3471" y="786"/>
                      <a:pt x="3177" y="1169"/>
                      <a:pt x="2891" y="1553"/>
                    </a:cubicBezTo>
                    <a:cubicBezTo>
                      <a:pt x="2749" y="1740"/>
                      <a:pt x="2606" y="1946"/>
                      <a:pt x="2490" y="2151"/>
                    </a:cubicBezTo>
                    <a:cubicBezTo>
                      <a:pt x="2365" y="2347"/>
                      <a:pt x="2267" y="2561"/>
                      <a:pt x="2151" y="2766"/>
                    </a:cubicBezTo>
                    <a:cubicBezTo>
                      <a:pt x="1678" y="3650"/>
                      <a:pt x="964" y="4443"/>
                      <a:pt x="81" y="4890"/>
                    </a:cubicBezTo>
                    <a:cubicBezTo>
                      <a:pt x="54" y="4916"/>
                      <a:pt x="28" y="4934"/>
                      <a:pt x="1" y="4961"/>
                    </a:cubicBezTo>
                    <a:cubicBezTo>
                      <a:pt x="1339" y="4408"/>
                      <a:pt x="2731" y="3792"/>
                      <a:pt x="3605" y="2633"/>
                    </a:cubicBezTo>
                    <a:cubicBezTo>
                      <a:pt x="4078" y="2017"/>
                      <a:pt x="4399" y="1250"/>
                      <a:pt x="5041" y="813"/>
                    </a:cubicBezTo>
                    <a:cubicBezTo>
                      <a:pt x="4988" y="483"/>
                      <a:pt x="4791" y="206"/>
                      <a:pt x="454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
              <p:cNvSpPr/>
              <p:nvPr/>
            </p:nvSpPr>
            <p:spPr>
              <a:xfrm>
                <a:off x="6541903" y="887453"/>
                <a:ext cx="470734" cy="513186"/>
              </a:xfrm>
              <a:custGeom>
                <a:avLst/>
                <a:gdLst/>
                <a:ahLst/>
                <a:cxnLst/>
                <a:rect l="l" t="t" r="r" b="b"/>
                <a:pathLst>
                  <a:path w="4649" h="5068" extrusionOk="0">
                    <a:moveTo>
                      <a:pt x="4399" y="1"/>
                    </a:moveTo>
                    <a:cubicBezTo>
                      <a:pt x="3400" y="625"/>
                      <a:pt x="2686" y="1651"/>
                      <a:pt x="2071" y="2668"/>
                    </a:cubicBezTo>
                    <a:cubicBezTo>
                      <a:pt x="1740" y="3212"/>
                      <a:pt x="1419" y="3765"/>
                      <a:pt x="991" y="4238"/>
                    </a:cubicBezTo>
                    <a:cubicBezTo>
                      <a:pt x="759" y="4488"/>
                      <a:pt x="500" y="4711"/>
                      <a:pt x="206" y="4889"/>
                    </a:cubicBezTo>
                    <a:cubicBezTo>
                      <a:pt x="144" y="4943"/>
                      <a:pt x="72" y="5005"/>
                      <a:pt x="1" y="5068"/>
                    </a:cubicBezTo>
                    <a:cubicBezTo>
                      <a:pt x="197" y="4988"/>
                      <a:pt x="384" y="4907"/>
                      <a:pt x="581" y="4827"/>
                    </a:cubicBezTo>
                    <a:cubicBezTo>
                      <a:pt x="1143" y="4417"/>
                      <a:pt x="1607" y="3837"/>
                      <a:pt x="1981" y="3239"/>
                    </a:cubicBezTo>
                    <a:cubicBezTo>
                      <a:pt x="2552" y="2356"/>
                      <a:pt x="3034" y="1384"/>
                      <a:pt x="3819" y="697"/>
                    </a:cubicBezTo>
                    <a:cubicBezTo>
                      <a:pt x="4060" y="482"/>
                      <a:pt x="4345" y="295"/>
                      <a:pt x="4649" y="206"/>
                    </a:cubicBezTo>
                    <a:cubicBezTo>
                      <a:pt x="4577" y="135"/>
                      <a:pt x="4488" y="63"/>
                      <a:pt x="4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4" name="Google Shape;624;p6"/>
          <p:cNvGrpSpPr/>
          <p:nvPr/>
        </p:nvGrpSpPr>
        <p:grpSpPr>
          <a:xfrm>
            <a:off x="-949798" y="-1240305"/>
            <a:ext cx="4886148" cy="2697128"/>
            <a:chOff x="-949798" y="-1240305"/>
            <a:chExt cx="4886148" cy="2697128"/>
          </a:xfrm>
        </p:grpSpPr>
        <p:grpSp>
          <p:nvGrpSpPr>
            <p:cNvPr id="625" name="Google Shape;625;p6"/>
            <p:cNvGrpSpPr/>
            <p:nvPr/>
          </p:nvGrpSpPr>
          <p:grpSpPr>
            <a:xfrm rot="5400000">
              <a:off x="2018835" y="-1557479"/>
              <a:ext cx="1600029" cy="2235001"/>
              <a:chOff x="3996441" y="87120"/>
              <a:chExt cx="849227" cy="1186243"/>
            </a:xfrm>
          </p:grpSpPr>
          <p:sp>
            <p:nvSpPr>
              <p:cNvPr id="626" name="Google Shape;626;p6"/>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6"/>
            <p:cNvGrpSpPr/>
            <p:nvPr/>
          </p:nvGrpSpPr>
          <p:grpSpPr>
            <a:xfrm rot="-594063">
              <a:off x="-527207" y="-194896"/>
              <a:ext cx="2986713" cy="802225"/>
              <a:chOff x="915235" y="704077"/>
              <a:chExt cx="1319859" cy="354511"/>
            </a:xfrm>
          </p:grpSpPr>
          <p:sp>
            <p:nvSpPr>
              <p:cNvPr id="638" name="Google Shape;638;p6"/>
              <p:cNvSpPr/>
              <p:nvPr/>
            </p:nvSpPr>
            <p:spPr>
              <a:xfrm>
                <a:off x="915235" y="704077"/>
                <a:ext cx="1319859" cy="354511"/>
              </a:xfrm>
              <a:custGeom>
                <a:avLst/>
                <a:gdLst/>
                <a:ahLst/>
                <a:cxnLst/>
                <a:rect l="l" t="t" r="r" b="b"/>
                <a:pathLst>
                  <a:path w="13035" h="3501" extrusionOk="0">
                    <a:moveTo>
                      <a:pt x="1" y="1"/>
                    </a:moveTo>
                    <a:lnTo>
                      <a:pt x="1" y="1"/>
                    </a:lnTo>
                    <a:cubicBezTo>
                      <a:pt x="946" y="1428"/>
                      <a:pt x="2365" y="2534"/>
                      <a:pt x="3988" y="3087"/>
                    </a:cubicBezTo>
                    <a:cubicBezTo>
                      <a:pt x="4794" y="3362"/>
                      <a:pt x="5645" y="3500"/>
                      <a:pt x="6495" y="3500"/>
                    </a:cubicBezTo>
                    <a:cubicBezTo>
                      <a:pt x="7385" y="3500"/>
                      <a:pt x="8274" y="3349"/>
                      <a:pt x="9109" y="3043"/>
                    </a:cubicBezTo>
                    <a:cubicBezTo>
                      <a:pt x="10635" y="2490"/>
                      <a:pt x="11919" y="1473"/>
                      <a:pt x="13034" y="286"/>
                    </a:cubicBezTo>
                    <a:lnTo>
                      <a:pt x="12651" y="277"/>
                    </a:lnTo>
                    <a:cubicBezTo>
                      <a:pt x="11625" y="1303"/>
                      <a:pt x="10456" y="2178"/>
                      <a:pt x="9100" y="2677"/>
                    </a:cubicBezTo>
                    <a:cubicBezTo>
                      <a:pt x="8270" y="2983"/>
                      <a:pt x="7388" y="3135"/>
                      <a:pt x="6506" y="3135"/>
                    </a:cubicBezTo>
                    <a:cubicBezTo>
                      <a:pt x="5664" y="3135"/>
                      <a:pt x="4821" y="2996"/>
                      <a:pt x="4024" y="2722"/>
                    </a:cubicBezTo>
                    <a:cubicBezTo>
                      <a:pt x="2552" y="2213"/>
                      <a:pt x="1250" y="1250"/>
                      <a:pt x="322" y="10"/>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
              <p:cNvSpPr/>
              <p:nvPr/>
            </p:nvSpPr>
            <p:spPr>
              <a:xfrm>
                <a:off x="915235" y="704077"/>
                <a:ext cx="1319859" cy="354511"/>
              </a:xfrm>
              <a:custGeom>
                <a:avLst/>
                <a:gdLst/>
                <a:ahLst/>
                <a:cxnLst/>
                <a:rect l="l" t="t" r="r" b="b"/>
                <a:pathLst>
                  <a:path w="13035" h="3501" extrusionOk="0">
                    <a:moveTo>
                      <a:pt x="1" y="1"/>
                    </a:moveTo>
                    <a:lnTo>
                      <a:pt x="1" y="1"/>
                    </a:lnTo>
                    <a:cubicBezTo>
                      <a:pt x="946" y="1428"/>
                      <a:pt x="2365" y="2534"/>
                      <a:pt x="3988" y="3087"/>
                    </a:cubicBezTo>
                    <a:cubicBezTo>
                      <a:pt x="4794" y="3362"/>
                      <a:pt x="5645" y="3500"/>
                      <a:pt x="6495" y="3500"/>
                    </a:cubicBezTo>
                    <a:cubicBezTo>
                      <a:pt x="7385" y="3500"/>
                      <a:pt x="8274" y="3349"/>
                      <a:pt x="9109" y="3043"/>
                    </a:cubicBezTo>
                    <a:cubicBezTo>
                      <a:pt x="10635" y="2490"/>
                      <a:pt x="11919" y="1473"/>
                      <a:pt x="13034" y="286"/>
                    </a:cubicBezTo>
                    <a:lnTo>
                      <a:pt x="12713" y="277"/>
                    </a:lnTo>
                    <a:cubicBezTo>
                      <a:pt x="12490" y="554"/>
                      <a:pt x="12249" y="804"/>
                      <a:pt x="11991" y="1045"/>
                    </a:cubicBezTo>
                    <a:cubicBezTo>
                      <a:pt x="11652" y="1357"/>
                      <a:pt x="11286" y="1624"/>
                      <a:pt x="10920" y="1901"/>
                    </a:cubicBezTo>
                    <a:cubicBezTo>
                      <a:pt x="10581" y="2151"/>
                      <a:pt x="10224" y="2409"/>
                      <a:pt x="9841" y="2570"/>
                    </a:cubicBezTo>
                    <a:cubicBezTo>
                      <a:pt x="8767" y="3034"/>
                      <a:pt x="7591" y="3384"/>
                      <a:pt x="6432" y="3384"/>
                    </a:cubicBezTo>
                    <a:cubicBezTo>
                      <a:pt x="6030" y="3384"/>
                      <a:pt x="5630" y="3342"/>
                      <a:pt x="5237" y="3248"/>
                    </a:cubicBezTo>
                    <a:cubicBezTo>
                      <a:pt x="3890" y="2927"/>
                      <a:pt x="2543" y="2427"/>
                      <a:pt x="1508" y="1508"/>
                    </a:cubicBezTo>
                    <a:cubicBezTo>
                      <a:pt x="1267" y="1294"/>
                      <a:pt x="1053" y="1062"/>
                      <a:pt x="839" y="830"/>
                    </a:cubicBezTo>
                    <a:cubicBezTo>
                      <a:pt x="598" y="572"/>
                      <a:pt x="366" y="304"/>
                      <a:pt x="197" y="10"/>
                    </a:cubicBezTo>
                    <a:lnTo>
                      <a:pt x="1" y="1"/>
                    </a:ln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6"/>
            <p:cNvGrpSpPr/>
            <p:nvPr/>
          </p:nvGrpSpPr>
          <p:grpSpPr>
            <a:xfrm rot="9331052">
              <a:off x="-558620" y="-1009244"/>
              <a:ext cx="1600032" cy="2235005"/>
              <a:chOff x="3996441" y="87120"/>
              <a:chExt cx="849227" cy="1186243"/>
            </a:xfrm>
          </p:grpSpPr>
          <p:sp>
            <p:nvSpPr>
              <p:cNvPr id="641" name="Google Shape;641;p6"/>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6"/>
            <p:cNvGrpSpPr/>
            <p:nvPr/>
          </p:nvGrpSpPr>
          <p:grpSpPr>
            <a:xfrm rot="-5718721">
              <a:off x="588726" y="-793607"/>
              <a:ext cx="1228862" cy="1463960"/>
              <a:chOff x="5806687" y="1410545"/>
              <a:chExt cx="477012" cy="568271"/>
            </a:xfrm>
          </p:grpSpPr>
          <p:sp>
            <p:nvSpPr>
              <p:cNvPr id="653" name="Google Shape;653;p6"/>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57" name="Google Shape;657;p6"/>
          <p:cNvSpPr/>
          <p:nvPr/>
        </p:nvSpPr>
        <p:spPr>
          <a:xfrm>
            <a:off x="-674200" y="1673606"/>
            <a:ext cx="1186104" cy="386984"/>
          </a:xfrm>
          <a:custGeom>
            <a:avLst/>
            <a:gdLst/>
            <a:ahLst/>
            <a:cxnLst/>
            <a:rect l="l" t="t" r="r" b="b"/>
            <a:pathLst>
              <a:path w="7022" h="2291" extrusionOk="0">
                <a:moveTo>
                  <a:pt x="3530" y="1"/>
                </a:moveTo>
                <a:cubicBezTo>
                  <a:pt x="3132" y="1"/>
                  <a:pt x="3014" y="349"/>
                  <a:pt x="2713" y="571"/>
                </a:cubicBezTo>
                <a:cubicBezTo>
                  <a:pt x="2713" y="571"/>
                  <a:pt x="2713" y="571"/>
                  <a:pt x="2713" y="571"/>
                </a:cubicBezTo>
                <a:lnTo>
                  <a:pt x="2713" y="571"/>
                </a:lnTo>
                <a:cubicBezTo>
                  <a:pt x="2702" y="571"/>
                  <a:pt x="1551" y="1216"/>
                  <a:pt x="1928" y="1312"/>
                </a:cubicBezTo>
                <a:cubicBezTo>
                  <a:pt x="1694" y="1253"/>
                  <a:pt x="1455" y="1224"/>
                  <a:pt x="1217" y="1224"/>
                </a:cubicBezTo>
                <a:cubicBezTo>
                  <a:pt x="1018" y="1224"/>
                  <a:pt x="820" y="1244"/>
                  <a:pt x="625" y="1285"/>
                </a:cubicBezTo>
                <a:cubicBezTo>
                  <a:pt x="456" y="1330"/>
                  <a:pt x="277" y="1383"/>
                  <a:pt x="161" y="1517"/>
                </a:cubicBezTo>
                <a:cubicBezTo>
                  <a:pt x="36" y="1642"/>
                  <a:pt x="1" y="1865"/>
                  <a:pt x="117" y="1990"/>
                </a:cubicBezTo>
                <a:cubicBezTo>
                  <a:pt x="206" y="2106"/>
                  <a:pt x="366" y="2124"/>
                  <a:pt x="509" y="2133"/>
                </a:cubicBezTo>
                <a:cubicBezTo>
                  <a:pt x="1774" y="2237"/>
                  <a:pt x="3040" y="2291"/>
                  <a:pt x="4302" y="2291"/>
                </a:cubicBezTo>
                <a:cubicBezTo>
                  <a:pt x="4873" y="2291"/>
                  <a:pt x="5444" y="2280"/>
                  <a:pt x="6013" y="2257"/>
                </a:cubicBezTo>
                <a:cubicBezTo>
                  <a:pt x="6370" y="2240"/>
                  <a:pt x="6763" y="2213"/>
                  <a:pt x="7021" y="1972"/>
                </a:cubicBezTo>
                <a:cubicBezTo>
                  <a:pt x="6717" y="1687"/>
                  <a:pt x="6299" y="1529"/>
                  <a:pt x="5881" y="1529"/>
                </a:cubicBezTo>
                <a:cubicBezTo>
                  <a:pt x="5724" y="1529"/>
                  <a:pt x="5567" y="1551"/>
                  <a:pt x="5416" y="1597"/>
                </a:cubicBezTo>
                <a:cubicBezTo>
                  <a:pt x="5329" y="1194"/>
                  <a:pt x="4926" y="895"/>
                  <a:pt x="4518" y="895"/>
                </a:cubicBezTo>
                <a:cubicBezTo>
                  <a:pt x="4466" y="895"/>
                  <a:pt x="4414" y="900"/>
                  <a:pt x="4363" y="910"/>
                </a:cubicBezTo>
                <a:cubicBezTo>
                  <a:pt x="4399" y="509"/>
                  <a:pt x="4095" y="99"/>
                  <a:pt x="3694" y="18"/>
                </a:cubicBezTo>
                <a:cubicBezTo>
                  <a:pt x="3634" y="6"/>
                  <a:pt x="3580" y="1"/>
                  <a:pt x="3530"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
          <p:cNvSpPr/>
          <p:nvPr/>
        </p:nvSpPr>
        <p:spPr>
          <a:xfrm>
            <a:off x="8737993" y="1936370"/>
            <a:ext cx="892196"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
          <p:cNvSpPr/>
          <p:nvPr/>
        </p:nvSpPr>
        <p:spPr>
          <a:xfrm>
            <a:off x="1915606" y="4604094"/>
            <a:ext cx="813820" cy="381072"/>
          </a:xfrm>
          <a:custGeom>
            <a:avLst/>
            <a:gdLst/>
            <a:ahLst/>
            <a:cxnLst/>
            <a:rect l="l" t="t" r="r" b="b"/>
            <a:pathLst>
              <a:path w="4818" h="2256" extrusionOk="0">
                <a:moveTo>
                  <a:pt x="1601" y="0"/>
                </a:moveTo>
                <a:cubicBezTo>
                  <a:pt x="1436" y="0"/>
                  <a:pt x="1268" y="46"/>
                  <a:pt x="1133" y="140"/>
                </a:cubicBezTo>
                <a:cubicBezTo>
                  <a:pt x="768" y="417"/>
                  <a:pt x="527" y="1246"/>
                  <a:pt x="821" y="1612"/>
                </a:cubicBezTo>
                <a:cubicBezTo>
                  <a:pt x="661" y="1621"/>
                  <a:pt x="491" y="1639"/>
                  <a:pt x="339" y="1683"/>
                </a:cubicBezTo>
                <a:cubicBezTo>
                  <a:pt x="232" y="1719"/>
                  <a:pt x="125" y="1764"/>
                  <a:pt x="63" y="1853"/>
                </a:cubicBezTo>
                <a:cubicBezTo>
                  <a:pt x="0" y="1933"/>
                  <a:pt x="0" y="2076"/>
                  <a:pt x="90" y="2138"/>
                </a:cubicBezTo>
                <a:cubicBezTo>
                  <a:pt x="134" y="2165"/>
                  <a:pt x="188" y="2174"/>
                  <a:pt x="241" y="2174"/>
                </a:cubicBezTo>
                <a:cubicBezTo>
                  <a:pt x="850" y="2229"/>
                  <a:pt x="1461" y="2256"/>
                  <a:pt x="2071" y="2256"/>
                </a:cubicBezTo>
                <a:cubicBezTo>
                  <a:pt x="2855" y="2256"/>
                  <a:pt x="3639" y="2211"/>
                  <a:pt x="4416" y="2120"/>
                </a:cubicBezTo>
                <a:cubicBezTo>
                  <a:pt x="4532" y="2112"/>
                  <a:pt x="4648" y="2094"/>
                  <a:pt x="4729" y="2013"/>
                </a:cubicBezTo>
                <a:cubicBezTo>
                  <a:pt x="4818" y="1915"/>
                  <a:pt x="4818" y="1755"/>
                  <a:pt x="4746" y="1639"/>
                </a:cubicBezTo>
                <a:cubicBezTo>
                  <a:pt x="4675" y="1532"/>
                  <a:pt x="4550" y="1460"/>
                  <a:pt x="4425" y="1407"/>
                </a:cubicBezTo>
                <a:cubicBezTo>
                  <a:pt x="4276" y="1350"/>
                  <a:pt x="4115" y="1321"/>
                  <a:pt x="3952" y="1321"/>
                </a:cubicBezTo>
                <a:cubicBezTo>
                  <a:pt x="3782" y="1321"/>
                  <a:pt x="3612" y="1352"/>
                  <a:pt x="3453" y="1416"/>
                </a:cubicBezTo>
                <a:cubicBezTo>
                  <a:pt x="3360" y="951"/>
                  <a:pt x="2916" y="674"/>
                  <a:pt x="2468" y="674"/>
                </a:cubicBezTo>
                <a:cubicBezTo>
                  <a:pt x="2401" y="674"/>
                  <a:pt x="2333" y="680"/>
                  <a:pt x="2266" y="693"/>
                </a:cubicBezTo>
                <a:cubicBezTo>
                  <a:pt x="2354" y="244"/>
                  <a:pt x="1984" y="0"/>
                  <a:pt x="1601"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
          <p:cNvSpPr/>
          <p:nvPr/>
        </p:nvSpPr>
        <p:spPr>
          <a:xfrm flipH="1">
            <a:off x="6372349" y="4657250"/>
            <a:ext cx="840445"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 name="Google Shape;661;p6"/>
          <p:cNvGrpSpPr/>
          <p:nvPr/>
        </p:nvGrpSpPr>
        <p:grpSpPr>
          <a:xfrm>
            <a:off x="5345738" y="-331817"/>
            <a:ext cx="840467" cy="822335"/>
            <a:chOff x="4118763" y="209958"/>
            <a:chExt cx="840467" cy="822335"/>
          </a:xfrm>
        </p:grpSpPr>
        <p:sp>
          <p:nvSpPr>
            <p:cNvPr id="662" name="Google Shape;662;p6"/>
            <p:cNvSpPr/>
            <p:nvPr/>
          </p:nvSpPr>
          <p:spPr>
            <a:xfrm>
              <a:off x="4118763" y="209958"/>
              <a:ext cx="840467" cy="822335"/>
            </a:xfrm>
            <a:custGeom>
              <a:avLst/>
              <a:gdLst/>
              <a:ahLst/>
              <a:cxnLst/>
              <a:rect l="l" t="t" r="r" b="b"/>
              <a:pathLst>
                <a:path w="3186" h="3117" extrusionOk="0">
                  <a:moveTo>
                    <a:pt x="1586" y="0"/>
                  </a:moveTo>
                  <a:cubicBezTo>
                    <a:pt x="758" y="0"/>
                    <a:pt x="71" y="657"/>
                    <a:pt x="36" y="1491"/>
                  </a:cubicBezTo>
                  <a:cubicBezTo>
                    <a:pt x="1" y="2357"/>
                    <a:pt x="670" y="3079"/>
                    <a:pt x="1526" y="3115"/>
                  </a:cubicBezTo>
                  <a:cubicBezTo>
                    <a:pt x="1548" y="3116"/>
                    <a:pt x="1570" y="3116"/>
                    <a:pt x="1592" y="3116"/>
                  </a:cubicBezTo>
                  <a:cubicBezTo>
                    <a:pt x="2428" y="3116"/>
                    <a:pt x="3115" y="2459"/>
                    <a:pt x="3150" y="1616"/>
                  </a:cubicBezTo>
                  <a:cubicBezTo>
                    <a:pt x="3186" y="760"/>
                    <a:pt x="2516" y="37"/>
                    <a:pt x="1651" y="1"/>
                  </a:cubicBezTo>
                  <a:cubicBezTo>
                    <a:pt x="1629" y="1"/>
                    <a:pt x="1607" y="0"/>
                    <a:pt x="1586"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
            <p:cNvSpPr/>
            <p:nvPr/>
          </p:nvSpPr>
          <p:spPr>
            <a:xfrm>
              <a:off x="4238790" y="327617"/>
              <a:ext cx="600409" cy="586741"/>
            </a:xfrm>
            <a:custGeom>
              <a:avLst/>
              <a:gdLst/>
              <a:ahLst/>
              <a:cxnLst/>
              <a:rect l="l" t="t" r="r" b="b"/>
              <a:pathLst>
                <a:path w="2276" h="2224" extrusionOk="0">
                  <a:moveTo>
                    <a:pt x="1130" y="0"/>
                  </a:moveTo>
                  <a:cubicBezTo>
                    <a:pt x="545" y="0"/>
                    <a:pt x="54" y="473"/>
                    <a:pt x="27" y="1063"/>
                  </a:cubicBezTo>
                  <a:cubicBezTo>
                    <a:pt x="1" y="1679"/>
                    <a:pt x="482" y="2196"/>
                    <a:pt x="1089" y="2223"/>
                  </a:cubicBezTo>
                  <a:cubicBezTo>
                    <a:pt x="1100" y="2223"/>
                    <a:pt x="1112" y="2223"/>
                    <a:pt x="1123" y="2223"/>
                  </a:cubicBezTo>
                  <a:cubicBezTo>
                    <a:pt x="1723" y="2223"/>
                    <a:pt x="2223" y="1757"/>
                    <a:pt x="2249" y="1152"/>
                  </a:cubicBezTo>
                  <a:cubicBezTo>
                    <a:pt x="2276" y="546"/>
                    <a:pt x="1794" y="28"/>
                    <a:pt x="1178" y="2"/>
                  </a:cubicBezTo>
                  <a:cubicBezTo>
                    <a:pt x="1162" y="1"/>
                    <a:pt x="1146" y="0"/>
                    <a:pt x="1130"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
            <p:cNvSpPr/>
            <p:nvPr/>
          </p:nvSpPr>
          <p:spPr>
            <a:xfrm>
              <a:off x="4394166" y="478516"/>
              <a:ext cx="289652" cy="285192"/>
            </a:xfrm>
            <a:custGeom>
              <a:avLst/>
              <a:gdLst/>
              <a:ahLst/>
              <a:cxnLst/>
              <a:rect l="l" t="t" r="r" b="b"/>
              <a:pathLst>
                <a:path w="1098" h="1081" extrusionOk="0">
                  <a:moveTo>
                    <a:pt x="554" y="0"/>
                  </a:moveTo>
                  <a:cubicBezTo>
                    <a:pt x="267" y="0"/>
                    <a:pt x="18" y="220"/>
                    <a:pt x="9" y="518"/>
                  </a:cubicBezTo>
                  <a:cubicBezTo>
                    <a:pt x="1" y="812"/>
                    <a:pt x="232" y="1062"/>
                    <a:pt x="527" y="1080"/>
                  </a:cubicBezTo>
                  <a:cubicBezTo>
                    <a:pt x="532" y="1080"/>
                    <a:pt x="538" y="1080"/>
                    <a:pt x="543" y="1080"/>
                  </a:cubicBezTo>
                  <a:cubicBezTo>
                    <a:pt x="830" y="1080"/>
                    <a:pt x="1071" y="851"/>
                    <a:pt x="1089" y="562"/>
                  </a:cubicBezTo>
                  <a:cubicBezTo>
                    <a:pt x="1098" y="259"/>
                    <a:pt x="866" y="9"/>
                    <a:pt x="571" y="0"/>
                  </a:cubicBezTo>
                  <a:cubicBezTo>
                    <a:pt x="566" y="0"/>
                    <a:pt x="560" y="0"/>
                    <a:pt x="554" y="0"/>
                  </a:cubicBezTo>
                  <a:close/>
                </a:path>
              </a:pathLst>
            </a:cu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690DAF-CC37-464A-8652-79347B29536A}"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2487066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690DAF-CC37-464A-8652-79347B29536A}"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743570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690DAF-CC37-464A-8652-79347B29536A}"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843857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690DAF-CC37-464A-8652-79347B29536A}"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711239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690DAF-CC37-464A-8652-79347B29536A}"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1834391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690DAF-CC37-464A-8652-79347B29536A}"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4130144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90DAF-CC37-464A-8652-79347B29536A}"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2866504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4690DAF-CC37-464A-8652-79347B29536A}"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514829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4690DAF-CC37-464A-8652-79347B29536A}"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1283024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690DAF-CC37-464A-8652-79347B29536A}"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2681621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65"/>
        <p:cNvGrpSpPr/>
        <p:nvPr/>
      </p:nvGrpSpPr>
      <p:grpSpPr>
        <a:xfrm>
          <a:off x="0" y="0"/>
          <a:ext cx="0" cy="0"/>
          <a:chOff x="0" y="0"/>
          <a:chExt cx="0" cy="0"/>
        </a:xfrm>
      </p:grpSpPr>
      <p:sp>
        <p:nvSpPr>
          <p:cNvPr id="666" name="Google Shape;666;p7"/>
          <p:cNvSpPr/>
          <p:nvPr/>
        </p:nvSpPr>
        <p:spPr>
          <a:xfrm>
            <a:off x="-337800" y="-624000"/>
            <a:ext cx="9819600" cy="6391500"/>
          </a:xfrm>
          <a:prstGeom prst="ellipse">
            <a:avLst/>
          </a:pr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7" name="Google Shape;667;p7"/>
          <p:cNvGrpSpPr/>
          <p:nvPr/>
        </p:nvGrpSpPr>
        <p:grpSpPr>
          <a:xfrm flipH="1">
            <a:off x="-1165248" y="2767051"/>
            <a:ext cx="3026236" cy="3587326"/>
            <a:chOff x="7259245" y="2681361"/>
            <a:chExt cx="3076693" cy="3587326"/>
          </a:xfrm>
        </p:grpSpPr>
        <p:grpSp>
          <p:nvGrpSpPr>
            <p:cNvPr id="668" name="Google Shape;668;p7"/>
            <p:cNvGrpSpPr/>
            <p:nvPr/>
          </p:nvGrpSpPr>
          <p:grpSpPr>
            <a:xfrm rot="-653690">
              <a:off x="8539153" y="3339916"/>
              <a:ext cx="1599994" cy="2234952"/>
              <a:chOff x="3996441" y="87120"/>
              <a:chExt cx="849227" cy="1186243"/>
            </a:xfrm>
          </p:grpSpPr>
          <p:sp>
            <p:nvSpPr>
              <p:cNvPr id="669" name="Google Shape;669;p7"/>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7"/>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7"/>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7"/>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7"/>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7"/>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7"/>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7"/>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7"/>
            <p:cNvGrpSpPr/>
            <p:nvPr/>
          </p:nvGrpSpPr>
          <p:grpSpPr>
            <a:xfrm rot="10800000">
              <a:off x="7259245" y="4604097"/>
              <a:ext cx="2605790" cy="1664590"/>
              <a:chOff x="5669385" y="-152150"/>
              <a:chExt cx="1383042" cy="883494"/>
            </a:xfrm>
          </p:grpSpPr>
          <p:sp>
            <p:nvSpPr>
              <p:cNvPr id="681" name="Google Shape;681;p7"/>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7"/>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7"/>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7"/>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7"/>
            <p:cNvGrpSpPr/>
            <p:nvPr/>
          </p:nvGrpSpPr>
          <p:grpSpPr>
            <a:xfrm rot="-5400000">
              <a:off x="8111717" y="3337324"/>
              <a:ext cx="2064563" cy="752637"/>
              <a:chOff x="4953913" y="785386"/>
              <a:chExt cx="1095782" cy="399467"/>
            </a:xfrm>
          </p:grpSpPr>
          <p:sp>
            <p:nvSpPr>
              <p:cNvPr id="689" name="Google Shape;689;p7"/>
              <p:cNvSpPr/>
              <p:nvPr/>
            </p:nvSpPr>
            <p:spPr>
              <a:xfrm>
                <a:off x="5011730" y="785386"/>
                <a:ext cx="1037965" cy="329804"/>
              </a:xfrm>
              <a:custGeom>
                <a:avLst/>
                <a:gdLst/>
                <a:ahLst/>
                <a:cxnLst/>
                <a:rect l="l" t="t" r="r" b="b"/>
                <a:pathLst>
                  <a:path w="10251" h="3257" extrusionOk="0">
                    <a:moveTo>
                      <a:pt x="5157" y="1"/>
                    </a:moveTo>
                    <a:lnTo>
                      <a:pt x="5157" y="1"/>
                    </a:lnTo>
                    <a:cubicBezTo>
                      <a:pt x="4488" y="10"/>
                      <a:pt x="3819" y="170"/>
                      <a:pt x="3176" y="358"/>
                    </a:cubicBezTo>
                    <a:cubicBezTo>
                      <a:pt x="3194" y="581"/>
                      <a:pt x="3194" y="821"/>
                      <a:pt x="3123" y="1036"/>
                    </a:cubicBezTo>
                    <a:cubicBezTo>
                      <a:pt x="3007" y="848"/>
                      <a:pt x="2882" y="652"/>
                      <a:pt x="2739" y="482"/>
                    </a:cubicBezTo>
                    <a:cubicBezTo>
                      <a:pt x="2115" y="714"/>
                      <a:pt x="1580" y="1143"/>
                      <a:pt x="1142" y="1642"/>
                    </a:cubicBezTo>
                    <a:cubicBezTo>
                      <a:pt x="705" y="2133"/>
                      <a:pt x="357" y="2695"/>
                      <a:pt x="1" y="3257"/>
                    </a:cubicBezTo>
                    <a:cubicBezTo>
                      <a:pt x="643" y="2838"/>
                      <a:pt x="1455" y="2686"/>
                      <a:pt x="2222" y="2677"/>
                    </a:cubicBezTo>
                    <a:cubicBezTo>
                      <a:pt x="2248" y="2677"/>
                      <a:pt x="2274" y="2677"/>
                      <a:pt x="2300" y="2677"/>
                    </a:cubicBezTo>
                    <a:cubicBezTo>
                      <a:pt x="3041" y="2677"/>
                      <a:pt x="3773" y="2797"/>
                      <a:pt x="4506" y="2909"/>
                    </a:cubicBezTo>
                    <a:cubicBezTo>
                      <a:pt x="5469" y="3059"/>
                      <a:pt x="6435" y="3179"/>
                      <a:pt x="7389" y="3179"/>
                    </a:cubicBezTo>
                    <a:cubicBezTo>
                      <a:pt x="8360" y="3179"/>
                      <a:pt x="9319" y="3055"/>
                      <a:pt x="10251" y="2713"/>
                    </a:cubicBezTo>
                    <a:cubicBezTo>
                      <a:pt x="9582" y="1963"/>
                      <a:pt x="8895" y="1205"/>
                      <a:pt x="8003" y="741"/>
                    </a:cubicBezTo>
                    <a:cubicBezTo>
                      <a:pt x="7350" y="411"/>
                      <a:pt x="6590" y="302"/>
                      <a:pt x="5850" y="302"/>
                    </a:cubicBezTo>
                    <a:cubicBezTo>
                      <a:pt x="5791" y="302"/>
                      <a:pt x="5733" y="303"/>
                      <a:pt x="5674" y="304"/>
                    </a:cubicBezTo>
                    <a:cubicBezTo>
                      <a:pt x="5567" y="527"/>
                      <a:pt x="5487" y="697"/>
                      <a:pt x="5380" y="920"/>
                    </a:cubicBezTo>
                    <a:cubicBezTo>
                      <a:pt x="5398" y="634"/>
                      <a:pt x="5407" y="349"/>
                      <a:pt x="5416" y="63"/>
                    </a:cubicBezTo>
                    <a:lnTo>
                      <a:pt x="5416" y="63"/>
                    </a:lnTo>
                    <a:cubicBezTo>
                      <a:pt x="5344" y="340"/>
                      <a:pt x="5237" y="616"/>
                      <a:pt x="5112" y="875"/>
                    </a:cubicBezTo>
                    <a:cubicBezTo>
                      <a:pt x="5130" y="589"/>
                      <a:pt x="5166" y="286"/>
                      <a:pt x="5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
              <p:cNvSpPr/>
              <p:nvPr/>
            </p:nvSpPr>
            <p:spPr>
              <a:xfrm>
                <a:off x="5103872" y="803511"/>
                <a:ext cx="897119" cy="277351"/>
              </a:xfrm>
              <a:custGeom>
                <a:avLst/>
                <a:gdLst/>
                <a:ahLst/>
                <a:cxnLst/>
                <a:rect l="l" t="t" r="r" b="b"/>
                <a:pathLst>
                  <a:path w="8860" h="2739" extrusionOk="0">
                    <a:moveTo>
                      <a:pt x="3854" y="0"/>
                    </a:moveTo>
                    <a:lnTo>
                      <a:pt x="3854" y="0"/>
                    </a:lnTo>
                    <a:cubicBezTo>
                      <a:pt x="3712" y="330"/>
                      <a:pt x="3498" y="634"/>
                      <a:pt x="3248" y="892"/>
                    </a:cubicBezTo>
                    <a:cubicBezTo>
                      <a:pt x="3328" y="634"/>
                      <a:pt x="3382" y="366"/>
                      <a:pt x="3408" y="98"/>
                    </a:cubicBezTo>
                    <a:lnTo>
                      <a:pt x="3408" y="98"/>
                    </a:lnTo>
                    <a:cubicBezTo>
                      <a:pt x="3257" y="402"/>
                      <a:pt x="3069" y="687"/>
                      <a:pt x="2864" y="955"/>
                    </a:cubicBezTo>
                    <a:cubicBezTo>
                      <a:pt x="2971" y="687"/>
                      <a:pt x="3025" y="393"/>
                      <a:pt x="3025" y="98"/>
                    </a:cubicBezTo>
                    <a:lnTo>
                      <a:pt x="3025" y="98"/>
                    </a:lnTo>
                    <a:cubicBezTo>
                      <a:pt x="2909" y="437"/>
                      <a:pt x="2739" y="767"/>
                      <a:pt x="2543" y="1062"/>
                    </a:cubicBezTo>
                    <a:cubicBezTo>
                      <a:pt x="2588" y="803"/>
                      <a:pt x="2597" y="535"/>
                      <a:pt x="2588" y="268"/>
                    </a:cubicBezTo>
                    <a:lnTo>
                      <a:pt x="2588" y="268"/>
                    </a:lnTo>
                    <a:cubicBezTo>
                      <a:pt x="2498" y="580"/>
                      <a:pt x="2382" y="883"/>
                      <a:pt x="2249" y="1178"/>
                    </a:cubicBezTo>
                    <a:cubicBezTo>
                      <a:pt x="2215" y="1228"/>
                      <a:pt x="2173" y="1294"/>
                      <a:pt x="2117" y="1294"/>
                    </a:cubicBezTo>
                    <a:cubicBezTo>
                      <a:pt x="2113" y="1294"/>
                      <a:pt x="2109" y="1294"/>
                      <a:pt x="2106" y="1294"/>
                    </a:cubicBezTo>
                    <a:lnTo>
                      <a:pt x="1963" y="821"/>
                    </a:lnTo>
                    <a:cubicBezTo>
                      <a:pt x="1945" y="981"/>
                      <a:pt x="1910" y="1133"/>
                      <a:pt x="1847" y="1285"/>
                    </a:cubicBezTo>
                    <a:cubicBezTo>
                      <a:pt x="1803" y="1053"/>
                      <a:pt x="1758" y="830"/>
                      <a:pt x="1704" y="598"/>
                    </a:cubicBezTo>
                    <a:cubicBezTo>
                      <a:pt x="1597" y="883"/>
                      <a:pt x="1490" y="1178"/>
                      <a:pt x="1383" y="1463"/>
                    </a:cubicBezTo>
                    <a:cubicBezTo>
                      <a:pt x="1383" y="1204"/>
                      <a:pt x="1392" y="955"/>
                      <a:pt x="1392" y="696"/>
                    </a:cubicBezTo>
                    <a:lnTo>
                      <a:pt x="1392" y="696"/>
                    </a:lnTo>
                    <a:cubicBezTo>
                      <a:pt x="1258" y="1035"/>
                      <a:pt x="1098" y="1356"/>
                      <a:pt x="919" y="1677"/>
                    </a:cubicBezTo>
                    <a:cubicBezTo>
                      <a:pt x="982" y="1427"/>
                      <a:pt x="1053" y="1178"/>
                      <a:pt x="1116" y="937"/>
                    </a:cubicBezTo>
                    <a:lnTo>
                      <a:pt x="1116" y="937"/>
                    </a:lnTo>
                    <a:cubicBezTo>
                      <a:pt x="875" y="1204"/>
                      <a:pt x="670" y="1508"/>
                      <a:pt x="527" y="1838"/>
                    </a:cubicBezTo>
                    <a:cubicBezTo>
                      <a:pt x="598" y="1588"/>
                      <a:pt x="670" y="1338"/>
                      <a:pt x="741" y="1088"/>
                    </a:cubicBezTo>
                    <a:lnTo>
                      <a:pt x="741" y="1088"/>
                    </a:lnTo>
                    <a:cubicBezTo>
                      <a:pt x="429" y="1454"/>
                      <a:pt x="170" y="1865"/>
                      <a:pt x="1" y="2311"/>
                    </a:cubicBezTo>
                    <a:cubicBezTo>
                      <a:pt x="134" y="2299"/>
                      <a:pt x="271" y="2294"/>
                      <a:pt x="409" y="2294"/>
                    </a:cubicBezTo>
                    <a:cubicBezTo>
                      <a:pt x="685" y="2294"/>
                      <a:pt x="967" y="2314"/>
                      <a:pt x="1241" y="2337"/>
                    </a:cubicBezTo>
                    <a:cubicBezTo>
                      <a:pt x="1035" y="2293"/>
                      <a:pt x="848" y="2221"/>
                      <a:pt x="670" y="2132"/>
                    </a:cubicBezTo>
                    <a:lnTo>
                      <a:pt x="670" y="2132"/>
                    </a:lnTo>
                    <a:cubicBezTo>
                      <a:pt x="1258" y="2168"/>
                      <a:pt x="1838" y="2239"/>
                      <a:pt x="2418" y="2364"/>
                    </a:cubicBezTo>
                    <a:cubicBezTo>
                      <a:pt x="2043" y="2088"/>
                      <a:pt x="1571" y="1989"/>
                      <a:pt x="1107" y="1891"/>
                    </a:cubicBezTo>
                    <a:cubicBezTo>
                      <a:pt x="1157" y="1888"/>
                      <a:pt x="1208" y="1886"/>
                      <a:pt x="1258" y="1886"/>
                    </a:cubicBezTo>
                    <a:cubicBezTo>
                      <a:pt x="2056" y="1886"/>
                      <a:pt x="2861" y="2326"/>
                      <a:pt x="3649" y="2427"/>
                    </a:cubicBezTo>
                    <a:cubicBezTo>
                      <a:pt x="3114" y="2239"/>
                      <a:pt x="2614" y="1945"/>
                      <a:pt x="2195" y="1552"/>
                    </a:cubicBezTo>
                    <a:lnTo>
                      <a:pt x="2195" y="1552"/>
                    </a:lnTo>
                    <a:cubicBezTo>
                      <a:pt x="2820" y="1811"/>
                      <a:pt x="3444" y="2061"/>
                      <a:pt x="4069" y="2311"/>
                    </a:cubicBezTo>
                    <a:cubicBezTo>
                      <a:pt x="3640" y="2034"/>
                      <a:pt x="3203" y="1749"/>
                      <a:pt x="2775" y="1463"/>
                    </a:cubicBezTo>
                    <a:lnTo>
                      <a:pt x="2775" y="1463"/>
                    </a:lnTo>
                    <a:cubicBezTo>
                      <a:pt x="3631" y="1615"/>
                      <a:pt x="4443" y="2034"/>
                      <a:pt x="5068" y="2641"/>
                    </a:cubicBezTo>
                    <a:cubicBezTo>
                      <a:pt x="4747" y="2177"/>
                      <a:pt x="4399" y="1731"/>
                      <a:pt x="3935" y="1401"/>
                    </a:cubicBezTo>
                    <a:lnTo>
                      <a:pt x="3935" y="1401"/>
                    </a:lnTo>
                    <a:cubicBezTo>
                      <a:pt x="4622" y="1677"/>
                      <a:pt x="5228" y="2141"/>
                      <a:pt x="5674" y="2739"/>
                    </a:cubicBezTo>
                    <a:cubicBezTo>
                      <a:pt x="5433" y="2248"/>
                      <a:pt x="5103" y="1802"/>
                      <a:pt x="4711" y="1427"/>
                    </a:cubicBezTo>
                    <a:lnTo>
                      <a:pt x="4711" y="1427"/>
                    </a:lnTo>
                    <a:cubicBezTo>
                      <a:pt x="5362" y="1695"/>
                      <a:pt x="5960" y="2070"/>
                      <a:pt x="6406" y="2614"/>
                    </a:cubicBezTo>
                    <a:cubicBezTo>
                      <a:pt x="6120" y="2141"/>
                      <a:pt x="5826" y="1659"/>
                      <a:pt x="5398" y="1311"/>
                    </a:cubicBezTo>
                    <a:lnTo>
                      <a:pt x="5398" y="1311"/>
                    </a:lnTo>
                    <a:cubicBezTo>
                      <a:pt x="5969" y="1659"/>
                      <a:pt x="6486" y="2070"/>
                      <a:pt x="6950" y="2552"/>
                    </a:cubicBezTo>
                    <a:cubicBezTo>
                      <a:pt x="6727" y="2177"/>
                      <a:pt x="6442" y="1838"/>
                      <a:pt x="6129" y="1543"/>
                    </a:cubicBezTo>
                    <a:lnTo>
                      <a:pt x="6129" y="1543"/>
                    </a:lnTo>
                    <a:cubicBezTo>
                      <a:pt x="6638" y="1838"/>
                      <a:pt x="7075" y="2248"/>
                      <a:pt x="7503" y="2650"/>
                    </a:cubicBezTo>
                    <a:cubicBezTo>
                      <a:pt x="7307" y="2302"/>
                      <a:pt x="7075" y="1981"/>
                      <a:pt x="6807" y="1686"/>
                    </a:cubicBezTo>
                    <a:lnTo>
                      <a:pt x="6807" y="1686"/>
                    </a:lnTo>
                    <a:cubicBezTo>
                      <a:pt x="7191" y="1954"/>
                      <a:pt x="7566" y="2221"/>
                      <a:pt x="7878" y="2569"/>
                    </a:cubicBezTo>
                    <a:cubicBezTo>
                      <a:pt x="7753" y="2275"/>
                      <a:pt x="7574" y="1998"/>
                      <a:pt x="7351" y="1766"/>
                    </a:cubicBezTo>
                    <a:lnTo>
                      <a:pt x="7351" y="1766"/>
                    </a:lnTo>
                    <a:cubicBezTo>
                      <a:pt x="7619" y="1847"/>
                      <a:pt x="7833" y="2043"/>
                      <a:pt x="8029" y="2230"/>
                    </a:cubicBezTo>
                    <a:cubicBezTo>
                      <a:pt x="8172" y="2364"/>
                      <a:pt x="8315" y="2498"/>
                      <a:pt x="8449" y="2623"/>
                    </a:cubicBezTo>
                    <a:cubicBezTo>
                      <a:pt x="8270" y="2427"/>
                      <a:pt x="8092" y="2230"/>
                      <a:pt x="7922" y="2034"/>
                    </a:cubicBezTo>
                    <a:lnTo>
                      <a:pt x="7922" y="2034"/>
                    </a:lnTo>
                    <a:cubicBezTo>
                      <a:pt x="8261" y="2105"/>
                      <a:pt x="8583" y="2266"/>
                      <a:pt x="8859" y="2489"/>
                    </a:cubicBezTo>
                    <a:cubicBezTo>
                      <a:pt x="8672" y="2293"/>
                      <a:pt x="8547" y="2070"/>
                      <a:pt x="8324" y="1918"/>
                    </a:cubicBezTo>
                    <a:lnTo>
                      <a:pt x="8324" y="1918"/>
                    </a:lnTo>
                    <a:lnTo>
                      <a:pt x="8609" y="2061"/>
                    </a:lnTo>
                    <a:cubicBezTo>
                      <a:pt x="8306" y="1740"/>
                      <a:pt x="7896" y="1535"/>
                      <a:pt x="7459" y="1481"/>
                    </a:cubicBezTo>
                    <a:cubicBezTo>
                      <a:pt x="7561" y="1459"/>
                      <a:pt x="7664" y="1448"/>
                      <a:pt x="7766" y="1448"/>
                    </a:cubicBezTo>
                    <a:cubicBezTo>
                      <a:pt x="7833" y="1448"/>
                      <a:pt x="7900" y="1453"/>
                      <a:pt x="7967" y="1463"/>
                    </a:cubicBezTo>
                    <a:cubicBezTo>
                      <a:pt x="7659" y="1275"/>
                      <a:pt x="7294" y="1176"/>
                      <a:pt x="6931" y="1176"/>
                    </a:cubicBezTo>
                    <a:cubicBezTo>
                      <a:pt x="6863" y="1176"/>
                      <a:pt x="6795" y="1180"/>
                      <a:pt x="6727" y="1187"/>
                    </a:cubicBezTo>
                    <a:cubicBezTo>
                      <a:pt x="6914" y="1115"/>
                      <a:pt x="7120" y="1071"/>
                      <a:pt x="7316" y="1053"/>
                    </a:cubicBezTo>
                    <a:cubicBezTo>
                      <a:pt x="7101" y="1006"/>
                      <a:pt x="6879" y="967"/>
                      <a:pt x="6661" y="967"/>
                    </a:cubicBezTo>
                    <a:cubicBezTo>
                      <a:pt x="6462" y="967"/>
                      <a:pt x="6267" y="999"/>
                      <a:pt x="6085" y="1088"/>
                    </a:cubicBezTo>
                    <a:cubicBezTo>
                      <a:pt x="6049" y="1106"/>
                      <a:pt x="6013" y="1115"/>
                      <a:pt x="5987" y="1133"/>
                    </a:cubicBezTo>
                    <a:cubicBezTo>
                      <a:pt x="6183" y="973"/>
                      <a:pt x="6415" y="839"/>
                      <a:pt x="6665" y="749"/>
                    </a:cubicBezTo>
                    <a:lnTo>
                      <a:pt x="6665" y="749"/>
                    </a:lnTo>
                    <a:cubicBezTo>
                      <a:pt x="6290" y="812"/>
                      <a:pt x="5879" y="883"/>
                      <a:pt x="5549" y="1071"/>
                    </a:cubicBezTo>
                    <a:cubicBezTo>
                      <a:pt x="5639" y="803"/>
                      <a:pt x="5951" y="660"/>
                      <a:pt x="6004" y="384"/>
                    </a:cubicBezTo>
                    <a:lnTo>
                      <a:pt x="6004" y="384"/>
                    </a:lnTo>
                    <a:cubicBezTo>
                      <a:pt x="5746" y="616"/>
                      <a:pt x="5469" y="848"/>
                      <a:pt x="5139" y="973"/>
                    </a:cubicBezTo>
                    <a:cubicBezTo>
                      <a:pt x="5264" y="749"/>
                      <a:pt x="5389" y="535"/>
                      <a:pt x="5505" y="312"/>
                    </a:cubicBezTo>
                    <a:lnTo>
                      <a:pt x="5505" y="312"/>
                    </a:lnTo>
                    <a:cubicBezTo>
                      <a:pt x="5291" y="535"/>
                      <a:pt x="5077" y="749"/>
                      <a:pt x="4871" y="973"/>
                    </a:cubicBezTo>
                    <a:cubicBezTo>
                      <a:pt x="4978" y="758"/>
                      <a:pt x="5077" y="544"/>
                      <a:pt x="5166" y="321"/>
                    </a:cubicBezTo>
                    <a:lnTo>
                      <a:pt x="5166" y="321"/>
                    </a:lnTo>
                    <a:cubicBezTo>
                      <a:pt x="4952" y="571"/>
                      <a:pt x="4738" y="812"/>
                      <a:pt x="4515" y="1053"/>
                    </a:cubicBezTo>
                    <a:cubicBezTo>
                      <a:pt x="4639" y="865"/>
                      <a:pt x="4720" y="651"/>
                      <a:pt x="4773" y="428"/>
                    </a:cubicBezTo>
                    <a:lnTo>
                      <a:pt x="4773" y="428"/>
                    </a:lnTo>
                    <a:cubicBezTo>
                      <a:pt x="4622" y="651"/>
                      <a:pt x="4461" y="874"/>
                      <a:pt x="4238" y="1026"/>
                    </a:cubicBezTo>
                    <a:cubicBezTo>
                      <a:pt x="4265" y="883"/>
                      <a:pt x="4292" y="741"/>
                      <a:pt x="4309" y="598"/>
                    </a:cubicBezTo>
                    <a:lnTo>
                      <a:pt x="4309" y="598"/>
                    </a:lnTo>
                    <a:cubicBezTo>
                      <a:pt x="4220" y="767"/>
                      <a:pt x="4095" y="928"/>
                      <a:pt x="3953" y="1062"/>
                    </a:cubicBezTo>
                    <a:cubicBezTo>
                      <a:pt x="3979" y="812"/>
                      <a:pt x="3970" y="553"/>
                      <a:pt x="3944" y="303"/>
                    </a:cubicBezTo>
                    <a:cubicBezTo>
                      <a:pt x="3881" y="509"/>
                      <a:pt x="3792" y="714"/>
                      <a:pt x="3667" y="901"/>
                    </a:cubicBezTo>
                    <a:cubicBezTo>
                      <a:pt x="3774" y="616"/>
                      <a:pt x="3837" y="312"/>
                      <a:pt x="385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
              <p:cNvSpPr/>
              <p:nvPr/>
            </p:nvSpPr>
            <p:spPr>
              <a:xfrm>
                <a:off x="5011730" y="900110"/>
                <a:ext cx="1032598" cy="215076"/>
              </a:xfrm>
              <a:custGeom>
                <a:avLst/>
                <a:gdLst/>
                <a:ahLst/>
                <a:cxnLst/>
                <a:rect l="l" t="t" r="r" b="b"/>
                <a:pathLst>
                  <a:path w="10198" h="2124" extrusionOk="0">
                    <a:moveTo>
                      <a:pt x="5008" y="0"/>
                    </a:moveTo>
                    <a:cubicBezTo>
                      <a:pt x="4992" y="0"/>
                      <a:pt x="4976" y="1"/>
                      <a:pt x="4961" y="1"/>
                    </a:cubicBezTo>
                    <a:cubicBezTo>
                      <a:pt x="4497" y="10"/>
                      <a:pt x="4024" y="81"/>
                      <a:pt x="3569" y="170"/>
                    </a:cubicBezTo>
                    <a:cubicBezTo>
                      <a:pt x="2837" y="313"/>
                      <a:pt x="2106" y="527"/>
                      <a:pt x="1446" y="884"/>
                    </a:cubicBezTo>
                    <a:cubicBezTo>
                      <a:pt x="955" y="1143"/>
                      <a:pt x="500" y="1490"/>
                      <a:pt x="134" y="1910"/>
                    </a:cubicBezTo>
                    <a:cubicBezTo>
                      <a:pt x="90" y="1981"/>
                      <a:pt x="45" y="2052"/>
                      <a:pt x="1" y="2124"/>
                    </a:cubicBezTo>
                    <a:cubicBezTo>
                      <a:pt x="643" y="1705"/>
                      <a:pt x="1455" y="1553"/>
                      <a:pt x="2222" y="1544"/>
                    </a:cubicBezTo>
                    <a:cubicBezTo>
                      <a:pt x="2269" y="1543"/>
                      <a:pt x="2315" y="1542"/>
                      <a:pt x="2362" y="1542"/>
                    </a:cubicBezTo>
                    <a:cubicBezTo>
                      <a:pt x="3081" y="1542"/>
                      <a:pt x="3794" y="1667"/>
                      <a:pt x="4506" y="1776"/>
                    </a:cubicBezTo>
                    <a:cubicBezTo>
                      <a:pt x="5469" y="1928"/>
                      <a:pt x="6435" y="2048"/>
                      <a:pt x="7388" y="2048"/>
                    </a:cubicBezTo>
                    <a:cubicBezTo>
                      <a:pt x="8342" y="2048"/>
                      <a:pt x="9283" y="1928"/>
                      <a:pt x="10197" y="1598"/>
                    </a:cubicBezTo>
                    <a:cubicBezTo>
                      <a:pt x="9885" y="1374"/>
                      <a:pt x="9564" y="1143"/>
                      <a:pt x="9216" y="973"/>
                    </a:cubicBezTo>
                    <a:cubicBezTo>
                      <a:pt x="8877" y="812"/>
                      <a:pt x="8511" y="705"/>
                      <a:pt x="8154" y="598"/>
                    </a:cubicBezTo>
                    <a:cubicBezTo>
                      <a:pt x="7126" y="299"/>
                      <a:pt x="6080" y="0"/>
                      <a:pt x="500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
              <p:cNvSpPr/>
              <p:nvPr/>
            </p:nvSpPr>
            <p:spPr>
              <a:xfrm>
                <a:off x="4953913" y="886440"/>
                <a:ext cx="1062367" cy="298413"/>
              </a:xfrm>
              <a:custGeom>
                <a:avLst/>
                <a:gdLst/>
                <a:ahLst/>
                <a:cxnLst/>
                <a:rect l="l" t="t" r="r" b="b"/>
                <a:pathLst>
                  <a:path w="10492" h="2947" extrusionOk="0">
                    <a:moveTo>
                      <a:pt x="10466" y="1589"/>
                    </a:moveTo>
                    <a:cubicBezTo>
                      <a:pt x="10475" y="1595"/>
                      <a:pt x="10483" y="1601"/>
                      <a:pt x="10492" y="1608"/>
                    </a:cubicBezTo>
                    <a:cubicBezTo>
                      <a:pt x="10484" y="1602"/>
                      <a:pt x="10475" y="1596"/>
                      <a:pt x="10466" y="1589"/>
                    </a:cubicBezTo>
                    <a:close/>
                    <a:moveTo>
                      <a:pt x="5444" y="0"/>
                    </a:moveTo>
                    <a:cubicBezTo>
                      <a:pt x="3443" y="0"/>
                      <a:pt x="1447" y="933"/>
                      <a:pt x="206" y="2500"/>
                    </a:cubicBezTo>
                    <a:cubicBezTo>
                      <a:pt x="99" y="2634"/>
                      <a:pt x="1" y="2794"/>
                      <a:pt x="45" y="2946"/>
                    </a:cubicBezTo>
                    <a:cubicBezTo>
                      <a:pt x="47" y="2946"/>
                      <a:pt x="50" y="2946"/>
                      <a:pt x="52" y="2946"/>
                    </a:cubicBezTo>
                    <a:cubicBezTo>
                      <a:pt x="117" y="2946"/>
                      <a:pt x="243" y="2828"/>
                      <a:pt x="277" y="2776"/>
                    </a:cubicBezTo>
                    <a:cubicBezTo>
                      <a:pt x="1134" y="1411"/>
                      <a:pt x="2668" y="573"/>
                      <a:pt x="4256" y="305"/>
                    </a:cubicBezTo>
                    <a:cubicBezTo>
                      <a:pt x="4822" y="213"/>
                      <a:pt x="5286" y="166"/>
                      <a:pt x="5720" y="166"/>
                    </a:cubicBezTo>
                    <a:cubicBezTo>
                      <a:pt x="6503" y="166"/>
                      <a:pt x="7184" y="319"/>
                      <a:pt x="8172" y="635"/>
                    </a:cubicBezTo>
                    <a:cubicBezTo>
                      <a:pt x="8704" y="801"/>
                      <a:pt x="10079" y="1324"/>
                      <a:pt x="10466" y="1589"/>
                    </a:cubicBezTo>
                    <a:lnTo>
                      <a:pt x="10466" y="1589"/>
                    </a:lnTo>
                    <a:cubicBezTo>
                      <a:pt x="9562" y="949"/>
                      <a:pt x="8537" y="570"/>
                      <a:pt x="7459" y="305"/>
                    </a:cubicBezTo>
                    <a:cubicBezTo>
                      <a:pt x="7093" y="207"/>
                      <a:pt x="6718" y="118"/>
                      <a:pt x="6344" y="64"/>
                    </a:cubicBezTo>
                    <a:cubicBezTo>
                      <a:pt x="6045" y="21"/>
                      <a:pt x="5745" y="0"/>
                      <a:pt x="5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3" name="Google Shape;693;p7"/>
          <p:cNvGrpSpPr/>
          <p:nvPr/>
        </p:nvGrpSpPr>
        <p:grpSpPr>
          <a:xfrm flipH="1">
            <a:off x="7284049" y="2181565"/>
            <a:ext cx="2938747" cy="5118707"/>
            <a:chOff x="-1072461" y="2126055"/>
            <a:chExt cx="2988050" cy="5118707"/>
          </a:xfrm>
        </p:grpSpPr>
        <p:grpSp>
          <p:nvGrpSpPr>
            <p:cNvPr id="694" name="Google Shape;694;p7"/>
            <p:cNvGrpSpPr/>
            <p:nvPr/>
          </p:nvGrpSpPr>
          <p:grpSpPr>
            <a:xfrm rot="-373500">
              <a:off x="-956004" y="2206215"/>
              <a:ext cx="1600037" cy="2235012"/>
              <a:chOff x="3996441" y="87120"/>
              <a:chExt cx="849227" cy="1186243"/>
            </a:xfrm>
          </p:grpSpPr>
          <p:sp>
            <p:nvSpPr>
              <p:cNvPr id="695" name="Google Shape;695;p7"/>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7"/>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7"/>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7"/>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7"/>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7"/>
            <p:cNvGrpSpPr/>
            <p:nvPr/>
          </p:nvGrpSpPr>
          <p:grpSpPr>
            <a:xfrm rot="-3689794">
              <a:off x="-740433" y="4870354"/>
              <a:ext cx="2605749" cy="1664564"/>
              <a:chOff x="5669385" y="-152150"/>
              <a:chExt cx="1383042" cy="883494"/>
            </a:xfrm>
          </p:grpSpPr>
          <p:sp>
            <p:nvSpPr>
              <p:cNvPr id="707" name="Google Shape;707;p7"/>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7"/>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7"/>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7"/>
            <p:cNvGrpSpPr/>
            <p:nvPr/>
          </p:nvGrpSpPr>
          <p:grpSpPr>
            <a:xfrm rot="10592362">
              <a:off x="-614421" y="3671006"/>
              <a:ext cx="1228830" cy="1463922"/>
              <a:chOff x="5806687" y="1410545"/>
              <a:chExt cx="477012" cy="568271"/>
            </a:xfrm>
          </p:grpSpPr>
          <p:sp>
            <p:nvSpPr>
              <p:cNvPr id="715" name="Google Shape;715;p7"/>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7"/>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7"/>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9" name="Google Shape;719;p7"/>
          <p:cNvGrpSpPr/>
          <p:nvPr/>
        </p:nvGrpSpPr>
        <p:grpSpPr>
          <a:xfrm>
            <a:off x="5881542" y="-1038714"/>
            <a:ext cx="4946034" cy="3735841"/>
            <a:chOff x="5881542" y="-1038714"/>
            <a:chExt cx="4946034" cy="3735841"/>
          </a:xfrm>
        </p:grpSpPr>
        <p:grpSp>
          <p:nvGrpSpPr>
            <p:cNvPr id="720" name="Google Shape;720;p7"/>
            <p:cNvGrpSpPr/>
            <p:nvPr/>
          </p:nvGrpSpPr>
          <p:grpSpPr>
            <a:xfrm rot="-5400000" flipH="1">
              <a:off x="6208992" y="-1366164"/>
              <a:ext cx="1600029" cy="2254930"/>
              <a:chOff x="3996441" y="87120"/>
              <a:chExt cx="849227" cy="1186243"/>
            </a:xfrm>
          </p:grpSpPr>
          <p:sp>
            <p:nvSpPr>
              <p:cNvPr id="721" name="Google Shape;721;p7"/>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7"/>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7"/>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7"/>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7"/>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7"/>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7"/>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7"/>
            <p:cNvGrpSpPr/>
            <p:nvPr/>
          </p:nvGrpSpPr>
          <p:grpSpPr>
            <a:xfrm rot="588935" flipH="1">
              <a:off x="5929099" y="-416549"/>
              <a:ext cx="3012460" cy="802439"/>
              <a:chOff x="915235" y="704077"/>
              <a:chExt cx="1319859" cy="354511"/>
            </a:xfrm>
          </p:grpSpPr>
          <p:sp>
            <p:nvSpPr>
              <p:cNvPr id="733" name="Google Shape;733;p7"/>
              <p:cNvSpPr/>
              <p:nvPr/>
            </p:nvSpPr>
            <p:spPr>
              <a:xfrm>
                <a:off x="915235" y="704077"/>
                <a:ext cx="1319859" cy="354511"/>
              </a:xfrm>
              <a:custGeom>
                <a:avLst/>
                <a:gdLst/>
                <a:ahLst/>
                <a:cxnLst/>
                <a:rect l="l" t="t" r="r" b="b"/>
                <a:pathLst>
                  <a:path w="13035" h="3501" extrusionOk="0">
                    <a:moveTo>
                      <a:pt x="1" y="1"/>
                    </a:moveTo>
                    <a:lnTo>
                      <a:pt x="1" y="1"/>
                    </a:lnTo>
                    <a:cubicBezTo>
                      <a:pt x="946" y="1428"/>
                      <a:pt x="2365" y="2534"/>
                      <a:pt x="3988" y="3087"/>
                    </a:cubicBezTo>
                    <a:cubicBezTo>
                      <a:pt x="4794" y="3362"/>
                      <a:pt x="5645" y="3500"/>
                      <a:pt x="6495" y="3500"/>
                    </a:cubicBezTo>
                    <a:cubicBezTo>
                      <a:pt x="7385" y="3500"/>
                      <a:pt x="8274" y="3349"/>
                      <a:pt x="9109" y="3043"/>
                    </a:cubicBezTo>
                    <a:cubicBezTo>
                      <a:pt x="10635" y="2490"/>
                      <a:pt x="11919" y="1473"/>
                      <a:pt x="13034" y="286"/>
                    </a:cubicBezTo>
                    <a:lnTo>
                      <a:pt x="12651" y="277"/>
                    </a:lnTo>
                    <a:cubicBezTo>
                      <a:pt x="11625" y="1303"/>
                      <a:pt x="10456" y="2178"/>
                      <a:pt x="9100" y="2677"/>
                    </a:cubicBezTo>
                    <a:cubicBezTo>
                      <a:pt x="8270" y="2983"/>
                      <a:pt x="7388" y="3135"/>
                      <a:pt x="6506" y="3135"/>
                    </a:cubicBezTo>
                    <a:cubicBezTo>
                      <a:pt x="5664" y="3135"/>
                      <a:pt x="4821" y="2996"/>
                      <a:pt x="4024" y="2722"/>
                    </a:cubicBezTo>
                    <a:cubicBezTo>
                      <a:pt x="2552" y="2213"/>
                      <a:pt x="1250" y="1250"/>
                      <a:pt x="322" y="10"/>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
              <p:cNvSpPr/>
              <p:nvPr/>
            </p:nvSpPr>
            <p:spPr>
              <a:xfrm>
                <a:off x="915235" y="704077"/>
                <a:ext cx="1319859" cy="354511"/>
              </a:xfrm>
              <a:custGeom>
                <a:avLst/>
                <a:gdLst/>
                <a:ahLst/>
                <a:cxnLst/>
                <a:rect l="l" t="t" r="r" b="b"/>
                <a:pathLst>
                  <a:path w="13035" h="3501" extrusionOk="0">
                    <a:moveTo>
                      <a:pt x="1" y="1"/>
                    </a:moveTo>
                    <a:lnTo>
                      <a:pt x="1" y="1"/>
                    </a:lnTo>
                    <a:cubicBezTo>
                      <a:pt x="946" y="1428"/>
                      <a:pt x="2365" y="2534"/>
                      <a:pt x="3988" y="3087"/>
                    </a:cubicBezTo>
                    <a:cubicBezTo>
                      <a:pt x="4794" y="3362"/>
                      <a:pt x="5645" y="3500"/>
                      <a:pt x="6495" y="3500"/>
                    </a:cubicBezTo>
                    <a:cubicBezTo>
                      <a:pt x="7385" y="3500"/>
                      <a:pt x="8274" y="3349"/>
                      <a:pt x="9109" y="3043"/>
                    </a:cubicBezTo>
                    <a:cubicBezTo>
                      <a:pt x="10635" y="2490"/>
                      <a:pt x="11919" y="1473"/>
                      <a:pt x="13034" y="286"/>
                    </a:cubicBezTo>
                    <a:lnTo>
                      <a:pt x="12713" y="277"/>
                    </a:lnTo>
                    <a:cubicBezTo>
                      <a:pt x="12490" y="554"/>
                      <a:pt x="12249" y="804"/>
                      <a:pt x="11991" y="1045"/>
                    </a:cubicBezTo>
                    <a:cubicBezTo>
                      <a:pt x="11652" y="1357"/>
                      <a:pt x="11286" y="1624"/>
                      <a:pt x="10920" y="1901"/>
                    </a:cubicBezTo>
                    <a:cubicBezTo>
                      <a:pt x="10581" y="2151"/>
                      <a:pt x="10224" y="2409"/>
                      <a:pt x="9841" y="2570"/>
                    </a:cubicBezTo>
                    <a:cubicBezTo>
                      <a:pt x="8767" y="3034"/>
                      <a:pt x="7591" y="3384"/>
                      <a:pt x="6432" y="3384"/>
                    </a:cubicBezTo>
                    <a:cubicBezTo>
                      <a:pt x="6030" y="3384"/>
                      <a:pt x="5630" y="3342"/>
                      <a:pt x="5237" y="3248"/>
                    </a:cubicBezTo>
                    <a:cubicBezTo>
                      <a:pt x="3890" y="2927"/>
                      <a:pt x="2543" y="2427"/>
                      <a:pt x="1508" y="1508"/>
                    </a:cubicBezTo>
                    <a:cubicBezTo>
                      <a:pt x="1267" y="1294"/>
                      <a:pt x="1053" y="1062"/>
                      <a:pt x="839" y="830"/>
                    </a:cubicBezTo>
                    <a:cubicBezTo>
                      <a:pt x="598" y="572"/>
                      <a:pt x="366" y="304"/>
                      <a:pt x="197" y="10"/>
                    </a:cubicBezTo>
                    <a:lnTo>
                      <a:pt x="1" y="1"/>
                    </a:ln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7"/>
            <p:cNvGrpSpPr/>
            <p:nvPr/>
          </p:nvGrpSpPr>
          <p:grpSpPr>
            <a:xfrm rot="-9342536" flipH="1">
              <a:off x="8819860" y="229358"/>
              <a:ext cx="1611866" cy="2238409"/>
              <a:chOff x="3996441" y="87120"/>
              <a:chExt cx="849227" cy="1186243"/>
            </a:xfrm>
          </p:grpSpPr>
          <p:sp>
            <p:nvSpPr>
              <p:cNvPr id="736" name="Google Shape;736;p7"/>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7"/>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7"/>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7"/>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7"/>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7"/>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7"/>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7"/>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7"/>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7"/>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 name="Google Shape;747;p7"/>
            <p:cNvGrpSpPr/>
            <p:nvPr/>
          </p:nvGrpSpPr>
          <p:grpSpPr>
            <a:xfrm rot="5721511" flipH="1">
              <a:off x="8609130" y="-439579"/>
              <a:ext cx="1228955" cy="1476861"/>
              <a:chOff x="5806687" y="1410545"/>
              <a:chExt cx="477012" cy="568271"/>
            </a:xfrm>
          </p:grpSpPr>
          <p:sp>
            <p:nvSpPr>
              <p:cNvPr id="748" name="Google Shape;748;p7"/>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7"/>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7"/>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2" name="Google Shape;752;p7"/>
          <p:cNvSpPr/>
          <p:nvPr/>
        </p:nvSpPr>
        <p:spPr>
          <a:xfrm>
            <a:off x="2250281" y="4604094"/>
            <a:ext cx="813820" cy="381072"/>
          </a:xfrm>
          <a:custGeom>
            <a:avLst/>
            <a:gdLst/>
            <a:ahLst/>
            <a:cxnLst/>
            <a:rect l="l" t="t" r="r" b="b"/>
            <a:pathLst>
              <a:path w="4818" h="2256" extrusionOk="0">
                <a:moveTo>
                  <a:pt x="1601" y="0"/>
                </a:moveTo>
                <a:cubicBezTo>
                  <a:pt x="1436" y="0"/>
                  <a:pt x="1268" y="46"/>
                  <a:pt x="1133" y="140"/>
                </a:cubicBezTo>
                <a:cubicBezTo>
                  <a:pt x="768" y="417"/>
                  <a:pt x="527" y="1246"/>
                  <a:pt x="821" y="1612"/>
                </a:cubicBezTo>
                <a:cubicBezTo>
                  <a:pt x="661" y="1621"/>
                  <a:pt x="491" y="1639"/>
                  <a:pt x="339" y="1683"/>
                </a:cubicBezTo>
                <a:cubicBezTo>
                  <a:pt x="232" y="1719"/>
                  <a:pt x="125" y="1764"/>
                  <a:pt x="63" y="1853"/>
                </a:cubicBezTo>
                <a:cubicBezTo>
                  <a:pt x="0" y="1933"/>
                  <a:pt x="0" y="2076"/>
                  <a:pt x="90" y="2138"/>
                </a:cubicBezTo>
                <a:cubicBezTo>
                  <a:pt x="134" y="2165"/>
                  <a:pt x="188" y="2174"/>
                  <a:pt x="241" y="2174"/>
                </a:cubicBezTo>
                <a:cubicBezTo>
                  <a:pt x="850" y="2229"/>
                  <a:pt x="1461" y="2256"/>
                  <a:pt x="2071" y="2256"/>
                </a:cubicBezTo>
                <a:cubicBezTo>
                  <a:pt x="2855" y="2256"/>
                  <a:pt x="3639" y="2211"/>
                  <a:pt x="4416" y="2120"/>
                </a:cubicBezTo>
                <a:cubicBezTo>
                  <a:pt x="4532" y="2112"/>
                  <a:pt x="4648" y="2094"/>
                  <a:pt x="4729" y="2013"/>
                </a:cubicBezTo>
                <a:cubicBezTo>
                  <a:pt x="4818" y="1915"/>
                  <a:pt x="4818" y="1755"/>
                  <a:pt x="4746" y="1639"/>
                </a:cubicBezTo>
                <a:cubicBezTo>
                  <a:pt x="4675" y="1532"/>
                  <a:pt x="4550" y="1460"/>
                  <a:pt x="4425" y="1407"/>
                </a:cubicBezTo>
                <a:cubicBezTo>
                  <a:pt x="4276" y="1350"/>
                  <a:pt x="4115" y="1321"/>
                  <a:pt x="3952" y="1321"/>
                </a:cubicBezTo>
                <a:cubicBezTo>
                  <a:pt x="3782" y="1321"/>
                  <a:pt x="3612" y="1352"/>
                  <a:pt x="3453" y="1416"/>
                </a:cubicBezTo>
                <a:cubicBezTo>
                  <a:pt x="3360" y="951"/>
                  <a:pt x="2916" y="674"/>
                  <a:pt x="2468" y="674"/>
                </a:cubicBezTo>
                <a:cubicBezTo>
                  <a:pt x="2401" y="674"/>
                  <a:pt x="2333" y="680"/>
                  <a:pt x="2266" y="693"/>
                </a:cubicBezTo>
                <a:cubicBezTo>
                  <a:pt x="2354" y="244"/>
                  <a:pt x="1984" y="0"/>
                  <a:pt x="1601"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7"/>
          <p:cNvSpPr/>
          <p:nvPr/>
        </p:nvSpPr>
        <p:spPr>
          <a:xfrm flipH="1">
            <a:off x="5742849" y="4608650"/>
            <a:ext cx="840445"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 name="Google Shape;754;p7"/>
          <p:cNvGrpSpPr/>
          <p:nvPr/>
        </p:nvGrpSpPr>
        <p:grpSpPr>
          <a:xfrm>
            <a:off x="-1504763" y="-1038737"/>
            <a:ext cx="3078451" cy="3693793"/>
            <a:chOff x="-1504763" y="-1038737"/>
            <a:chExt cx="3078451" cy="3693793"/>
          </a:xfrm>
        </p:grpSpPr>
        <p:grpSp>
          <p:nvGrpSpPr>
            <p:cNvPr id="755" name="Google Shape;755;p7"/>
            <p:cNvGrpSpPr/>
            <p:nvPr/>
          </p:nvGrpSpPr>
          <p:grpSpPr>
            <a:xfrm rot="8480098">
              <a:off x="-981950" y="-125816"/>
              <a:ext cx="1599999" cy="2234959"/>
              <a:chOff x="3996441" y="87120"/>
              <a:chExt cx="849227" cy="1186243"/>
            </a:xfrm>
          </p:grpSpPr>
          <p:sp>
            <p:nvSpPr>
              <p:cNvPr id="756" name="Google Shape;756;p7"/>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7"/>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7"/>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7"/>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7"/>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7"/>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7"/>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7"/>
            <p:cNvGrpSpPr/>
            <p:nvPr/>
          </p:nvGrpSpPr>
          <p:grpSpPr>
            <a:xfrm>
              <a:off x="-1032102" y="-1038737"/>
              <a:ext cx="2605790" cy="1664590"/>
              <a:chOff x="5669385" y="-152150"/>
              <a:chExt cx="1383042" cy="883494"/>
            </a:xfrm>
          </p:grpSpPr>
          <p:sp>
            <p:nvSpPr>
              <p:cNvPr id="768" name="Google Shape;768;p7"/>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7"/>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7"/>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7"/>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7"/>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7"/>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7"/>
            <p:cNvGrpSpPr/>
            <p:nvPr/>
          </p:nvGrpSpPr>
          <p:grpSpPr>
            <a:xfrm rot="-2441837">
              <a:off x="-1214288" y="1320370"/>
              <a:ext cx="2064477" cy="752605"/>
              <a:chOff x="4953913" y="785386"/>
              <a:chExt cx="1095782" cy="399467"/>
            </a:xfrm>
          </p:grpSpPr>
          <p:sp>
            <p:nvSpPr>
              <p:cNvPr id="776" name="Google Shape;776;p7"/>
              <p:cNvSpPr/>
              <p:nvPr/>
            </p:nvSpPr>
            <p:spPr>
              <a:xfrm>
                <a:off x="5011730" y="785386"/>
                <a:ext cx="1037965" cy="329804"/>
              </a:xfrm>
              <a:custGeom>
                <a:avLst/>
                <a:gdLst/>
                <a:ahLst/>
                <a:cxnLst/>
                <a:rect l="l" t="t" r="r" b="b"/>
                <a:pathLst>
                  <a:path w="10251" h="3257" extrusionOk="0">
                    <a:moveTo>
                      <a:pt x="5157" y="1"/>
                    </a:moveTo>
                    <a:lnTo>
                      <a:pt x="5157" y="1"/>
                    </a:lnTo>
                    <a:cubicBezTo>
                      <a:pt x="4488" y="10"/>
                      <a:pt x="3819" y="170"/>
                      <a:pt x="3176" y="358"/>
                    </a:cubicBezTo>
                    <a:cubicBezTo>
                      <a:pt x="3194" y="581"/>
                      <a:pt x="3194" y="821"/>
                      <a:pt x="3123" y="1036"/>
                    </a:cubicBezTo>
                    <a:cubicBezTo>
                      <a:pt x="3007" y="848"/>
                      <a:pt x="2882" y="652"/>
                      <a:pt x="2739" y="482"/>
                    </a:cubicBezTo>
                    <a:cubicBezTo>
                      <a:pt x="2115" y="714"/>
                      <a:pt x="1580" y="1143"/>
                      <a:pt x="1142" y="1642"/>
                    </a:cubicBezTo>
                    <a:cubicBezTo>
                      <a:pt x="705" y="2133"/>
                      <a:pt x="357" y="2695"/>
                      <a:pt x="1" y="3257"/>
                    </a:cubicBezTo>
                    <a:cubicBezTo>
                      <a:pt x="643" y="2838"/>
                      <a:pt x="1455" y="2686"/>
                      <a:pt x="2222" y="2677"/>
                    </a:cubicBezTo>
                    <a:cubicBezTo>
                      <a:pt x="2248" y="2677"/>
                      <a:pt x="2274" y="2677"/>
                      <a:pt x="2300" y="2677"/>
                    </a:cubicBezTo>
                    <a:cubicBezTo>
                      <a:pt x="3041" y="2677"/>
                      <a:pt x="3773" y="2797"/>
                      <a:pt x="4506" y="2909"/>
                    </a:cubicBezTo>
                    <a:cubicBezTo>
                      <a:pt x="5469" y="3059"/>
                      <a:pt x="6435" y="3179"/>
                      <a:pt x="7389" y="3179"/>
                    </a:cubicBezTo>
                    <a:cubicBezTo>
                      <a:pt x="8360" y="3179"/>
                      <a:pt x="9319" y="3055"/>
                      <a:pt x="10251" y="2713"/>
                    </a:cubicBezTo>
                    <a:cubicBezTo>
                      <a:pt x="9582" y="1963"/>
                      <a:pt x="8895" y="1205"/>
                      <a:pt x="8003" y="741"/>
                    </a:cubicBezTo>
                    <a:cubicBezTo>
                      <a:pt x="7350" y="411"/>
                      <a:pt x="6590" y="302"/>
                      <a:pt x="5850" y="302"/>
                    </a:cubicBezTo>
                    <a:cubicBezTo>
                      <a:pt x="5791" y="302"/>
                      <a:pt x="5733" y="303"/>
                      <a:pt x="5674" y="304"/>
                    </a:cubicBezTo>
                    <a:cubicBezTo>
                      <a:pt x="5567" y="527"/>
                      <a:pt x="5487" y="697"/>
                      <a:pt x="5380" y="920"/>
                    </a:cubicBezTo>
                    <a:cubicBezTo>
                      <a:pt x="5398" y="634"/>
                      <a:pt x="5407" y="349"/>
                      <a:pt x="5416" y="63"/>
                    </a:cubicBezTo>
                    <a:lnTo>
                      <a:pt x="5416" y="63"/>
                    </a:lnTo>
                    <a:cubicBezTo>
                      <a:pt x="5344" y="340"/>
                      <a:pt x="5237" y="616"/>
                      <a:pt x="5112" y="875"/>
                    </a:cubicBezTo>
                    <a:cubicBezTo>
                      <a:pt x="5130" y="589"/>
                      <a:pt x="5166" y="286"/>
                      <a:pt x="5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7"/>
              <p:cNvSpPr/>
              <p:nvPr/>
            </p:nvSpPr>
            <p:spPr>
              <a:xfrm>
                <a:off x="5103872" y="803511"/>
                <a:ext cx="897119" cy="277351"/>
              </a:xfrm>
              <a:custGeom>
                <a:avLst/>
                <a:gdLst/>
                <a:ahLst/>
                <a:cxnLst/>
                <a:rect l="l" t="t" r="r" b="b"/>
                <a:pathLst>
                  <a:path w="8860" h="2739" extrusionOk="0">
                    <a:moveTo>
                      <a:pt x="3854" y="0"/>
                    </a:moveTo>
                    <a:lnTo>
                      <a:pt x="3854" y="0"/>
                    </a:lnTo>
                    <a:cubicBezTo>
                      <a:pt x="3712" y="330"/>
                      <a:pt x="3498" y="634"/>
                      <a:pt x="3248" y="892"/>
                    </a:cubicBezTo>
                    <a:cubicBezTo>
                      <a:pt x="3328" y="634"/>
                      <a:pt x="3382" y="366"/>
                      <a:pt x="3408" y="98"/>
                    </a:cubicBezTo>
                    <a:lnTo>
                      <a:pt x="3408" y="98"/>
                    </a:lnTo>
                    <a:cubicBezTo>
                      <a:pt x="3257" y="402"/>
                      <a:pt x="3069" y="687"/>
                      <a:pt x="2864" y="955"/>
                    </a:cubicBezTo>
                    <a:cubicBezTo>
                      <a:pt x="2971" y="687"/>
                      <a:pt x="3025" y="393"/>
                      <a:pt x="3025" y="98"/>
                    </a:cubicBezTo>
                    <a:lnTo>
                      <a:pt x="3025" y="98"/>
                    </a:lnTo>
                    <a:cubicBezTo>
                      <a:pt x="2909" y="437"/>
                      <a:pt x="2739" y="767"/>
                      <a:pt x="2543" y="1062"/>
                    </a:cubicBezTo>
                    <a:cubicBezTo>
                      <a:pt x="2588" y="803"/>
                      <a:pt x="2597" y="535"/>
                      <a:pt x="2588" y="268"/>
                    </a:cubicBezTo>
                    <a:lnTo>
                      <a:pt x="2588" y="268"/>
                    </a:lnTo>
                    <a:cubicBezTo>
                      <a:pt x="2498" y="580"/>
                      <a:pt x="2382" y="883"/>
                      <a:pt x="2249" y="1178"/>
                    </a:cubicBezTo>
                    <a:cubicBezTo>
                      <a:pt x="2215" y="1228"/>
                      <a:pt x="2173" y="1294"/>
                      <a:pt x="2117" y="1294"/>
                    </a:cubicBezTo>
                    <a:cubicBezTo>
                      <a:pt x="2113" y="1294"/>
                      <a:pt x="2109" y="1294"/>
                      <a:pt x="2106" y="1294"/>
                    </a:cubicBezTo>
                    <a:lnTo>
                      <a:pt x="1963" y="821"/>
                    </a:lnTo>
                    <a:cubicBezTo>
                      <a:pt x="1945" y="981"/>
                      <a:pt x="1910" y="1133"/>
                      <a:pt x="1847" y="1285"/>
                    </a:cubicBezTo>
                    <a:cubicBezTo>
                      <a:pt x="1803" y="1053"/>
                      <a:pt x="1758" y="830"/>
                      <a:pt x="1704" y="598"/>
                    </a:cubicBezTo>
                    <a:cubicBezTo>
                      <a:pt x="1597" y="883"/>
                      <a:pt x="1490" y="1178"/>
                      <a:pt x="1383" y="1463"/>
                    </a:cubicBezTo>
                    <a:cubicBezTo>
                      <a:pt x="1383" y="1204"/>
                      <a:pt x="1392" y="955"/>
                      <a:pt x="1392" y="696"/>
                    </a:cubicBezTo>
                    <a:lnTo>
                      <a:pt x="1392" y="696"/>
                    </a:lnTo>
                    <a:cubicBezTo>
                      <a:pt x="1258" y="1035"/>
                      <a:pt x="1098" y="1356"/>
                      <a:pt x="919" y="1677"/>
                    </a:cubicBezTo>
                    <a:cubicBezTo>
                      <a:pt x="982" y="1427"/>
                      <a:pt x="1053" y="1178"/>
                      <a:pt x="1116" y="937"/>
                    </a:cubicBezTo>
                    <a:lnTo>
                      <a:pt x="1116" y="937"/>
                    </a:lnTo>
                    <a:cubicBezTo>
                      <a:pt x="875" y="1204"/>
                      <a:pt x="670" y="1508"/>
                      <a:pt x="527" y="1838"/>
                    </a:cubicBezTo>
                    <a:cubicBezTo>
                      <a:pt x="598" y="1588"/>
                      <a:pt x="670" y="1338"/>
                      <a:pt x="741" y="1088"/>
                    </a:cubicBezTo>
                    <a:lnTo>
                      <a:pt x="741" y="1088"/>
                    </a:lnTo>
                    <a:cubicBezTo>
                      <a:pt x="429" y="1454"/>
                      <a:pt x="170" y="1865"/>
                      <a:pt x="1" y="2311"/>
                    </a:cubicBezTo>
                    <a:cubicBezTo>
                      <a:pt x="134" y="2299"/>
                      <a:pt x="271" y="2294"/>
                      <a:pt x="409" y="2294"/>
                    </a:cubicBezTo>
                    <a:cubicBezTo>
                      <a:pt x="685" y="2294"/>
                      <a:pt x="967" y="2314"/>
                      <a:pt x="1241" y="2337"/>
                    </a:cubicBezTo>
                    <a:cubicBezTo>
                      <a:pt x="1035" y="2293"/>
                      <a:pt x="848" y="2221"/>
                      <a:pt x="670" y="2132"/>
                    </a:cubicBezTo>
                    <a:lnTo>
                      <a:pt x="670" y="2132"/>
                    </a:lnTo>
                    <a:cubicBezTo>
                      <a:pt x="1258" y="2168"/>
                      <a:pt x="1838" y="2239"/>
                      <a:pt x="2418" y="2364"/>
                    </a:cubicBezTo>
                    <a:cubicBezTo>
                      <a:pt x="2043" y="2088"/>
                      <a:pt x="1571" y="1989"/>
                      <a:pt x="1107" y="1891"/>
                    </a:cubicBezTo>
                    <a:cubicBezTo>
                      <a:pt x="1157" y="1888"/>
                      <a:pt x="1208" y="1886"/>
                      <a:pt x="1258" y="1886"/>
                    </a:cubicBezTo>
                    <a:cubicBezTo>
                      <a:pt x="2056" y="1886"/>
                      <a:pt x="2861" y="2326"/>
                      <a:pt x="3649" y="2427"/>
                    </a:cubicBezTo>
                    <a:cubicBezTo>
                      <a:pt x="3114" y="2239"/>
                      <a:pt x="2614" y="1945"/>
                      <a:pt x="2195" y="1552"/>
                    </a:cubicBezTo>
                    <a:lnTo>
                      <a:pt x="2195" y="1552"/>
                    </a:lnTo>
                    <a:cubicBezTo>
                      <a:pt x="2820" y="1811"/>
                      <a:pt x="3444" y="2061"/>
                      <a:pt x="4069" y="2311"/>
                    </a:cubicBezTo>
                    <a:cubicBezTo>
                      <a:pt x="3640" y="2034"/>
                      <a:pt x="3203" y="1749"/>
                      <a:pt x="2775" y="1463"/>
                    </a:cubicBezTo>
                    <a:lnTo>
                      <a:pt x="2775" y="1463"/>
                    </a:lnTo>
                    <a:cubicBezTo>
                      <a:pt x="3631" y="1615"/>
                      <a:pt x="4443" y="2034"/>
                      <a:pt x="5068" y="2641"/>
                    </a:cubicBezTo>
                    <a:cubicBezTo>
                      <a:pt x="4747" y="2177"/>
                      <a:pt x="4399" y="1731"/>
                      <a:pt x="3935" y="1401"/>
                    </a:cubicBezTo>
                    <a:lnTo>
                      <a:pt x="3935" y="1401"/>
                    </a:lnTo>
                    <a:cubicBezTo>
                      <a:pt x="4622" y="1677"/>
                      <a:pt x="5228" y="2141"/>
                      <a:pt x="5674" y="2739"/>
                    </a:cubicBezTo>
                    <a:cubicBezTo>
                      <a:pt x="5433" y="2248"/>
                      <a:pt x="5103" y="1802"/>
                      <a:pt x="4711" y="1427"/>
                    </a:cubicBezTo>
                    <a:lnTo>
                      <a:pt x="4711" y="1427"/>
                    </a:lnTo>
                    <a:cubicBezTo>
                      <a:pt x="5362" y="1695"/>
                      <a:pt x="5960" y="2070"/>
                      <a:pt x="6406" y="2614"/>
                    </a:cubicBezTo>
                    <a:cubicBezTo>
                      <a:pt x="6120" y="2141"/>
                      <a:pt x="5826" y="1659"/>
                      <a:pt x="5398" y="1311"/>
                    </a:cubicBezTo>
                    <a:lnTo>
                      <a:pt x="5398" y="1311"/>
                    </a:lnTo>
                    <a:cubicBezTo>
                      <a:pt x="5969" y="1659"/>
                      <a:pt x="6486" y="2070"/>
                      <a:pt x="6950" y="2552"/>
                    </a:cubicBezTo>
                    <a:cubicBezTo>
                      <a:pt x="6727" y="2177"/>
                      <a:pt x="6442" y="1838"/>
                      <a:pt x="6129" y="1543"/>
                    </a:cubicBezTo>
                    <a:lnTo>
                      <a:pt x="6129" y="1543"/>
                    </a:lnTo>
                    <a:cubicBezTo>
                      <a:pt x="6638" y="1838"/>
                      <a:pt x="7075" y="2248"/>
                      <a:pt x="7503" y="2650"/>
                    </a:cubicBezTo>
                    <a:cubicBezTo>
                      <a:pt x="7307" y="2302"/>
                      <a:pt x="7075" y="1981"/>
                      <a:pt x="6807" y="1686"/>
                    </a:cubicBezTo>
                    <a:lnTo>
                      <a:pt x="6807" y="1686"/>
                    </a:lnTo>
                    <a:cubicBezTo>
                      <a:pt x="7191" y="1954"/>
                      <a:pt x="7566" y="2221"/>
                      <a:pt x="7878" y="2569"/>
                    </a:cubicBezTo>
                    <a:cubicBezTo>
                      <a:pt x="7753" y="2275"/>
                      <a:pt x="7574" y="1998"/>
                      <a:pt x="7351" y="1766"/>
                    </a:cubicBezTo>
                    <a:lnTo>
                      <a:pt x="7351" y="1766"/>
                    </a:lnTo>
                    <a:cubicBezTo>
                      <a:pt x="7619" y="1847"/>
                      <a:pt x="7833" y="2043"/>
                      <a:pt x="8029" y="2230"/>
                    </a:cubicBezTo>
                    <a:cubicBezTo>
                      <a:pt x="8172" y="2364"/>
                      <a:pt x="8315" y="2498"/>
                      <a:pt x="8449" y="2623"/>
                    </a:cubicBezTo>
                    <a:cubicBezTo>
                      <a:pt x="8270" y="2427"/>
                      <a:pt x="8092" y="2230"/>
                      <a:pt x="7922" y="2034"/>
                    </a:cubicBezTo>
                    <a:lnTo>
                      <a:pt x="7922" y="2034"/>
                    </a:lnTo>
                    <a:cubicBezTo>
                      <a:pt x="8261" y="2105"/>
                      <a:pt x="8583" y="2266"/>
                      <a:pt x="8859" y="2489"/>
                    </a:cubicBezTo>
                    <a:cubicBezTo>
                      <a:pt x="8672" y="2293"/>
                      <a:pt x="8547" y="2070"/>
                      <a:pt x="8324" y="1918"/>
                    </a:cubicBezTo>
                    <a:lnTo>
                      <a:pt x="8324" y="1918"/>
                    </a:lnTo>
                    <a:lnTo>
                      <a:pt x="8609" y="2061"/>
                    </a:lnTo>
                    <a:cubicBezTo>
                      <a:pt x="8306" y="1740"/>
                      <a:pt x="7896" y="1535"/>
                      <a:pt x="7459" y="1481"/>
                    </a:cubicBezTo>
                    <a:cubicBezTo>
                      <a:pt x="7561" y="1459"/>
                      <a:pt x="7664" y="1448"/>
                      <a:pt x="7766" y="1448"/>
                    </a:cubicBezTo>
                    <a:cubicBezTo>
                      <a:pt x="7833" y="1448"/>
                      <a:pt x="7900" y="1453"/>
                      <a:pt x="7967" y="1463"/>
                    </a:cubicBezTo>
                    <a:cubicBezTo>
                      <a:pt x="7659" y="1275"/>
                      <a:pt x="7294" y="1176"/>
                      <a:pt x="6931" y="1176"/>
                    </a:cubicBezTo>
                    <a:cubicBezTo>
                      <a:pt x="6863" y="1176"/>
                      <a:pt x="6795" y="1180"/>
                      <a:pt x="6727" y="1187"/>
                    </a:cubicBezTo>
                    <a:cubicBezTo>
                      <a:pt x="6914" y="1115"/>
                      <a:pt x="7120" y="1071"/>
                      <a:pt x="7316" y="1053"/>
                    </a:cubicBezTo>
                    <a:cubicBezTo>
                      <a:pt x="7101" y="1006"/>
                      <a:pt x="6879" y="967"/>
                      <a:pt x="6661" y="967"/>
                    </a:cubicBezTo>
                    <a:cubicBezTo>
                      <a:pt x="6462" y="967"/>
                      <a:pt x="6267" y="999"/>
                      <a:pt x="6085" y="1088"/>
                    </a:cubicBezTo>
                    <a:cubicBezTo>
                      <a:pt x="6049" y="1106"/>
                      <a:pt x="6013" y="1115"/>
                      <a:pt x="5987" y="1133"/>
                    </a:cubicBezTo>
                    <a:cubicBezTo>
                      <a:pt x="6183" y="973"/>
                      <a:pt x="6415" y="839"/>
                      <a:pt x="6665" y="749"/>
                    </a:cubicBezTo>
                    <a:lnTo>
                      <a:pt x="6665" y="749"/>
                    </a:lnTo>
                    <a:cubicBezTo>
                      <a:pt x="6290" y="812"/>
                      <a:pt x="5879" y="883"/>
                      <a:pt x="5549" y="1071"/>
                    </a:cubicBezTo>
                    <a:cubicBezTo>
                      <a:pt x="5639" y="803"/>
                      <a:pt x="5951" y="660"/>
                      <a:pt x="6004" y="384"/>
                    </a:cubicBezTo>
                    <a:lnTo>
                      <a:pt x="6004" y="384"/>
                    </a:lnTo>
                    <a:cubicBezTo>
                      <a:pt x="5746" y="616"/>
                      <a:pt x="5469" y="848"/>
                      <a:pt x="5139" y="973"/>
                    </a:cubicBezTo>
                    <a:cubicBezTo>
                      <a:pt x="5264" y="749"/>
                      <a:pt x="5389" y="535"/>
                      <a:pt x="5505" y="312"/>
                    </a:cubicBezTo>
                    <a:lnTo>
                      <a:pt x="5505" y="312"/>
                    </a:lnTo>
                    <a:cubicBezTo>
                      <a:pt x="5291" y="535"/>
                      <a:pt x="5077" y="749"/>
                      <a:pt x="4871" y="973"/>
                    </a:cubicBezTo>
                    <a:cubicBezTo>
                      <a:pt x="4978" y="758"/>
                      <a:pt x="5077" y="544"/>
                      <a:pt x="5166" y="321"/>
                    </a:cubicBezTo>
                    <a:lnTo>
                      <a:pt x="5166" y="321"/>
                    </a:lnTo>
                    <a:cubicBezTo>
                      <a:pt x="4952" y="571"/>
                      <a:pt x="4738" y="812"/>
                      <a:pt x="4515" y="1053"/>
                    </a:cubicBezTo>
                    <a:cubicBezTo>
                      <a:pt x="4639" y="865"/>
                      <a:pt x="4720" y="651"/>
                      <a:pt x="4773" y="428"/>
                    </a:cubicBezTo>
                    <a:lnTo>
                      <a:pt x="4773" y="428"/>
                    </a:lnTo>
                    <a:cubicBezTo>
                      <a:pt x="4622" y="651"/>
                      <a:pt x="4461" y="874"/>
                      <a:pt x="4238" y="1026"/>
                    </a:cubicBezTo>
                    <a:cubicBezTo>
                      <a:pt x="4265" y="883"/>
                      <a:pt x="4292" y="741"/>
                      <a:pt x="4309" y="598"/>
                    </a:cubicBezTo>
                    <a:lnTo>
                      <a:pt x="4309" y="598"/>
                    </a:lnTo>
                    <a:cubicBezTo>
                      <a:pt x="4220" y="767"/>
                      <a:pt x="4095" y="928"/>
                      <a:pt x="3953" y="1062"/>
                    </a:cubicBezTo>
                    <a:cubicBezTo>
                      <a:pt x="3979" y="812"/>
                      <a:pt x="3970" y="553"/>
                      <a:pt x="3944" y="303"/>
                    </a:cubicBezTo>
                    <a:cubicBezTo>
                      <a:pt x="3881" y="509"/>
                      <a:pt x="3792" y="714"/>
                      <a:pt x="3667" y="901"/>
                    </a:cubicBezTo>
                    <a:cubicBezTo>
                      <a:pt x="3774" y="616"/>
                      <a:pt x="3837" y="312"/>
                      <a:pt x="385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7"/>
              <p:cNvSpPr/>
              <p:nvPr/>
            </p:nvSpPr>
            <p:spPr>
              <a:xfrm>
                <a:off x="5011730" y="900110"/>
                <a:ext cx="1032598" cy="215076"/>
              </a:xfrm>
              <a:custGeom>
                <a:avLst/>
                <a:gdLst/>
                <a:ahLst/>
                <a:cxnLst/>
                <a:rect l="l" t="t" r="r" b="b"/>
                <a:pathLst>
                  <a:path w="10198" h="2124" extrusionOk="0">
                    <a:moveTo>
                      <a:pt x="5008" y="0"/>
                    </a:moveTo>
                    <a:cubicBezTo>
                      <a:pt x="4992" y="0"/>
                      <a:pt x="4976" y="1"/>
                      <a:pt x="4961" y="1"/>
                    </a:cubicBezTo>
                    <a:cubicBezTo>
                      <a:pt x="4497" y="10"/>
                      <a:pt x="4024" y="81"/>
                      <a:pt x="3569" y="170"/>
                    </a:cubicBezTo>
                    <a:cubicBezTo>
                      <a:pt x="2837" y="313"/>
                      <a:pt x="2106" y="527"/>
                      <a:pt x="1446" y="884"/>
                    </a:cubicBezTo>
                    <a:cubicBezTo>
                      <a:pt x="955" y="1143"/>
                      <a:pt x="500" y="1490"/>
                      <a:pt x="134" y="1910"/>
                    </a:cubicBezTo>
                    <a:cubicBezTo>
                      <a:pt x="90" y="1981"/>
                      <a:pt x="45" y="2052"/>
                      <a:pt x="1" y="2124"/>
                    </a:cubicBezTo>
                    <a:cubicBezTo>
                      <a:pt x="643" y="1705"/>
                      <a:pt x="1455" y="1553"/>
                      <a:pt x="2222" y="1544"/>
                    </a:cubicBezTo>
                    <a:cubicBezTo>
                      <a:pt x="2269" y="1543"/>
                      <a:pt x="2315" y="1542"/>
                      <a:pt x="2362" y="1542"/>
                    </a:cubicBezTo>
                    <a:cubicBezTo>
                      <a:pt x="3081" y="1542"/>
                      <a:pt x="3794" y="1667"/>
                      <a:pt x="4506" y="1776"/>
                    </a:cubicBezTo>
                    <a:cubicBezTo>
                      <a:pt x="5469" y="1928"/>
                      <a:pt x="6435" y="2048"/>
                      <a:pt x="7388" y="2048"/>
                    </a:cubicBezTo>
                    <a:cubicBezTo>
                      <a:pt x="8342" y="2048"/>
                      <a:pt x="9283" y="1928"/>
                      <a:pt x="10197" y="1598"/>
                    </a:cubicBezTo>
                    <a:cubicBezTo>
                      <a:pt x="9885" y="1374"/>
                      <a:pt x="9564" y="1143"/>
                      <a:pt x="9216" y="973"/>
                    </a:cubicBezTo>
                    <a:cubicBezTo>
                      <a:pt x="8877" y="812"/>
                      <a:pt x="8511" y="705"/>
                      <a:pt x="8154" y="598"/>
                    </a:cubicBezTo>
                    <a:cubicBezTo>
                      <a:pt x="7126" y="299"/>
                      <a:pt x="6080" y="0"/>
                      <a:pt x="500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7"/>
              <p:cNvSpPr/>
              <p:nvPr/>
            </p:nvSpPr>
            <p:spPr>
              <a:xfrm>
                <a:off x="4953913" y="886440"/>
                <a:ext cx="1062367" cy="298413"/>
              </a:xfrm>
              <a:custGeom>
                <a:avLst/>
                <a:gdLst/>
                <a:ahLst/>
                <a:cxnLst/>
                <a:rect l="l" t="t" r="r" b="b"/>
                <a:pathLst>
                  <a:path w="10492" h="2947" extrusionOk="0">
                    <a:moveTo>
                      <a:pt x="10466" y="1589"/>
                    </a:moveTo>
                    <a:cubicBezTo>
                      <a:pt x="10475" y="1595"/>
                      <a:pt x="10483" y="1601"/>
                      <a:pt x="10492" y="1608"/>
                    </a:cubicBezTo>
                    <a:cubicBezTo>
                      <a:pt x="10484" y="1602"/>
                      <a:pt x="10475" y="1596"/>
                      <a:pt x="10466" y="1589"/>
                    </a:cubicBezTo>
                    <a:close/>
                    <a:moveTo>
                      <a:pt x="5444" y="0"/>
                    </a:moveTo>
                    <a:cubicBezTo>
                      <a:pt x="3443" y="0"/>
                      <a:pt x="1447" y="933"/>
                      <a:pt x="206" y="2500"/>
                    </a:cubicBezTo>
                    <a:cubicBezTo>
                      <a:pt x="99" y="2634"/>
                      <a:pt x="1" y="2794"/>
                      <a:pt x="45" y="2946"/>
                    </a:cubicBezTo>
                    <a:cubicBezTo>
                      <a:pt x="47" y="2946"/>
                      <a:pt x="50" y="2946"/>
                      <a:pt x="52" y="2946"/>
                    </a:cubicBezTo>
                    <a:cubicBezTo>
                      <a:pt x="117" y="2946"/>
                      <a:pt x="243" y="2828"/>
                      <a:pt x="277" y="2776"/>
                    </a:cubicBezTo>
                    <a:cubicBezTo>
                      <a:pt x="1134" y="1411"/>
                      <a:pt x="2668" y="573"/>
                      <a:pt x="4256" y="305"/>
                    </a:cubicBezTo>
                    <a:cubicBezTo>
                      <a:pt x="4822" y="213"/>
                      <a:pt x="5286" y="166"/>
                      <a:pt x="5720" y="166"/>
                    </a:cubicBezTo>
                    <a:cubicBezTo>
                      <a:pt x="6503" y="166"/>
                      <a:pt x="7184" y="319"/>
                      <a:pt x="8172" y="635"/>
                    </a:cubicBezTo>
                    <a:cubicBezTo>
                      <a:pt x="8704" y="801"/>
                      <a:pt x="10079" y="1324"/>
                      <a:pt x="10466" y="1589"/>
                    </a:cubicBezTo>
                    <a:lnTo>
                      <a:pt x="10466" y="1589"/>
                    </a:lnTo>
                    <a:cubicBezTo>
                      <a:pt x="9562" y="949"/>
                      <a:pt x="8537" y="570"/>
                      <a:pt x="7459" y="305"/>
                    </a:cubicBezTo>
                    <a:cubicBezTo>
                      <a:pt x="7093" y="207"/>
                      <a:pt x="6718" y="118"/>
                      <a:pt x="6344" y="64"/>
                    </a:cubicBezTo>
                    <a:cubicBezTo>
                      <a:pt x="6045" y="21"/>
                      <a:pt x="5745" y="0"/>
                      <a:pt x="5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0" name="Google Shape;780;p7"/>
          <p:cNvSpPr txBox="1">
            <a:spLocks noGrp="1"/>
          </p:cNvSpPr>
          <p:nvPr>
            <p:ph type="body" idx="1"/>
          </p:nvPr>
        </p:nvSpPr>
        <p:spPr>
          <a:xfrm>
            <a:off x="720000" y="1978125"/>
            <a:ext cx="3497100" cy="23409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chemeClr val="dk1"/>
              </a:buClr>
              <a:buSzPts val="1000"/>
              <a:buChar char="●"/>
              <a:defRPr>
                <a:solidFill>
                  <a:schemeClr val="dk1"/>
                </a:solidFill>
              </a:defRPr>
            </a:lvl1pPr>
            <a:lvl2pPr marL="914400" lvl="1" indent="-317500" rtl="0">
              <a:lnSpc>
                <a:spcPct val="115000"/>
              </a:lnSpc>
              <a:spcBef>
                <a:spcPts val="0"/>
              </a:spcBef>
              <a:spcAft>
                <a:spcPts val="0"/>
              </a:spcAft>
              <a:buClr>
                <a:schemeClr val="dk1"/>
              </a:buClr>
              <a:buSzPts val="1400"/>
              <a:buChar char="○"/>
              <a:defRPr>
                <a:solidFill>
                  <a:schemeClr val="dk1"/>
                </a:solidFill>
              </a:defRPr>
            </a:lvl2pPr>
            <a:lvl3pPr marL="1371600" lvl="2" indent="-317500" rtl="0">
              <a:lnSpc>
                <a:spcPct val="115000"/>
              </a:lnSpc>
              <a:spcBef>
                <a:spcPts val="1600"/>
              </a:spcBef>
              <a:spcAft>
                <a:spcPts val="0"/>
              </a:spcAft>
              <a:buClr>
                <a:schemeClr val="dk1"/>
              </a:buClr>
              <a:buSzPts val="1400"/>
              <a:buChar char="■"/>
              <a:defRPr>
                <a:solidFill>
                  <a:schemeClr val="dk1"/>
                </a:solidFill>
              </a:defRPr>
            </a:lvl3pPr>
            <a:lvl4pPr marL="1828800" lvl="3" indent="-317500" rtl="0">
              <a:lnSpc>
                <a:spcPct val="115000"/>
              </a:lnSpc>
              <a:spcBef>
                <a:spcPts val="1600"/>
              </a:spcBef>
              <a:spcAft>
                <a:spcPts val="0"/>
              </a:spcAft>
              <a:buClr>
                <a:schemeClr val="dk1"/>
              </a:buClr>
              <a:buSzPts val="1400"/>
              <a:buChar char="●"/>
              <a:defRPr>
                <a:solidFill>
                  <a:schemeClr val="dk1"/>
                </a:solidFill>
              </a:defRPr>
            </a:lvl4pPr>
            <a:lvl5pPr marL="2286000" lvl="4" indent="-317500" rtl="0">
              <a:lnSpc>
                <a:spcPct val="115000"/>
              </a:lnSpc>
              <a:spcBef>
                <a:spcPts val="1600"/>
              </a:spcBef>
              <a:spcAft>
                <a:spcPts val="0"/>
              </a:spcAft>
              <a:buClr>
                <a:schemeClr val="dk1"/>
              </a:buClr>
              <a:buSzPts val="1400"/>
              <a:buChar char="○"/>
              <a:defRPr>
                <a:solidFill>
                  <a:schemeClr val="dk1"/>
                </a:solidFill>
              </a:defRPr>
            </a:lvl5pPr>
            <a:lvl6pPr marL="2743200" lvl="5" indent="-317500" rtl="0">
              <a:lnSpc>
                <a:spcPct val="115000"/>
              </a:lnSpc>
              <a:spcBef>
                <a:spcPts val="1600"/>
              </a:spcBef>
              <a:spcAft>
                <a:spcPts val="0"/>
              </a:spcAft>
              <a:buClr>
                <a:schemeClr val="dk1"/>
              </a:buClr>
              <a:buSzPts val="1400"/>
              <a:buChar char="■"/>
              <a:defRPr>
                <a:solidFill>
                  <a:schemeClr val="dk1"/>
                </a:solidFill>
              </a:defRPr>
            </a:lvl6pPr>
            <a:lvl7pPr marL="3200400" lvl="6" indent="-317500" rtl="0">
              <a:lnSpc>
                <a:spcPct val="115000"/>
              </a:lnSpc>
              <a:spcBef>
                <a:spcPts val="1600"/>
              </a:spcBef>
              <a:spcAft>
                <a:spcPts val="0"/>
              </a:spcAft>
              <a:buClr>
                <a:schemeClr val="dk1"/>
              </a:buClr>
              <a:buSzPts val="1400"/>
              <a:buChar char="●"/>
              <a:defRPr>
                <a:solidFill>
                  <a:schemeClr val="dk1"/>
                </a:solidFill>
              </a:defRPr>
            </a:lvl7pPr>
            <a:lvl8pPr marL="3657600" lvl="7" indent="-317500" rtl="0">
              <a:lnSpc>
                <a:spcPct val="115000"/>
              </a:lnSpc>
              <a:spcBef>
                <a:spcPts val="1600"/>
              </a:spcBef>
              <a:spcAft>
                <a:spcPts val="0"/>
              </a:spcAft>
              <a:buClr>
                <a:schemeClr val="dk1"/>
              </a:buClr>
              <a:buSzPts val="1400"/>
              <a:buChar char="○"/>
              <a:defRPr>
                <a:solidFill>
                  <a:schemeClr val="dk1"/>
                </a:solidFill>
              </a:defRPr>
            </a:lvl8pPr>
            <a:lvl9pPr marL="4114800" lvl="8" indent="-317500" rtl="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781" name="Google Shape;781;p7"/>
          <p:cNvSpPr txBox="1">
            <a:spLocks noGrp="1"/>
          </p:cNvSpPr>
          <p:nvPr>
            <p:ph type="title"/>
          </p:nvPr>
        </p:nvSpPr>
        <p:spPr>
          <a:xfrm>
            <a:off x="720000" y="824500"/>
            <a:ext cx="3497100" cy="12093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690DAF-CC37-464A-8652-79347B29536A}"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2984350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2F8764-41E1-4F9B-B41D-4DC66420159D}"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71266-BBD4-4184-8D12-2867E3CF547B}" type="slidenum">
              <a:rPr lang="en-US" smtClean="0"/>
              <a:t>‹#›</a:t>
            </a:fld>
            <a:endParaRPr lang="en-US"/>
          </a:p>
        </p:txBody>
      </p:sp>
    </p:spTree>
    <p:extLst>
      <p:ext uri="{BB962C8B-B14F-4D97-AF65-F5344CB8AC3E}">
        <p14:creationId xmlns:p14="http://schemas.microsoft.com/office/powerpoint/2010/main" val="2214467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F8764-41E1-4F9B-B41D-4DC66420159D}"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71266-BBD4-4184-8D12-2867E3CF547B}" type="slidenum">
              <a:rPr lang="en-US" smtClean="0"/>
              <a:t>‹#›</a:t>
            </a:fld>
            <a:endParaRPr lang="en-US"/>
          </a:p>
        </p:txBody>
      </p:sp>
    </p:spTree>
    <p:extLst>
      <p:ext uri="{BB962C8B-B14F-4D97-AF65-F5344CB8AC3E}">
        <p14:creationId xmlns:p14="http://schemas.microsoft.com/office/powerpoint/2010/main" val="3825935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2F8764-41E1-4F9B-B41D-4DC66420159D}"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71266-BBD4-4184-8D12-2867E3CF547B}" type="slidenum">
              <a:rPr lang="en-US" smtClean="0"/>
              <a:t>‹#›</a:t>
            </a:fld>
            <a:endParaRPr lang="en-US"/>
          </a:p>
        </p:txBody>
      </p:sp>
    </p:spTree>
    <p:extLst>
      <p:ext uri="{BB962C8B-B14F-4D97-AF65-F5344CB8AC3E}">
        <p14:creationId xmlns:p14="http://schemas.microsoft.com/office/powerpoint/2010/main" val="1835224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2F8764-41E1-4F9B-B41D-4DC66420159D}"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71266-BBD4-4184-8D12-2867E3CF547B}" type="slidenum">
              <a:rPr lang="en-US" smtClean="0"/>
              <a:t>‹#›</a:t>
            </a:fld>
            <a:endParaRPr lang="en-US"/>
          </a:p>
        </p:txBody>
      </p:sp>
    </p:spTree>
    <p:extLst>
      <p:ext uri="{BB962C8B-B14F-4D97-AF65-F5344CB8AC3E}">
        <p14:creationId xmlns:p14="http://schemas.microsoft.com/office/powerpoint/2010/main" val="2730071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2F8764-41E1-4F9B-B41D-4DC66420159D}"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71266-BBD4-4184-8D12-2867E3CF547B}" type="slidenum">
              <a:rPr lang="en-US" smtClean="0"/>
              <a:t>‹#›</a:t>
            </a:fld>
            <a:endParaRPr lang="en-US"/>
          </a:p>
        </p:txBody>
      </p:sp>
    </p:spTree>
    <p:extLst>
      <p:ext uri="{BB962C8B-B14F-4D97-AF65-F5344CB8AC3E}">
        <p14:creationId xmlns:p14="http://schemas.microsoft.com/office/powerpoint/2010/main" val="3592210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2F8764-41E1-4F9B-B41D-4DC66420159D}"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71266-BBD4-4184-8D12-2867E3CF547B}" type="slidenum">
              <a:rPr lang="en-US" smtClean="0"/>
              <a:t>‹#›</a:t>
            </a:fld>
            <a:endParaRPr lang="en-US"/>
          </a:p>
        </p:txBody>
      </p:sp>
    </p:spTree>
    <p:extLst>
      <p:ext uri="{BB962C8B-B14F-4D97-AF65-F5344CB8AC3E}">
        <p14:creationId xmlns:p14="http://schemas.microsoft.com/office/powerpoint/2010/main" val="1618387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F8764-41E1-4F9B-B41D-4DC66420159D}"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71266-BBD4-4184-8D12-2867E3CF547B}" type="slidenum">
              <a:rPr lang="en-US" smtClean="0"/>
              <a:t>‹#›</a:t>
            </a:fld>
            <a:endParaRPr lang="en-US"/>
          </a:p>
        </p:txBody>
      </p:sp>
    </p:spTree>
    <p:extLst>
      <p:ext uri="{BB962C8B-B14F-4D97-AF65-F5344CB8AC3E}">
        <p14:creationId xmlns:p14="http://schemas.microsoft.com/office/powerpoint/2010/main" val="185411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2F8764-41E1-4F9B-B41D-4DC66420159D}"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71266-BBD4-4184-8D12-2867E3CF547B}" type="slidenum">
              <a:rPr lang="en-US" smtClean="0"/>
              <a:t>‹#›</a:t>
            </a:fld>
            <a:endParaRPr lang="en-US"/>
          </a:p>
        </p:txBody>
      </p:sp>
    </p:spTree>
    <p:extLst>
      <p:ext uri="{BB962C8B-B14F-4D97-AF65-F5344CB8AC3E}">
        <p14:creationId xmlns:p14="http://schemas.microsoft.com/office/powerpoint/2010/main" val="1314613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2F8764-41E1-4F9B-B41D-4DC66420159D}"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71266-BBD4-4184-8D12-2867E3CF547B}" type="slidenum">
              <a:rPr lang="en-US" smtClean="0"/>
              <a:t>‹#›</a:t>
            </a:fld>
            <a:endParaRPr lang="en-US"/>
          </a:p>
        </p:txBody>
      </p:sp>
    </p:spTree>
    <p:extLst>
      <p:ext uri="{BB962C8B-B14F-4D97-AF65-F5344CB8AC3E}">
        <p14:creationId xmlns:p14="http://schemas.microsoft.com/office/powerpoint/2010/main" val="2381781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82"/>
        <p:cNvGrpSpPr/>
        <p:nvPr/>
      </p:nvGrpSpPr>
      <p:grpSpPr>
        <a:xfrm>
          <a:off x="0" y="0"/>
          <a:ext cx="0" cy="0"/>
          <a:chOff x="0" y="0"/>
          <a:chExt cx="0" cy="0"/>
        </a:xfrm>
      </p:grpSpPr>
      <p:sp>
        <p:nvSpPr>
          <p:cNvPr id="783" name="Google Shape;783;p8"/>
          <p:cNvSpPr/>
          <p:nvPr/>
        </p:nvSpPr>
        <p:spPr>
          <a:xfrm>
            <a:off x="-337800" y="-623975"/>
            <a:ext cx="9819600" cy="6391500"/>
          </a:xfrm>
          <a:prstGeom prst="ellipse">
            <a:avLst/>
          </a:pr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784;p8"/>
          <p:cNvGrpSpPr/>
          <p:nvPr/>
        </p:nvGrpSpPr>
        <p:grpSpPr>
          <a:xfrm flipH="1">
            <a:off x="7175161" y="2749068"/>
            <a:ext cx="3670968" cy="3938665"/>
            <a:chOff x="-1793949" y="2571762"/>
            <a:chExt cx="3670968" cy="3938665"/>
          </a:xfrm>
        </p:grpSpPr>
        <p:grpSp>
          <p:nvGrpSpPr>
            <p:cNvPr id="785" name="Google Shape;785;p8"/>
            <p:cNvGrpSpPr/>
            <p:nvPr/>
          </p:nvGrpSpPr>
          <p:grpSpPr>
            <a:xfrm rot="-3689794">
              <a:off x="-1743677" y="4136007"/>
              <a:ext cx="2605749" cy="1664564"/>
              <a:chOff x="5669385" y="-152150"/>
              <a:chExt cx="1383042" cy="883494"/>
            </a:xfrm>
          </p:grpSpPr>
          <p:sp>
            <p:nvSpPr>
              <p:cNvPr id="786" name="Google Shape;786;p8"/>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8"/>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8"/>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8"/>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8"/>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8"/>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8"/>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8"/>
            <p:cNvGrpSpPr/>
            <p:nvPr/>
          </p:nvGrpSpPr>
          <p:grpSpPr>
            <a:xfrm rot="-3966003">
              <a:off x="-13438" y="4627989"/>
              <a:ext cx="1643007" cy="1610336"/>
              <a:chOff x="4785930" y="1655991"/>
              <a:chExt cx="579077" cy="567562"/>
            </a:xfrm>
          </p:grpSpPr>
          <p:sp>
            <p:nvSpPr>
              <p:cNvPr id="794" name="Google Shape;794;p8"/>
              <p:cNvSpPr/>
              <p:nvPr/>
            </p:nvSpPr>
            <p:spPr>
              <a:xfrm>
                <a:off x="4785930" y="1655991"/>
                <a:ext cx="579077" cy="567562"/>
              </a:xfrm>
              <a:custGeom>
                <a:avLst/>
                <a:gdLst/>
                <a:ahLst/>
                <a:cxnLst/>
                <a:rect l="l" t="t" r="r" b="b"/>
                <a:pathLst>
                  <a:path w="5719" h="5605" extrusionOk="0">
                    <a:moveTo>
                      <a:pt x="938" y="0"/>
                    </a:moveTo>
                    <a:cubicBezTo>
                      <a:pt x="910" y="0"/>
                      <a:pt x="883" y="1"/>
                      <a:pt x="857" y="3"/>
                    </a:cubicBezTo>
                    <a:cubicBezTo>
                      <a:pt x="536" y="29"/>
                      <a:pt x="214" y="119"/>
                      <a:pt x="0" y="359"/>
                    </a:cubicBezTo>
                    <a:cubicBezTo>
                      <a:pt x="102" y="277"/>
                      <a:pt x="227" y="241"/>
                      <a:pt x="356" y="241"/>
                    </a:cubicBezTo>
                    <a:cubicBezTo>
                      <a:pt x="579" y="241"/>
                      <a:pt x="815" y="348"/>
                      <a:pt x="973" y="511"/>
                    </a:cubicBezTo>
                    <a:cubicBezTo>
                      <a:pt x="1223" y="770"/>
                      <a:pt x="1347" y="1135"/>
                      <a:pt x="1490" y="1466"/>
                    </a:cubicBezTo>
                    <a:cubicBezTo>
                      <a:pt x="2079" y="2866"/>
                      <a:pt x="3185" y="3981"/>
                      <a:pt x="4318" y="4989"/>
                    </a:cubicBezTo>
                    <a:cubicBezTo>
                      <a:pt x="4541" y="5186"/>
                      <a:pt x="4764" y="5382"/>
                      <a:pt x="4943" y="5605"/>
                    </a:cubicBezTo>
                    <a:cubicBezTo>
                      <a:pt x="5201" y="4731"/>
                      <a:pt x="5433" y="3856"/>
                      <a:pt x="5603" y="2955"/>
                    </a:cubicBezTo>
                    <a:cubicBezTo>
                      <a:pt x="5665" y="2634"/>
                      <a:pt x="5719" y="2304"/>
                      <a:pt x="5638" y="1983"/>
                    </a:cubicBezTo>
                    <a:cubicBezTo>
                      <a:pt x="5576" y="1733"/>
                      <a:pt x="5433" y="1519"/>
                      <a:pt x="5273" y="1314"/>
                    </a:cubicBezTo>
                    <a:cubicBezTo>
                      <a:pt x="4871" y="797"/>
                      <a:pt x="4336" y="359"/>
                      <a:pt x="3711" y="145"/>
                    </a:cubicBezTo>
                    <a:cubicBezTo>
                      <a:pt x="3446" y="54"/>
                      <a:pt x="3165" y="7"/>
                      <a:pt x="2886" y="7"/>
                    </a:cubicBezTo>
                    <a:cubicBezTo>
                      <a:pt x="2507" y="7"/>
                      <a:pt x="2131" y="94"/>
                      <a:pt x="1802" y="279"/>
                    </a:cubicBezTo>
                    <a:cubicBezTo>
                      <a:pt x="1573" y="91"/>
                      <a:pt x="1239" y="0"/>
                      <a:pt x="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8"/>
              <p:cNvSpPr/>
              <p:nvPr/>
            </p:nvSpPr>
            <p:spPr>
              <a:xfrm>
                <a:off x="4785930" y="1655991"/>
                <a:ext cx="502326" cy="567562"/>
              </a:xfrm>
              <a:custGeom>
                <a:avLst/>
                <a:gdLst/>
                <a:ahLst/>
                <a:cxnLst/>
                <a:rect l="l" t="t" r="r" b="b"/>
                <a:pathLst>
                  <a:path w="4961" h="5605" extrusionOk="0">
                    <a:moveTo>
                      <a:pt x="938" y="0"/>
                    </a:moveTo>
                    <a:cubicBezTo>
                      <a:pt x="910" y="0"/>
                      <a:pt x="883" y="1"/>
                      <a:pt x="857" y="3"/>
                    </a:cubicBezTo>
                    <a:cubicBezTo>
                      <a:pt x="536" y="29"/>
                      <a:pt x="214" y="119"/>
                      <a:pt x="0" y="359"/>
                    </a:cubicBezTo>
                    <a:cubicBezTo>
                      <a:pt x="102" y="277"/>
                      <a:pt x="227" y="241"/>
                      <a:pt x="356" y="241"/>
                    </a:cubicBezTo>
                    <a:cubicBezTo>
                      <a:pt x="579" y="241"/>
                      <a:pt x="815" y="348"/>
                      <a:pt x="973" y="511"/>
                    </a:cubicBezTo>
                    <a:cubicBezTo>
                      <a:pt x="1223" y="770"/>
                      <a:pt x="1347" y="1135"/>
                      <a:pt x="1490" y="1466"/>
                    </a:cubicBezTo>
                    <a:cubicBezTo>
                      <a:pt x="2079" y="2866"/>
                      <a:pt x="3185" y="3981"/>
                      <a:pt x="4318" y="4989"/>
                    </a:cubicBezTo>
                    <a:cubicBezTo>
                      <a:pt x="4541" y="5186"/>
                      <a:pt x="4764" y="5382"/>
                      <a:pt x="4943" y="5605"/>
                    </a:cubicBezTo>
                    <a:cubicBezTo>
                      <a:pt x="4952" y="5596"/>
                      <a:pt x="4952" y="5587"/>
                      <a:pt x="4960" y="5569"/>
                    </a:cubicBezTo>
                    <a:cubicBezTo>
                      <a:pt x="4916" y="5489"/>
                      <a:pt x="4880" y="5400"/>
                      <a:pt x="4844" y="5319"/>
                    </a:cubicBezTo>
                    <a:cubicBezTo>
                      <a:pt x="4532" y="4561"/>
                      <a:pt x="4220" y="3803"/>
                      <a:pt x="4095" y="3000"/>
                    </a:cubicBezTo>
                    <a:cubicBezTo>
                      <a:pt x="4059" y="2777"/>
                      <a:pt x="4033" y="2554"/>
                      <a:pt x="3970" y="2340"/>
                    </a:cubicBezTo>
                    <a:cubicBezTo>
                      <a:pt x="3863" y="1965"/>
                      <a:pt x="3631" y="1644"/>
                      <a:pt x="3399" y="1341"/>
                    </a:cubicBezTo>
                    <a:cubicBezTo>
                      <a:pt x="3212" y="1109"/>
                      <a:pt x="3025" y="886"/>
                      <a:pt x="2810" y="689"/>
                    </a:cubicBezTo>
                    <a:cubicBezTo>
                      <a:pt x="2570" y="475"/>
                      <a:pt x="2293" y="306"/>
                      <a:pt x="2008" y="181"/>
                    </a:cubicBezTo>
                    <a:cubicBezTo>
                      <a:pt x="1936" y="208"/>
                      <a:pt x="1865" y="243"/>
                      <a:pt x="1802" y="279"/>
                    </a:cubicBezTo>
                    <a:cubicBezTo>
                      <a:pt x="1573" y="91"/>
                      <a:pt x="1239" y="0"/>
                      <a:pt x="93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8"/>
              <p:cNvSpPr/>
              <p:nvPr/>
            </p:nvSpPr>
            <p:spPr>
              <a:xfrm>
                <a:off x="4938522" y="1668648"/>
                <a:ext cx="393983" cy="515211"/>
              </a:xfrm>
              <a:custGeom>
                <a:avLst/>
                <a:gdLst/>
                <a:ahLst/>
                <a:cxnLst/>
                <a:rect l="l" t="t" r="r" b="b"/>
                <a:pathLst>
                  <a:path w="3891" h="5088" extrusionOk="0">
                    <a:moveTo>
                      <a:pt x="1693" y="1"/>
                    </a:moveTo>
                    <a:cubicBezTo>
                      <a:pt x="1228" y="1"/>
                      <a:pt x="603" y="196"/>
                      <a:pt x="492" y="225"/>
                    </a:cubicBezTo>
                    <a:cubicBezTo>
                      <a:pt x="482" y="228"/>
                      <a:pt x="473" y="229"/>
                      <a:pt x="463" y="229"/>
                    </a:cubicBezTo>
                    <a:cubicBezTo>
                      <a:pt x="392" y="229"/>
                      <a:pt x="322" y="174"/>
                      <a:pt x="251" y="127"/>
                    </a:cubicBezTo>
                    <a:cubicBezTo>
                      <a:pt x="215" y="105"/>
                      <a:pt x="168" y="89"/>
                      <a:pt x="125" y="89"/>
                    </a:cubicBezTo>
                    <a:cubicBezTo>
                      <a:pt x="81" y="89"/>
                      <a:pt x="41" y="105"/>
                      <a:pt x="19" y="145"/>
                    </a:cubicBezTo>
                    <a:cubicBezTo>
                      <a:pt x="1" y="172"/>
                      <a:pt x="1" y="208"/>
                      <a:pt x="1" y="243"/>
                    </a:cubicBezTo>
                    <a:lnTo>
                      <a:pt x="46" y="1002"/>
                    </a:lnTo>
                    <a:cubicBezTo>
                      <a:pt x="108" y="761"/>
                      <a:pt x="162" y="520"/>
                      <a:pt x="188" y="279"/>
                    </a:cubicBezTo>
                    <a:cubicBezTo>
                      <a:pt x="313" y="413"/>
                      <a:pt x="313" y="618"/>
                      <a:pt x="304" y="796"/>
                    </a:cubicBezTo>
                    <a:cubicBezTo>
                      <a:pt x="295" y="1064"/>
                      <a:pt x="286" y="1323"/>
                      <a:pt x="278" y="1590"/>
                    </a:cubicBezTo>
                    <a:lnTo>
                      <a:pt x="759" y="511"/>
                    </a:lnTo>
                    <a:lnTo>
                      <a:pt x="759" y="511"/>
                    </a:lnTo>
                    <a:cubicBezTo>
                      <a:pt x="679" y="975"/>
                      <a:pt x="590" y="1430"/>
                      <a:pt x="581" y="1903"/>
                    </a:cubicBezTo>
                    <a:lnTo>
                      <a:pt x="982" y="841"/>
                    </a:lnTo>
                    <a:lnTo>
                      <a:pt x="982" y="841"/>
                    </a:lnTo>
                    <a:cubicBezTo>
                      <a:pt x="911" y="1341"/>
                      <a:pt x="884" y="1840"/>
                      <a:pt x="920" y="2349"/>
                    </a:cubicBezTo>
                    <a:cubicBezTo>
                      <a:pt x="956" y="1903"/>
                      <a:pt x="1009" y="1448"/>
                      <a:pt x="1232" y="1064"/>
                    </a:cubicBezTo>
                    <a:lnTo>
                      <a:pt x="1232" y="1064"/>
                    </a:lnTo>
                    <a:cubicBezTo>
                      <a:pt x="1125" y="1555"/>
                      <a:pt x="1089" y="2054"/>
                      <a:pt x="1116" y="2554"/>
                    </a:cubicBezTo>
                    <a:cubicBezTo>
                      <a:pt x="1161" y="2090"/>
                      <a:pt x="1321" y="1635"/>
                      <a:pt x="1589" y="1251"/>
                    </a:cubicBezTo>
                    <a:lnTo>
                      <a:pt x="1589" y="1251"/>
                    </a:lnTo>
                    <a:cubicBezTo>
                      <a:pt x="1446" y="1715"/>
                      <a:pt x="1348" y="2188"/>
                      <a:pt x="1303" y="2679"/>
                    </a:cubicBezTo>
                    <a:cubicBezTo>
                      <a:pt x="1402" y="2251"/>
                      <a:pt x="1607" y="1858"/>
                      <a:pt x="1883" y="1519"/>
                    </a:cubicBezTo>
                    <a:lnTo>
                      <a:pt x="1883" y="1519"/>
                    </a:lnTo>
                    <a:cubicBezTo>
                      <a:pt x="1678" y="1929"/>
                      <a:pt x="1535" y="2366"/>
                      <a:pt x="1455" y="2813"/>
                    </a:cubicBezTo>
                    <a:cubicBezTo>
                      <a:pt x="1616" y="2465"/>
                      <a:pt x="1857" y="2135"/>
                      <a:pt x="2142" y="1867"/>
                    </a:cubicBezTo>
                    <a:lnTo>
                      <a:pt x="2142" y="1867"/>
                    </a:lnTo>
                    <a:cubicBezTo>
                      <a:pt x="1937" y="2259"/>
                      <a:pt x="1785" y="2679"/>
                      <a:pt x="1696" y="3107"/>
                    </a:cubicBezTo>
                    <a:cubicBezTo>
                      <a:pt x="1848" y="2804"/>
                      <a:pt x="2035" y="2581"/>
                      <a:pt x="2249" y="2322"/>
                    </a:cubicBezTo>
                    <a:lnTo>
                      <a:pt x="2249" y="2322"/>
                    </a:lnTo>
                    <a:cubicBezTo>
                      <a:pt x="2133" y="2786"/>
                      <a:pt x="2062" y="3259"/>
                      <a:pt x="2026" y="3731"/>
                    </a:cubicBezTo>
                    <a:cubicBezTo>
                      <a:pt x="2106" y="3366"/>
                      <a:pt x="2231" y="3009"/>
                      <a:pt x="2383" y="2670"/>
                    </a:cubicBezTo>
                    <a:lnTo>
                      <a:pt x="2383" y="2670"/>
                    </a:lnTo>
                    <a:cubicBezTo>
                      <a:pt x="2374" y="2875"/>
                      <a:pt x="2356" y="3080"/>
                      <a:pt x="2356" y="3294"/>
                    </a:cubicBezTo>
                    <a:cubicBezTo>
                      <a:pt x="2347" y="3598"/>
                      <a:pt x="2347" y="3910"/>
                      <a:pt x="2463" y="4186"/>
                    </a:cubicBezTo>
                    <a:cubicBezTo>
                      <a:pt x="2499" y="3972"/>
                      <a:pt x="2535" y="3749"/>
                      <a:pt x="2570" y="3535"/>
                    </a:cubicBezTo>
                    <a:cubicBezTo>
                      <a:pt x="2615" y="3883"/>
                      <a:pt x="2722" y="4231"/>
                      <a:pt x="2865" y="4552"/>
                    </a:cubicBezTo>
                    <a:cubicBezTo>
                      <a:pt x="2874" y="4409"/>
                      <a:pt x="2882" y="4311"/>
                      <a:pt x="2891" y="4169"/>
                    </a:cubicBezTo>
                    <a:cubicBezTo>
                      <a:pt x="3043" y="4490"/>
                      <a:pt x="3221" y="4793"/>
                      <a:pt x="3409" y="5087"/>
                    </a:cubicBezTo>
                    <a:cubicBezTo>
                      <a:pt x="3177" y="4579"/>
                      <a:pt x="2990" y="4044"/>
                      <a:pt x="2856" y="3499"/>
                    </a:cubicBezTo>
                    <a:lnTo>
                      <a:pt x="2856" y="3499"/>
                    </a:lnTo>
                    <a:cubicBezTo>
                      <a:pt x="3061" y="3928"/>
                      <a:pt x="3266" y="4356"/>
                      <a:pt x="3480" y="4784"/>
                    </a:cubicBezTo>
                    <a:cubicBezTo>
                      <a:pt x="3257" y="4169"/>
                      <a:pt x="3106" y="3526"/>
                      <a:pt x="2954" y="2893"/>
                    </a:cubicBezTo>
                    <a:lnTo>
                      <a:pt x="2954" y="2893"/>
                    </a:lnTo>
                    <a:cubicBezTo>
                      <a:pt x="3141" y="3160"/>
                      <a:pt x="3337" y="3419"/>
                      <a:pt x="3525" y="3687"/>
                    </a:cubicBezTo>
                    <a:cubicBezTo>
                      <a:pt x="3213" y="3143"/>
                      <a:pt x="2954" y="2581"/>
                      <a:pt x="2749" y="1992"/>
                    </a:cubicBezTo>
                    <a:lnTo>
                      <a:pt x="2749" y="1992"/>
                    </a:lnTo>
                    <a:cubicBezTo>
                      <a:pt x="3052" y="2402"/>
                      <a:pt x="3391" y="2786"/>
                      <a:pt x="3748" y="3143"/>
                    </a:cubicBezTo>
                    <a:cubicBezTo>
                      <a:pt x="3400" y="2625"/>
                      <a:pt x="3088" y="2081"/>
                      <a:pt x="2802" y="1519"/>
                    </a:cubicBezTo>
                    <a:lnTo>
                      <a:pt x="2802" y="1519"/>
                    </a:lnTo>
                    <a:cubicBezTo>
                      <a:pt x="3177" y="1831"/>
                      <a:pt x="3560" y="2143"/>
                      <a:pt x="3891" y="2509"/>
                    </a:cubicBezTo>
                    <a:cubicBezTo>
                      <a:pt x="3596" y="1733"/>
                      <a:pt x="2972" y="1100"/>
                      <a:pt x="2213" y="787"/>
                    </a:cubicBezTo>
                    <a:lnTo>
                      <a:pt x="2213" y="787"/>
                    </a:lnTo>
                    <a:cubicBezTo>
                      <a:pt x="2802" y="1002"/>
                      <a:pt x="3346" y="1332"/>
                      <a:pt x="3801" y="1769"/>
                    </a:cubicBezTo>
                    <a:cubicBezTo>
                      <a:pt x="3266" y="912"/>
                      <a:pt x="2329" y="324"/>
                      <a:pt x="1330" y="217"/>
                    </a:cubicBezTo>
                    <a:cubicBezTo>
                      <a:pt x="1358" y="216"/>
                      <a:pt x="1385" y="215"/>
                      <a:pt x="1413" y="215"/>
                    </a:cubicBezTo>
                    <a:cubicBezTo>
                      <a:pt x="2019" y="215"/>
                      <a:pt x="2629" y="402"/>
                      <a:pt x="3132" y="752"/>
                    </a:cubicBezTo>
                    <a:cubicBezTo>
                      <a:pt x="2847" y="386"/>
                      <a:pt x="2410" y="154"/>
                      <a:pt x="1955" y="29"/>
                    </a:cubicBezTo>
                    <a:cubicBezTo>
                      <a:pt x="1878" y="9"/>
                      <a:pt x="1789" y="1"/>
                      <a:pt x="1693"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8"/>
              <p:cNvSpPr/>
              <p:nvPr/>
            </p:nvSpPr>
            <p:spPr>
              <a:xfrm>
                <a:off x="4972038" y="1668850"/>
                <a:ext cx="293639" cy="491516"/>
              </a:xfrm>
              <a:custGeom>
                <a:avLst/>
                <a:gdLst/>
                <a:ahLst/>
                <a:cxnLst/>
                <a:rect l="l" t="t" r="r" b="b"/>
                <a:pathLst>
                  <a:path w="2900" h="4854" extrusionOk="0">
                    <a:moveTo>
                      <a:pt x="303" y="0"/>
                    </a:moveTo>
                    <a:cubicBezTo>
                      <a:pt x="205" y="36"/>
                      <a:pt x="98" y="81"/>
                      <a:pt x="0" y="134"/>
                    </a:cubicBezTo>
                    <a:cubicBezTo>
                      <a:pt x="651" y="357"/>
                      <a:pt x="1320" y="857"/>
                      <a:pt x="1677" y="1419"/>
                    </a:cubicBezTo>
                    <a:cubicBezTo>
                      <a:pt x="2328" y="2454"/>
                      <a:pt x="2275" y="3801"/>
                      <a:pt x="2899" y="4853"/>
                    </a:cubicBezTo>
                    <a:cubicBezTo>
                      <a:pt x="2462" y="3944"/>
                      <a:pt x="2551" y="2802"/>
                      <a:pt x="2150" y="1874"/>
                    </a:cubicBezTo>
                    <a:cubicBezTo>
                      <a:pt x="1793" y="1062"/>
                      <a:pt x="1088" y="464"/>
                      <a:pt x="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8"/>
            <p:cNvGrpSpPr/>
            <p:nvPr/>
          </p:nvGrpSpPr>
          <p:grpSpPr>
            <a:xfrm flipH="1">
              <a:off x="-932112" y="2571762"/>
              <a:ext cx="1483199" cy="2661789"/>
              <a:chOff x="8268108" y="675218"/>
              <a:chExt cx="422841" cy="758842"/>
            </a:xfrm>
          </p:grpSpPr>
          <p:sp>
            <p:nvSpPr>
              <p:cNvPr id="799" name="Google Shape;799;p8"/>
              <p:cNvSpPr/>
              <p:nvPr/>
            </p:nvSpPr>
            <p:spPr>
              <a:xfrm>
                <a:off x="8268108" y="675218"/>
                <a:ext cx="272983" cy="432785"/>
              </a:xfrm>
              <a:custGeom>
                <a:avLst/>
                <a:gdLst/>
                <a:ahLst/>
                <a:cxnLst/>
                <a:rect l="l" t="t" r="r" b="b"/>
                <a:pathLst>
                  <a:path w="2696" h="4274" extrusionOk="0">
                    <a:moveTo>
                      <a:pt x="1" y="0"/>
                    </a:moveTo>
                    <a:cubicBezTo>
                      <a:pt x="28" y="1196"/>
                      <a:pt x="509" y="2382"/>
                      <a:pt x="1286" y="3301"/>
                    </a:cubicBezTo>
                    <a:cubicBezTo>
                      <a:pt x="1660" y="3738"/>
                      <a:pt x="2133" y="4140"/>
                      <a:pt x="2695" y="4273"/>
                    </a:cubicBezTo>
                    <a:cubicBezTo>
                      <a:pt x="2633" y="3390"/>
                      <a:pt x="2374" y="2489"/>
                      <a:pt x="1928" y="1722"/>
                    </a:cubicBezTo>
                    <a:cubicBezTo>
                      <a:pt x="1482" y="964"/>
                      <a:pt x="813" y="35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8"/>
              <p:cNvSpPr/>
              <p:nvPr/>
            </p:nvSpPr>
            <p:spPr>
              <a:xfrm>
                <a:off x="8268108" y="675218"/>
                <a:ext cx="268427" cy="431874"/>
              </a:xfrm>
              <a:custGeom>
                <a:avLst/>
                <a:gdLst/>
                <a:ahLst/>
                <a:cxnLst/>
                <a:rect l="l" t="t" r="r" b="b"/>
                <a:pathLst>
                  <a:path w="2651" h="4265" extrusionOk="0">
                    <a:moveTo>
                      <a:pt x="1" y="0"/>
                    </a:moveTo>
                    <a:cubicBezTo>
                      <a:pt x="28" y="1196"/>
                      <a:pt x="509" y="2382"/>
                      <a:pt x="1286" y="3301"/>
                    </a:cubicBezTo>
                    <a:cubicBezTo>
                      <a:pt x="1651" y="3729"/>
                      <a:pt x="2106" y="4113"/>
                      <a:pt x="2651" y="4265"/>
                    </a:cubicBezTo>
                    <a:cubicBezTo>
                      <a:pt x="2356" y="3845"/>
                      <a:pt x="2160" y="3346"/>
                      <a:pt x="1910" y="2891"/>
                    </a:cubicBezTo>
                    <a:cubicBezTo>
                      <a:pt x="1794" y="2677"/>
                      <a:pt x="1660" y="2471"/>
                      <a:pt x="1535" y="2266"/>
                    </a:cubicBezTo>
                    <a:cubicBezTo>
                      <a:pt x="1054" y="1508"/>
                      <a:pt x="554" y="759"/>
                      <a:pt x="37" y="9"/>
                    </a:cubicBezTo>
                    <a:cubicBezTo>
                      <a:pt x="28" y="9"/>
                      <a:pt x="19" y="0"/>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8"/>
              <p:cNvSpPr/>
              <p:nvPr/>
            </p:nvSpPr>
            <p:spPr>
              <a:xfrm>
                <a:off x="8285321" y="697799"/>
                <a:ext cx="234000" cy="388535"/>
              </a:xfrm>
              <a:custGeom>
                <a:avLst/>
                <a:gdLst/>
                <a:ahLst/>
                <a:cxnLst/>
                <a:rect l="l" t="t" r="r" b="b"/>
                <a:pathLst>
                  <a:path w="2311" h="3837" extrusionOk="0">
                    <a:moveTo>
                      <a:pt x="0" y="0"/>
                    </a:moveTo>
                    <a:cubicBezTo>
                      <a:pt x="14" y="13"/>
                      <a:pt x="28" y="27"/>
                      <a:pt x="42" y="40"/>
                    </a:cubicBezTo>
                    <a:lnTo>
                      <a:pt x="42" y="40"/>
                    </a:lnTo>
                    <a:cubicBezTo>
                      <a:pt x="29" y="26"/>
                      <a:pt x="16" y="12"/>
                      <a:pt x="0" y="0"/>
                    </a:cubicBezTo>
                    <a:close/>
                    <a:moveTo>
                      <a:pt x="42" y="40"/>
                    </a:moveTo>
                    <a:lnTo>
                      <a:pt x="42" y="40"/>
                    </a:lnTo>
                    <a:cubicBezTo>
                      <a:pt x="105" y="111"/>
                      <a:pt x="143" y="206"/>
                      <a:pt x="188" y="295"/>
                    </a:cubicBezTo>
                    <a:cubicBezTo>
                      <a:pt x="268" y="464"/>
                      <a:pt x="366" y="616"/>
                      <a:pt x="482" y="759"/>
                    </a:cubicBezTo>
                    <a:cubicBezTo>
                      <a:pt x="322" y="634"/>
                      <a:pt x="179" y="491"/>
                      <a:pt x="45" y="339"/>
                    </a:cubicBezTo>
                    <a:lnTo>
                      <a:pt x="45" y="339"/>
                    </a:lnTo>
                    <a:cubicBezTo>
                      <a:pt x="206" y="616"/>
                      <a:pt x="384" y="884"/>
                      <a:pt x="634" y="1071"/>
                    </a:cubicBezTo>
                    <a:cubicBezTo>
                      <a:pt x="482" y="1000"/>
                      <a:pt x="339" y="910"/>
                      <a:pt x="215" y="794"/>
                    </a:cubicBezTo>
                    <a:lnTo>
                      <a:pt x="215" y="794"/>
                    </a:lnTo>
                    <a:cubicBezTo>
                      <a:pt x="384" y="1026"/>
                      <a:pt x="580" y="1240"/>
                      <a:pt x="830" y="1383"/>
                    </a:cubicBezTo>
                    <a:cubicBezTo>
                      <a:pt x="661" y="1347"/>
                      <a:pt x="500" y="1258"/>
                      <a:pt x="375" y="1142"/>
                    </a:cubicBezTo>
                    <a:lnTo>
                      <a:pt x="375" y="1142"/>
                    </a:lnTo>
                    <a:cubicBezTo>
                      <a:pt x="536" y="1330"/>
                      <a:pt x="714" y="1499"/>
                      <a:pt x="919" y="1642"/>
                    </a:cubicBezTo>
                    <a:cubicBezTo>
                      <a:pt x="678" y="1544"/>
                      <a:pt x="464" y="1401"/>
                      <a:pt x="277" y="1223"/>
                    </a:cubicBezTo>
                    <a:lnTo>
                      <a:pt x="277" y="1223"/>
                    </a:lnTo>
                    <a:cubicBezTo>
                      <a:pt x="464" y="1544"/>
                      <a:pt x="777" y="1767"/>
                      <a:pt x="1080" y="1981"/>
                    </a:cubicBezTo>
                    <a:cubicBezTo>
                      <a:pt x="919" y="1918"/>
                      <a:pt x="768" y="1847"/>
                      <a:pt x="616" y="1758"/>
                    </a:cubicBezTo>
                    <a:lnTo>
                      <a:pt x="616" y="1758"/>
                    </a:lnTo>
                    <a:cubicBezTo>
                      <a:pt x="839" y="1936"/>
                      <a:pt x="1071" y="2097"/>
                      <a:pt x="1312" y="2257"/>
                    </a:cubicBezTo>
                    <a:cubicBezTo>
                      <a:pt x="1062" y="2186"/>
                      <a:pt x="812" y="2079"/>
                      <a:pt x="598" y="1927"/>
                    </a:cubicBezTo>
                    <a:lnTo>
                      <a:pt x="598" y="1927"/>
                    </a:lnTo>
                    <a:cubicBezTo>
                      <a:pt x="723" y="2132"/>
                      <a:pt x="964" y="2222"/>
                      <a:pt x="1178" y="2338"/>
                    </a:cubicBezTo>
                    <a:cubicBezTo>
                      <a:pt x="1303" y="2409"/>
                      <a:pt x="1428" y="2489"/>
                      <a:pt x="1535" y="2579"/>
                    </a:cubicBezTo>
                    <a:cubicBezTo>
                      <a:pt x="1365" y="2507"/>
                      <a:pt x="1187" y="2480"/>
                      <a:pt x="1009" y="2454"/>
                    </a:cubicBezTo>
                    <a:lnTo>
                      <a:pt x="1009" y="2454"/>
                    </a:lnTo>
                    <a:cubicBezTo>
                      <a:pt x="1240" y="2579"/>
                      <a:pt x="1472" y="2703"/>
                      <a:pt x="1704" y="2837"/>
                    </a:cubicBezTo>
                    <a:cubicBezTo>
                      <a:pt x="1464" y="2802"/>
                      <a:pt x="1223" y="2748"/>
                      <a:pt x="1000" y="2650"/>
                    </a:cubicBezTo>
                    <a:lnTo>
                      <a:pt x="1000" y="2650"/>
                    </a:lnTo>
                    <a:cubicBezTo>
                      <a:pt x="1285" y="2819"/>
                      <a:pt x="1571" y="2980"/>
                      <a:pt x="1856" y="3149"/>
                    </a:cubicBezTo>
                    <a:cubicBezTo>
                      <a:pt x="1731" y="3114"/>
                      <a:pt x="1597" y="3078"/>
                      <a:pt x="1472" y="3042"/>
                    </a:cubicBezTo>
                    <a:lnTo>
                      <a:pt x="1472" y="3042"/>
                    </a:lnTo>
                    <a:cubicBezTo>
                      <a:pt x="1642" y="3158"/>
                      <a:pt x="1820" y="3283"/>
                      <a:pt x="1990" y="3399"/>
                    </a:cubicBezTo>
                    <a:cubicBezTo>
                      <a:pt x="1767" y="3301"/>
                      <a:pt x="1553" y="3203"/>
                      <a:pt x="1330" y="3105"/>
                    </a:cubicBezTo>
                    <a:lnTo>
                      <a:pt x="1330" y="3105"/>
                    </a:lnTo>
                    <a:cubicBezTo>
                      <a:pt x="1588" y="3292"/>
                      <a:pt x="1856" y="3462"/>
                      <a:pt x="2133" y="3622"/>
                    </a:cubicBezTo>
                    <a:cubicBezTo>
                      <a:pt x="1972" y="3587"/>
                      <a:pt x="1811" y="3533"/>
                      <a:pt x="1669" y="3453"/>
                    </a:cubicBezTo>
                    <a:lnTo>
                      <a:pt x="1669" y="3453"/>
                    </a:lnTo>
                    <a:cubicBezTo>
                      <a:pt x="1847" y="3622"/>
                      <a:pt x="2070" y="3756"/>
                      <a:pt x="2302" y="3836"/>
                    </a:cubicBezTo>
                    <a:cubicBezTo>
                      <a:pt x="2302" y="3827"/>
                      <a:pt x="2284" y="3792"/>
                      <a:pt x="2293" y="3792"/>
                    </a:cubicBezTo>
                    <a:cubicBezTo>
                      <a:pt x="2302" y="3792"/>
                      <a:pt x="2311" y="3783"/>
                      <a:pt x="2311" y="3774"/>
                    </a:cubicBezTo>
                    <a:cubicBezTo>
                      <a:pt x="2311" y="3542"/>
                      <a:pt x="2311" y="3301"/>
                      <a:pt x="2266" y="3078"/>
                    </a:cubicBezTo>
                    <a:cubicBezTo>
                      <a:pt x="2266" y="3185"/>
                      <a:pt x="2257" y="3301"/>
                      <a:pt x="2257" y="3417"/>
                    </a:cubicBezTo>
                    <a:cubicBezTo>
                      <a:pt x="2204" y="3149"/>
                      <a:pt x="2142" y="2882"/>
                      <a:pt x="2088" y="2614"/>
                    </a:cubicBezTo>
                    <a:lnTo>
                      <a:pt x="2070" y="3087"/>
                    </a:lnTo>
                    <a:cubicBezTo>
                      <a:pt x="2061" y="2775"/>
                      <a:pt x="2026" y="2463"/>
                      <a:pt x="1936" y="2159"/>
                    </a:cubicBezTo>
                    <a:cubicBezTo>
                      <a:pt x="1927" y="2338"/>
                      <a:pt x="1918" y="2516"/>
                      <a:pt x="1927" y="2694"/>
                    </a:cubicBezTo>
                    <a:cubicBezTo>
                      <a:pt x="1910" y="2409"/>
                      <a:pt x="1892" y="2124"/>
                      <a:pt x="1785" y="1865"/>
                    </a:cubicBezTo>
                    <a:cubicBezTo>
                      <a:pt x="1758" y="2070"/>
                      <a:pt x="1731" y="2266"/>
                      <a:pt x="1713" y="2471"/>
                    </a:cubicBezTo>
                    <a:cubicBezTo>
                      <a:pt x="1695" y="2150"/>
                      <a:pt x="1687" y="1829"/>
                      <a:pt x="1579" y="1526"/>
                    </a:cubicBezTo>
                    <a:cubicBezTo>
                      <a:pt x="1553" y="1740"/>
                      <a:pt x="1526" y="1954"/>
                      <a:pt x="1490" y="2159"/>
                    </a:cubicBezTo>
                    <a:cubicBezTo>
                      <a:pt x="1517" y="1883"/>
                      <a:pt x="1517" y="1588"/>
                      <a:pt x="1410" y="1330"/>
                    </a:cubicBezTo>
                    <a:cubicBezTo>
                      <a:pt x="1374" y="1508"/>
                      <a:pt x="1339" y="1686"/>
                      <a:pt x="1303" y="1865"/>
                    </a:cubicBezTo>
                    <a:cubicBezTo>
                      <a:pt x="1321" y="1624"/>
                      <a:pt x="1339" y="1374"/>
                      <a:pt x="1285" y="1124"/>
                    </a:cubicBezTo>
                    <a:cubicBezTo>
                      <a:pt x="1240" y="1276"/>
                      <a:pt x="1205" y="1437"/>
                      <a:pt x="1169" y="1588"/>
                    </a:cubicBezTo>
                    <a:cubicBezTo>
                      <a:pt x="1196" y="1365"/>
                      <a:pt x="1160" y="1142"/>
                      <a:pt x="1089" y="928"/>
                    </a:cubicBezTo>
                    <a:cubicBezTo>
                      <a:pt x="1089" y="1062"/>
                      <a:pt x="1053" y="1178"/>
                      <a:pt x="1000" y="1294"/>
                    </a:cubicBezTo>
                    <a:cubicBezTo>
                      <a:pt x="964" y="991"/>
                      <a:pt x="866" y="678"/>
                      <a:pt x="714" y="402"/>
                    </a:cubicBezTo>
                    <a:lnTo>
                      <a:pt x="714" y="402"/>
                    </a:lnTo>
                    <a:cubicBezTo>
                      <a:pt x="768" y="625"/>
                      <a:pt x="786" y="848"/>
                      <a:pt x="768" y="1071"/>
                    </a:cubicBezTo>
                    <a:cubicBezTo>
                      <a:pt x="687" y="812"/>
                      <a:pt x="598" y="553"/>
                      <a:pt x="429" y="339"/>
                    </a:cubicBezTo>
                    <a:lnTo>
                      <a:pt x="429" y="339"/>
                    </a:lnTo>
                    <a:cubicBezTo>
                      <a:pt x="518" y="518"/>
                      <a:pt x="580" y="696"/>
                      <a:pt x="634" y="884"/>
                    </a:cubicBezTo>
                    <a:cubicBezTo>
                      <a:pt x="490" y="571"/>
                      <a:pt x="290" y="282"/>
                      <a:pt x="42" y="4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8"/>
              <p:cNvSpPr/>
              <p:nvPr/>
            </p:nvSpPr>
            <p:spPr>
              <a:xfrm>
                <a:off x="8287144" y="698710"/>
                <a:ext cx="403805" cy="735350"/>
              </a:xfrm>
              <a:custGeom>
                <a:avLst/>
                <a:gdLst/>
                <a:ahLst/>
                <a:cxnLst/>
                <a:rect l="l" t="t" r="r" b="b"/>
                <a:pathLst>
                  <a:path w="3988" h="7262" extrusionOk="0">
                    <a:moveTo>
                      <a:pt x="0" y="0"/>
                    </a:moveTo>
                    <a:lnTo>
                      <a:pt x="0" y="0"/>
                    </a:lnTo>
                    <a:cubicBezTo>
                      <a:pt x="1410" y="2132"/>
                      <a:pt x="2641" y="4434"/>
                      <a:pt x="3649" y="6780"/>
                    </a:cubicBezTo>
                    <a:cubicBezTo>
                      <a:pt x="3729" y="6968"/>
                      <a:pt x="3819" y="7155"/>
                      <a:pt x="3979" y="7262"/>
                    </a:cubicBezTo>
                    <a:cubicBezTo>
                      <a:pt x="3988" y="7208"/>
                      <a:pt x="3899" y="7155"/>
                      <a:pt x="3881" y="7110"/>
                    </a:cubicBezTo>
                    <a:cubicBezTo>
                      <a:pt x="2953" y="4568"/>
                      <a:pt x="1633" y="215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3" name="Google Shape;803;p8"/>
          <p:cNvGrpSpPr/>
          <p:nvPr/>
        </p:nvGrpSpPr>
        <p:grpSpPr>
          <a:xfrm flipH="1">
            <a:off x="7604762" y="-1021155"/>
            <a:ext cx="3078451" cy="3693793"/>
            <a:chOff x="-1504763" y="-1038737"/>
            <a:chExt cx="3078451" cy="3693793"/>
          </a:xfrm>
        </p:grpSpPr>
        <p:grpSp>
          <p:nvGrpSpPr>
            <p:cNvPr id="804" name="Google Shape;804;p8"/>
            <p:cNvGrpSpPr/>
            <p:nvPr/>
          </p:nvGrpSpPr>
          <p:grpSpPr>
            <a:xfrm rot="8480098">
              <a:off x="-981950" y="-125816"/>
              <a:ext cx="1599999" cy="2234959"/>
              <a:chOff x="3996441" y="87120"/>
              <a:chExt cx="849227" cy="1186243"/>
            </a:xfrm>
          </p:grpSpPr>
          <p:sp>
            <p:nvSpPr>
              <p:cNvPr id="805" name="Google Shape;805;p8"/>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8"/>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8"/>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8"/>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8"/>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8"/>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8"/>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8"/>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8"/>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8"/>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8"/>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8"/>
            <p:cNvGrpSpPr/>
            <p:nvPr/>
          </p:nvGrpSpPr>
          <p:grpSpPr>
            <a:xfrm>
              <a:off x="-1032102" y="-1038737"/>
              <a:ext cx="2605790" cy="1664590"/>
              <a:chOff x="5669385" y="-152150"/>
              <a:chExt cx="1383042" cy="883494"/>
            </a:xfrm>
          </p:grpSpPr>
          <p:sp>
            <p:nvSpPr>
              <p:cNvPr id="817" name="Google Shape;817;p8"/>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8"/>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8"/>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8"/>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8"/>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8"/>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8"/>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 name="Google Shape;824;p8"/>
            <p:cNvGrpSpPr/>
            <p:nvPr/>
          </p:nvGrpSpPr>
          <p:grpSpPr>
            <a:xfrm rot="-2441837">
              <a:off x="-1214288" y="1320370"/>
              <a:ext cx="2064477" cy="752605"/>
              <a:chOff x="4953913" y="785386"/>
              <a:chExt cx="1095782" cy="399467"/>
            </a:xfrm>
          </p:grpSpPr>
          <p:sp>
            <p:nvSpPr>
              <p:cNvPr id="825" name="Google Shape;825;p8"/>
              <p:cNvSpPr/>
              <p:nvPr/>
            </p:nvSpPr>
            <p:spPr>
              <a:xfrm>
                <a:off x="5011730" y="785386"/>
                <a:ext cx="1037965" cy="329804"/>
              </a:xfrm>
              <a:custGeom>
                <a:avLst/>
                <a:gdLst/>
                <a:ahLst/>
                <a:cxnLst/>
                <a:rect l="l" t="t" r="r" b="b"/>
                <a:pathLst>
                  <a:path w="10251" h="3257" extrusionOk="0">
                    <a:moveTo>
                      <a:pt x="5157" y="1"/>
                    </a:moveTo>
                    <a:lnTo>
                      <a:pt x="5157" y="1"/>
                    </a:lnTo>
                    <a:cubicBezTo>
                      <a:pt x="4488" y="10"/>
                      <a:pt x="3819" y="170"/>
                      <a:pt x="3176" y="358"/>
                    </a:cubicBezTo>
                    <a:cubicBezTo>
                      <a:pt x="3194" y="581"/>
                      <a:pt x="3194" y="821"/>
                      <a:pt x="3123" y="1036"/>
                    </a:cubicBezTo>
                    <a:cubicBezTo>
                      <a:pt x="3007" y="848"/>
                      <a:pt x="2882" y="652"/>
                      <a:pt x="2739" y="482"/>
                    </a:cubicBezTo>
                    <a:cubicBezTo>
                      <a:pt x="2115" y="714"/>
                      <a:pt x="1580" y="1143"/>
                      <a:pt x="1142" y="1642"/>
                    </a:cubicBezTo>
                    <a:cubicBezTo>
                      <a:pt x="705" y="2133"/>
                      <a:pt x="357" y="2695"/>
                      <a:pt x="1" y="3257"/>
                    </a:cubicBezTo>
                    <a:cubicBezTo>
                      <a:pt x="643" y="2838"/>
                      <a:pt x="1455" y="2686"/>
                      <a:pt x="2222" y="2677"/>
                    </a:cubicBezTo>
                    <a:cubicBezTo>
                      <a:pt x="2248" y="2677"/>
                      <a:pt x="2274" y="2677"/>
                      <a:pt x="2300" y="2677"/>
                    </a:cubicBezTo>
                    <a:cubicBezTo>
                      <a:pt x="3041" y="2677"/>
                      <a:pt x="3773" y="2797"/>
                      <a:pt x="4506" y="2909"/>
                    </a:cubicBezTo>
                    <a:cubicBezTo>
                      <a:pt x="5469" y="3059"/>
                      <a:pt x="6435" y="3179"/>
                      <a:pt x="7389" y="3179"/>
                    </a:cubicBezTo>
                    <a:cubicBezTo>
                      <a:pt x="8360" y="3179"/>
                      <a:pt x="9319" y="3055"/>
                      <a:pt x="10251" y="2713"/>
                    </a:cubicBezTo>
                    <a:cubicBezTo>
                      <a:pt x="9582" y="1963"/>
                      <a:pt x="8895" y="1205"/>
                      <a:pt x="8003" y="741"/>
                    </a:cubicBezTo>
                    <a:cubicBezTo>
                      <a:pt x="7350" y="411"/>
                      <a:pt x="6590" y="302"/>
                      <a:pt x="5850" y="302"/>
                    </a:cubicBezTo>
                    <a:cubicBezTo>
                      <a:pt x="5791" y="302"/>
                      <a:pt x="5733" y="303"/>
                      <a:pt x="5674" y="304"/>
                    </a:cubicBezTo>
                    <a:cubicBezTo>
                      <a:pt x="5567" y="527"/>
                      <a:pt x="5487" y="697"/>
                      <a:pt x="5380" y="920"/>
                    </a:cubicBezTo>
                    <a:cubicBezTo>
                      <a:pt x="5398" y="634"/>
                      <a:pt x="5407" y="349"/>
                      <a:pt x="5416" y="63"/>
                    </a:cubicBezTo>
                    <a:lnTo>
                      <a:pt x="5416" y="63"/>
                    </a:lnTo>
                    <a:cubicBezTo>
                      <a:pt x="5344" y="340"/>
                      <a:pt x="5237" y="616"/>
                      <a:pt x="5112" y="875"/>
                    </a:cubicBezTo>
                    <a:cubicBezTo>
                      <a:pt x="5130" y="589"/>
                      <a:pt x="5166" y="286"/>
                      <a:pt x="5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8"/>
              <p:cNvSpPr/>
              <p:nvPr/>
            </p:nvSpPr>
            <p:spPr>
              <a:xfrm>
                <a:off x="5103872" y="803511"/>
                <a:ext cx="897119" cy="277351"/>
              </a:xfrm>
              <a:custGeom>
                <a:avLst/>
                <a:gdLst/>
                <a:ahLst/>
                <a:cxnLst/>
                <a:rect l="l" t="t" r="r" b="b"/>
                <a:pathLst>
                  <a:path w="8860" h="2739" extrusionOk="0">
                    <a:moveTo>
                      <a:pt x="3854" y="0"/>
                    </a:moveTo>
                    <a:lnTo>
                      <a:pt x="3854" y="0"/>
                    </a:lnTo>
                    <a:cubicBezTo>
                      <a:pt x="3712" y="330"/>
                      <a:pt x="3498" y="634"/>
                      <a:pt x="3248" y="892"/>
                    </a:cubicBezTo>
                    <a:cubicBezTo>
                      <a:pt x="3328" y="634"/>
                      <a:pt x="3382" y="366"/>
                      <a:pt x="3408" y="98"/>
                    </a:cubicBezTo>
                    <a:lnTo>
                      <a:pt x="3408" y="98"/>
                    </a:lnTo>
                    <a:cubicBezTo>
                      <a:pt x="3257" y="402"/>
                      <a:pt x="3069" y="687"/>
                      <a:pt x="2864" y="955"/>
                    </a:cubicBezTo>
                    <a:cubicBezTo>
                      <a:pt x="2971" y="687"/>
                      <a:pt x="3025" y="393"/>
                      <a:pt x="3025" y="98"/>
                    </a:cubicBezTo>
                    <a:lnTo>
                      <a:pt x="3025" y="98"/>
                    </a:lnTo>
                    <a:cubicBezTo>
                      <a:pt x="2909" y="437"/>
                      <a:pt x="2739" y="767"/>
                      <a:pt x="2543" y="1062"/>
                    </a:cubicBezTo>
                    <a:cubicBezTo>
                      <a:pt x="2588" y="803"/>
                      <a:pt x="2597" y="535"/>
                      <a:pt x="2588" y="268"/>
                    </a:cubicBezTo>
                    <a:lnTo>
                      <a:pt x="2588" y="268"/>
                    </a:lnTo>
                    <a:cubicBezTo>
                      <a:pt x="2498" y="580"/>
                      <a:pt x="2382" y="883"/>
                      <a:pt x="2249" y="1178"/>
                    </a:cubicBezTo>
                    <a:cubicBezTo>
                      <a:pt x="2215" y="1228"/>
                      <a:pt x="2173" y="1294"/>
                      <a:pt x="2117" y="1294"/>
                    </a:cubicBezTo>
                    <a:cubicBezTo>
                      <a:pt x="2113" y="1294"/>
                      <a:pt x="2109" y="1294"/>
                      <a:pt x="2106" y="1294"/>
                    </a:cubicBezTo>
                    <a:lnTo>
                      <a:pt x="1963" y="821"/>
                    </a:lnTo>
                    <a:cubicBezTo>
                      <a:pt x="1945" y="981"/>
                      <a:pt x="1910" y="1133"/>
                      <a:pt x="1847" y="1285"/>
                    </a:cubicBezTo>
                    <a:cubicBezTo>
                      <a:pt x="1803" y="1053"/>
                      <a:pt x="1758" y="830"/>
                      <a:pt x="1704" y="598"/>
                    </a:cubicBezTo>
                    <a:cubicBezTo>
                      <a:pt x="1597" y="883"/>
                      <a:pt x="1490" y="1178"/>
                      <a:pt x="1383" y="1463"/>
                    </a:cubicBezTo>
                    <a:cubicBezTo>
                      <a:pt x="1383" y="1204"/>
                      <a:pt x="1392" y="955"/>
                      <a:pt x="1392" y="696"/>
                    </a:cubicBezTo>
                    <a:lnTo>
                      <a:pt x="1392" y="696"/>
                    </a:lnTo>
                    <a:cubicBezTo>
                      <a:pt x="1258" y="1035"/>
                      <a:pt x="1098" y="1356"/>
                      <a:pt x="919" y="1677"/>
                    </a:cubicBezTo>
                    <a:cubicBezTo>
                      <a:pt x="982" y="1427"/>
                      <a:pt x="1053" y="1178"/>
                      <a:pt x="1116" y="937"/>
                    </a:cubicBezTo>
                    <a:lnTo>
                      <a:pt x="1116" y="937"/>
                    </a:lnTo>
                    <a:cubicBezTo>
                      <a:pt x="875" y="1204"/>
                      <a:pt x="670" y="1508"/>
                      <a:pt x="527" y="1838"/>
                    </a:cubicBezTo>
                    <a:cubicBezTo>
                      <a:pt x="598" y="1588"/>
                      <a:pt x="670" y="1338"/>
                      <a:pt x="741" y="1088"/>
                    </a:cubicBezTo>
                    <a:lnTo>
                      <a:pt x="741" y="1088"/>
                    </a:lnTo>
                    <a:cubicBezTo>
                      <a:pt x="429" y="1454"/>
                      <a:pt x="170" y="1865"/>
                      <a:pt x="1" y="2311"/>
                    </a:cubicBezTo>
                    <a:cubicBezTo>
                      <a:pt x="134" y="2299"/>
                      <a:pt x="271" y="2294"/>
                      <a:pt x="409" y="2294"/>
                    </a:cubicBezTo>
                    <a:cubicBezTo>
                      <a:pt x="685" y="2294"/>
                      <a:pt x="967" y="2314"/>
                      <a:pt x="1241" y="2337"/>
                    </a:cubicBezTo>
                    <a:cubicBezTo>
                      <a:pt x="1035" y="2293"/>
                      <a:pt x="848" y="2221"/>
                      <a:pt x="670" y="2132"/>
                    </a:cubicBezTo>
                    <a:lnTo>
                      <a:pt x="670" y="2132"/>
                    </a:lnTo>
                    <a:cubicBezTo>
                      <a:pt x="1258" y="2168"/>
                      <a:pt x="1838" y="2239"/>
                      <a:pt x="2418" y="2364"/>
                    </a:cubicBezTo>
                    <a:cubicBezTo>
                      <a:pt x="2043" y="2088"/>
                      <a:pt x="1571" y="1989"/>
                      <a:pt x="1107" y="1891"/>
                    </a:cubicBezTo>
                    <a:cubicBezTo>
                      <a:pt x="1157" y="1888"/>
                      <a:pt x="1208" y="1886"/>
                      <a:pt x="1258" y="1886"/>
                    </a:cubicBezTo>
                    <a:cubicBezTo>
                      <a:pt x="2056" y="1886"/>
                      <a:pt x="2861" y="2326"/>
                      <a:pt x="3649" y="2427"/>
                    </a:cubicBezTo>
                    <a:cubicBezTo>
                      <a:pt x="3114" y="2239"/>
                      <a:pt x="2614" y="1945"/>
                      <a:pt x="2195" y="1552"/>
                    </a:cubicBezTo>
                    <a:lnTo>
                      <a:pt x="2195" y="1552"/>
                    </a:lnTo>
                    <a:cubicBezTo>
                      <a:pt x="2820" y="1811"/>
                      <a:pt x="3444" y="2061"/>
                      <a:pt x="4069" y="2311"/>
                    </a:cubicBezTo>
                    <a:cubicBezTo>
                      <a:pt x="3640" y="2034"/>
                      <a:pt x="3203" y="1749"/>
                      <a:pt x="2775" y="1463"/>
                    </a:cubicBezTo>
                    <a:lnTo>
                      <a:pt x="2775" y="1463"/>
                    </a:lnTo>
                    <a:cubicBezTo>
                      <a:pt x="3631" y="1615"/>
                      <a:pt x="4443" y="2034"/>
                      <a:pt x="5068" y="2641"/>
                    </a:cubicBezTo>
                    <a:cubicBezTo>
                      <a:pt x="4747" y="2177"/>
                      <a:pt x="4399" y="1731"/>
                      <a:pt x="3935" y="1401"/>
                    </a:cubicBezTo>
                    <a:lnTo>
                      <a:pt x="3935" y="1401"/>
                    </a:lnTo>
                    <a:cubicBezTo>
                      <a:pt x="4622" y="1677"/>
                      <a:pt x="5228" y="2141"/>
                      <a:pt x="5674" y="2739"/>
                    </a:cubicBezTo>
                    <a:cubicBezTo>
                      <a:pt x="5433" y="2248"/>
                      <a:pt x="5103" y="1802"/>
                      <a:pt x="4711" y="1427"/>
                    </a:cubicBezTo>
                    <a:lnTo>
                      <a:pt x="4711" y="1427"/>
                    </a:lnTo>
                    <a:cubicBezTo>
                      <a:pt x="5362" y="1695"/>
                      <a:pt x="5960" y="2070"/>
                      <a:pt x="6406" y="2614"/>
                    </a:cubicBezTo>
                    <a:cubicBezTo>
                      <a:pt x="6120" y="2141"/>
                      <a:pt x="5826" y="1659"/>
                      <a:pt x="5398" y="1311"/>
                    </a:cubicBezTo>
                    <a:lnTo>
                      <a:pt x="5398" y="1311"/>
                    </a:lnTo>
                    <a:cubicBezTo>
                      <a:pt x="5969" y="1659"/>
                      <a:pt x="6486" y="2070"/>
                      <a:pt x="6950" y="2552"/>
                    </a:cubicBezTo>
                    <a:cubicBezTo>
                      <a:pt x="6727" y="2177"/>
                      <a:pt x="6442" y="1838"/>
                      <a:pt x="6129" y="1543"/>
                    </a:cubicBezTo>
                    <a:lnTo>
                      <a:pt x="6129" y="1543"/>
                    </a:lnTo>
                    <a:cubicBezTo>
                      <a:pt x="6638" y="1838"/>
                      <a:pt x="7075" y="2248"/>
                      <a:pt x="7503" y="2650"/>
                    </a:cubicBezTo>
                    <a:cubicBezTo>
                      <a:pt x="7307" y="2302"/>
                      <a:pt x="7075" y="1981"/>
                      <a:pt x="6807" y="1686"/>
                    </a:cubicBezTo>
                    <a:lnTo>
                      <a:pt x="6807" y="1686"/>
                    </a:lnTo>
                    <a:cubicBezTo>
                      <a:pt x="7191" y="1954"/>
                      <a:pt x="7566" y="2221"/>
                      <a:pt x="7878" y="2569"/>
                    </a:cubicBezTo>
                    <a:cubicBezTo>
                      <a:pt x="7753" y="2275"/>
                      <a:pt x="7574" y="1998"/>
                      <a:pt x="7351" y="1766"/>
                    </a:cubicBezTo>
                    <a:lnTo>
                      <a:pt x="7351" y="1766"/>
                    </a:lnTo>
                    <a:cubicBezTo>
                      <a:pt x="7619" y="1847"/>
                      <a:pt x="7833" y="2043"/>
                      <a:pt x="8029" y="2230"/>
                    </a:cubicBezTo>
                    <a:cubicBezTo>
                      <a:pt x="8172" y="2364"/>
                      <a:pt x="8315" y="2498"/>
                      <a:pt x="8449" y="2623"/>
                    </a:cubicBezTo>
                    <a:cubicBezTo>
                      <a:pt x="8270" y="2427"/>
                      <a:pt x="8092" y="2230"/>
                      <a:pt x="7922" y="2034"/>
                    </a:cubicBezTo>
                    <a:lnTo>
                      <a:pt x="7922" y="2034"/>
                    </a:lnTo>
                    <a:cubicBezTo>
                      <a:pt x="8261" y="2105"/>
                      <a:pt x="8583" y="2266"/>
                      <a:pt x="8859" y="2489"/>
                    </a:cubicBezTo>
                    <a:cubicBezTo>
                      <a:pt x="8672" y="2293"/>
                      <a:pt x="8547" y="2070"/>
                      <a:pt x="8324" y="1918"/>
                    </a:cubicBezTo>
                    <a:lnTo>
                      <a:pt x="8324" y="1918"/>
                    </a:lnTo>
                    <a:lnTo>
                      <a:pt x="8609" y="2061"/>
                    </a:lnTo>
                    <a:cubicBezTo>
                      <a:pt x="8306" y="1740"/>
                      <a:pt x="7896" y="1535"/>
                      <a:pt x="7459" y="1481"/>
                    </a:cubicBezTo>
                    <a:cubicBezTo>
                      <a:pt x="7561" y="1459"/>
                      <a:pt x="7664" y="1448"/>
                      <a:pt x="7766" y="1448"/>
                    </a:cubicBezTo>
                    <a:cubicBezTo>
                      <a:pt x="7833" y="1448"/>
                      <a:pt x="7900" y="1453"/>
                      <a:pt x="7967" y="1463"/>
                    </a:cubicBezTo>
                    <a:cubicBezTo>
                      <a:pt x="7659" y="1275"/>
                      <a:pt x="7294" y="1176"/>
                      <a:pt x="6931" y="1176"/>
                    </a:cubicBezTo>
                    <a:cubicBezTo>
                      <a:pt x="6863" y="1176"/>
                      <a:pt x="6795" y="1180"/>
                      <a:pt x="6727" y="1187"/>
                    </a:cubicBezTo>
                    <a:cubicBezTo>
                      <a:pt x="6914" y="1115"/>
                      <a:pt x="7120" y="1071"/>
                      <a:pt x="7316" y="1053"/>
                    </a:cubicBezTo>
                    <a:cubicBezTo>
                      <a:pt x="7101" y="1006"/>
                      <a:pt x="6879" y="967"/>
                      <a:pt x="6661" y="967"/>
                    </a:cubicBezTo>
                    <a:cubicBezTo>
                      <a:pt x="6462" y="967"/>
                      <a:pt x="6267" y="999"/>
                      <a:pt x="6085" y="1088"/>
                    </a:cubicBezTo>
                    <a:cubicBezTo>
                      <a:pt x="6049" y="1106"/>
                      <a:pt x="6013" y="1115"/>
                      <a:pt x="5987" y="1133"/>
                    </a:cubicBezTo>
                    <a:cubicBezTo>
                      <a:pt x="6183" y="973"/>
                      <a:pt x="6415" y="839"/>
                      <a:pt x="6665" y="749"/>
                    </a:cubicBezTo>
                    <a:lnTo>
                      <a:pt x="6665" y="749"/>
                    </a:lnTo>
                    <a:cubicBezTo>
                      <a:pt x="6290" y="812"/>
                      <a:pt x="5879" y="883"/>
                      <a:pt x="5549" y="1071"/>
                    </a:cubicBezTo>
                    <a:cubicBezTo>
                      <a:pt x="5639" y="803"/>
                      <a:pt x="5951" y="660"/>
                      <a:pt x="6004" y="384"/>
                    </a:cubicBezTo>
                    <a:lnTo>
                      <a:pt x="6004" y="384"/>
                    </a:lnTo>
                    <a:cubicBezTo>
                      <a:pt x="5746" y="616"/>
                      <a:pt x="5469" y="848"/>
                      <a:pt x="5139" y="973"/>
                    </a:cubicBezTo>
                    <a:cubicBezTo>
                      <a:pt x="5264" y="749"/>
                      <a:pt x="5389" y="535"/>
                      <a:pt x="5505" y="312"/>
                    </a:cubicBezTo>
                    <a:lnTo>
                      <a:pt x="5505" y="312"/>
                    </a:lnTo>
                    <a:cubicBezTo>
                      <a:pt x="5291" y="535"/>
                      <a:pt x="5077" y="749"/>
                      <a:pt x="4871" y="973"/>
                    </a:cubicBezTo>
                    <a:cubicBezTo>
                      <a:pt x="4978" y="758"/>
                      <a:pt x="5077" y="544"/>
                      <a:pt x="5166" y="321"/>
                    </a:cubicBezTo>
                    <a:lnTo>
                      <a:pt x="5166" y="321"/>
                    </a:lnTo>
                    <a:cubicBezTo>
                      <a:pt x="4952" y="571"/>
                      <a:pt x="4738" y="812"/>
                      <a:pt x="4515" y="1053"/>
                    </a:cubicBezTo>
                    <a:cubicBezTo>
                      <a:pt x="4639" y="865"/>
                      <a:pt x="4720" y="651"/>
                      <a:pt x="4773" y="428"/>
                    </a:cubicBezTo>
                    <a:lnTo>
                      <a:pt x="4773" y="428"/>
                    </a:lnTo>
                    <a:cubicBezTo>
                      <a:pt x="4622" y="651"/>
                      <a:pt x="4461" y="874"/>
                      <a:pt x="4238" y="1026"/>
                    </a:cubicBezTo>
                    <a:cubicBezTo>
                      <a:pt x="4265" y="883"/>
                      <a:pt x="4292" y="741"/>
                      <a:pt x="4309" y="598"/>
                    </a:cubicBezTo>
                    <a:lnTo>
                      <a:pt x="4309" y="598"/>
                    </a:lnTo>
                    <a:cubicBezTo>
                      <a:pt x="4220" y="767"/>
                      <a:pt x="4095" y="928"/>
                      <a:pt x="3953" y="1062"/>
                    </a:cubicBezTo>
                    <a:cubicBezTo>
                      <a:pt x="3979" y="812"/>
                      <a:pt x="3970" y="553"/>
                      <a:pt x="3944" y="303"/>
                    </a:cubicBezTo>
                    <a:cubicBezTo>
                      <a:pt x="3881" y="509"/>
                      <a:pt x="3792" y="714"/>
                      <a:pt x="3667" y="901"/>
                    </a:cubicBezTo>
                    <a:cubicBezTo>
                      <a:pt x="3774" y="616"/>
                      <a:pt x="3837" y="312"/>
                      <a:pt x="385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8"/>
              <p:cNvSpPr/>
              <p:nvPr/>
            </p:nvSpPr>
            <p:spPr>
              <a:xfrm>
                <a:off x="5011730" y="900110"/>
                <a:ext cx="1032598" cy="215076"/>
              </a:xfrm>
              <a:custGeom>
                <a:avLst/>
                <a:gdLst/>
                <a:ahLst/>
                <a:cxnLst/>
                <a:rect l="l" t="t" r="r" b="b"/>
                <a:pathLst>
                  <a:path w="10198" h="2124" extrusionOk="0">
                    <a:moveTo>
                      <a:pt x="5008" y="0"/>
                    </a:moveTo>
                    <a:cubicBezTo>
                      <a:pt x="4992" y="0"/>
                      <a:pt x="4976" y="1"/>
                      <a:pt x="4961" y="1"/>
                    </a:cubicBezTo>
                    <a:cubicBezTo>
                      <a:pt x="4497" y="10"/>
                      <a:pt x="4024" y="81"/>
                      <a:pt x="3569" y="170"/>
                    </a:cubicBezTo>
                    <a:cubicBezTo>
                      <a:pt x="2837" y="313"/>
                      <a:pt x="2106" y="527"/>
                      <a:pt x="1446" y="884"/>
                    </a:cubicBezTo>
                    <a:cubicBezTo>
                      <a:pt x="955" y="1143"/>
                      <a:pt x="500" y="1490"/>
                      <a:pt x="134" y="1910"/>
                    </a:cubicBezTo>
                    <a:cubicBezTo>
                      <a:pt x="90" y="1981"/>
                      <a:pt x="45" y="2052"/>
                      <a:pt x="1" y="2124"/>
                    </a:cubicBezTo>
                    <a:cubicBezTo>
                      <a:pt x="643" y="1705"/>
                      <a:pt x="1455" y="1553"/>
                      <a:pt x="2222" y="1544"/>
                    </a:cubicBezTo>
                    <a:cubicBezTo>
                      <a:pt x="2269" y="1543"/>
                      <a:pt x="2315" y="1542"/>
                      <a:pt x="2362" y="1542"/>
                    </a:cubicBezTo>
                    <a:cubicBezTo>
                      <a:pt x="3081" y="1542"/>
                      <a:pt x="3794" y="1667"/>
                      <a:pt x="4506" y="1776"/>
                    </a:cubicBezTo>
                    <a:cubicBezTo>
                      <a:pt x="5469" y="1928"/>
                      <a:pt x="6435" y="2048"/>
                      <a:pt x="7388" y="2048"/>
                    </a:cubicBezTo>
                    <a:cubicBezTo>
                      <a:pt x="8342" y="2048"/>
                      <a:pt x="9283" y="1928"/>
                      <a:pt x="10197" y="1598"/>
                    </a:cubicBezTo>
                    <a:cubicBezTo>
                      <a:pt x="9885" y="1374"/>
                      <a:pt x="9564" y="1143"/>
                      <a:pt x="9216" y="973"/>
                    </a:cubicBezTo>
                    <a:cubicBezTo>
                      <a:pt x="8877" y="812"/>
                      <a:pt x="8511" y="705"/>
                      <a:pt x="8154" y="598"/>
                    </a:cubicBezTo>
                    <a:cubicBezTo>
                      <a:pt x="7126" y="299"/>
                      <a:pt x="6080" y="0"/>
                      <a:pt x="500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8"/>
              <p:cNvSpPr/>
              <p:nvPr/>
            </p:nvSpPr>
            <p:spPr>
              <a:xfrm>
                <a:off x="4953913" y="886440"/>
                <a:ext cx="1062367" cy="298413"/>
              </a:xfrm>
              <a:custGeom>
                <a:avLst/>
                <a:gdLst/>
                <a:ahLst/>
                <a:cxnLst/>
                <a:rect l="l" t="t" r="r" b="b"/>
                <a:pathLst>
                  <a:path w="10492" h="2947" extrusionOk="0">
                    <a:moveTo>
                      <a:pt x="10466" y="1589"/>
                    </a:moveTo>
                    <a:cubicBezTo>
                      <a:pt x="10475" y="1595"/>
                      <a:pt x="10483" y="1601"/>
                      <a:pt x="10492" y="1608"/>
                    </a:cubicBezTo>
                    <a:cubicBezTo>
                      <a:pt x="10484" y="1602"/>
                      <a:pt x="10475" y="1596"/>
                      <a:pt x="10466" y="1589"/>
                    </a:cubicBezTo>
                    <a:close/>
                    <a:moveTo>
                      <a:pt x="5444" y="0"/>
                    </a:moveTo>
                    <a:cubicBezTo>
                      <a:pt x="3443" y="0"/>
                      <a:pt x="1447" y="933"/>
                      <a:pt x="206" y="2500"/>
                    </a:cubicBezTo>
                    <a:cubicBezTo>
                      <a:pt x="99" y="2634"/>
                      <a:pt x="1" y="2794"/>
                      <a:pt x="45" y="2946"/>
                    </a:cubicBezTo>
                    <a:cubicBezTo>
                      <a:pt x="47" y="2946"/>
                      <a:pt x="50" y="2946"/>
                      <a:pt x="52" y="2946"/>
                    </a:cubicBezTo>
                    <a:cubicBezTo>
                      <a:pt x="117" y="2946"/>
                      <a:pt x="243" y="2828"/>
                      <a:pt x="277" y="2776"/>
                    </a:cubicBezTo>
                    <a:cubicBezTo>
                      <a:pt x="1134" y="1411"/>
                      <a:pt x="2668" y="573"/>
                      <a:pt x="4256" y="305"/>
                    </a:cubicBezTo>
                    <a:cubicBezTo>
                      <a:pt x="4822" y="213"/>
                      <a:pt x="5286" y="166"/>
                      <a:pt x="5720" y="166"/>
                    </a:cubicBezTo>
                    <a:cubicBezTo>
                      <a:pt x="6503" y="166"/>
                      <a:pt x="7184" y="319"/>
                      <a:pt x="8172" y="635"/>
                    </a:cubicBezTo>
                    <a:cubicBezTo>
                      <a:pt x="8704" y="801"/>
                      <a:pt x="10079" y="1324"/>
                      <a:pt x="10466" y="1589"/>
                    </a:cubicBezTo>
                    <a:lnTo>
                      <a:pt x="10466" y="1589"/>
                    </a:lnTo>
                    <a:cubicBezTo>
                      <a:pt x="9562" y="949"/>
                      <a:pt x="8537" y="570"/>
                      <a:pt x="7459" y="305"/>
                    </a:cubicBezTo>
                    <a:cubicBezTo>
                      <a:pt x="7093" y="207"/>
                      <a:pt x="6718" y="118"/>
                      <a:pt x="6344" y="64"/>
                    </a:cubicBezTo>
                    <a:cubicBezTo>
                      <a:pt x="6045" y="21"/>
                      <a:pt x="5745" y="0"/>
                      <a:pt x="5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9" name="Google Shape;829;p8"/>
          <p:cNvGrpSpPr/>
          <p:nvPr/>
        </p:nvGrpSpPr>
        <p:grpSpPr>
          <a:xfrm>
            <a:off x="-1968890" y="-1779662"/>
            <a:ext cx="7035182" cy="3831240"/>
            <a:chOff x="-1968890" y="-1779662"/>
            <a:chExt cx="7035182" cy="3831240"/>
          </a:xfrm>
        </p:grpSpPr>
        <p:grpSp>
          <p:nvGrpSpPr>
            <p:cNvPr id="830" name="Google Shape;830;p8"/>
            <p:cNvGrpSpPr/>
            <p:nvPr/>
          </p:nvGrpSpPr>
          <p:grpSpPr>
            <a:xfrm>
              <a:off x="-1968890" y="386988"/>
              <a:ext cx="2605790" cy="1664590"/>
              <a:chOff x="5669385" y="-152150"/>
              <a:chExt cx="1383042" cy="883494"/>
            </a:xfrm>
          </p:grpSpPr>
          <p:sp>
            <p:nvSpPr>
              <p:cNvPr id="831" name="Google Shape;831;p8"/>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8"/>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8"/>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8"/>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8"/>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8"/>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8"/>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8"/>
            <p:cNvGrpSpPr/>
            <p:nvPr/>
          </p:nvGrpSpPr>
          <p:grpSpPr>
            <a:xfrm rot="1423206">
              <a:off x="-1035717" y="-1325867"/>
              <a:ext cx="2605738" cy="1664557"/>
              <a:chOff x="5669385" y="-152150"/>
              <a:chExt cx="1383042" cy="883494"/>
            </a:xfrm>
          </p:grpSpPr>
          <p:sp>
            <p:nvSpPr>
              <p:cNvPr id="839" name="Google Shape;839;p8"/>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8"/>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8"/>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8"/>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8"/>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8"/>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8"/>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8"/>
            <p:cNvGrpSpPr/>
            <p:nvPr/>
          </p:nvGrpSpPr>
          <p:grpSpPr>
            <a:xfrm>
              <a:off x="1794745" y="-439053"/>
              <a:ext cx="3271548" cy="878124"/>
              <a:chOff x="2529451" y="695065"/>
              <a:chExt cx="1320770" cy="354511"/>
            </a:xfrm>
          </p:grpSpPr>
          <p:sp>
            <p:nvSpPr>
              <p:cNvPr id="847" name="Google Shape;847;p8"/>
              <p:cNvSpPr/>
              <p:nvPr/>
            </p:nvSpPr>
            <p:spPr>
              <a:xfrm>
                <a:off x="2529451" y="695065"/>
                <a:ext cx="1320770" cy="354511"/>
              </a:xfrm>
              <a:custGeom>
                <a:avLst/>
                <a:gdLst/>
                <a:ahLst/>
                <a:cxnLst/>
                <a:rect l="l" t="t" r="r" b="b"/>
                <a:pathLst>
                  <a:path w="13044" h="3501" extrusionOk="0">
                    <a:moveTo>
                      <a:pt x="1" y="1"/>
                    </a:moveTo>
                    <a:lnTo>
                      <a:pt x="1" y="1"/>
                    </a:lnTo>
                    <a:cubicBezTo>
                      <a:pt x="946" y="1419"/>
                      <a:pt x="2374" y="2525"/>
                      <a:pt x="3997" y="3087"/>
                    </a:cubicBezTo>
                    <a:cubicBezTo>
                      <a:pt x="4799" y="3362"/>
                      <a:pt x="5648" y="3500"/>
                      <a:pt x="6496" y="3500"/>
                    </a:cubicBezTo>
                    <a:cubicBezTo>
                      <a:pt x="7385" y="3500"/>
                      <a:pt x="8274" y="3348"/>
                      <a:pt x="9109" y="3043"/>
                    </a:cubicBezTo>
                    <a:cubicBezTo>
                      <a:pt x="10634" y="2490"/>
                      <a:pt x="11928" y="1464"/>
                      <a:pt x="13043" y="277"/>
                    </a:cubicBezTo>
                    <a:lnTo>
                      <a:pt x="12651" y="277"/>
                    </a:lnTo>
                    <a:cubicBezTo>
                      <a:pt x="11634" y="1303"/>
                      <a:pt x="10456" y="2177"/>
                      <a:pt x="9100" y="2677"/>
                    </a:cubicBezTo>
                    <a:cubicBezTo>
                      <a:pt x="8277" y="2977"/>
                      <a:pt x="7398" y="3126"/>
                      <a:pt x="6518" y="3126"/>
                    </a:cubicBezTo>
                    <a:cubicBezTo>
                      <a:pt x="5672" y="3126"/>
                      <a:pt x="4824" y="2988"/>
                      <a:pt x="4024" y="2713"/>
                    </a:cubicBezTo>
                    <a:cubicBezTo>
                      <a:pt x="2561" y="2213"/>
                      <a:pt x="1258" y="1250"/>
                      <a:pt x="331" y="10"/>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8"/>
              <p:cNvSpPr/>
              <p:nvPr/>
            </p:nvSpPr>
            <p:spPr>
              <a:xfrm>
                <a:off x="2529451" y="695065"/>
                <a:ext cx="1320770" cy="354511"/>
              </a:xfrm>
              <a:custGeom>
                <a:avLst/>
                <a:gdLst/>
                <a:ahLst/>
                <a:cxnLst/>
                <a:rect l="l" t="t" r="r" b="b"/>
                <a:pathLst>
                  <a:path w="13044" h="3501" extrusionOk="0">
                    <a:moveTo>
                      <a:pt x="1" y="1"/>
                    </a:moveTo>
                    <a:cubicBezTo>
                      <a:pt x="946" y="1419"/>
                      <a:pt x="2374" y="2525"/>
                      <a:pt x="3997" y="3087"/>
                    </a:cubicBezTo>
                    <a:cubicBezTo>
                      <a:pt x="4799" y="3362"/>
                      <a:pt x="5648" y="3500"/>
                      <a:pt x="6496" y="3500"/>
                    </a:cubicBezTo>
                    <a:cubicBezTo>
                      <a:pt x="7385" y="3500"/>
                      <a:pt x="8274" y="3348"/>
                      <a:pt x="9109" y="3043"/>
                    </a:cubicBezTo>
                    <a:cubicBezTo>
                      <a:pt x="10634" y="2490"/>
                      <a:pt x="11928" y="1464"/>
                      <a:pt x="13043" y="277"/>
                    </a:cubicBezTo>
                    <a:lnTo>
                      <a:pt x="12722" y="277"/>
                    </a:lnTo>
                    <a:cubicBezTo>
                      <a:pt x="12499" y="545"/>
                      <a:pt x="12249" y="803"/>
                      <a:pt x="11990" y="1044"/>
                    </a:cubicBezTo>
                    <a:cubicBezTo>
                      <a:pt x="11651" y="1348"/>
                      <a:pt x="11286" y="1624"/>
                      <a:pt x="10920" y="1901"/>
                    </a:cubicBezTo>
                    <a:cubicBezTo>
                      <a:pt x="10590" y="2151"/>
                      <a:pt x="10233" y="2409"/>
                      <a:pt x="9849" y="2570"/>
                    </a:cubicBezTo>
                    <a:cubicBezTo>
                      <a:pt x="8771" y="3029"/>
                      <a:pt x="7589" y="3379"/>
                      <a:pt x="6424" y="3379"/>
                    </a:cubicBezTo>
                    <a:cubicBezTo>
                      <a:pt x="6028" y="3379"/>
                      <a:pt x="5634" y="3338"/>
                      <a:pt x="5246" y="3248"/>
                    </a:cubicBezTo>
                    <a:cubicBezTo>
                      <a:pt x="3890" y="2927"/>
                      <a:pt x="2552" y="2418"/>
                      <a:pt x="1517" y="1499"/>
                    </a:cubicBezTo>
                    <a:cubicBezTo>
                      <a:pt x="1276" y="1294"/>
                      <a:pt x="1053" y="1062"/>
                      <a:pt x="839" y="821"/>
                    </a:cubicBezTo>
                    <a:cubicBezTo>
                      <a:pt x="607" y="572"/>
                      <a:pt x="375" y="304"/>
                      <a:pt x="197"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8"/>
            <p:cNvGrpSpPr/>
            <p:nvPr/>
          </p:nvGrpSpPr>
          <p:grpSpPr>
            <a:xfrm rot="-1759616">
              <a:off x="-765109" y="277394"/>
              <a:ext cx="2064523" cy="752622"/>
              <a:chOff x="4953913" y="785386"/>
              <a:chExt cx="1095782" cy="399467"/>
            </a:xfrm>
          </p:grpSpPr>
          <p:sp>
            <p:nvSpPr>
              <p:cNvPr id="850" name="Google Shape;850;p8"/>
              <p:cNvSpPr/>
              <p:nvPr/>
            </p:nvSpPr>
            <p:spPr>
              <a:xfrm>
                <a:off x="5011730" y="785386"/>
                <a:ext cx="1037965" cy="329804"/>
              </a:xfrm>
              <a:custGeom>
                <a:avLst/>
                <a:gdLst/>
                <a:ahLst/>
                <a:cxnLst/>
                <a:rect l="l" t="t" r="r" b="b"/>
                <a:pathLst>
                  <a:path w="10251" h="3257" extrusionOk="0">
                    <a:moveTo>
                      <a:pt x="5157" y="1"/>
                    </a:moveTo>
                    <a:lnTo>
                      <a:pt x="5157" y="1"/>
                    </a:lnTo>
                    <a:cubicBezTo>
                      <a:pt x="4488" y="10"/>
                      <a:pt x="3819" y="170"/>
                      <a:pt x="3176" y="358"/>
                    </a:cubicBezTo>
                    <a:cubicBezTo>
                      <a:pt x="3194" y="581"/>
                      <a:pt x="3194" y="821"/>
                      <a:pt x="3123" y="1036"/>
                    </a:cubicBezTo>
                    <a:cubicBezTo>
                      <a:pt x="3007" y="848"/>
                      <a:pt x="2882" y="652"/>
                      <a:pt x="2739" y="482"/>
                    </a:cubicBezTo>
                    <a:cubicBezTo>
                      <a:pt x="2115" y="714"/>
                      <a:pt x="1580" y="1143"/>
                      <a:pt x="1142" y="1642"/>
                    </a:cubicBezTo>
                    <a:cubicBezTo>
                      <a:pt x="705" y="2133"/>
                      <a:pt x="357" y="2695"/>
                      <a:pt x="1" y="3257"/>
                    </a:cubicBezTo>
                    <a:cubicBezTo>
                      <a:pt x="643" y="2838"/>
                      <a:pt x="1455" y="2686"/>
                      <a:pt x="2222" y="2677"/>
                    </a:cubicBezTo>
                    <a:cubicBezTo>
                      <a:pt x="2248" y="2677"/>
                      <a:pt x="2274" y="2677"/>
                      <a:pt x="2300" y="2677"/>
                    </a:cubicBezTo>
                    <a:cubicBezTo>
                      <a:pt x="3041" y="2677"/>
                      <a:pt x="3773" y="2797"/>
                      <a:pt x="4506" y="2909"/>
                    </a:cubicBezTo>
                    <a:cubicBezTo>
                      <a:pt x="5469" y="3059"/>
                      <a:pt x="6435" y="3179"/>
                      <a:pt x="7389" y="3179"/>
                    </a:cubicBezTo>
                    <a:cubicBezTo>
                      <a:pt x="8360" y="3179"/>
                      <a:pt x="9319" y="3055"/>
                      <a:pt x="10251" y="2713"/>
                    </a:cubicBezTo>
                    <a:cubicBezTo>
                      <a:pt x="9582" y="1963"/>
                      <a:pt x="8895" y="1205"/>
                      <a:pt x="8003" y="741"/>
                    </a:cubicBezTo>
                    <a:cubicBezTo>
                      <a:pt x="7350" y="411"/>
                      <a:pt x="6590" y="302"/>
                      <a:pt x="5850" y="302"/>
                    </a:cubicBezTo>
                    <a:cubicBezTo>
                      <a:pt x="5791" y="302"/>
                      <a:pt x="5733" y="303"/>
                      <a:pt x="5674" y="304"/>
                    </a:cubicBezTo>
                    <a:cubicBezTo>
                      <a:pt x="5567" y="527"/>
                      <a:pt x="5487" y="697"/>
                      <a:pt x="5380" y="920"/>
                    </a:cubicBezTo>
                    <a:cubicBezTo>
                      <a:pt x="5398" y="634"/>
                      <a:pt x="5407" y="349"/>
                      <a:pt x="5416" y="63"/>
                    </a:cubicBezTo>
                    <a:lnTo>
                      <a:pt x="5416" y="63"/>
                    </a:lnTo>
                    <a:cubicBezTo>
                      <a:pt x="5344" y="340"/>
                      <a:pt x="5237" y="616"/>
                      <a:pt x="5112" y="875"/>
                    </a:cubicBezTo>
                    <a:cubicBezTo>
                      <a:pt x="5130" y="589"/>
                      <a:pt x="5166" y="286"/>
                      <a:pt x="5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8"/>
              <p:cNvSpPr/>
              <p:nvPr/>
            </p:nvSpPr>
            <p:spPr>
              <a:xfrm>
                <a:off x="5103872" y="803511"/>
                <a:ext cx="897119" cy="277351"/>
              </a:xfrm>
              <a:custGeom>
                <a:avLst/>
                <a:gdLst/>
                <a:ahLst/>
                <a:cxnLst/>
                <a:rect l="l" t="t" r="r" b="b"/>
                <a:pathLst>
                  <a:path w="8860" h="2739" extrusionOk="0">
                    <a:moveTo>
                      <a:pt x="3854" y="0"/>
                    </a:moveTo>
                    <a:lnTo>
                      <a:pt x="3854" y="0"/>
                    </a:lnTo>
                    <a:cubicBezTo>
                      <a:pt x="3712" y="330"/>
                      <a:pt x="3498" y="634"/>
                      <a:pt x="3248" y="892"/>
                    </a:cubicBezTo>
                    <a:cubicBezTo>
                      <a:pt x="3328" y="634"/>
                      <a:pt x="3382" y="366"/>
                      <a:pt x="3408" y="98"/>
                    </a:cubicBezTo>
                    <a:lnTo>
                      <a:pt x="3408" y="98"/>
                    </a:lnTo>
                    <a:cubicBezTo>
                      <a:pt x="3257" y="402"/>
                      <a:pt x="3069" y="687"/>
                      <a:pt x="2864" y="955"/>
                    </a:cubicBezTo>
                    <a:cubicBezTo>
                      <a:pt x="2971" y="687"/>
                      <a:pt x="3025" y="393"/>
                      <a:pt x="3025" y="98"/>
                    </a:cubicBezTo>
                    <a:lnTo>
                      <a:pt x="3025" y="98"/>
                    </a:lnTo>
                    <a:cubicBezTo>
                      <a:pt x="2909" y="437"/>
                      <a:pt x="2739" y="767"/>
                      <a:pt x="2543" y="1062"/>
                    </a:cubicBezTo>
                    <a:cubicBezTo>
                      <a:pt x="2588" y="803"/>
                      <a:pt x="2597" y="535"/>
                      <a:pt x="2588" y="268"/>
                    </a:cubicBezTo>
                    <a:lnTo>
                      <a:pt x="2588" y="268"/>
                    </a:lnTo>
                    <a:cubicBezTo>
                      <a:pt x="2498" y="580"/>
                      <a:pt x="2382" y="883"/>
                      <a:pt x="2249" y="1178"/>
                    </a:cubicBezTo>
                    <a:cubicBezTo>
                      <a:pt x="2215" y="1228"/>
                      <a:pt x="2173" y="1294"/>
                      <a:pt x="2117" y="1294"/>
                    </a:cubicBezTo>
                    <a:cubicBezTo>
                      <a:pt x="2113" y="1294"/>
                      <a:pt x="2109" y="1294"/>
                      <a:pt x="2106" y="1294"/>
                    </a:cubicBezTo>
                    <a:lnTo>
                      <a:pt x="1963" y="821"/>
                    </a:lnTo>
                    <a:cubicBezTo>
                      <a:pt x="1945" y="981"/>
                      <a:pt x="1910" y="1133"/>
                      <a:pt x="1847" y="1285"/>
                    </a:cubicBezTo>
                    <a:cubicBezTo>
                      <a:pt x="1803" y="1053"/>
                      <a:pt x="1758" y="830"/>
                      <a:pt x="1704" y="598"/>
                    </a:cubicBezTo>
                    <a:cubicBezTo>
                      <a:pt x="1597" y="883"/>
                      <a:pt x="1490" y="1178"/>
                      <a:pt x="1383" y="1463"/>
                    </a:cubicBezTo>
                    <a:cubicBezTo>
                      <a:pt x="1383" y="1204"/>
                      <a:pt x="1392" y="955"/>
                      <a:pt x="1392" y="696"/>
                    </a:cubicBezTo>
                    <a:lnTo>
                      <a:pt x="1392" y="696"/>
                    </a:lnTo>
                    <a:cubicBezTo>
                      <a:pt x="1258" y="1035"/>
                      <a:pt x="1098" y="1356"/>
                      <a:pt x="919" y="1677"/>
                    </a:cubicBezTo>
                    <a:cubicBezTo>
                      <a:pt x="982" y="1427"/>
                      <a:pt x="1053" y="1178"/>
                      <a:pt x="1116" y="937"/>
                    </a:cubicBezTo>
                    <a:lnTo>
                      <a:pt x="1116" y="937"/>
                    </a:lnTo>
                    <a:cubicBezTo>
                      <a:pt x="875" y="1204"/>
                      <a:pt x="670" y="1508"/>
                      <a:pt x="527" y="1838"/>
                    </a:cubicBezTo>
                    <a:cubicBezTo>
                      <a:pt x="598" y="1588"/>
                      <a:pt x="670" y="1338"/>
                      <a:pt x="741" y="1088"/>
                    </a:cubicBezTo>
                    <a:lnTo>
                      <a:pt x="741" y="1088"/>
                    </a:lnTo>
                    <a:cubicBezTo>
                      <a:pt x="429" y="1454"/>
                      <a:pt x="170" y="1865"/>
                      <a:pt x="1" y="2311"/>
                    </a:cubicBezTo>
                    <a:cubicBezTo>
                      <a:pt x="134" y="2299"/>
                      <a:pt x="271" y="2294"/>
                      <a:pt x="409" y="2294"/>
                    </a:cubicBezTo>
                    <a:cubicBezTo>
                      <a:pt x="685" y="2294"/>
                      <a:pt x="967" y="2314"/>
                      <a:pt x="1241" y="2337"/>
                    </a:cubicBezTo>
                    <a:cubicBezTo>
                      <a:pt x="1035" y="2293"/>
                      <a:pt x="848" y="2221"/>
                      <a:pt x="670" y="2132"/>
                    </a:cubicBezTo>
                    <a:lnTo>
                      <a:pt x="670" y="2132"/>
                    </a:lnTo>
                    <a:cubicBezTo>
                      <a:pt x="1258" y="2168"/>
                      <a:pt x="1838" y="2239"/>
                      <a:pt x="2418" y="2364"/>
                    </a:cubicBezTo>
                    <a:cubicBezTo>
                      <a:pt x="2043" y="2088"/>
                      <a:pt x="1571" y="1989"/>
                      <a:pt x="1107" y="1891"/>
                    </a:cubicBezTo>
                    <a:cubicBezTo>
                      <a:pt x="1157" y="1888"/>
                      <a:pt x="1208" y="1886"/>
                      <a:pt x="1258" y="1886"/>
                    </a:cubicBezTo>
                    <a:cubicBezTo>
                      <a:pt x="2056" y="1886"/>
                      <a:pt x="2861" y="2326"/>
                      <a:pt x="3649" y="2427"/>
                    </a:cubicBezTo>
                    <a:cubicBezTo>
                      <a:pt x="3114" y="2239"/>
                      <a:pt x="2614" y="1945"/>
                      <a:pt x="2195" y="1552"/>
                    </a:cubicBezTo>
                    <a:lnTo>
                      <a:pt x="2195" y="1552"/>
                    </a:lnTo>
                    <a:cubicBezTo>
                      <a:pt x="2820" y="1811"/>
                      <a:pt x="3444" y="2061"/>
                      <a:pt x="4069" y="2311"/>
                    </a:cubicBezTo>
                    <a:cubicBezTo>
                      <a:pt x="3640" y="2034"/>
                      <a:pt x="3203" y="1749"/>
                      <a:pt x="2775" y="1463"/>
                    </a:cubicBezTo>
                    <a:lnTo>
                      <a:pt x="2775" y="1463"/>
                    </a:lnTo>
                    <a:cubicBezTo>
                      <a:pt x="3631" y="1615"/>
                      <a:pt x="4443" y="2034"/>
                      <a:pt x="5068" y="2641"/>
                    </a:cubicBezTo>
                    <a:cubicBezTo>
                      <a:pt x="4747" y="2177"/>
                      <a:pt x="4399" y="1731"/>
                      <a:pt x="3935" y="1401"/>
                    </a:cubicBezTo>
                    <a:lnTo>
                      <a:pt x="3935" y="1401"/>
                    </a:lnTo>
                    <a:cubicBezTo>
                      <a:pt x="4622" y="1677"/>
                      <a:pt x="5228" y="2141"/>
                      <a:pt x="5674" y="2739"/>
                    </a:cubicBezTo>
                    <a:cubicBezTo>
                      <a:pt x="5433" y="2248"/>
                      <a:pt x="5103" y="1802"/>
                      <a:pt x="4711" y="1427"/>
                    </a:cubicBezTo>
                    <a:lnTo>
                      <a:pt x="4711" y="1427"/>
                    </a:lnTo>
                    <a:cubicBezTo>
                      <a:pt x="5362" y="1695"/>
                      <a:pt x="5960" y="2070"/>
                      <a:pt x="6406" y="2614"/>
                    </a:cubicBezTo>
                    <a:cubicBezTo>
                      <a:pt x="6120" y="2141"/>
                      <a:pt x="5826" y="1659"/>
                      <a:pt x="5398" y="1311"/>
                    </a:cubicBezTo>
                    <a:lnTo>
                      <a:pt x="5398" y="1311"/>
                    </a:lnTo>
                    <a:cubicBezTo>
                      <a:pt x="5969" y="1659"/>
                      <a:pt x="6486" y="2070"/>
                      <a:pt x="6950" y="2552"/>
                    </a:cubicBezTo>
                    <a:cubicBezTo>
                      <a:pt x="6727" y="2177"/>
                      <a:pt x="6442" y="1838"/>
                      <a:pt x="6129" y="1543"/>
                    </a:cubicBezTo>
                    <a:lnTo>
                      <a:pt x="6129" y="1543"/>
                    </a:lnTo>
                    <a:cubicBezTo>
                      <a:pt x="6638" y="1838"/>
                      <a:pt x="7075" y="2248"/>
                      <a:pt x="7503" y="2650"/>
                    </a:cubicBezTo>
                    <a:cubicBezTo>
                      <a:pt x="7307" y="2302"/>
                      <a:pt x="7075" y="1981"/>
                      <a:pt x="6807" y="1686"/>
                    </a:cubicBezTo>
                    <a:lnTo>
                      <a:pt x="6807" y="1686"/>
                    </a:lnTo>
                    <a:cubicBezTo>
                      <a:pt x="7191" y="1954"/>
                      <a:pt x="7566" y="2221"/>
                      <a:pt x="7878" y="2569"/>
                    </a:cubicBezTo>
                    <a:cubicBezTo>
                      <a:pt x="7753" y="2275"/>
                      <a:pt x="7574" y="1998"/>
                      <a:pt x="7351" y="1766"/>
                    </a:cubicBezTo>
                    <a:lnTo>
                      <a:pt x="7351" y="1766"/>
                    </a:lnTo>
                    <a:cubicBezTo>
                      <a:pt x="7619" y="1847"/>
                      <a:pt x="7833" y="2043"/>
                      <a:pt x="8029" y="2230"/>
                    </a:cubicBezTo>
                    <a:cubicBezTo>
                      <a:pt x="8172" y="2364"/>
                      <a:pt x="8315" y="2498"/>
                      <a:pt x="8449" y="2623"/>
                    </a:cubicBezTo>
                    <a:cubicBezTo>
                      <a:pt x="8270" y="2427"/>
                      <a:pt x="8092" y="2230"/>
                      <a:pt x="7922" y="2034"/>
                    </a:cubicBezTo>
                    <a:lnTo>
                      <a:pt x="7922" y="2034"/>
                    </a:lnTo>
                    <a:cubicBezTo>
                      <a:pt x="8261" y="2105"/>
                      <a:pt x="8583" y="2266"/>
                      <a:pt x="8859" y="2489"/>
                    </a:cubicBezTo>
                    <a:cubicBezTo>
                      <a:pt x="8672" y="2293"/>
                      <a:pt x="8547" y="2070"/>
                      <a:pt x="8324" y="1918"/>
                    </a:cubicBezTo>
                    <a:lnTo>
                      <a:pt x="8324" y="1918"/>
                    </a:lnTo>
                    <a:lnTo>
                      <a:pt x="8609" y="2061"/>
                    </a:lnTo>
                    <a:cubicBezTo>
                      <a:pt x="8306" y="1740"/>
                      <a:pt x="7896" y="1535"/>
                      <a:pt x="7459" y="1481"/>
                    </a:cubicBezTo>
                    <a:cubicBezTo>
                      <a:pt x="7561" y="1459"/>
                      <a:pt x="7664" y="1448"/>
                      <a:pt x="7766" y="1448"/>
                    </a:cubicBezTo>
                    <a:cubicBezTo>
                      <a:pt x="7833" y="1448"/>
                      <a:pt x="7900" y="1453"/>
                      <a:pt x="7967" y="1463"/>
                    </a:cubicBezTo>
                    <a:cubicBezTo>
                      <a:pt x="7659" y="1275"/>
                      <a:pt x="7294" y="1176"/>
                      <a:pt x="6931" y="1176"/>
                    </a:cubicBezTo>
                    <a:cubicBezTo>
                      <a:pt x="6863" y="1176"/>
                      <a:pt x="6795" y="1180"/>
                      <a:pt x="6727" y="1187"/>
                    </a:cubicBezTo>
                    <a:cubicBezTo>
                      <a:pt x="6914" y="1115"/>
                      <a:pt x="7120" y="1071"/>
                      <a:pt x="7316" y="1053"/>
                    </a:cubicBezTo>
                    <a:cubicBezTo>
                      <a:pt x="7101" y="1006"/>
                      <a:pt x="6879" y="967"/>
                      <a:pt x="6661" y="967"/>
                    </a:cubicBezTo>
                    <a:cubicBezTo>
                      <a:pt x="6462" y="967"/>
                      <a:pt x="6267" y="999"/>
                      <a:pt x="6085" y="1088"/>
                    </a:cubicBezTo>
                    <a:cubicBezTo>
                      <a:pt x="6049" y="1106"/>
                      <a:pt x="6013" y="1115"/>
                      <a:pt x="5987" y="1133"/>
                    </a:cubicBezTo>
                    <a:cubicBezTo>
                      <a:pt x="6183" y="973"/>
                      <a:pt x="6415" y="839"/>
                      <a:pt x="6665" y="749"/>
                    </a:cubicBezTo>
                    <a:lnTo>
                      <a:pt x="6665" y="749"/>
                    </a:lnTo>
                    <a:cubicBezTo>
                      <a:pt x="6290" y="812"/>
                      <a:pt x="5879" y="883"/>
                      <a:pt x="5549" y="1071"/>
                    </a:cubicBezTo>
                    <a:cubicBezTo>
                      <a:pt x="5639" y="803"/>
                      <a:pt x="5951" y="660"/>
                      <a:pt x="6004" y="384"/>
                    </a:cubicBezTo>
                    <a:lnTo>
                      <a:pt x="6004" y="384"/>
                    </a:lnTo>
                    <a:cubicBezTo>
                      <a:pt x="5746" y="616"/>
                      <a:pt x="5469" y="848"/>
                      <a:pt x="5139" y="973"/>
                    </a:cubicBezTo>
                    <a:cubicBezTo>
                      <a:pt x="5264" y="749"/>
                      <a:pt x="5389" y="535"/>
                      <a:pt x="5505" y="312"/>
                    </a:cubicBezTo>
                    <a:lnTo>
                      <a:pt x="5505" y="312"/>
                    </a:lnTo>
                    <a:cubicBezTo>
                      <a:pt x="5291" y="535"/>
                      <a:pt x="5077" y="749"/>
                      <a:pt x="4871" y="973"/>
                    </a:cubicBezTo>
                    <a:cubicBezTo>
                      <a:pt x="4978" y="758"/>
                      <a:pt x="5077" y="544"/>
                      <a:pt x="5166" y="321"/>
                    </a:cubicBezTo>
                    <a:lnTo>
                      <a:pt x="5166" y="321"/>
                    </a:lnTo>
                    <a:cubicBezTo>
                      <a:pt x="4952" y="571"/>
                      <a:pt x="4738" y="812"/>
                      <a:pt x="4515" y="1053"/>
                    </a:cubicBezTo>
                    <a:cubicBezTo>
                      <a:pt x="4639" y="865"/>
                      <a:pt x="4720" y="651"/>
                      <a:pt x="4773" y="428"/>
                    </a:cubicBezTo>
                    <a:lnTo>
                      <a:pt x="4773" y="428"/>
                    </a:lnTo>
                    <a:cubicBezTo>
                      <a:pt x="4622" y="651"/>
                      <a:pt x="4461" y="874"/>
                      <a:pt x="4238" y="1026"/>
                    </a:cubicBezTo>
                    <a:cubicBezTo>
                      <a:pt x="4265" y="883"/>
                      <a:pt x="4292" y="741"/>
                      <a:pt x="4309" y="598"/>
                    </a:cubicBezTo>
                    <a:lnTo>
                      <a:pt x="4309" y="598"/>
                    </a:lnTo>
                    <a:cubicBezTo>
                      <a:pt x="4220" y="767"/>
                      <a:pt x="4095" y="928"/>
                      <a:pt x="3953" y="1062"/>
                    </a:cubicBezTo>
                    <a:cubicBezTo>
                      <a:pt x="3979" y="812"/>
                      <a:pt x="3970" y="553"/>
                      <a:pt x="3944" y="303"/>
                    </a:cubicBezTo>
                    <a:cubicBezTo>
                      <a:pt x="3881" y="509"/>
                      <a:pt x="3792" y="714"/>
                      <a:pt x="3667" y="901"/>
                    </a:cubicBezTo>
                    <a:cubicBezTo>
                      <a:pt x="3774" y="616"/>
                      <a:pt x="3837" y="312"/>
                      <a:pt x="385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8"/>
              <p:cNvSpPr/>
              <p:nvPr/>
            </p:nvSpPr>
            <p:spPr>
              <a:xfrm>
                <a:off x="5011730" y="900110"/>
                <a:ext cx="1032598" cy="215076"/>
              </a:xfrm>
              <a:custGeom>
                <a:avLst/>
                <a:gdLst/>
                <a:ahLst/>
                <a:cxnLst/>
                <a:rect l="l" t="t" r="r" b="b"/>
                <a:pathLst>
                  <a:path w="10198" h="2124" extrusionOk="0">
                    <a:moveTo>
                      <a:pt x="5008" y="0"/>
                    </a:moveTo>
                    <a:cubicBezTo>
                      <a:pt x="4992" y="0"/>
                      <a:pt x="4976" y="1"/>
                      <a:pt x="4961" y="1"/>
                    </a:cubicBezTo>
                    <a:cubicBezTo>
                      <a:pt x="4497" y="10"/>
                      <a:pt x="4024" y="81"/>
                      <a:pt x="3569" y="170"/>
                    </a:cubicBezTo>
                    <a:cubicBezTo>
                      <a:pt x="2837" y="313"/>
                      <a:pt x="2106" y="527"/>
                      <a:pt x="1446" y="884"/>
                    </a:cubicBezTo>
                    <a:cubicBezTo>
                      <a:pt x="955" y="1143"/>
                      <a:pt x="500" y="1490"/>
                      <a:pt x="134" y="1910"/>
                    </a:cubicBezTo>
                    <a:cubicBezTo>
                      <a:pt x="90" y="1981"/>
                      <a:pt x="45" y="2052"/>
                      <a:pt x="1" y="2124"/>
                    </a:cubicBezTo>
                    <a:cubicBezTo>
                      <a:pt x="643" y="1705"/>
                      <a:pt x="1455" y="1553"/>
                      <a:pt x="2222" y="1544"/>
                    </a:cubicBezTo>
                    <a:cubicBezTo>
                      <a:pt x="2269" y="1543"/>
                      <a:pt x="2315" y="1542"/>
                      <a:pt x="2362" y="1542"/>
                    </a:cubicBezTo>
                    <a:cubicBezTo>
                      <a:pt x="3081" y="1542"/>
                      <a:pt x="3794" y="1667"/>
                      <a:pt x="4506" y="1776"/>
                    </a:cubicBezTo>
                    <a:cubicBezTo>
                      <a:pt x="5469" y="1928"/>
                      <a:pt x="6435" y="2048"/>
                      <a:pt x="7388" y="2048"/>
                    </a:cubicBezTo>
                    <a:cubicBezTo>
                      <a:pt x="8342" y="2048"/>
                      <a:pt x="9283" y="1928"/>
                      <a:pt x="10197" y="1598"/>
                    </a:cubicBezTo>
                    <a:cubicBezTo>
                      <a:pt x="9885" y="1374"/>
                      <a:pt x="9564" y="1143"/>
                      <a:pt x="9216" y="973"/>
                    </a:cubicBezTo>
                    <a:cubicBezTo>
                      <a:pt x="8877" y="812"/>
                      <a:pt x="8511" y="705"/>
                      <a:pt x="8154" y="598"/>
                    </a:cubicBezTo>
                    <a:cubicBezTo>
                      <a:pt x="7126" y="299"/>
                      <a:pt x="6080" y="0"/>
                      <a:pt x="500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8"/>
              <p:cNvSpPr/>
              <p:nvPr/>
            </p:nvSpPr>
            <p:spPr>
              <a:xfrm>
                <a:off x="4953913" y="886440"/>
                <a:ext cx="1062367" cy="298413"/>
              </a:xfrm>
              <a:custGeom>
                <a:avLst/>
                <a:gdLst/>
                <a:ahLst/>
                <a:cxnLst/>
                <a:rect l="l" t="t" r="r" b="b"/>
                <a:pathLst>
                  <a:path w="10492" h="2947" extrusionOk="0">
                    <a:moveTo>
                      <a:pt x="10466" y="1589"/>
                    </a:moveTo>
                    <a:cubicBezTo>
                      <a:pt x="10475" y="1595"/>
                      <a:pt x="10483" y="1601"/>
                      <a:pt x="10492" y="1608"/>
                    </a:cubicBezTo>
                    <a:cubicBezTo>
                      <a:pt x="10484" y="1602"/>
                      <a:pt x="10475" y="1596"/>
                      <a:pt x="10466" y="1589"/>
                    </a:cubicBezTo>
                    <a:close/>
                    <a:moveTo>
                      <a:pt x="5444" y="0"/>
                    </a:moveTo>
                    <a:cubicBezTo>
                      <a:pt x="3443" y="0"/>
                      <a:pt x="1447" y="933"/>
                      <a:pt x="206" y="2500"/>
                    </a:cubicBezTo>
                    <a:cubicBezTo>
                      <a:pt x="99" y="2634"/>
                      <a:pt x="1" y="2794"/>
                      <a:pt x="45" y="2946"/>
                    </a:cubicBezTo>
                    <a:cubicBezTo>
                      <a:pt x="47" y="2946"/>
                      <a:pt x="50" y="2946"/>
                      <a:pt x="52" y="2946"/>
                    </a:cubicBezTo>
                    <a:cubicBezTo>
                      <a:pt x="117" y="2946"/>
                      <a:pt x="243" y="2828"/>
                      <a:pt x="277" y="2776"/>
                    </a:cubicBezTo>
                    <a:cubicBezTo>
                      <a:pt x="1134" y="1411"/>
                      <a:pt x="2668" y="573"/>
                      <a:pt x="4256" y="305"/>
                    </a:cubicBezTo>
                    <a:cubicBezTo>
                      <a:pt x="4822" y="213"/>
                      <a:pt x="5286" y="166"/>
                      <a:pt x="5720" y="166"/>
                    </a:cubicBezTo>
                    <a:cubicBezTo>
                      <a:pt x="6503" y="166"/>
                      <a:pt x="7184" y="319"/>
                      <a:pt x="8172" y="635"/>
                    </a:cubicBezTo>
                    <a:cubicBezTo>
                      <a:pt x="8704" y="801"/>
                      <a:pt x="10079" y="1324"/>
                      <a:pt x="10466" y="1589"/>
                    </a:cubicBezTo>
                    <a:lnTo>
                      <a:pt x="10466" y="1589"/>
                    </a:lnTo>
                    <a:cubicBezTo>
                      <a:pt x="9562" y="949"/>
                      <a:pt x="8537" y="570"/>
                      <a:pt x="7459" y="305"/>
                    </a:cubicBezTo>
                    <a:cubicBezTo>
                      <a:pt x="7093" y="207"/>
                      <a:pt x="6718" y="118"/>
                      <a:pt x="6344" y="64"/>
                    </a:cubicBezTo>
                    <a:cubicBezTo>
                      <a:pt x="6045" y="21"/>
                      <a:pt x="5745" y="0"/>
                      <a:pt x="5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8"/>
            <p:cNvGrpSpPr/>
            <p:nvPr/>
          </p:nvGrpSpPr>
          <p:grpSpPr>
            <a:xfrm rot="-6811198">
              <a:off x="1404362" y="-645297"/>
              <a:ext cx="1253683" cy="1290619"/>
              <a:chOff x="5228518" y="1029313"/>
              <a:chExt cx="399350" cy="411116"/>
            </a:xfrm>
          </p:grpSpPr>
          <p:sp>
            <p:nvSpPr>
              <p:cNvPr id="855" name="Google Shape;855;p8"/>
              <p:cNvSpPr/>
              <p:nvPr/>
            </p:nvSpPr>
            <p:spPr>
              <a:xfrm>
                <a:off x="5228518" y="1032047"/>
                <a:ext cx="399350" cy="408382"/>
              </a:xfrm>
              <a:custGeom>
                <a:avLst/>
                <a:gdLst/>
                <a:ahLst/>
                <a:cxnLst/>
                <a:rect l="l" t="t" r="r" b="b"/>
                <a:pathLst>
                  <a:path w="3944" h="4033" extrusionOk="0">
                    <a:moveTo>
                      <a:pt x="3944" y="0"/>
                    </a:moveTo>
                    <a:lnTo>
                      <a:pt x="3944" y="0"/>
                    </a:lnTo>
                    <a:cubicBezTo>
                      <a:pt x="3212" y="259"/>
                      <a:pt x="2472" y="544"/>
                      <a:pt x="1838" y="1008"/>
                    </a:cubicBezTo>
                    <a:cubicBezTo>
                      <a:pt x="857" y="1722"/>
                      <a:pt x="179" y="2828"/>
                      <a:pt x="1" y="4032"/>
                    </a:cubicBezTo>
                    <a:cubicBezTo>
                      <a:pt x="946" y="3684"/>
                      <a:pt x="1865" y="3301"/>
                      <a:pt x="2623" y="2641"/>
                    </a:cubicBezTo>
                    <a:cubicBezTo>
                      <a:pt x="3373" y="1981"/>
                      <a:pt x="3855" y="990"/>
                      <a:pt x="3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8"/>
              <p:cNvSpPr/>
              <p:nvPr/>
            </p:nvSpPr>
            <p:spPr>
              <a:xfrm>
                <a:off x="5228518" y="1034680"/>
                <a:ext cx="391249" cy="405749"/>
              </a:xfrm>
              <a:custGeom>
                <a:avLst/>
                <a:gdLst/>
                <a:ahLst/>
                <a:cxnLst/>
                <a:rect l="l" t="t" r="r" b="b"/>
                <a:pathLst>
                  <a:path w="3864" h="4007" extrusionOk="0">
                    <a:moveTo>
                      <a:pt x="3863" y="1"/>
                    </a:moveTo>
                    <a:cubicBezTo>
                      <a:pt x="3150" y="260"/>
                      <a:pt x="2445" y="536"/>
                      <a:pt x="1838" y="982"/>
                    </a:cubicBezTo>
                    <a:cubicBezTo>
                      <a:pt x="860" y="1694"/>
                      <a:pt x="183" y="2796"/>
                      <a:pt x="2" y="3996"/>
                    </a:cubicBezTo>
                    <a:lnTo>
                      <a:pt x="2" y="3996"/>
                    </a:lnTo>
                    <a:cubicBezTo>
                      <a:pt x="350" y="3622"/>
                      <a:pt x="777" y="3319"/>
                      <a:pt x="1178" y="2998"/>
                    </a:cubicBezTo>
                    <a:cubicBezTo>
                      <a:pt x="2231" y="2160"/>
                      <a:pt x="3141" y="1143"/>
                      <a:pt x="3863" y="1"/>
                    </a:cubicBezTo>
                    <a:close/>
                    <a:moveTo>
                      <a:pt x="2" y="3996"/>
                    </a:moveTo>
                    <a:cubicBezTo>
                      <a:pt x="2" y="3996"/>
                      <a:pt x="1" y="3997"/>
                      <a:pt x="1" y="3997"/>
                    </a:cubicBezTo>
                    <a:cubicBezTo>
                      <a:pt x="1" y="3997"/>
                      <a:pt x="1" y="4006"/>
                      <a:pt x="1" y="4006"/>
                    </a:cubicBezTo>
                    <a:cubicBezTo>
                      <a:pt x="1" y="4003"/>
                      <a:pt x="2" y="3999"/>
                      <a:pt x="2" y="3996"/>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8"/>
              <p:cNvSpPr/>
              <p:nvPr/>
            </p:nvSpPr>
            <p:spPr>
              <a:xfrm>
                <a:off x="5242998" y="1042882"/>
                <a:ext cx="374947" cy="377700"/>
              </a:xfrm>
              <a:custGeom>
                <a:avLst/>
                <a:gdLst/>
                <a:ahLst/>
                <a:cxnLst/>
                <a:rect l="l" t="t" r="r" b="b"/>
                <a:pathLst>
                  <a:path w="3703" h="3730" extrusionOk="0">
                    <a:moveTo>
                      <a:pt x="3703" y="0"/>
                    </a:moveTo>
                    <a:cubicBezTo>
                      <a:pt x="3702" y="3"/>
                      <a:pt x="3701" y="5"/>
                      <a:pt x="3700" y="8"/>
                    </a:cubicBezTo>
                    <a:lnTo>
                      <a:pt x="3700" y="8"/>
                    </a:lnTo>
                    <a:cubicBezTo>
                      <a:pt x="3701" y="5"/>
                      <a:pt x="3702" y="3"/>
                      <a:pt x="3703" y="0"/>
                    </a:cubicBezTo>
                    <a:close/>
                    <a:moveTo>
                      <a:pt x="3700" y="8"/>
                    </a:moveTo>
                    <a:cubicBezTo>
                      <a:pt x="3690" y="32"/>
                      <a:pt x="3673" y="55"/>
                      <a:pt x="3649" y="72"/>
                    </a:cubicBezTo>
                    <a:cubicBezTo>
                      <a:pt x="3569" y="152"/>
                      <a:pt x="3426" y="188"/>
                      <a:pt x="3328" y="232"/>
                    </a:cubicBezTo>
                    <a:cubicBezTo>
                      <a:pt x="3167" y="303"/>
                      <a:pt x="3007" y="375"/>
                      <a:pt x="2837" y="437"/>
                    </a:cubicBezTo>
                    <a:cubicBezTo>
                      <a:pt x="2962" y="419"/>
                      <a:pt x="3087" y="402"/>
                      <a:pt x="3212" y="402"/>
                    </a:cubicBezTo>
                    <a:cubicBezTo>
                      <a:pt x="3007" y="518"/>
                      <a:pt x="2775" y="598"/>
                      <a:pt x="2552" y="678"/>
                    </a:cubicBezTo>
                    <a:lnTo>
                      <a:pt x="2177" y="812"/>
                    </a:lnTo>
                    <a:cubicBezTo>
                      <a:pt x="2427" y="812"/>
                      <a:pt x="2677" y="785"/>
                      <a:pt x="2926" y="750"/>
                    </a:cubicBezTo>
                    <a:lnTo>
                      <a:pt x="2926" y="750"/>
                    </a:lnTo>
                    <a:cubicBezTo>
                      <a:pt x="2793" y="821"/>
                      <a:pt x="2650" y="866"/>
                      <a:pt x="2507" y="901"/>
                    </a:cubicBezTo>
                    <a:cubicBezTo>
                      <a:pt x="2266" y="973"/>
                      <a:pt x="2025" y="1044"/>
                      <a:pt x="1776" y="1115"/>
                    </a:cubicBezTo>
                    <a:cubicBezTo>
                      <a:pt x="1902" y="1139"/>
                      <a:pt x="2028" y="1150"/>
                      <a:pt x="2154" y="1150"/>
                    </a:cubicBezTo>
                    <a:cubicBezTo>
                      <a:pt x="2312" y="1150"/>
                      <a:pt x="2469" y="1132"/>
                      <a:pt x="2623" y="1097"/>
                    </a:cubicBezTo>
                    <a:lnTo>
                      <a:pt x="2623" y="1097"/>
                    </a:lnTo>
                    <a:cubicBezTo>
                      <a:pt x="2195" y="1267"/>
                      <a:pt x="1695" y="1320"/>
                      <a:pt x="1231" y="1356"/>
                    </a:cubicBezTo>
                    <a:cubicBezTo>
                      <a:pt x="1416" y="1401"/>
                      <a:pt x="1606" y="1418"/>
                      <a:pt x="1796" y="1418"/>
                    </a:cubicBezTo>
                    <a:cubicBezTo>
                      <a:pt x="1945" y="1418"/>
                      <a:pt x="2094" y="1408"/>
                      <a:pt x="2240" y="1392"/>
                    </a:cubicBezTo>
                    <a:lnTo>
                      <a:pt x="2240" y="1392"/>
                    </a:lnTo>
                    <a:cubicBezTo>
                      <a:pt x="1927" y="1490"/>
                      <a:pt x="1597" y="1561"/>
                      <a:pt x="1267" y="1606"/>
                    </a:cubicBezTo>
                    <a:cubicBezTo>
                      <a:pt x="1499" y="1642"/>
                      <a:pt x="1731" y="1642"/>
                      <a:pt x="1972" y="1651"/>
                    </a:cubicBezTo>
                    <a:cubicBezTo>
                      <a:pt x="1579" y="1775"/>
                      <a:pt x="1169" y="1856"/>
                      <a:pt x="759" y="1927"/>
                    </a:cubicBezTo>
                    <a:cubicBezTo>
                      <a:pt x="888" y="1945"/>
                      <a:pt x="1018" y="1954"/>
                      <a:pt x="1146" y="1954"/>
                    </a:cubicBezTo>
                    <a:cubicBezTo>
                      <a:pt x="1337" y="1954"/>
                      <a:pt x="1527" y="1934"/>
                      <a:pt x="1713" y="1891"/>
                    </a:cubicBezTo>
                    <a:lnTo>
                      <a:pt x="1713" y="1891"/>
                    </a:lnTo>
                    <a:cubicBezTo>
                      <a:pt x="1428" y="1972"/>
                      <a:pt x="1151" y="2070"/>
                      <a:pt x="875" y="2168"/>
                    </a:cubicBezTo>
                    <a:cubicBezTo>
                      <a:pt x="1080" y="2159"/>
                      <a:pt x="1285" y="2150"/>
                      <a:pt x="1481" y="2132"/>
                    </a:cubicBezTo>
                    <a:lnTo>
                      <a:pt x="1481" y="2132"/>
                    </a:lnTo>
                    <a:cubicBezTo>
                      <a:pt x="1133" y="2293"/>
                      <a:pt x="785" y="2436"/>
                      <a:pt x="420" y="2552"/>
                    </a:cubicBezTo>
                    <a:cubicBezTo>
                      <a:pt x="696" y="2525"/>
                      <a:pt x="964" y="2453"/>
                      <a:pt x="1240" y="2391"/>
                    </a:cubicBezTo>
                    <a:lnTo>
                      <a:pt x="1240" y="2391"/>
                    </a:lnTo>
                    <a:cubicBezTo>
                      <a:pt x="1062" y="2552"/>
                      <a:pt x="857" y="2685"/>
                      <a:pt x="625" y="2766"/>
                    </a:cubicBezTo>
                    <a:cubicBezTo>
                      <a:pt x="545" y="2792"/>
                      <a:pt x="455" y="2819"/>
                      <a:pt x="402" y="2882"/>
                    </a:cubicBezTo>
                    <a:lnTo>
                      <a:pt x="982" y="2721"/>
                    </a:lnTo>
                    <a:lnTo>
                      <a:pt x="982" y="2721"/>
                    </a:lnTo>
                    <a:cubicBezTo>
                      <a:pt x="723" y="2864"/>
                      <a:pt x="455" y="3007"/>
                      <a:pt x="197" y="3149"/>
                    </a:cubicBezTo>
                    <a:cubicBezTo>
                      <a:pt x="402" y="3096"/>
                      <a:pt x="607" y="3042"/>
                      <a:pt x="803" y="2971"/>
                    </a:cubicBezTo>
                    <a:lnTo>
                      <a:pt x="803" y="2971"/>
                    </a:lnTo>
                    <a:lnTo>
                      <a:pt x="0" y="3729"/>
                    </a:lnTo>
                    <a:cubicBezTo>
                      <a:pt x="179" y="3640"/>
                      <a:pt x="348" y="3551"/>
                      <a:pt x="518" y="3453"/>
                    </a:cubicBezTo>
                    <a:cubicBezTo>
                      <a:pt x="714" y="3354"/>
                      <a:pt x="901" y="3247"/>
                      <a:pt x="1062" y="3105"/>
                    </a:cubicBezTo>
                    <a:lnTo>
                      <a:pt x="1062" y="3105"/>
                    </a:lnTo>
                    <a:cubicBezTo>
                      <a:pt x="1026" y="3185"/>
                      <a:pt x="973" y="3292"/>
                      <a:pt x="919" y="3372"/>
                    </a:cubicBezTo>
                    <a:cubicBezTo>
                      <a:pt x="1071" y="3230"/>
                      <a:pt x="1196" y="3078"/>
                      <a:pt x="1303" y="2908"/>
                    </a:cubicBezTo>
                    <a:lnTo>
                      <a:pt x="1303" y="2908"/>
                    </a:lnTo>
                    <a:cubicBezTo>
                      <a:pt x="1276" y="3024"/>
                      <a:pt x="1240" y="3140"/>
                      <a:pt x="1187" y="3247"/>
                    </a:cubicBezTo>
                    <a:cubicBezTo>
                      <a:pt x="1330" y="3078"/>
                      <a:pt x="1446" y="2882"/>
                      <a:pt x="1517" y="2676"/>
                    </a:cubicBezTo>
                    <a:lnTo>
                      <a:pt x="1517" y="2676"/>
                    </a:lnTo>
                    <a:lnTo>
                      <a:pt x="1481" y="3051"/>
                    </a:lnTo>
                    <a:cubicBezTo>
                      <a:pt x="1588" y="2864"/>
                      <a:pt x="1669" y="2650"/>
                      <a:pt x="1704" y="2436"/>
                    </a:cubicBezTo>
                    <a:cubicBezTo>
                      <a:pt x="1722" y="2623"/>
                      <a:pt x="1722" y="2819"/>
                      <a:pt x="1713" y="3007"/>
                    </a:cubicBezTo>
                    <a:cubicBezTo>
                      <a:pt x="1838" y="2766"/>
                      <a:pt x="1901" y="2498"/>
                      <a:pt x="1963" y="2222"/>
                    </a:cubicBezTo>
                    <a:cubicBezTo>
                      <a:pt x="1972" y="2400"/>
                      <a:pt x="1981" y="2578"/>
                      <a:pt x="1999" y="2748"/>
                    </a:cubicBezTo>
                    <a:cubicBezTo>
                      <a:pt x="2052" y="2721"/>
                      <a:pt x="2070" y="2650"/>
                      <a:pt x="2079" y="2587"/>
                    </a:cubicBezTo>
                    <a:cubicBezTo>
                      <a:pt x="2115" y="2409"/>
                      <a:pt x="2150" y="2230"/>
                      <a:pt x="2186" y="2052"/>
                    </a:cubicBezTo>
                    <a:cubicBezTo>
                      <a:pt x="2231" y="2204"/>
                      <a:pt x="2257" y="2364"/>
                      <a:pt x="2266" y="2525"/>
                    </a:cubicBezTo>
                    <a:cubicBezTo>
                      <a:pt x="2320" y="2498"/>
                      <a:pt x="2338" y="2427"/>
                      <a:pt x="2338" y="2364"/>
                    </a:cubicBezTo>
                    <a:cubicBezTo>
                      <a:pt x="2356" y="2195"/>
                      <a:pt x="2373" y="2016"/>
                      <a:pt x="2391" y="1847"/>
                    </a:cubicBezTo>
                    <a:cubicBezTo>
                      <a:pt x="2427" y="1998"/>
                      <a:pt x="2454" y="2114"/>
                      <a:pt x="2463" y="2266"/>
                    </a:cubicBezTo>
                    <a:cubicBezTo>
                      <a:pt x="2507" y="2186"/>
                      <a:pt x="2525" y="2106"/>
                      <a:pt x="2534" y="2016"/>
                    </a:cubicBezTo>
                    <a:cubicBezTo>
                      <a:pt x="2561" y="1865"/>
                      <a:pt x="2579" y="1713"/>
                      <a:pt x="2587" y="1561"/>
                    </a:cubicBezTo>
                    <a:cubicBezTo>
                      <a:pt x="2605" y="1749"/>
                      <a:pt x="2623" y="1936"/>
                      <a:pt x="2632" y="2123"/>
                    </a:cubicBezTo>
                    <a:cubicBezTo>
                      <a:pt x="2775" y="1811"/>
                      <a:pt x="2828" y="1481"/>
                      <a:pt x="2873" y="1151"/>
                    </a:cubicBezTo>
                    <a:lnTo>
                      <a:pt x="2873" y="1151"/>
                    </a:lnTo>
                    <a:cubicBezTo>
                      <a:pt x="2864" y="1383"/>
                      <a:pt x="2855" y="1615"/>
                      <a:pt x="2837" y="1847"/>
                    </a:cubicBezTo>
                    <a:cubicBezTo>
                      <a:pt x="2998" y="1526"/>
                      <a:pt x="3087" y="1160"/>
                      <a:pt x="3167" y="803"/>
                    </a:cubicBezTo>
                    <a:lnTo>
                      <a:pt x="3167" y="803"/>
                    </a:lnTo>
                    <a:cubicBezTo>
                      <a:pt x="3141" y="1044"/>
                      <a:pt x="3123" y="1285"/>
                      <a:pt x="3096" y="1526"/>
                    </a:cubicBezTo>
                    <a:cubicBezTo>
                      <a:pt x="3265" y="1196"/>
                      <a:pt x="3364" y="839"/>
                      <a:pt x="3390" y="473"/>
                    </a:cubicBezTo>
                    <a:lnTo>
                      <a:pt x="3390" y="473"/>
                    </a:lnTo>
                    <a:cubicBezTo>
                      <a:pt x="3390" y="669"/>
                      <a:pt x="3373" y="866"/>
                      <a:pt x="3355" y="1062"/>
                    </a:cubicBezTo>
                    <a:cubicBezTo>
                      <a:pt x="3417" y="892"/>
                      <a:pt x="3480" y="714"/>
                      <a:pt x="3542" y="535"/>
                    </a:cubicBezTo>
                    <a:cubicBezTo>
                      <a:pt x="3604" y="360"/>
                      <a:pt x="3639" y="175"/>
                      <a:pt x="3700" y="8"/>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8"/>
              <p:cNvSpPr/>
              <p:nvPr/>
            </p:nvSpPr>
            <p:spPr>
              <a:xfrm>
                <a:off x="5272767" y="1029313"/>
                <a:ext cx="354190" cy="365954"/>
              </a:xfrm>
              <a:custGeom>
                <a:avLst/>
                <a:gdLst/>
                <a:ahLst/>
                <a:cxnLst/>
                <a:rect l="l" t="t" r="r" b="b"/>
                <a:pathLst>
                  <a:path w="3498" h="3614" extrusionOk="0">
                    <a:moveTo>
                      <a:pt x="3498" y="0"/>
                    </a:moveTo>
                    <a:lnTo>
                      <a:pt x="3498" y="0"/>
                    </a:lnTo>
                    <a:cubicBezTo>
                      <a:pt x="3492" y="8"/>
                      <a:pt x="3486" y="16"/>
                      <a:pt x="3480" y="24"/>
                    </a:cubicBezTo>
                    <a:lnTo>
                      <a:pt x="3480" y="24"/>
                    </a:lnTo>
                    <a:cubicBezTo>
                      <a:pt x="3486" y="16"/>
                      <a:pt x="3492" y="8"/>
                      <a:pt x="3498" y="0"/>
                    </a:cubicBezTo>
                    <a:close/>
                    <a:moveTo>
                      <a:pt x="3480" y="24"/>
                    </a:moveTo>
                    <a:cubicBezTo>
                      <a:pt x="2485" y="1362"/>
                      <a:pt x="1313" y="2576"/>
                      <a:pt x="1" y="3613"/>
                    </a:cubicBezTo>
                    <a:cubicBezTo>
                      <a:pt x="1045" y="3167"/>
                      <a:pt x="1803" y="2284"/>
                      <a:pt x="2517" y="1401"/>
                    </a:cubicBezTo>
                    <a:cubicBezTo>
                      <a:pt x="2885" y="927"/>
                      <a:pt x="3124" y="505"/>
                      <a:pt x="3480" y="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9" name="Google Shape;859;p8"/>
          <p:cNvGrpSpPr/>
          <p:nvPr/>
        </p:nvGrpSpPr>
        <p:grpSpPr>
          <a:xfrm>
            <a:off x="-1318010" y="2634780"/>
            <a:ext cx="3500797" cy="3647832"/>
            <a:chOff x="-1146560" y="2634780"/>
            <a:chExt cx="3500797" cy="3647832"/>
          </a:xfrm>
        </p:grpSpPr>
        <p:grpSp>
          <p:nvGrpSpPr>
            <p:cNvPr id="860" name="Google Shape;860;p8"/>
            <p:cNvGrpSpPr/>
            <p:nvPr/>
          </p:nvGrpSpPr>
          <p:grpSpPr>
            <a:xfrm rot="-739204" flipH="1">
              <a:off x="-923054" y="3269984"/>
              <a:ext cx="1600367" cy="2247724"/>
              <a:chOff x="3996441" y="87120"/>
              <a:chExt cx="849227" cy="1186243"/>
            </a:xfrm>
          </p:grpSpPr>
          <p:sp>
            <p:nvSpPr>
              <p:cNvPr id="861" name="Google Shape;861;p8"/>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8"/>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8"/>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8"/>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8"/>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8"/>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8"/>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8"/>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8"/>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8"/>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8"/>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8"/>
            <p:cNvGrpSpPr/>
            <p:nvPr/>
          </p:nvGrpSpPr>
          <p:grpSpPr>
            <a:xfrm rot="5158450" flipH="1">
              <a:off x="376957" y="4279474"/>
              <a:ext cx="1600326" cy="2247738"/>
              <a:chOff x="3996441" y="87120"/>
              <a:chExt cx="849227" cy="1186243"/>
            </a:xfrm>
          </p:grpSpPr>
          <p:sp>
            <p:nvSpPr>
              <p:cNvPr id="873" name="Google Shape;873;p8"/>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8"/>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8"/>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8"/>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8"/>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8"/>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8"/>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8"/>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8"/>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8"/>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8"/>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8"/>
            <p:cNvGrpSpPr/>
            <p:nvPr/>
          </p:nvGrpSpPr>
          <p:grpSpPr>
            <a:xfrm flipH="1">
              <a:off x="-792552" y="2634780"/>
              <a:ext cx="1491783" cy="2661789"/>
              <a:chOff x="8268108" y="675218"/>
              <a:chExt cx="422841" cy="758842"/>
            </a:xfrm>
          </p:grpSpPr>
          <p:sp>
            <p:nvSpPr>
              <p:cNvPr id="885" name="Google Shape;885;p8"/>
              <p:cNvSpPr/>
              <p:nvPr/>
            </p:nvSpPr>
            <p:spPr>
              <a:xfrm>
                <a:off x="8268108" y="675218"/>
                <a:ext cx="272983" cy="432785"/>
              </a:xfrm>
              <a:custGeom>
                <a:avLst/>
                <a:gdLst/>
                <a:ahLst/>
                <a:cxnLst/>
                <a:rect l="l" t="t" r="r" b="b"/>
                <a:pathLst>
                  <a:path w="2696" h="4274" extrusionOk="0">
                    <a:moveTo>
                      <a:pt x="1" y="0"/>
                    </a:moveTo>
                    <a:cubicBezTo>
                      <a:pt x="28" y="1196"/>
                      <a:pt x="509" y="2382"/>
                      <a:pt x="1286" y="3301"/>
                    </a:cubicBezTo>
                    <a:cubicBezTo>
                      <a:pt x="1660" y="3738"/>
                      <a:pt x="2133" y="4140"/>
                      <a:pt x="2695" y="4273"/>
                    </a:cubicBezTo>
                    <a:cubicBezTo>
                      <a:pt x="2633" y="3390"/>
                      <a:pt x="2374" y="2489"/>
                      <a:pt x="1928" y="1722"/>
                    </a:cubicBezTo>
                    <a:cubicBezTo>
                      <a:pt x="1482" y="964"/>
                      <a:pt x="813" y="35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8"/>
              <p:cNvSpPr/>
              <p:nvPr/>
            </p:nvSpPr>
            <p:spPr>
              <a:xfrm>
                <a:off x="8268108" y="675218"/>
                <a:ext cx="268427" cy="431874"/>
              </a:xfrm>
              <a:custGeom>
                <a:avLst/>
                <a:gdLst/>
                <a:ahLst/>
                <a:cxnLst/>
                <a:rect l="l" t="t" r="r" b="b"/>
                <a:pathLst>
                  <a:path w="2651" h="4265" extrusionOk="0">
                    <a:moveTo>
                      <a:pt x="1" y="0"/>
                    </a:moveTo>
                    <a:cubicBezTo>
                      <a:pt x="28" y="1196"/>
                      <a:pt x="509" y="2382"/>
                      <a:pt x="1286" y="3301"/>
                    </a:cubicBezTo>
                    <a:cubicBezTo>
                      <a:pt x="1651" y="3729"/>
                      <a:pt x="2106" y="4113"/>
                      <a:pt x="2651" y="4265"/>
                    </a:cubicBezTo>
                    <a:cubicBezTo>
                      <a:pt x="2356" y="3845"/>
                      <a:pt x="2160" y="3346"/>
                      <a:pt x="1910" y="2891"/>
                    </a:cubicBezTo>
                    <a:cubicBezTo>
                      <a:pt x="1794" y="2677"/>
                      <a:pt x="1660" y="2471"/>
                      <a:pt x="1535" y="2266"/>
                    </a:cubicBezTo>
                    <a:cubicBezTo>
                      <a:pt x="1054" y="1508"/>
                      <a:pt x="554" y="759"/>
                      <a:pt x="37" y="9"/>
                    </a:cubicBezTo>
                    <a:cubicBezTo>
                      <a:pt x="28" y="9"/>
                      <a:pt x="19" y="0"/>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8"/>
              <p:cNvSpPr/>
              <p:nvPr/>
            </p:nvSpPr>
            <p:spPr>
              <a:xfrm>
                <a:off x="8285321" y="697799"/>
                <a:ext cx="234000" cy="388535"/>
              </a:xfrm>
              <a:custGeom>
                <a:avLst/>
                <a:gdLst/>
                <a:ahLst/>
                <a:cxnLst/>
                <a:rect l="l" t="t" r="r" b="b"/>
                <a:pathLst>
                  <a:path w="2311" h="3837" extrusionOk="0">
                    <a:moveTo>
                      <a:pt x="0" y="0"/>
                    </a:moveTo>
                    <a:cubicBezTo>
                      <a:pt x="14" y="13"/>
                      <a:pt x="28" y="27"/>
                      <a:pt x="42" y="40"/>
                    </a:cubicBezTo>
                    <a:lnTo>
                      <a:pt x="42" y="40"/>
                    </a:lnTo>
                    <a:cubicBezTo>
                      <a:pt x="29" y="26"/>
                      <a:pt x="16" y="12"/>
                      <a:pt x="0" y="0"/>
                    </a:cubicBezTo>
                    <a:close/>
                    <a:moveTo>
                      <a:pt x="42" y="40"/>
                    </a:moveTo>
                    <a:lnTo>
                      <a:pt x="42" y="40"/>
                    </a:lnTo>
                    <a:cubicBezTo>
                      <a:pt x="105" y="111"/>
                      <a:pt x="143" y="206"/>
                      <a:pt x="188" y="295"/>
                    </a:cubicBezTo>
                    <a:cubicBezTo>
                      <a:pt x="268" y="464"/>
                      <a:pt x="366" y="616"/>
                      <a:pt x="482" y="759"/>
                    </a:cubicBezTo>
                    <a:cubicBezTo>
                      <a:pt x="322" y="634"/>
                      <a:pt x="179" y="491"/>
                      <a:pt x="45" y="339"/>
                    </a:cubicBezTo>
                    <a:lnTo>
                      <a:pt x="45" y="339"/>
                    </a:lnTo>
                    <a:cubicBezTo>
                      <a:pt x="206" y="616"/>
                      <a:pt x="384" y="884"/>
                      <a:pt x="634" y="1071"/>
                    </a:cubicBezTo>
                    <a:cubicBezTo>
                      <a:pt x="482" y="1000"/>
                      <a:pt x="339" y="910"/>
                      <a:pt x="215" y="794"/>
                    </a:cubicBezTo>
                    <a:lnTo>
                      <a:pt x="215" y="794"/>
                    </a:lnTo>
                    <a:cubicBezTo>
                      <a:pt x="384" y="1026"/>
                      <a:pt x="580" y="1240"/>
                      <a:pt x="830" y="1383"/>
                    </a:cubicBezTo>
                    <a:cubicBezTo>
                      <a:pt x="661" y="1347"/>
                      <a:pt x="500" y="1258"/>
                      <a:pt x="375" y="1142"/>
                    </a:cubicBezTo>
                    <a:lnTo>
                      <a:pt x="375" y="1142"/>
                    </a:lnTo>
                    <a:cubicBezTo>
                      <a:pt x="536" y="1330"/>
                      <a:pt x="714" y="1499"/>
                      <a:pt x="919" y="1642"/>
                    </a:cubicBezTo>
                    <a:cubicBezTo>
                      <a:pt x="678" y="1544"/>
                      <a:pt x="464" y="1401"/>
                      <a:pt x="277" y="1223"/>
                    </a:cubicBezTo>
                    <a:lnTo>
                      <a:pt x="277" y="1223"/>
                    </a:lnTo>
                    <a:cubicBezTo>
                      <a:pt x="464" y="1544"/>
                      <a:pt x="777" y="1767"/>
                      <a:pt x="1080" y="1981"/>
                    </a:cubicBezTo>
                    <a:cubicBezTo>
                      <a:pt x="919" y="1918"/>
                      <a:pt x="768" y="1847"/>
                      <a:pt x="616" y="1758"/>
                    </a:cubicBezTo>
                    <a:lnTo>
                      <a:pt x="616" y="1758"/>
                    </a:lnTo>
                    <a:cubicBezTo>
                      <a:pt x="839" y="1936"/>
                      <a:pt x="1071" y="2097"/>
                      <a:pt x="1312" y="2257"/>
                    </a:cubicBezTo>
                    <a:cubicBezTo>
                      <a:pt x="1062" y="2186"/>
                      <a:pt x="812" y="2079"/>
                      <a:pt x="598" y="1927"/>
                    </a:cubicBezTo>
                    <a:lnTo>
                      <a:pt x="598" y="1927"/>
                    </a:lnTo>
                    <a:cubicBezTo>
                      <a:pt x="723" y="2132"/>
                      <a:pt x="964" y="2222"/>
                      <a:pt x="1178" y="2338"/>
                    </a:cubicBezTo>
                    <a:cubicBezTo>
                      <a:pt x="1303" y="2409"/>
                      <a:pt x="1428" y="2489"/>
                      <a:pt x="1535" y="2579"/>
                    </a:cubicBezTo>
                    <a:cubicBezTo>
                      <a:pt x="1365" y="2507"/>
                      <a:pt x="1187" y="2480"/>
                      <a:pt x="1009" y="2454"/>
                    </a:cubicBezTo>
                    <a:lnTo>
                      <a:pt x="1009" y="2454"/>
                    </a:lnTo>
                    <a:cubicBezTo>
                      <a:pt x="1240" y="2579"/>
                      <a:pt x="1472" y="2703"/>
                      <a:pt x="1704" y="2837"/>
                    </a:cubicBezTo>
                    <a:cubicBezTo>
                      <a:pt x="1464" y="2802"/>
                      <a:pt x="1223" y="2748"/>
                      <a:pt x="1000" y="2650"/>
                    </a:cubicBezTo>
                    <a:lnTo>
                      <a:pt x="1000" y="2650"/>
                    </a:lnTo>
                    <a:cubicBezTo>
                      <a:pt x="1285" y="2819"/>
                      <a:pt x="1571" y="2980"/>
                      <a:pt x="1856" y="3149"/>
                    </a:cubicBezTo>
                    <a:cubicBezTo>
                      <a:pt x="1731" y="3114"/>
                      <a:pt x="1597" y="3078"/>
                      <a:pt x="1472" y="3042"/>
                    </a:cubicBezTo>
                    <a:lnTo>
                      <a:pt x="1472" y="3042"/>
                    </a:lnTo>
                    <a:cubicBezTo>
                      <a:pt x="1642" y="3158"/>
                      <a:pt x="1820" y="3283"/>
                      <a:pt x="1990" y="3399"/>
                    </a:cubicBezTo>
                    <a:cubicBezTo>
                      <a:pt x="1767" y="3301"/>
                      <a:pt x="1553" y="3203"/>
                      <a:pt x="1330" y="3105"/>
                    </a:cubicBezTo>
                    <a:lnTo>
                      <a:pt x="1330" y="3105"/>
                    </a:lnTo>
                    <a:cubicBezTo>
                      <a:pt x="1588" y="3292"/>
                      <a:pt x="1856" y="3462"/>
                      <a:pt x="2133" y="3622"/>
                    </a:cubicBezTo>
                    <a:cubicBezTo>
                      <a:pt x="1972" y="3587"/>
                      <a:pt x="1811" y="3533"/>
                      <a:pt x="1669" y="3453"/>
                    </a:cubicBezTo>
                    <a:lnTo>
                      <a:pt x="1669" y="3453"/>
                    </a:lnTo>
                    <a:cubicBezTo>
                      <a:pt x="1847" y="3622"/>
                      <a:pt x="2070" y="3756"/>
                      <a:pt x="2302" y="3836"/>
                    </a:cubicBezTo>
                    <a:cubicBezTo>
                      <a:pt x="2302" y="3827"/>
                      <a:pt x="2284" y="3792"/>
                      <a:pt x="2293" y="3792"/>
                    </a:cubicBezTo>
                    <a:cubicBezTo>
                      <a:pt x="2302" y="3792"/>
                      <a:pt x="2311" y="3783"/>
                      <a:pt x="2311" y="3774"/>
                    </a:cubicBezTo>
                    <a:cubicBezTo>
                      <a:pt x="2311" y="3542"/>
                      <a:pt x="2311" y="3301"/>
                      <a:pt x="2266" y="3078"/>
                    </a:cubicBezTo>
                    <a:cubicBezTo>
                      <a:pt x="2266" y="3185"/>
                      <a:pt x="2257" y="3301"/>
                      <a:pt x="2257" y="3417"/>
                    </a:cubicBezTo>
                    <a:cubicBezTo>
                      <a:pt x="2204" y="3149"/>
                      <a:pt x="2142" y="2882"/>
                      <a:pt x="2088" y="2614"/>
                    </a:cubicBezTo>
                    <a:lnTo>
                      <a:pt x="2070" y="3087"/>
                    </a:lnTo>
                    <a:cubicBezTo>
                      <a:pt x="2061" y="2775"/>
                      <a:pt x="2026" y="2463"/>
                      <a:pt x="1936" y="2159"/>
                    </a:cubicBezTo>
                    <a:cubicBezTo>
                      <a:pt x="1927" y="2338"/>
                      <a:pt x="1918" y="2516"/>
                      <a:pt x="1927" y="2694"/>
                    </a:cubicBezTo>
                    <a:cubicBezTo>
                      <a:pt x="1910" y="2409"/>
                      <a:pt x="1892" y="2124"/>
                      <a:pt x="1785" y="1865"/>
                    </a:cubicBezTo>
                    <a:cubicBezTo>
                      <a:pt x="1758" y="2070"/>
                      <a:pt x="1731" y="2266"/>
                      <a:pt x="1713" y="2471"/>
                    </a:cubicBezTo>
                    <a:cubicBezTo>
                      <a:pt x="1695" y="2150"/>
                      <a:pt x="1687" y="1829"/>
                      <a:pt x="1579" y="1526"/>
                    </a:cubicBezTo>
                    <a:cubicBezTo>
                      <a:pt x="1553" y="1740"/>
                      <a:pt x="1526" y="1954"/>
                      <a:pt x="1490" y="2159"/>
                    </a:cubicBezTo>
                    <a:cubicBezTo>
                      <a:pt x="1517" y="1883"/>
                      <a:pt x="1517" y="1588"/>
                      <a:pt x="1410" y="1330"/>
                    </a:cubicBezTo>
                    <a:cubicBezTo>
                      <a:pt x="1374" y="1508"/>
                      <a:pt x="1339" y="1686"/>
                      <a:pt x="1303" y="1865"/>
                    </a:cubicBezTo>
                    <a:cubicBezTo>
                      <a:pt x="1321" y="1624"/>
                      <a:pt x="1339" y="1374"/>
                      <a:pt x="1285" y="1124"/>
                    </a:cubicBezTo>
                    <a:cubicBezTo>
                      <a:pt x="1240" y="1276"/>
                      <a:pt x="1205" y="1437"/>
                      <a:pt x="1169" y="1588"/>
                    </a:cubicBezTo>
                    <a:cubicBezTo>
                      <a:pt x="1196" y="1365"/>
                      <a:pt x="1160" y="1142"/>
                      <a:pt x="1089" y="928"/>
                    </a:cubicBezTo>
                    <a:cubicBezTo>
                      <a:pt x="1089" y="1062"/>
                      <a:pt x="1053" y="1178"/>
                      <a:pt x="1000" y="1294"/>
                    </a:cubicBezTo>
                    <a:cubicBezTo>
                      <a:pt x="964" y="991"/>
                      <a:pt x="866" y="678"/>
                      <a:pt x="714" y="402"/>
                    </a:cubicBezTo>
                    <a:lnTo>
                      <a:pt x="714" y="402"/>
                    </a:lnTo>
                    <a:cubicBezTo>
                      <a:pt x="768" y="625"/>
                      <a:pt x="786" y="848"/>
                      <a:pt x="768" y="1071"/>
                    </a:cubicBezTo>
                    <a:cubicBezTo>
                      <a:pt x="687" y="812"/>
                      <a:pt x="598" y="553"/>
                      <a:pt x="429" y="339"/>
                    </a:cubicBezTo>
                    <a:lnTo>
                      <a:pt x="429" y="339"/>
                    </a:lnTo>
                    <a:cubicBezTo>
                      <a:pt x="518" y="518"/>
                      <a:pt x="580" y="696"/>
                      <a:pt x="634" y="884"/>
                    </a:cubicBezTo>
                    <a:cubicBezTo>
                      <a:pt x="490" y="571"/>
                      <a:pt x="290" y="282"/>
                      <a:pt x="42" y="4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8"/>
              <p:cNvSpPr/>
              <p:nvPr/>
            </p:nvSpPr>
            <p:spPr>
              <a:xfrm>
                <a:off x="8287144" y="698710"/>
                <a:ext cx="403805" cy="735350"/>
              </a:xfrm>
              <a:custGeom>
                <a:avLst/>
                <a:gdLst/>
                <a:ahLst/>
                <a:cxnLst/>
                <a:rect l="l" t="t" r="r" b="b"/>
                <a:pathLst>
                  <a:path w="3988" h="7262" extrusionOk="0">
                    <a:moveTo>
                      <a:pt x="0" y="0"/>
                    </a:moveTo>
                    <a:lnTo>
                      <a:pt x="0" y="0"/>
                    </a:lnTo>
                    <a:cubicBezTo>
                      <a:pt x="1410" y="2132"/>
                      <a:pt x="2641" y="4434"/>
                      <a:pt x="3649" y="6780"/>
                    </a:cubicBezTo>
                    <a:cubicBezTo>
                      <a:pt x="3729" y="6968"/>
                      <a:pt x="3819" y="7155"/>
                      <a:pt x="3979" y="7262"/>
                    </a:cubicBezTo>
                    <a:cubicBezTo>
                      <a:pt x="3988" y="7208"/>
                      <a:pt x="3899" y="7155"/>
                      <a:pt x="3881" y="7110"/>
                    </a:cubicBezTo>
                    <a:cubicBezTo>
                      <a:pt x="2953" y="4568"/>
                      <a:pt x="1633" y="215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 name="Google Shape;889;p8"/>
            <p:cNvGrpSpPr/>
            <p:nvPr/>
          </p:nvGrpSpPr>
          <p:grpSpPr>
            <a:xfrm>
              <a:off x="-696544" y="4238329"/>
              <a:ext cx="1393092" cy="1581738"/>
              <a:chOff x="7040587" y="1131380"/>
              <a:chExt cx="470735" cy="537586"/>
            </a:xfrm>
          </p:grpSpPr>
          <p:sp>
            <p:nvSpPr>
              <p:cNvPr id="890" name="Google Shape;890;p8"/>
              <p:cNvSpPr/>
              <p:nvPr/>
            </p:nvSpPr>
            <p:spPr>
              <a:xfrm>
                <a:off x="7051421" y="1131380"/>
                <a:ext cx="459900" cy="477137"/>
              </a:xfrm>
              <a:custGeom>
                <a:avLst/>
                <a:gdLst/>
                <a:ahLst/>
                <a:cxnLst/>
                <a:rect l="l" t="t" r="r" b="b"/>
                <a:pathLst>
                  <a:path w="4542" h="4712" extrusionOk="0">
                    <a:moveTo>
                      <a:pt x="4541" y="0"/>
                    </a:moveTo>
                    <a:cubicBezTo>
                      <a:pt x="3988" y="429"/>
                      <a:pt x="3310" y="723"/>
                      <a:pt x="2686" y="1053"/>
                    </a:cubicBezTo>
                    <a:cubicBezTo>
                      <a:pt x="2070" y="1374"/>
                      <a:pt x="1446" y="1722"/>
                      <a:pt x="937" y="2213"/>
                    </a:cubicBezTo>
                    <a:cubicBezTo>
                      <a:pt x="429" y="2703"/>
                      <a:pt x="45" y="3355"/>
                      <a:pt x="9" y="4051"/>
                    </a:cubicBezTo>
                    <a:cubicBezTo>
                      <a:pt x="0" y="4167"/>
                      <a:pt x="0" y="4283"/>
                      <a:pt x="45" y="4381"/>
                    </a:cubicBezTo>
                    <a:cubicBezTo>
                      <a:pt x="125" y="4586"/>
                      <a:pt x="348" y="4702"/>
                      <a:pt x="562" y="4711"/>
                    </a:cubicBezTo>
                    <a:cubicBezTo>
                      <a:pt x="568" y="4711"/>
                      <a:pt x="573" y="4711"/>
                      <a:pt x="579" y="4711"/>
                    </a:cubicBezTo>
                    <a:cubicBezTo>
                      <a:pt x="782" y="4711"/>
                      <a:pt x="898" y="4548"/>
                      <a:pt x="1098" y="4479"/>
                    </a:cubicBezTo>
                    <a:cubicBezTo>
                      <a:pt x="2097" y="4122"/>
                      <a:pt x="2962" y="3381"/>
                      <a:pt x="3471" y="2436"/>
                    </a:cubicBezTo>
                    <a:cubicBezTo>
                      <a:pt x="3506" y="2382"/>
                      <a:pt x="3533" y="2311"/>
                      <a:pt x="3515" y="2240"/>
                    </a:cubicBezTo>
                    <a:cubicBezTo>
                      <a:pt x="3506" y="2195"/>
                      <a:pt x="3471" y="2159"/>
                      <a:pt x="3435" y="2124"/>
                    </a:cubicBezTo>
                    <a:lnTo>
                      <a:pt x="3132" y="1820"/>
                    </a:lnTo>
                    <a:lnTo>
                      <a:pt x="3132" y="1820"/>
                    </a:lnTo>
                    <a:cubicBezTo>
                      <a:pt x="3283" y="1865"/>
                      <a:pt x="3444" y="1918"/>
                      <a:pt x="3595" y="1963"/>
                    </a:cubicBezTo>
                    <a:cubicBezTo>
                      <a:pt x="3836" y="1276"/>
                      <a:pt x="4149" y="616"/>
                      <a:pt x="4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8"/>
              <p:cNvSpPr/>
              <p:nvPr/>
            </p:nvSpPr>
            <p:spPr>
              <a:xfrm>
                <a:off x="7095670" y="1192843"/>
                <a:ext cx="359557" cy="403825"/>
              </a:xfrm>
              <a:custGeom>
                <a:avLst/>
                <a:gdLst/>
                <a:ahLst/>
                <a:cxnLst/>
                <a:rect l="l" t="t" r="r" b="b"/>
                <a:pathLst>
                  <a:path w="3551" h="3988" extrusionOk="0">
                    <a:moveTo>
                      <a:pt x="3551" y="0"/>
                    </a:moveTo>
                    <a:cubicBezTo>
                      <a:pt x="3078" y="125"/>
                      <a:pt x="2686" y="437"/>
                      <a:pt x="2302" y="741"/>
                    </a:cubicBezTo>
                    <a:cubicBezTo>
                      <a:pt x="2329" y="660"/>
                      <a:pt x="2320" y="607"/>
                      <a:pt x="2347" y="526"/>
                    </a:cubicBezTo>
                    <a:lnTo>
                      <a:pt x="2347" y="526"/>
                    </a:lnTo>
                    <a:cubicBezTo>
                      <a:pt x="2204" y="714"/>
                      <a:pt x="2088" y="919"/>
                      <a:pt x="2008" y="1142"/>
                    </a:cubicBezTo>
                    <a:cubicBezTo>
                      <a:pt x="1990" y="1008"/>
                      <a:pt x="2026" y="865"/>
                      <a:pt x="2052" y="732"/>
                    </a:cubicBezTo>
                    <a:lnTo>
                      <a:pt x="2052" y="732"/>
                    </a:lnTo>
                    <a:cubicBezTo>
                      <a:pt x="1927" y="937"/>
                      <a:pt x="1820" y="1151"/>
                      <a:pt x="1722" y="1365"/>
                    </a:cubicBezTo>
                    <a:cubicBezTo>
                      <a:pt x="1722" y="1240"/>
                      <a:pt x="1740" y="1115"/>
                      <a:pt x="1776" y="999"/>
                    </a:cubicBezTo>
                    <a:lnTo>
                      <a:pt x="1776" y="999"/>
                    </a:lnTo>
                    <a:cubicBezTo>
                      <a:pt x="1678" y="1178"/>
                      <a:pt x="1597" y="1374"/>
                      <a:pt x="1544" y="1570"/>
                    </a:cubicBezTo>
                    <a:cubicBezTo>
                      <a:pt x="1535" y="1427"/>
                      <a:pt x="1535" y="1294"/>
                      <a:pt x="1562" y="1160"/>
                    </a:cubicBezTo>
                    <a:lnTo>
                      <a:pt x="1562" y="1160"/>
                    </a:lnTo>
                    <a:cubicBezTo>
                      <a:pt x="1437" y="1401"/>
                      <a:pt x="1348" y="1659"/>
                      <a:pt x="1285" y="1927"/>
                    </a:cubicBezTo>
                    <a:cubicBezTo>
                      <a:pt x="1303" y="1740"/>
                      <a:pt x="1294" y="1552"/>
                      <a:pt x="1276" y="1365"/>
                    </a:cubicBezTo>
                    <a:cubicBezTo>
                      <a:pt x="1151" y="1704"/>
                      <a:pt x="1026" y="2034"/>
                      <a:pt x="910" y="2373"/>
                    </a:cubicBezTo>
                    <a:cubicBezTo>
                      <a:pt x="875" y="2168"/>
                      <a:pt x="884" y="1954"/>
                      <a:pt x="937" y="1749"/>
                    </a:cubicBezTo>
                    <a:lnTo>
                      <a:pt x="937" y="1749"/>
                    </a:lnTo>
                    <a:cubicBezTo>
                      <a:pt x="812" y="2088"/>
                      <a:pt x="687" y="2435"/>
                      <a:pt x="571" y="2783"/>
                    </a:cubicBezTo>
                    <a:cubicBezTo>
                      <a:pt x="580" y="2462"/>
                      <a:pt x="625" y="2150"/>
                      <a:pt x="687" y="1838"/>
                    </a:cubicBezTo>
                    <a:lnTo>
                      <a:pt x="687" y="1838"/>
                    </a:lnTo>
                    <a:cubicBezTo>
                      <a:pt x="571" y="2221"/>
                      <a:pt x="464" y="2596"/>
                      <a:pt x="357" y="2980"/>
                    </a:cubicBezTo>
                    <a:cubicBezTo>
                      <a:pt x="384" y="2757"/>
                      <a:pt x="411" y="2525"/>
                      <a:pt x="438" y="2302"/>
                    </a:cubicBezTo>
                    <a:lnTo>
                      <a:pt x="438" y="2302"/>
                    </a:lnTo>
                    <a:cubicBezTo>
                      <a:pt x="232" y="2846"/>
                      <a:pt x="116" y="3417"/>
                      <a:pt x="0" y="3988"/>
                    </a:cubicBezTo>
                    <a:cubicBezTo>
                      <a:pt x="384" y="3756"/>
                      <a:pt x="768" y="3542"/>
                      <a:pt x="1169" y="3354"/>
                    </a:cubicBezTo>
                    <a:lnTo>
                      <a:pt x="1169" y="3354"/>
                    </a:lnTo>
                    <a:cubicBezTo>
                      <a:pt x="955" y="3408"/>
                      <a:pt x="732" y="3435"/>
                      <a:pt x="518" y="3444"/>
                    </a:cubicBezTo>
                    <a:cubicBezTo>
                      <a:pt x="884" y="3212"/>
                      <a:pt x="1276" y="2998"/>
                      <a:pt x="1669" y="2819"/>
                    </a:cubicBezTo>
                    <a:cubicBezTo>
                      <a:pt x="1374" y="2819"/>
                      <a:pt x="1089" y="2873"/>
                      <a:pt x="812" y="2989"/>
                    </a:cubicBezTo>
                    <a:cubicBezTo>
                      <a:pt x="1240" y="2712"/>
                      <a:pt x="1713" y="2543"/>
                      <a:pt x="2186" y="2373"/>
                    </a:cubicBezTo>
                    <a:cubicBezTo>
                      <a:pt x="2088" y="2351"/>
                      <a:pt x="1987" y="2340"/>
                      <a:pt x="1885" y="2340"/>
                    </a:cubicBezTo>
                    <a:cubicBezTo>
                      <a:pt x="1665" y="2340"/>
                      <a:pt x="1445" y="2391"/>
                      <a:pt x="1249" y="2489"/>
                    </a:cubicBezTo>
                    <a:cubicBezTo>
                      <a:pt x="1669" y="2275"/>
                      <a:pt x="2115" y="2088"/>
                      <a:pt x="2570" y="1998"/>
                    </a:cubicBezTo>
                    <a:cubicBezTo>
                      <a:pt x="2473" y="1989"/>
                      <a:pt x="2376" y="1985"/>
                      <a:pt x="2279" y="1985"/>
                    </a:cubicBezTo>
                    <a:cubicBezTo>
                      <a:pt x="2002" y="1985"/>
                      <a:pt x="1726" y="2021"/>
                      <a:pt x="1455" y="2088"/>
                    </a:cubicBezTo>
                    <a:cubicBezTo>
                      <a:pt x="1856" y="1909"/>
                      <a:pt x="2266" y="1722"/>
                      <a:pt x="2695" y="1677"/>
                    </a:cubicBezTo>
                    <a:cubicBezTo>
                      <a:pt x="2557" y="1637"/>
                      <a:pt x="2411" y="1616"/>
                      <a:pt x="2266" y="1616"/>
                    </a:cubicBezTo>
                    <a:cubicBezTo>
                      <a:pt x="2090" y="1616"/>
                      <a:pt x="1914" y="1646"/>
                      <a:pt x="1749" y="1704"/>
                    </a:cubicBezTo>
                    <a:cubicBezTo>
                      <a:pt x="2052" y="1561"/>
                      <a:pt x="2373" y="1463"/>
                      <a:pt x="2704" y="1410"/>
                    </a:cubicBezTo>
                    <a:cubicBezTo>
                      <a:pt x="2567" y="1379"/>
                      <a:pt x="2427" y="1363"/>
                      <a:pt x="2288" y="1363"/>
                    </a:cubicBezTo>
                    <a:cubicBezTo>
                      <a:pt x="2182" y="1363"/>
                      <a:pt x="2076" y="1372"/>
                      <a:pt x="1972" y="1392"/>
                    </a:cubicBezTo>
                    <a:cubicBezTo>
                      <a:pt x="2300" y="1176"/>
                      <a:pt x="2694" y="1052"/>
                      <a:pt x="3091" y="1052"/>
                    </a:cubicBezTo>
                    <a:cubicBezTo>
                      <a:pt x="3104" y="1052"/>
                      <a:pt x="3118" y="1052"/>
                      <a:pt x="3132" y="1053"/>
                    </a:cubicBezTo>
                    <a:cubicBezTo>
                      <a:pt x="2944" y="963"/>
                      <a:pt x="2741" y="918"/>
                      <a:pt x="2536" y="918"/>
                    </a:cubicBezTo>
                    <a:cubicBezTo>
                      <a:pt x="2518" y="918"/>
                      <a:pt x="2499" y="918"/>
                      <a:pt x="2480" y="919"/>
                    </a:cubicBezTo>
                    <a:cubicBezTo>
                      <a:pt x="2712" y="812"/>
                      <a:pt x="2971" y="723"/>
                      <a:pt x="3230" y="669"/>
                    </a:cubicBezTo>
                    <a:cubicBezTo>
                      <a:pt x="3158" y="658"/>
                      <a:pt x="3087" y="650"/>
                      <a:pt x="3015" y="650"/>
                    </a:cubicBezTo>
                    <a:cubicBezTo>
                      <a:pt x="2971" y="650"/>
                      <a:pt x="2926" y="653"/>
                      <a:pt x="2882" y="660"/>
                    </a:cubicBezTo>
                    <a:cubicBezTo>
                      <a:pt x="3141" y="482"/>
                      <a:pt x="3373" y="259"/>
                      <a:pt x="355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8"/>
              <p:cNvSpPr/>
              <p:nvPr/>
            </p:nvSpPr>
            <p:spPr>
              <a:xfrm>
                <a:off x="7088481" y="1131380"/>
                <a:ext cx="422841" cy="477137"/>
              </a:xfrm>
              <a:custGeom>
                <a:avLst/>
                <a:gdLst/>
                <a:ahLst/>
                <a:cxnLst/>
                <a:rect l="l" t="t" r="r" b="b"/>
                <a:pathLst>
                  <a:path w="4176" h="4712" extrusionOk="0">
                    <a:moveTo>
                      <a:pt x="4175" y="0"/>
                    </a:moveTo>
                    <a:lnTo>
                      <a:pt x="4175" y="0"/>
                    </a:lnTo>
                    <a:cubicBezTo>
                      <a:pt x="4157" y="18"/>
                      <a:pt x="4131" y="36"/>
                      <a:pt x="4104" y="54"/>
                    </a:cubicBezTo>
                    <a:cubicBezTo>
                      <a:pt x="3890" y="339"/>
                      <a:pt x="3622" y="580"/>
                      <a:pt x="3345" y="803"/>
                    </a:cubicBezTo>
                    <a:cubicBezTo>
                      <a:pt x="2516" y="1490"/>
                      <a:pt x="1633" y="2141"/>
                      <a:pt x="964" y="2998"/>
                    </a:cubicBezTo>
                    <a:cubicBezTo>
                      <a:pt x="571" y="3506"/>
                      <a:pt x="259" y="4077"/>
                      <a:pt x="0" y="4666"/>
                    </a:cubicBezTo>
                    <a:cubicBezTo>
                      <a:pt x="63" y="4693"/>
                      <a:pt x="134" y="4702"/>
                      <a:pt x="196" y="4711"/>
                    </a:cubicBezTo>
                    <a:cubicBezTo>
                      <a:pt x="202" y="4711"/>
                      <a:pt x="207" y="4711"/>
                      <a:pt x="213" y="4711"/>
                    </a:cubicBezTo>
                    <a:cubicBezTo>
                      <a:pt x="416" y="4711"/>
                      <a:pt x="532" y="4548"/>
                      <a:pt x="732" y="4479"/>
                    </a:cubicBezTo>
                    <a:cubicBezTo>
                      <a:pt x="1731" y="4122"/>
                      <a:pt x="2596" y="3381"/>
                      <a:pt x="3105" y="2436"/>
                    </a:cubicBezTo>
                    <a:cubicBezTo>
                      <a:pt x="3140" y="2382"/>
                      <a:pt x="3167" y="2311"/>
                      <a:pt x="3149" y="2240"/>
                    </a:cubicBezTo>
                    <a:cubicBezTo>
                      <a:pt x="3140" y="2195"/>
                      <a:pt x="3105" y="2159"/>
                      <a:pt x="3069" y="2124"/>
                    </a:cubicBezTo>
                    <a:cubicBezTo>
                      <a:pt x="2971" y="2025"/>
                      <a:pt x="2864" y="1918"/>
                      <a:pt x="2766" y="1820"/>
                    </a:cubicBezTo>
                    <a:lnTo>
                      <a:pt x="2766" y="1820"/>
                    </a:lnTo>
                    <a:cubicBezTo>
                      <a:pt x="2917" y="1865"/>
                      <a:pt x="3078" y="1918"/>
                      <a:pt x="3229" y="1963"/>
                    </a:cubicBezTo>
                    <a:cubicBezTo>
                      <a:pt x="3470" y="1276"/>
                      <a:pt x="3783" y="616"/>
                      <a:pt x="417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8"/>
              <p:cNvSpPr/>
              <p:nvPr/>
            </p:nvSpPr>
            <p:spPr>
              <a:xfrm>
                <a:off x="7040587" y="1244281"/>
                <a:ext cx="353279" cy="424684"/>
              </a:xfrm>
              <a:custGeom>
                <a:avLst/>
                <a:gdLst/>
                <a:ahLst/>
                <a:cxnLst/>
                <a:rect l="l" t="t" r="r" b="b"/>
                <a:pathLst>
                  <a:path w="3489" h="4194" extrusionOk="0">
                    <a:moveTo>
                      <a:pt x="3488" y="1"/>
                    </a:moveTo>
                    <a:lnTo>
                      <a:pt x="3488" y="1"/>
                    </a:lnTo>
                    <a:cubicBezTo>
                      <a:pt x="1936" y="964"/>
                      <a:pt x="705" y="2427"/>
                      <a:pt x="18" y="4122"/>
                    </a:cubicBezTo>
                    <a:cubicBezTo>
                      <a:pt x="0" y="4167"/>
                      <a:pt x="63" y="4193"/>
                      <a:pt x="116" y="4193"/>
                    </a:cubicBezTo>
                    <a:cubicBezTo>
                      <a:pt x="170" y="4185"/>
                      <a:pt x="214" y="4149"/>
                      <a:pt x="259" y="4113"/>
                    </a:cubicBezTo>
                    <a:cubicBezTo>
                      <a:pt x="464" y="3899"/>
                      <a:pt x="589" y="3614"/>
                      <a:pt x="723" y="3346"/>
                    </a:cubicBezTo>
                    <a:cubicBezTo>
                      <a:pt x="1392" y="2017"/>
                      <a:pt x="2311" y="910"/>
                      <a:pt x="3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4" name="Google Shape;894;p8"/>
          <p:cNvSpPr/>
          <p:nvPr/>
        </p:nvSpPr>
        <p:spPr>
          <a:xfrm>
            <a:off x="3756975" y="4604106"/>
            <a:ext cx="1186104" cy="386984"/>
          </a:xfrm>
          <a:custGeom>
            <a:avLst/>
            <a:gdLst/>
            <a:ahLst/>
            <a:cxnLst/>
            <a:rect l="l" t="t" r="r" b="b"/>
            <a:pathLst>
              <a:path w="7022" h="2291" extrusionOk="0">
                <a:moveTo>
                  <a:pt x="3530" y="1"/>
                </a:moveTo>
                <a:cubicBezTo>
                  <a:pt x="3132" y="1"/>
                  <a:pt x="3014" y="349"/>
                  <a:pt x="2713" y="571"/>
                </a:cubicBezTo>
                <a:cubicBezTo>
                  <a:pt x="2713" y="571"/>
                  <a:pt x="2713" y="571"/>
                  <a:pt x="2713" y="571"/>
                </a:cubicBezTo>
                <a:lnTo>
                  <a:pt x="2713" y="571"/>
                </a:lnTo>
                <a:cubicBezTo>
                  <a:pt x="2702" y="571"/>
                  <a:pt x="1551" y="1216"/>
                  <a:pt x="1928" y="1312"/>
                </a:cubicBezTo>
                <a:cubicBezTo>
                  <a:pt x="1694" y="1253"/>
                  <a:pt x="1455" y="1224"/>
                  <a:pt x="1217" y="1224"/>
                </a:cubicBezTo>
                <a:cubicBezTo>
                  <a:pt x="1018" y="1224"/>
                  <a:pt x="820" y="1244"/>
                  <a:pt x="625" y="1285"/>
                </a:cubicBezTo>
                <a:cubicBezTo>
                  <a:pt x="456" y="1330"/>
                  <a:pt x="277" y="1383"/>
                  <a:pt x="161" y="1517"/>
                </a:cubicBezTo>
                <a:cubicBezTo>
                  <a:pt x="36" y="1642"/>
                  <a:pt x="1" y="1865"/>
                  <a:pt x="117" y="1990"/>
                </a:cubicBezTo>
                <a:cubicBezTo>
                  <a:pt x="206" y="2106"/>
                  <a:pt x="366" y="2124"/>
                  <a:pt x="509" y="2133"/>
                </a:cubicBezTo>
                <a:cubicBezTo>
                  <a:pt x="1774" y="2237"/>
                  <a:pt x="3040" y="2291"/>
                  <a:pt x="4302" y="2291"/>
                </a:cubicBezTo>
                <a:cubicBezTo>
                  <a:pt x="4873" y="2291"/>
                  <a:pt x="5444" y="2280"/>
                  <a:pt x="6013" y="2257"/>
                </a:cubicBezTo>
                <a:cubicBezTo>
                  <a:pt x="6370" y="2240"/>
                  <a:pt x="6763" y="2213"/>
                  <a:pt x="7021" y="1972"/>
                </a:cubicBezTo>
                <a:cubicBezTo>
                  <a:pt x="6717" y="1687"/>
                  <a:pt x="6299" y="1529"/>
                  <a:pt x="5881" y="1529"/>
                </a:cubicBezTo>
                <a:cubicBezTo>
                  <a:pt x="5724" y="1529"/>
                  <a:pt x="5567" y="1551"/>
                  <a:pt x="5416" y="1597"/>
                </a:cubicBezTo>
                <a:cubicBezTo>
                  <a:pt x="5329" y="1194"/>
                  <a:pt x="4926" y="895"/>
                  <a:pt x="4518" y="895"/>
                </a:cubicBezTo>
                <a:cubicBezTo>
                  <a:pt x="4466" y="895"/>
                  <a:pt x="4414" y="900"/>
                  <a:pt x="4363" y="910"/>
                </a:cubicBezTo>
                <a:cubicBezTo>
                  <a:pt x="4399" y="509"/>
                  <a:pt x="4095" y="99"/>
                  <a:pt x="3694" y="18"/>
                </a:cubicBezTo>
                <a:cubicBezTo>
                  <a:pt x="3634" y="6"/>
                  <a:pt x="3580" y="1"/>
                  <a:pt x="3530"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8"/>
          <p:cNvSpPr/>
          <p:nvPr/>
        </p:nvSpPr>
        <p:spPr>
          <a:xfrm>
            <a:off x="-446107" y="2157195"/>
            <a:ext cx="892196"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6" name="Google Shape;896;p8"/>
          <p:cNvGrpSpPr/>
          <p:nvPr/>
        </p:nvGrpSpPr>
        <p:grpSpPr>
          <a:xfrm>
            <a:off x="5915288" y="-331817"/>
            <a:ext cx="840467" cy="822335"/>
            <a:chOff x="4118763" y="209958"/>
            <a:chExt cx="840467" cy="822335"/>
          </a:xfrm>
        </p:grpSpPr>
        <p:sp>
          <p:nvSpPr>
            <p:cNvPr id="897" name="Google Shape;897;p8"/>
            <p:cNvSpPr/>
            <p:nvPr/>
          </p:nvSpPr>
          <p:spPr>
            <a:xfrm>
              <a:off x="4118763" y="209958"/>
              <a:ext cx="840467" cy="822335"/>
            </a:xfrm>
            <a:custGeom>
              <a:avLst/>
              <a:gdLst/>
              <a:ahLst/>
              <a:cxnLst/>
              <a:rect l="l" t="t" r="r" b="b"/>
              <a:pathLst>
                <a:path w="3186" h="3117" extrusionOk="0">
                  <a:moveTo>
                    <a:pt x="1586" y="0"/>
                  </a:moveTo>
                  <a:cubicBezTo>
                    <a:pt x="758" y="0"/>
                    <a:pt x="71" y="657"/>
                    <a:pt x="36" y="1491"/>
                  </a:cubicBezTo>
                  <a:cubicBezTo>
                    <a:pt x="1" y="2357"/>
                    <a:pt x="670" y="3079"/>
                    <a:pt x="1526" y="3115"/>
                  </a:cubicBezTo>
                  <a:cubicBezTo>
                    <a:pt x="1548" y="3116"/>
                    <a:pt x="1570" y="3116"/>
                    <a:pt x="1592" y="3116"/>
                  </a:cubicBezTo>
                  <a:cubicBezTo>
                    <a:pt x="2428" y="3116"/>
                    <a:pt x="3115" y="2459"/>
                    <a:pt x="3150" y="1616"/>
                  </a:cubicBezTo>
                  <a:cubicBezTo>
                    <a:pt x="3186" y="760"/>
                    <a:pt x="2516" y="37"/>
                    <a:pt x="1651" y="1"/>
                  </a:cubicBezTo>
                  <a:cubicBezTo>
                    <a:pt x="1629" y="1"/>
                    <a:pt x="1607" y="0"/>
                    <a:pt x="1586"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8"/>
            <p:cNvSpPr/>
            <p:nvPr/>
          </p:nvSpPr>
          <p:spPr>
            <a:xfrm>
              <a:off x="4238790" y="327617"/>
              <a:ext cx="600409" cy="586741"/>
            </a:xfrm>
            <a:custGeom>
              <a:avLst/>
              <a:gdLst/>
              <a:ahLst/>
              <a:cxnLst/>
              <a:rect l="l" t="t" r="r" b="b"/>
              <a:pathLst>
                <a:path w="2276" h="2224" extrusionOk="0">
                  <a:moveTo>
                    <a:pt x="1130" y="0"/>
                  </a:moveTo>
                  <a:cubicBezTo>
                    <a:pt x="545" y="0"/>
                    <a:pt x="54" y="473"/>
                    <a:pt x="27" y="1063"/>
                  </a:cubicBezTo>
                  <a:cubicBezTo>
                    <a:pt x="1" y="1679"/>
                    <a:pt x="482" y="2196"/>
                    <a:pt x="1089" y="2223"/>
                  </a:cubicBezTo>
                  <a:cubicBezTo>
                    <a:pt x="1100" y="2223"/>
                    <a:pt x="1112" y="2223"/>
                    <a:pt x="1123" y="2223"/>
                  </a:cubicBezTo>
                  <a:cubicBezTo>
                    <a:pt x="1723" y="2223"/>
                    <a:pt x="2223" y="1757"/>
                    <a:pt x="2249" y="1152"/>
                  </a:cubicBezTo>
                  <a:cubicBezTo>
                    <a:pt x="2276" y="546"/>
                    <a:pt x="1794" y="28"/>
                    <a:pt x="1178" y="2"/>
                  </a:cubicBezTo>
                  <a:cubicBezTo>
                    <a:pt x="1162" y="1"/>
                    <a:pt x="1146" y="0"/>
                    <a:pt x="1130"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8"/>
            <p:cNvSpPr/>
            <p:nvPr/>
          </p:nvSpPr>
          <p:spPr>
            <a:xfrm>
              <a:off x="4394166" y="478516"/>
              <a:ext cx="289652" cy="285192"/>
            </a:xfrm>
            <a:custGeom>
              <a:avLst/>
              <a:gdLst/>
              <a:ahLst/>
              <a:cxnLst/>
              <a:rect l="l" t="t" r="r" b="b"/>
              <a:pathLst>
                <a:path w="1098" h="1081" extrusionOk="0">
                  <a:moveTo>
                    <a:pt x="554" y="0"/>
                  </a:moveTo>
                  <a:cubicBezTo>
                    <a:pt x="267" y="0"/>
                    <a:pt x="18" y="220"/>
                    <a:pt x="9" y="518"/>
                  </a:cubicBezTo>
                  <a:cubicBezTo>
                    <a:pt x="1" y="812"/>
                    <a:pt x="232" y="1062"/>
                    <a:pt x="527" y="1080"/>
                  </a:cubicBezTo>
                  <a:cubicBezTo>
                    <a:pt x="532" y="1080"/>
                    <a:pt x="538" y="1080"/>
                    <a:pt x="543" y="1080"/>
                  </a:cubicBezTo>
                  <a:cubicBezTo>
                    <a:pt x="830" y="1080"/>
                    <a:pt x="1071" y="851"/>
                    <a:pt x="1089" y="562"/>
                  </a:cubicBezTo>
                  <a:cubicBezTo>
                    <a:pt x="1098" y="259"/>
                    <a:pt x="866" y="9"/>
                    <a:pt x="571" y="0"/>
                  </a:cubicBezTo>
                  <a:cubicBezTo>
                    <a:pt x="566" y="0"/>
                    <a:pt x="560" y="0"/>
                    <a:pt x="554" y="0"/>
                  </a:cubicBezTo>
                  <a:close/>
                </a:path>
              </a:pathLst>
            </a:cu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F8764-41E1-4F9B-B41D-4DC66420159D}"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71266-BBD4-4184-8D12-2867E3CF547B}" type="slidenum">
              <a:rPr lang="en-US" smtClean="0"/>
              <a:t>‹#›</a:t>
            </a:fld>
            <a:endParaRPr lang="en-US"/>
          </a:p>
        </p:txBody>
      </p:sp>
    </p:spTree>
    <p:extLst>
      <p:ext uri="{BB962C8B-B14F-4D97-AF65-F5344CB8AC3E}">
        <p14:creationId xmlns:p14="http://schemas.microsoft.com/office/powerpoint/2010/main" val="2496555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F8764-41E1-4F9B-B41D-4DC66420159D}"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71266-BBD4-4184-8D12-2867E3CF547B}" type="slidenum">
              <a:rPr lang="en-US" smtClean="0"/>
              <a:t>‹#›</a:t>
            </a:fld>
            <a:endParaRPr lang="en-US"/>
          </a:p>
        </p:txBody>
      </p:sp>
    </p:spTree>
    <p:extLst>
      <p:ext uri="{BB962C8B-B14F-4D97-AF65-F5344CB8AC3E}">
        <p14:creationId xmlns:p14="http://schemas.microsoft.com/office/powerpoint/2010/main" val="1699029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1"/>
        <p:cNvGrpSpPr/>
        <p:nvPr/>
      </p:nvGrpSpPr>
      <p:grpSpPr>
        <a:xfrm>
          <a:off x="0" y="0"/>
          <a:ext cx="0" cy="0"/>
          <a:chOff x="0" y="0"/>
          <a:chExt cx="0" cy="0"/>
        </a:xfrm>
      </p:grpSpPr>
      <p:sp>
        <p:nvSpPr>
          <p:cNvPr id="902" name="Google Shape;902;p9"/>
          <p:cNvSpPr/>
          <p:nvPr/>
        </p:nvSpPr>
        <p:spPr>
          <a:xfrm>
            <a:off x="-337800" y="-623975"/>
            <a:ext cx="9819600" cy="6391500"/>
          </a:xfrm>
          <a:prstGeom prst="ellipse">
            <a:avLst/>
          </a:pr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9"/>
          <p:cNvGrpSpPr/>
          <p:nvPr/>
        </p:nvGrpSpPr>
        <p:grpSpPr>
          <a:xfrm>
            <a:off x="7259245" y="2681361"/>
            <a:ext cx="3076693" cy="3587326"/>
            <a:chOff x="7259245" y="2681361"/>
            <a:chExt cx="3076693" cy="3587326"/>
          </a:xfrm>
        </p:grpSpPr>
        <p:grpSp>
          <p:nvGrpSpPr>
            <p:cNvPr id="904" name="Google Shape;904;p9"/>
            <p:cNvGrpSpPr/>
            <p:nvPr/>
          </p:nvGrpSpPr>
          <p:grpSpPr>
            <a:xfrm rot="-653690">
              <a:off x="8539153" y="3339916"/>
              <a:ext cx="1599994" cy="2234952"/>
              <a:chOff x="3996441" y="87120"/>
              <a:chExt cx="849227" cy="1186243"/>
            </a:xfrm>
          </p:grpSpPr>
          <p:sp>
            <p:nvSpPr>
              <p:cNvPr id="905" name="Google Shape;905;p9"/>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9"/>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9"/>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9"/>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9"/>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9"/>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9"/>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9"/>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9"/>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9"/>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9"/>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9"/>
            <p:cNvGrpSpPr/>
            <p:nvPr/>
          </p:nvGrpSpPr>
          <p:grpSpPr>
            <a:xfrm rot="10800000">
              <a:off x="7259245" y="4604097"/>
              <a:ext cx="2605790" cy="1664590"/>
              <a:chOff x="5669385" y="-152150"/>
              <a:chExt cx="1383042" cy="883494"/>
            </a:xfrm>
          </p:grpSpPr>
          <p:sp>
            <p:nvSpPr>
              <p:cNvPr id="917" name="Google Shape;917;p9"/>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9"/>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9"/>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9"/>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9"/>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9"/>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9"/>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9"/>
            <p:cNvGrpSpPr/>
            <p:nvPr/>
          </p:nvGrpSpPr>
          <p:grpSpPr>
            <a:xfrm rot="-5400000">
              <a:off x="8111717" y="3337324"/>
              <a:ext cx="2064563" cy="752637"/>
              <a:chOff x="4953913" y="785386"/>
              <a:chExt cx="1095782" cy="399467"/>
            </a:xfrm>
          </p:grpSpPr>
          <p:sp>
            <p:nvSpPr>
              <p:cNvPr id="925" name="Google Shape;925;p9"/>
              <p:cNvSpPr/>
              <p:nvPr/>
            </p:nvSpPr>
            <p:spPr>
              <a:xfrm>
                <a:off x="5011730" y="785386"/>
                <a:ext cx="1037965" cy="329804"/>
              </a:xfrm>
              <a:custGeom>
                <a:avLst/>
                <a:gdLst/>
                <a:ahLst/>
                <a:cxnLst/>
                <a:rect l="l" t="t" r="r" b="b"/>
                <a:pathLst>
                  <a:path w="10251" h="3257" extrusionOk="0">
                    <a:moveTo>
                      <a:pt x="5157" y="1"/>
                    </a:moveTo>
                    <a:lnTo>
                      <a:pt x="5157" y="1"/>
                    </a:lnTo>
                    <a:cubicBezTo>
                      <a:pt x="4488" y="10"/>
                      <a:pt x="3819" y="170"/>
                      <a:pt x="3176" y="358"/>
                    </a:cubicBezTo>
                    <a:cubicBezTo>
                      <a:pt x="3194" y="581"/>
                      <a:pt x="3194" y="821"/>
                      <a:pt x="3123" y="1036"/>
                    </a:cubicBezTo>
                    <a:cubicBezTo>
                      <a:pt x="3007" y="848"/>
                      <a:pt x="2882" y="652"/>
                      <a:pt x="2739" y="482"/>
                    </a:cubicBezTo>
                    <a:cubicBezTo>
                      <a:pt x="2115" y="714"/>
                      <a:pt x="1580" y="1143"/>
                      <a:pt x="1142" y="1642"/>
                    </a:cubicBezTo>
                    <a:cubicBezTo>
                      <a:pt x="705" y="2133"/>
                      <a:pt x="357" y="2695"/>
                      <a:pt x="1" y="3257"/>
                    </a:cubicBezTo>
                    <a:cubicBezTo>
                      <a:pt x="643" y="2838"/>
                      <a:pt x="1455" y="2686"/>
                      <a:pt x="2222" y="2677"/>
                    </a:cubicBezTo>
                    <a:cubicBezTo>
                      <a:pt x="2248" y="2677"/>
                      <a:pt x="2274" y="2677"/>
                      <a:pt x="2300" y="2677"/>
                    </a:cubicBezTo>
                    <a:cubicBezTo>
                      <a:pt x="3041" y="2677"/>
                      <a:pt x="3773" y="2797"/>
                      <a:pt x="4506" y="2909"/>
                    </a:cubicBezTo>
                    <a:cubicBezTo>
                      <a:pt x="5469" y="3059"/>
                      <a:pt x="6435" y="3179"/>
                      <a:pt x="7389" y="3179"/>
                    </a:cubicBezTo>
                    <a:cubicBezTo>
                      <a:pt x="8360" y="3179"/>
                      <a:pt x="9319" y="3055"/>
                      <a:pt x="10251" y="2713"/>
                    </a:cubicBezTo>
                    <a:cubicBezTo>
                      <a:pt x="9582" y="1963"/>
                      <a:pt x="8895" y="1205"/>
                      <a:pt x="8003" y="741"/>
                    </a:cubicBezTo>
                    <a:cubicBezTo>
                      <a:pt x="7350" y="411"/>
                      <a:pt x="6590" y="302"/>
                      <a:pt x="5850" y="302"/>
                    </a:cubicBezTo>
                    <a:cubicBezTo>
                      <a:pt x="5791" y="302"/>
                      <a:pt x="5733" y="303"/>
                      <a:pt x="5674" y="304"/>
                    </a:cubicBezTo>
                    <a:cubicBezTo>
                      <a:pt x="5567" y="527"/>
                      <a:pt x="5487" y="697"/>
                      <a:pt x="5380" y="920"/>
                    </a:cubicBezTo>
                    <a:cubicBezTo>
                      <a:pt x="5398" y="634"/>
                      <a:pt x="5407" y="349"/>
                      <a:pt x="5416" y="63"/>
                    </a:cubicBezTo>
                    <a:lnTo>
                      <a:pt x="5416" y="63"/>
                    </a:lnTo>
                    <a:cubicBezTo>
                      <a:pt x="5344" y="340"/>
                      <a:pt x="5237" y="616"/>
                      <a:pt x="5112" y="875"/>
                    </a:cubicBezTo>
                    <a:cubicBezTo>
                      <a:pt x="5130" y="589"/>
                      <a:pt x="5166" y="286"/>
                      <a:pt x="5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5103872" y="803511"/>
                <a:ext cx="897119" cy="277351"/>
              </a:xfrm>
              <a:custGeom>
                <a:avLst/>
                <a:gdLst/>
                <a:ahLst/>
                <a:cxnLst/>
                <a:rect l="l" t="t" r="r" b="b"/>
                <a:pathLst>
                  <a:path w="8860" h="2739" extrusionOk="0">
                    <a:moveTo>
                      <a:pt x="3854" y="0"/>
                    </a:moveTo>
                    <a:lnTo>
                      <a:pt x="3854" y="0"/>
                    </a:lnTo>
                    <a:cubicBezTo>
                      <a:pt x="3712" y="330"/>
                      <a:pt x="3498" y="634"/>
                      <a:pt x="3248" y="892"/>
                    </a:cubicBezTo>
                    <a:cubicBezTo>
                      <a:pt x="3328" y="634"/>
                      <a:pt x="3382" y="366"/>
                      <a:pt x="3408" y="98"/>
                    </a:cubicBezTo>
                    <a:lnTo>
                      <a:pt x="3408" y="98"/>
                    </a:lnTo>
                    <a:cubicBezTo>
                      <a:pt x="3257" y="402"/>
                      <a:pt x="3069" y="687"/>
                      <a:pt x="2864" y="955"/>
                    </a:cubicBezTo>
                    <a:cubicBezTo>
                      <a:pt x="2971" y="687"/>
                      <a:pt x="3025" y="393"/>
                      <a:pt x="3025" y="98"/>
                    </a:cubicBezTo>
                    <a:lnTo>
                      <a:pt x="3025" y="98"/>
                    </a:lnTo>
                    <a:cubicBezTo>
                      <a:pt x="2909" y="437"/>
                      <a:pt x="2739" y="767"/>
                      <a:pt x="2543" y="1062"/>
                    </a:cubicBezTo>
                    <a:cubicBezTo>
                      <a:pt x="2588" y="803"/>
                      <a:pt x="2597" y="535"/>
                      <a:pt x="2588" y="268"/>
                    </a:cubicBezTo>
                    <a:lnTo>
                      <a:pt x="2588" y="268"/>
                    </a:lnTo>
                    <a:cubicBezTo>
                      <a:pt x="2498" y="580"/>
                      <a:pt x="2382" y="883"/>
                      <a:pt x="2249" y="1178"/>
                    </a:cubicBezTo>
                    <a:cubicBezTo>
                      <a:pt x="2215" y="1228"/>
                      <a:pt x="2173" y="1294"/>
                      <a:pt x="2117" y="1294"/>
                    </a:cubicBezTo>
                    <a:cubicBezTo>
                      <a:pt x="2113" y="1294"/>
                      <a:pt x="2109" y="1294"/>
                      <a:pt x="2106" y="1294"/>
                    </a:cubicBezTo>
                    <a:lnTo>
                      <a:pt x="1963" y="821"/>
                    </a:lnTo>
                    <a:cubicBezTo>
                      <a:pt x="1945" y="981"/>
                      <a:pt x="1910" y="1133"/>
                      <a:pt x="1847" y="1285"/>
                    </a:cubicBezTo>
                    <a:cubicBezTo>
                      <a:pt x="1803" y="1053"/>
                      <a:pt x="1758" y="830"/>
                      <a:pt x="1704" y="598"/>
                    </a:cubicBezTo>
                    <a:cubicBezTo>
                      <a:pt x="1597" y="883"/>
                      <a:pt x="1490" y="1178"/>
                      <a:pt x="1383" y="1463"/>
                    </a:cubicBezTo>
                    <a:cubicBezTo>
                      <a:pt x="1383" y="1204"/>
                      <a:pt x="1392" y="955"/>
                      <a:pt x="1392" y="696"/>
                    </a:cubicBezTo>
                    <a:lnTo>
                      <a:pt x="1392" y="696"/>
                    </a:lnTo>
                    <a:cubicBezTo>
                      <a:pt x="1258" y="1035"/>
                      <a:pt x="1098" y="1356"/>
                      <a:pt x="919" y="1677"/>
                    </a:cubicBezTo>
                    <a:cubicBezTo>
                      <a:pt x="982" y="1427"/>
                      <a:pt x="1053" y="1178"/>
                      <a:pt x="1116" y="937"/>
                    </a:cubicBezTo>
                    <a:lnTo>
                      <a:pt x="1116" y="937"/>
                    </a:lnTo>
                    <a:cubicBezTo>
                      <a:pt x="875" y="1204"/>
                      <a:pt x="670" y="1508"/>
                      <a:pt x="527" y="1838"/>
                    </a:cubicBezTo>
                    <a:cubicBezTo>
                      <a:pt x="598" y="1588"/>
                      <a:pt x="670" y="1338"/>
                      <a:pt x="741" y="1088"/>
                    </a:cubicBezTo>
                    <a:lnTo>
                      <a:pt x="741" y="1088"/>
                    </a:lnTo>
                    <a:cubicBezTo>
                      <a:pt x="429" y="1454"/>
                      <a:pt x="170" y="1865"/>
                      <a:pt x="1" y="2311"/>
                    </a:cubicBezTo>
                    <a:cubicBezTo>
                      <a:pt x="134" y="2299"/>
                      <a:pt x="271" y="2294"/>
                      <a:pt x="409" y="2294"/>
                    </a:cubicBezTo>
                    <a:cubicBezTo>
                      <a:pt x="685" y="2294"/>
                      <a:pt x="967" y="2314"/>
                      <a:pt x="1241" y="2337"/>
                    </a:cubicBezTo>
                    <a:cubicBezTo>
                      <a:pt x="1035" y="2293"/>
                      <a:pt x="848" y="2221"/>
                      <a:pt x="670" y="2132"/>
                    </a:cubicBezTo>
                    <a:lnTo>
                      <a:pt x="670" y="2132"/>
                    </a:lnTo>
                    <a:cubicBezTo>
                      <a:pt x="1258" y="2168"/>
                      <a:pt x="1838" y="2239"/>
                      <a:pt x="2418" y="2364"/>
                    </a:cubicBezTo>
                    <a:cubicBezTo>
                      <a:pt x="2043" y="2088"/>
                      <a:pt x="1571" y="1989"/>
                      <a:pt x="1107" y="1891"/>
                    </a:cubicBezTo>
                    <a:cubicBezTo>
                      <a:pt x="1157" y="1888"/>
                      <a:pt x="1208" y="1886"/>
                      <a:pt x="1258" y="1886"/>
                    </a:cubicBezTo>
                    <a:cubicBezTo>
                      <a:pt x="2056" y="1886"/>
                      <a:pt x="2861" y="2326"/>
                      <a:pt x="3649" y="2427"/>
                    </a:cubicBezTo>
                    <a:cubicBezTo>
                      <a:pt x="3114" y="2239"/>
                      <a:pt x="2614" y="1945"/>
                      <a:pt x="2195" y="1552"/>
                    </a:cubicBezTo>
                    <a:lnTo>
                      <a:pt x="2195" y="1552"/>
                    </a:lnTo>
                    <a:cubicBezTo>
                      <a:pt x="2820" y="1811"/>
                      <a:pt x="3444" y="2061"/>
                      <a:pt x="4069" y="2311"/>
                    </a:cubicBezTo>
                    <a:cubicBezTo>
                      <a:pt x="3640" y="2034"/>
                      <a:pt x="3203" y="1749"/>
                      <a:pt x="2775" y="1463"/>
                    </a:cubicBezTo>
                    <a:lnTo>
                      <a:pt x="2775" y="1463"/>
                    </a:lnTo>
                    <a:cubicBezTo>
                      <a:pt x="3631" y="1615"/>
                      <a:pt x="4443" y="2034"/>
                      <a:pt x="5068" y="2641"/>
                    </a:cubicBezTo>
                    <a:cubicBezTo>
                      <a:pt x="4747" y="2177"/>
                      <a:pt x="4399" y="1731"/>
                      <a:pt x="3935" y="1401"/>
                    </a:cubicBezTo>
                    <a:lnTo>
                      <a:pt x="3935" y="1401"/>
                    </a:lnTo>
                    <a:cubicBezTo>
                      <a:pt x="4622" y="1677"/>
                      <a:pt x="5228" y="2141"/>
                      <a:pt x="5674" y="2739"/>
                    </a:cubicBezTo>
                    <a:cubicBezTo>
                      <a:pt x="5433" y="2248"/>
                      <a:pt x="5103" y="1802"/>
                      <a:pt x="4711" y="1427"/>
                    </a:cubicBezTo>
                    <a:lnTo>
                      <a:pt x="4711" y="1427"/>
                    </a:lnTo>
                    <a:cubicBezTo>
                      <a:pt x="5362" y="1695"/>
                      <a:pt x="5960" y="2070"/>
                      <a:pt x="6406" y="2614"/>
                    </a:cubicBezTo>
                    <a:cubicBezTo>
                      <a:pt x="6120" y="2141"/>
                      <a:pt x="5826" y="1659"/>
                      <a:pt x="5398" y="1311"/>
                    </a:cubicBezTo>
                    <a:lnTo>
                      <a:pt x="5398" y="1311"/>
                    </a:lnTo>
                    <a:cubicBezTo>
                      <a:pt x="5969" y="1659"/>
                      <a:pt x="6486" y="2070"/>
                      <a:pt x="6950" y="2552"/>
                    </a:cubicBezTo>
                    <a:cubicBezTo>
                      <a:pt x="6727" y="2177"/>
                      <a:pt x="6442" y="1838"/>
                      <a:pt x="6129" y="1543"/>
                    </a:cubicBezTo>
                    <a:lnTo>
                      <a:pt x="6129" y="1543"/>
                    </a:lnTo>
                    <a:cubicBezTo>
                      <a:pt x="6638" y="1838"/>
                      <a:pt x="7075" y="2248"/>
                      <a:pt x="7503" y="2650"/>
                    </a:cubicBezTo>
                    <a:cubicBezTo>
                      <a:pt x="7307" y="2302"/>
                      <a:pt x="7075" y="1981"/>
                      <a:pt x="6807" y="1686"/>
                    </a:cubicBezTo>
                    <a:lnTo>
                      <a:pt x="6807" y="1686"/>
                    </a:lnTo>
                    <a:cubicBezTo>
                      <a:pt x="7191" y="1954"/>
                      <a:pt x="7566" y="2221"/>
                      <a:pt x="7878" y="2569"/>
                    </a:cubicBezTo>
                    <a:cubicBezTo>
                      <a:pt x="7753" y="2275"/>
                      <a:pt x="7574" y="1998"/>
                      <a:pt x="7351" y="1766"/>
                    </a:cubicBezTo>
                    <a:lnTo>
                      <a:pt x="7351" y="1766"/>
                    </a:lnTo>
                    <a:cubicBezTo>
                      <a:pt x="7619" y="1847"/>
                      <a:pt x="7833" y="2043"/>
                      <a:pt x="8029" y="2230"/>
                    </a:cubicBezTo>
                    <a:cubicBezTo>
                      <a:pt x="8172" y="2364"/>
                      <a:pt x="8315" y="2498"/>
                      <a:pt x="8449" y="2623"/>
                    </a:cubicBezTo>
                    <a:cubicBezTo>
                      <a:pt x="8270" y="2427"/>
                      <a:pt x="8092" y="2230"/>
                      <a:pt x="7922" y="2034"/>
                    </a:cubicBezTo>
                    <a:lnTo>
                      <a:pt x="7922" y="2034"/>
                    </a:lnTo>
                    <a:cubicBezTo>
                      <a:pt x="8261" y="2105"/>
                      <a:pt x="8583" y="2266"/>
                      <a:pt x="8859" y="2489"/>
                    </a:cubicBezTo>
                    <a:cubicBezTo>
                      <a:pt x="8672" y="2293"/>
                      <a:pt x="8547" y="2070"/>
                      <a:pt x="8324" y="1918"/>
                    </a:cubicBezTo>
                    <a:lnTo>
                      <a:pt x="8324" y="1918"/>
                    </a:lnTo>
                    <a:lnTo>
                      <a:pt x="8609" y="2061"/>
                    </a:lnTo>
                    <a:cubicBezTo>
                      <a:pt x="8306" y="1740"/>
                      <a:pt x="7896" y="1535"/>
                      <a:pt x="7459" y="1481"/>
                    </a:cubicBezTo>
                    <a:cubicBezTo>
                      <a:pt x="7561" y="1459"/>
                      <a:pt x="7664" y="1448"/>
                      <a:pt x="7766" y="1448"/>
                    </a:cubicBezTo>
                    <a:cubicBezTo>
                      <a:pt x="7833" y="1448"/>
                      <a:pt x="7900" y="1453"/>
                      <a:pt x="7967" y="1463"/>
                    </a:cubicBezTo>
                    <a:cubicBezTo>
                      <a:pt x="7659" y="1275"/>
                      <a:pt x="7294" y="1176"/>
                      <a:pt x="6931" y="1176"/>
                    </a:cubicBezTo>
                    <a:cubicBezTo>
                      <a:pt x="6863" y="1176"/>
                      <a:pt x="6795" y="1180"/>
                      <a:pt x="6727" y="1187"/>
                    </a:cubicBezTo>
                    <a:cubicBezTo>
                      <a:pt x="6914" y="1115"/>
                      <a:pt x="7120" y="1071"/>
                      <a:pt x="7316" y="1053"/>
                    </a:cubicBezTo>
                    <a:cubicBezTo>
                      <a:pt x="7101" y="1006"/>
                      <a:pt x="6879" y="967"/>
                      <a:pt x="6661" y="967"/>
                    </a:cubicBezTo>
                    <a:cubicBezTo>
                      <a:pt x="6462" y="967"/>
                      <a:pt x="6267" y="999"/>
                      <a:pt x="6085" y="1088"/>
                    </a:cubicBezTo>
                    <a:cubicBezTo>
                      <a:pt x="6049" y="1106"/>
                      <a:pt x="6013" y="1115"/>
                      <a:pt x="5987" y="1133"/>
                    </a:cubicBezTo>
                    <a:cubicBezTo>
                      <a:pt x="6183" y="973"/>
                      <a:pt x="6415" y="839"/>
                      <a:pt x="6665" y="749"/>
                    </a:cubicBezTo>
                    <a:lnTo>
                      <a:pt x="6665" y="749"/>
                    </a:lnTo>
                    <a:cubicBezTo>
                      <a:pt x="6290" y="812"/>
                      <a:pt x="5879" y="883"/>
                      <a:pt x="5549" y="1071"/>
                    </a:cubicBezTo>
                    <a:cubicBezTo>
                      <a:pt x="5639" y="803"/>
                      <a:pt x="5951" y="660"/>
                      <a:pt x="6004" y="384"/>
                    </a:cubicBezTo>
                    <a:lnTo>
                      <a:pt x="6004" y="384"/>
                    </a:lnTo>
                    <a:cubicBezTo>
                      <a:pt x="5746" y="616"/>
                      <a:pt x="5469" y="848"/>
                      <a:pt x="5139" y="973"/>
                    </a:cubicBezTo>
                    <a:cubicBezTo>
                      <a:pt x="5264" y="749"/>
                      <a:pt x="5389" y="535"/>
                      <a:pt x="5505" y="312"/>
                    </a:cubicBezTo>
                    <a:lnTo>
                      <a:pt x="5505" y="312"/>
                    </a:lnTo>
                    <a:cubicBezTo>
                      <a:pt x="5291" y="535"/>
                      <a:pt x="5077" y="749"/>
                      <a:pt x="4871" y="973"/>
                    </a:cubicBezTo>
                    <a:cubicBezTo>
                      <a:pt x="4978" y="758"/>
                      <a:pt x="5077" y="544"/>
                      <a:pt x="5166" y="321"/>
                    </a:cubicBezTo>
                    <a:lnTo>
                      <a:pt x="5166" y="321"/>
                    </a:lnTo>
                    <a:cubicBezTo>
                      <a:pt x="4952" y="571"/>
                      <a:pt x="4738" y="812"/>
                      <a:pt x="4515" y="1053"/>
                    </a:cubicBezTo>
                    <a:cubicBezTo>
                      <a:pt x="4639" y="865"/>
                      <a:pt x="4720" y="651"/>
                      <a:pt x="4773" y="428"/>
                    </a:cubicBezTo>
                    <a:lnTo>
                      <a:pt x="4773" y="428"/>
                    </a:lnTo>
                    <a:cubicBezTo>
                      <a:pt x="4622" y="651"/>
                      <a:pt x="4461" y="874"/>
                      <a:pt x="4238" y="1026"/>
                    </a:cubicBezTo>
                    <a:cubicBezTo>
                      <a:pt x="4265" y="883"/>
                      <a:pt x="4292" y="741"/>
                      <a:pt x="4309" y="598"/>
                    </a:cubicBezTo>
                    <a:lnTo>
                      <a:pt x="4309" y="598"/>
                    </a:lnTo>
                    <a:cubicBezTo>
                      <a:pt x="4220" y="767"/>
                      <a:pt x="4095" y="928"/>
                      <a:pt x="3953" y="1062"/>
                    </a:cubicBezTo>
                    <a:cubicBezTo>
                      <a:pt x="3979" y="812"/>
                      <a:pt x="3970" y="553"/>
                      <a:pt x="3944" y="303"/>
                    </a:cubicBezTo>
                    <a:cubicBezTo>
                      <a:pt x="3881" y="509"/>
                      <a:pt x="3792" y="714"/>
                      <a:pt x="3667" y="901"/>
                    </a:cubicBezTo>
                    <a:cubicBezTo>
                      <a:pt x="3774" y="616"/>
                      <a:pt x="3837" y="312"/>
                      <a:pt x="385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5011730" y="900110"/>
                <a:ext cx="1032598" cy="215076"/>
              </a:xfrm>
              <a:custGeom>
                <a:avLst/>
                <a:gdLst/>
                <a:ahLst/>
                <a:cxnLst/>
                <a:rect l="l" t="t" r="r" b="b"/>
                <a:pathLst>
                  <a:path w="10198" h="2124" extrusionOk="0">
                    <a:moveTo>
                      <a:pt x="5008" y="0"/>
                    </a:moveTo>
                    <a:cubicBezTo>
                      <a:pt x="4992" y="0"/>
                      <a:pt x="4976" y="1"/>
                      <a:pt x="4961" y="1"/>
                    </a:cubicBezTo>
                    <a:cubicBezTo>
                      <a:pt x="4497" y="10"/>
                      <a:pt x="4024" y="81"/>
                      <a:pt x="3569" y="170"/>
                    </a:cubicBezTo>
                    <a:cubicBezTo>
                      <a:pt x="2837" y="313"/>
                      <a:pt x="2106" y="527"/>
                      <a:pt x="1446" y="884"/>
                    </a:cubicBezTo>
                    <a:cubicBezTo>
                      <a:pt x="955" y="1143"/>
                      <a:pt x="500" y="1490"/>
                      <a:pt x="134" y="1910"/>
                    </a:cubicBezTo>
                    <a:cubicBezTo>
                      <a:pt x="90" y="1981"/>
                      <a:pt x="45" y="2052"/>
                      <a:pt x="1" y="2124"/>
                    </a:cubicBezTo>
                    <a:cubicBezTo>
                      <a:pt x="643" y="1705"/>
                      <a:pt x="1455" y="1553"/>
                      <a:pt x="2222" y="1544"/>
                    </a:cubicBezTo>
                    <a:cubicBezTo>
                      <a:pt x="2269" y="1543"/>
                      <a:pt x="2315" y="1542"/>
                      <a:pt x="2362" y="1542"/>
                    </a:cubicBezTo>
                    <a:cubicBezTo>
                      <a:pt x="3081" y="1542"/>
                      <a:pt x="3794" y="1667"/>
                      <a:pt x="4506" y="1776"/>
                    </a:cubicBezTo>
                    <a:cubicBezTo>
                      <a:pt x="5469" y="1928"/>
                      <a:pt x="6435" y="2048"/>
                      <a:pt x="7388" y="2048"/>
                    </a:cubicBezTo>
                    <a:cubicBezTo>
                      <a:pt x="8342" y="2048"/>
                      <a:pt x="9283" y="1928"/>
                      <a:pt x="10197" y="1598"/>
                    </a:cubicBezTo>
                    <a:cubicBezTo>
                      <a:pt x="9885" y="1374"/>
                      <a:pt x="9564" y="1143"/>
                      <a:pt x="9216" y="973"/>
                    </a:cubicBezTo>
                    <a:cubicBezTo>
                      <a:pt x="8877" y="812"/>
                      <a:pt x="8511" y="705"/>
                      <a:pt x="8154" y="598"/>
                    </a:cubicBezTo>
                    <a:cubicBezTo>
                      <a:pt x="7126" y="299"/>
                      <a:pt x="6080" y="0"/>
                      <a:pt x="500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4953913" y="886440"/>
                <a:ext cx="1062367" cy="298413"/>
              </a:xfrm>
              <a:custGeom>
                <a:avLst/>
                <a:gdLst/>
                <a:ahLst/>
                <a:cxnLst/>
                <a:rect l="l" t="t" r="r" b="b"/>
                <a:pathLst>
                  <a:path w="10492" h="2947" extrusionOk="0">
                    <a:moveTo>
                      <a:pt x="10466" y="1589"/>
                    </a:moveTo>
                    <a:cubicBezTo>
                      <a:pt x="10475" y="1595"/>
                      <a:pt x="10483" y="1601"/>
                      <a:pt x="10492" y="1608"/>
                    </a:cubicBezTo>
                    <a:cubicBezTo>
                      <a:pt x="10484" y="1602"/>
                      <a:pt x="10475" y="1596"/>
                      <a:pt x="10466" y="1589"/>
                    </a:cubicBezTo>
                    <a:close/>
                    <a:moveTo>
                      <a:pt x="5444" y="0"/>
                    </a:moveTo>
                    <a:cubicBezTo>
                      <a:pt x="3443" y="0"/>
                      <a:pt x="1447" y="933"/>
                      <a:pt x="206" y="2500"/>
                    </a:cubicBezTo>
                    <a:cubicBezTo>
                      <a:pt x="99" y="2634"/>
                      <a:pt x="1" y="2794"/>
                      <a:pt x="45" y="2946"/>
                    </a:cubicBezTo>
                    <a:cubicBezTo>
                      <a:pt x="47" y="2946"/>
                      <a:pt x="50" y="2946"/>
                      <a:pt x="52" y="2946"/>
                    </a:cubicBezTo>
                    <a:cubicBezTo>
                      <a:pt x="117" y="2946"/>
                      <a:pt x="243" y="2828"/>
                      <a:pt x="277" y="2776"/>
                    </a:cubicBezTo>
                    <a:cubicBezTo>
                      <a:pt x="1134" y="1411"/>
                      <a:pt x="2668" y="573"/>
                      <a:pt x="4256" y="305"/>
                    </a:cubicBezTo>
                    <a:cubicBezTo>
                      <a:pt x="4822" y="213"/>
                      <a:pt x="5286" y="166"/>
                      <a:pt x="5720" y="166"/>
                    </a:cubicBezTo>
                    <a:cubicBezTo>
                      <a:pt x="6503" y="166"/>
                      <a:pt x="7184" y="319"/>
                      <a:pt x="8172" y="635"/>
                    </a:cubicBezTo>
                    <a:cubicBezTo>
                      <a:pt x="8704" y="801"/>
                      <a:pt x="10079" y="1324"/>
                      <a:pt x="10466" y="1589"/>
                    </a:cubicBezTo>
                    <a:lnTo>
                      <a:pt x="10466" y="1589"/>
                    </a:lnTo>
                    <a:cubicBezTo>
                      <a:pt x="9562" y="949"/>
                      <a:pt x="8537" y="570"/>
                      <a:pt x="7459" y="305"/>
                    </a:cubicBezTo>
                    <a:cubicBezTo>
                      <a:pt x="7093" y="207"/>
                      <a:pt x="6718" y="118"/>
                      <a:pt x="6344" y="64"/>
                    </a:cubicBezTo>
                    <a:cubicBezTo>
                      <a:pt x="6045" y="21"/>
                      <a:pt x="5745" y="0"/>
                      <a:pt x="5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9" name="Google Shape;929;p9"/>
          <p:cNvGrpSpPr/>
          <p:nvPr/>
        </p:nvGrpSpPr>
        <p:grpSpPr>
          <a:xfrm>
            <a:off x="-1072461" y="2126055"/>
            <a:ext cx="2988050" cy="5118707"/>
            <a:chOff x="-1072461" y="2126055"/>
            <a:chExt cx="2988050" cy="5118707"/>
          </a:xfrm>
        </p:grpSpPr>
        <p:grpSp>
          <p:nvGrpSpPr>
            <p:cNvPr id="930" name="Google Shape;930;p9"/>
            <p:cNvGrpSpPr/>
            <p:nvPr/>
          </p:nvGrpSpPr>
          <p:grpSpPr>
            <a:xfrm rot="-373500">
              <a:off x="-956004" y="2206215"/>
              <a:ext cx="1600037" cy="2235012"/>
              <a:chOff x="3996441" y="87120"/>
              <a:chExt cx="849227" cy="1186243"/>
            </a:xfrm>
          </p:grpSpPr>
          <p:sp>
            <p:nvSpPr>
              <p:cNvPr id="931" name="Google Shape;931;p9"/>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9"/>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9"/>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9"/>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9"/>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9"/>
            <p:cNvGrpSpPr/>
            <p:nvPr/>
          </p:nvGrpSpPr>
          <p:grpSpPr>
            <a:xfrm rot="-3689794">
              <a:off x="-740433" y="4870354"/>
              <a:ext cx="2605749" cy="1664564"/>
              <a:chOff x="5669385" y="-152150"/>
              <a:chExt cx="1383042" cy="883494"/>
            </a:xfrm>
          </p:grpSpPr>
          <p:sp>
            <p:nvSpPr>
              <p:cNvPr id="943" name="Google Shape;943;p9"/>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9"/>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9"/>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9"/>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9"/>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9"/>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9"/>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9"/>
            <p:cNvGrpSpPr/>
            <p:nvPr/>
          </p:nvGrpSpPr>
          <p:grpSpPr>
            <a:xfrm rot="10592362">
              <a:off x="-614421" y="3671006"/>
              <a:ext cx="1228830" cy="1463922"/>
              <a:chOff x="5806687" y="1410545"/>
              <a:chExt cx="477012" cy="568271"/>
            </a:xfrm>
          </p:grpSpPr>
          <p:sp>
            <p:nvSpPr>
              <p:cNvPr id="951" name="Google Shape;951;p9"/>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9"/>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9"/>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9"/>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5" name="Google Shape;955;p9"/>
          <p:cNvGrpSpPr/>
          <p:nvPr/>
        </p:nvGrpSpPr>
        <p:grpSpPr>
          <a:xfrm>
            <a:off x="5831475" y="-1432142"/>
            <a:ext cx="3913130" cy="2814806"/>
            <a:chOff x="5831475" y="-1432142"/>
            <a:chExt cx="3913130" cy="2814806"/>
          </a:xfrm>
        </p:grpSpPr>
        <p:grpSp>
          <p:nvGrpSpPr>
            <p:cNvPr id="956" name="Google Shape;956;p9"/>
            <p:cNvGrpSpPr/>
            <p:nvPr/>
          </p:nvGrpSpPr>
          <p:grpSpPr>
            <a:xfrm rot="-6013754">
              <a:off x="6273282" y="-1563894"/>
              <a:ext cx="1600070" cy="2235058"/>
              <a:chOff x="3996441" y="87120"/>
              <a:chExt cx="849227" cy="1186243"/>
            </a:xfrm>
          </p:grpSpPr>
          <p:sp>
            <p:nvSpPr>
              <p:cNvPr id="957" name="Google Shape;957;p9"/>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9"/>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9"/>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9"/>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9"/>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9"/>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9"/>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9"/>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9"/>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9"/>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9"/>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9"/>
            <p:cNvGrpSpPr/>
            <p:nvPr/>
          </p:nvGrpSpPr>
          <p:grpSpPr>
            <a:xfrm>
              <a:off x="7005754" y="-391263"/>
              <a:ext cx="2138241" cy="999056"/>
              <a:chOff x="1889010" y="646259"/>
              <a:chExt cx="944912" cy="441494"/>
            </a:xfrm>
          </p:grpSpPr>
          <p:sp>
            <p:nvSpPr>
              <p:cNvPr id="969" name="Google Shape;969;p9"/>
              <p:cNvSpPr/>
              <p:nvPr/>
            </p:nvSpPr>
            <p:spPr>
              <a:xfrm>
                <a:off x="1889010" y="646259"/>
                <a:ext cx="944912" cy="441494"/>
              </a:xfrm>
              <a:custGeom>
                <a:avLst/>
                <a:gdLst/>
                <a:ahLst/>
                <a:cxnLst/>
                <a:rect l="l" t="t" r="r" b="b"/>
                <a:pathLst>
                  <a:path w="9332" h="4360" extrusionOk="0">
                    <a:moveTo>
                      <a:pt x="9332" y="1"/>
                    </a:moveTo>
                    <a:cubicBezTo>
                      <a:pt x="8922" y="634"/>
                      <a:pt x="8565" y="1312"/>
                      <a:pt x="8137" y="1937"/>
                    </a:cubicBezTo>
                    <a:cubicBezTo>
                      <a:pt x="7699" y="2561"/>
                      <a:pt x="7200" y="3230"/>
                      <a:pt x="6513" y="3551"/>
                    </a:cubicBezTo>
                    <a:cubicBezTo>
                      <a:pt x="6245" y="3685"/>
                      <a:pt x="5960" y="3819"/>
                      <a:pt x="5665" y="3873"/>
                    </a:cubicBezTo>
                    <a:cubicBezTo>
                      <a:pt x="5533" y="3901"/>
                      <a:pt x="5399" y="3912"/>
                      <a:pt x="5263" y="3912"/>
                    </a:cubicBezTo>
                    <a:cubicBezTo>
                      <a:pt x="5142" y="3912"/>
                      <a:pt x="5020" y="3903"/>
                      <a:pt x="4898" y="3890"/>
                    </a:cubicBezTo>
                    <a:cubicBezTo>
                      <a:pt x="4711" y="3873"/>
                      <a:pt x="4532" y="3846"/>
                      <a:pt x="4354" y="3783"/>
                    </a:cubicBezTo>
                    <a:cubicBezTo>
                      <a:pt x="4167" y="3703"/>
                      <a:pt x="3997" y="3569"/>
                      <a:pt x="3837" y="3444"/>
                    </a:cubicBezTo>
                    <a:cubicBezTo>
                      <a:pt x="3194" y="2927"/>
                      <a:pt x="2570" y="2383"/>
                      <a:pt x="1972" y="1812"/>
                    </a:cubicBezTo>
                    <a:cubicBezTo>
                      <a:pt x="1687" y="1535"/>
                      <a:pt x="1133" y="1018"/>
                      <a:pt x="777" y="831"/>
                    </a:cubicBezTo>
                    <a:lnTo>
                      <a:pt x="1" y="822"/>
                    </a:lnTo>
                    <a:lnTo>
                      <a:pt x="1" y="822"/>
                    </a:lnTo>
                    <a:cubicBezTo>
                      <a:pt x="348" y="1045"/>
                      <a:pt x="679" y="1321"/>
                      <a:pt x="1035" y="1509"/>
                    </a:cubicBezTo>
                    <a:cubicBezTo>
                      <a:pt x="1392" y="1696"/>
                      <a:pt x="1687" y="1981"/>
                      <a:pt x="1972" y="2258"/>
                    </a:cubicBezTo>
                    <a:cubicBezTo>
                      <a:pt x="2570" y="2829"/>
                      <a:pt x="3194" y="3373"/>
                      <a:pt x="3837" y="3890"/>
                    </a:cubicBezTo>
                    <a:cubicBezTo>
                      <a:pt x="3997" y="4024"/>
                      <a:pt x="4167" y="4149"/>
                      <a:pt x="4354" y="4229"/>
                    </a:cubicBezTo>
                    <a:cubicBezTo>
                      <a:pt x="4532" y="4301"/>
                      <a:pt x="4711" y="4328"/>
                      <a:pt x="4898" y="4345"/>
                    </a:cubicBezTo>
                    <a:cubicBezTo>
                      <a:pt x="5018" y="4354"/>
                      <a:pt x="5138" y="4360"/>
                      <a:pt x="5257" y="4360"/>
                    </a:cubicBezTo>
                    <a:cubicBezTo>
                      <a:pt x="5395" y="4360"/>
                      <a:pt x="5531" y="4351"/>
                      <a:pt x="5665" y="4328"/>
                    </a:cubicBezTo>
                    <a:cubicBezTo>
                      <a:pt x="5960" y="4265"/>
                      <a:pt x="6245" y="4140"/>
                      <a:pt x="6513" y="4006"/>
                    </a:cubicBezTo>
                    <a:cubicBezTo>
                      <a:pt x="7200" y="3676"/>
                      <a:pt x="7699" y="3016"/>
                      <a:pt x="8137" y="2383"/>
                    </a:cubicBezTo>
                    <a:cubicBezTo>
                      <a:pt x="8565" y="1758"/>
                      <a:pt x="8922" y="1089"/>
                      <a:pt x="9332" y="447"/>
                    </a:cubicBezTo>
                    <a:lnTo>
                      <a:pt x="9332" y="1"/>
                    </a:lnTo>
                    <a:close/>
                  </a:path>
                </a:pathLst>
              </a:custGeom>
              <a:solidFill>
                <a:srgbClr val="8A6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9"/>
              <p:cNvSpPr/>
              <p:nvPr/>
            </p:nvSpPr>
            <p:spPr>
              <a:xfrm>
                <a:off x="1889010" y="646259"/>
                <a:ext cx="944912" cy="441494"/>
              </a:xfrm>
              <a:custGeom>
                <a:avLst/>
                <a:gdLst/>
                <a:ahLst/>
                <a:cxnLst/>
                <a:rect l="l" t="t" r="r" b="b"/>
                <a:pathLst>
                  <a:path w="9332" h="4360" extrusionOk="0">
                    <a:moveTo>
                      <a:pt x="9332" y="1"/>
                    </a:moveTo>
                    <a:cubicBezTo>
                      <a:pt x="8922" y="634"/>
                      <a:pt x="8565" y="1312"/>
                      <a:pt x="8137" y="1937"/>
                    </a:cubicBezTo>
                    <a:cubicBezTo>
                      <a:pt x="7699" y="2561"/>
                      <a:pt x="7200" y="3230"/>
                      <a:pt x="6513" y="3551"/>
                    </a:cubicBezTo>
                    <a:cubicBezTo>
                      <a:pt x="6245" y="3685"/>
                      <a:pt x="5960" y="3819"/>
                      <a:pt x="5665" y="3873"/>
                    </a:cubicBezTo>
                    <a:cubicBezTo>
                      <a:pt x="5533" y="3901"/>
                      <a:pt x="5399" y="3912"/>
                      <a:pt x="5263" y="3912"/>
                    </a:cubicBezTo>
                    <a:cubicBezTo>
                      <a:pt x="5142" y="3912"/>
                      <a:pt x="5020" y="3903"/>
                      <a:pt x="4898" y="3890"/>
                    </a:cubicBezTo>
                    <a:cubicBezTo>
                      <a:pt x="4711" y="3873"/>
                      <a:pt x="4532" y="3846"/>
                      <a:pt x="4354" y="3783"/>
                    </a:cubicBezTo>
                    <a:cubicBezTo>
                      <a:pt x="4167" y="3703"/>
                      <a:pt x="3997" y="3569"/>
                      <a:pt x="3837" y="3444"/>
                    </a:cubicBezTo>
                    <a:cubicBezTo>
                      <a:pt x="3194" y="2927"/>
                      <a:pt x="2570" y="2383"/>
                      <a:pt x="1972" y="1812"/>
                    </a:cubicBezTo>
                    <a:cubicBezTo>
                      <a:pt x="1687" y="1535"/>
                      <a:pt x="1133" y="1018"/>
                      <a:pt x="777" y="831"/>
                    </a:cubicBezTo>
                    <a:lnTo>
                      <a:pt x="1" y="822"/>
                    </a:lnTo>
                    <a:lnTo>
                      <a:pt x="1" y="822"/>
                    </a:lnTo>
                    <a:cubicBezTo>
                      <a:pt x="348" y="1045"/>
                      <a:pt x="679" y="1321"/>
                      <a:pt x="1035" y="1509"/>
                    </a:cubicBezTo>
                    <a:cubicBezTo>
                      <a:pt x="1392" y="1696"/>
                      <a:pt x="1687" y="1981"/>
                      <a:pt x="1972" y="2258"/>
                    </a:cubicBezTo>
                    <a:cubicBezTo>
                      <a:pt x="2570" y="2829"/>
                      <a:pt x="3194" y="3373"/>
                      <a:pt x="3837" y="3890"/>
                    </a:cubicBezTo>
                    <a:cubicBezTo>
                      <a:pt x="3997" y="4024"/>
                      <a:pt x="4167" y="4149"/>
                      <a:pt x="4354" y="4229"/>
                    </a:cubicBezTo>
                    <a:cubicBezTo>
                      <a:pt x="4532" y="4301"/>
                      <a:pt x="4711" y="4328"/>
                      <a:pt x="4898" y="4345"/>
                    </a:cubicBezTo>
                    <a:cubicBezTo>
                      <a:pt x="5018" y="4354"/>
                      <a:pt x="5138" y="4360"/>
                      <a:pt x="5257" y="4360"/>
                    </a:cubicBezTo>
                    <a:cubicBezTo>
                      <a:pt x="5395" y="4360"/>
                      <a:pt x="5531" y="4351"/>
                      <a:pt x="5665" y="4328"/>
                    </a:cubicBezTo>
                    <a:cubicBezTo>
                      <a:pt x="5960" y="4265"/>
                      <a:pt x="6245" y="4140"/>
                      <a:pt x="6513" y="4006"/>
                    </a:cubicBezTo>
                    <a:cubicBezTo>
                      <a:pt x="7200" y="3676"/>
                      <a:pt x="7699" y="3016"/>
                      <a:pt x="8137" y="2383"/>
                    </a:cubicBezTo>
                    <a:cubicBezTo>
                      <a:pt x="8565" y="1758"/>
                      <a:pt x="8922" y="1089"/>
                      <a:pt x="9332" y="447"/>
                    </a:cubicBezTo>
                    <a:lnTo>
                      <a:pt x="93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9"/>
              <p:cNvSpPr/>
              <p:nvPr/>
            </p:nvSpPr>
            <p:spPr>
              <a:xfrm>
                <a:off x="1889010" y="668839"/>
                <a:ext cx="944912" cy="418913"/>
              </a:xfrm>
              <a:custGeom>
                <a:avLst/>
                <a:gdLst/>
                <a:ahLst/>
                <a:cxnLst/>
                <a:rect l="l" t="t" r="r" b="b"/>
                <a:pathLst>
                  <a:path w="9332" h="4137" extrusionOk="0">
                    <a:moveTo>
                      <a:pt x="9332" y="1"/>
                    </a:moveTo>
                    <a:cubicBezTo>
                      <a:pt x="8797" y="1089"/>
                      <a:pt x="8110" y="2106"/>
                      <a:pt x="7280" y="3007"/>
                    </a:cubicBezTo>
                    <a:cubicBezTo>
                      <a:pt x="7111" y="3186"/>
                      <a:pt x="6932" y="3364"/>
                      <a:pt x="6727" y="3498"/>
                    </a:cubicBezTo>
                    <a:cubicBezTo>
                      <a:pt x="6442" y="3676"/>
                      <a:pt x="6111" y="3748"/>
                      <a:pt x="5781" y="3801"/>
                    </a:cubicBezTo>
                    <a:cubicBezTo>
                      <a:pt x="5555" y="3841"/>
                      <a:pt x="5323" y="3870"/>
                      <a:pt x="5094" y="3870"/>
                    </a:cubicBezTo>
                    <a:cubicBezTo>
                      <a:pt x="4916" y="3870"/>
                      <a:pt x="4739" y="3853"/>
                      <a:pt x="4568" y="3810"/>
                    </a:cubicBezTo>
                    <a:cubicBezTo>
                      <a:pt x="3944" y="3641"/>
                      <a:pt x="3462" y="3159"/>
                      <a:pt x="2989" y="2713"/>
                    </a:cubicBezTo>
                    <a:cubicBezTo>
                      <a:pt x="2168" y="1928"/>
                      <a:pt x="1285" y="1223"/>
                      <a:pt x="331" y="608"/>
                    </a:cubicBezTo>
                    <a:lnTo>
                      <a:pt x="1" y="599"/>
                    </a:lnTo>
                    <a:lnTo>
                      <a:pt x="1" y="599"/>
                    </a:lnTo>
                    <a:cubicBezTo>
                      <a:pt x="348" y="822"/>
                      <a:pt x="679" y="1098"/>
                      <a:pt x="1035" y="1286"/>
                    </a:cubicBezTo>
                    <a:cubicBezTo>
                      <a:pt x="1392" y="1473"/>
                      <a:pt x="1687" y="1758"/>
                      <a:pt x="1972" y="2035"/>
                    </a:cubicBezTo>
                    <a:cubicBezTo>
                      <a:pt x="2570" y="2606"/>
                      <a:pt x="3194" y="3150"/>
                      <a:pt x="3837" y="3667"/>
                    </a:cubicBezTo>
                    <a:cubicBezTo>
                      <a:pt x="3997" y="3801"/>
                      <a:pt x="4167" y="3926"/>
                      <a:pt x="4354" y="4006"/>
                    </a:cubicBezTo>
                    <a:cubicBezTo>
                      <a:pt x="4532" y="4078"/>
                      <a:pt x="4711" y="4105"/>
                      <a:pt x="4898" y="4122"/>
                    </a:cubicBezTo>
                    <a:cubicBezTo>
                      <a:pt x="5018" y="4131"/>
                      <a:pt x="5138" y="4137"/>
                      <a:pt x="5257" y="4137"/>
                    </a:cubicBezTo>
                    <a:cubicBezTo>
                      <a:pt x="5395" y="4137"/>
                      <a:pt x="5531" y="4128"/>
                      <a:pt x="5665" y="4105"/>
                    </a:cubicBezTo>
                    <a:cubicBezTo>
                      <a:pt x="5960" y="4042"/>
                      <a:pt x="6245" y="3917"/>
                      <a:pt x="6513" y="3783"/>
                    </a:cubicBezTo>
                    <a:cubicBezTo>
                      <a:pt x="7200" y="3453"/>
                      <a:pt x="7699" y="2793"/>
                      <a:pt x="8137" y="2160"/>
                    </a:cubicBezTo>
                    <a:cubicBezTo>
                      <a:pt x="8565" y="1535"/>
                      <a:pt x="8922" y="866"/>
                      <a:pt x="9332" y="224"/>
                    </a:cubicBezTo>
                    <a:lnTo>
                      <a:pt x="9332" y="1"/>
                    </a:ln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9"/>
            <p:cNvGrpSpPr/>
            <p:nvPr/>
          </p:nvGrpSpPr>
          <p:grpSpPr>
            <a:xfrm rot="-655394">
              <a:off x="8234113" y="-186015"/>
              <a:ext cx="1385610" cy="1450537"/>
              <a:chOff x="6541903" y="866189"/>
              <a:chExt cx="510528" cy="534450"/>
            </a:xfrm>
          </p:grpSpPr>
          <p:sp>
            <p:nvSpPr>
              <p:cNvPr id="973" name="Google Shape;973;p9"/>
              <p:cNvSpPr/>
              <p:nvPr/>
            </p:nvSpPr>
            <p:spPr>
              <a:xfrm>
                <a:off x="6541903" y="866189"/>
                <a:ext cx="510528" cy="534450"/>
              </a:xfrm>
              <a:custGeom>
                <a:avLst/>
                <a:gdLst/>
                <a:ahLst/>
                <a:cxnLst/>
                <a:rect l="l" t="t" r="r" b="b"/>
                <a:pathLst>
                  <a:path w="5042" h="5278" extrusionOk="0">
                    <a:moveTo>
                      <a:pt x="3760" y="1"/>
                    </a:moveTo>
                    <a:cubicBezTo>
                      <a:pt x="3713" y="1"/>
                      <a:pt x="3669" y="5"/>
                      <a:pt x="3632" y="15"/>
                    </a:cubicBezTo>
                    <a:cubicBezTo>
                      <a:pt x="2829" y="229"/>
                      <a:pt x="2240" y="933"/>
                      <a:pt x="1883" y="1683"/>
                    </a:cubicBezTo>
                    <a:cubicBezTo>
                      <a:pt x="1526" y="2432"/>
                      <a:pt x="1339" y="3253"/>
                      <a:pt x="1000" y="4020"/>
                    </a:cubicBezTo>
                    <a:cubicBezTo>
                      <a:pt x="777" y="4529"/>
                      <a:pt x="438" y="4921"/>
                      <a:pt x="1" y="5278"/>
                    </a:cubicBezTo>
                    <a:cubicBezTo>
                      <a:pt x="1339" y="4725"/>
                      <a:pt x="2731" y="4109"/>
                      <a:pt x="3605" y="2950"/>
                    </a:cubicBezTo>
                    <a:cubicBezTo>
                      <a:pt x="4078" y="2334"/>
                      <a:pt x="4399" y="1567"/>
                      <a:pt x="5041" y="1130"/>
                    </a:cubicBezTo>
                    <a:cubicBezTo>
                      <a:pt x="4970" y="701"/>
                      <a:pt x="4667" y="362"/>
                      <a:pt x="4292" y="139"/>
                    </a:cubicBezTo>
                    <a:cubicBezTo>
                      <a:pt x="4165" y="62"/>
                      <a:pt x="3937" y="1"/>
                      <a:pt x="3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9"/>
              <p:cNvSpPr/>
              <p:nvPr/>
            </p:nvSpPr>
            <p:spPr>
              <a:xfrm>
                <a:off x="6623212" y="874795"/>
                <a:ext cx="418386" cy="471669"/>
              </a:xfrm>
              <a:custGeom>
                <a:avLst/>
                <a:gdLst/>
                <a:ahLst/>
                <a:cxnLst/>
                <a:rect l="l" t="t" r="r" b="b"/>
                <a:pathLst>
                  <a:path w="4132" h="4658" extrusionOk="0">
                    <a:moveTo>
                      <a:pt x="3382" y="1"/>
                    </a:moveTo>
                    <a:cubicBezTo>
                      <a:pt x="3177" y="224"/>
                      <a:pt x="2998" y="474"/>
                      <a:pt x="2855" y="750"/>
                    </a:cubicBezTo>
                    <a:cubicBezTo>
                      <a:pt x="2873" y="509"/>
                      <a:pt x="2927" y="269"/>
                      <a:pt x="3025" y="54"/>
                    </a:cubicBezTo>
                    <a:lnTo>
                      <a:pt x="3025" y="54"/>
                    </a:lnTo>
                    <a:cubicBezTo>
                      <a:pt x="2820" y="376"/>
                      <a:pt x="2695" y="741"/>
                      <a:pt x="2570" y="1107"/>
                    </a:cubicBezTo>
                    <a:cubicBezTo>
                      <a:pt x="2606" y="839"/>
                      <a:pt x="2632" y="563"/>
                      <a:pt x="2659" y="295"/>
                    </a:cubicBezTo>
                    <a:lnTo>
                      <a:pt x="2659" y="295"/>
                    </a:lnTo>
                    <a:cubicBezTo>
                      <a:pt x="2418" y="750"/>
                      <a:pt x="2222" y="1232"/>
                      <a:pt x="2088" y="1732"/>
                    </a:cubicBezTo>
                    <a:cubicBezTo>
                      <a:pt x="2035" y="1419"/>
                      <a:pt x="2061" y="1098"/>
                      <a:pt x="2106" y="786"/>
                    </a:cubicBezTo>
                    <a:lnTo>
                      <a:pt x="2106" y="786"/>
                    </a:lnTo>
                    <a:cubicBezTo>
                      <a:pt x="1874" y="1250"/>
                      <a:pt x="1740" y="1758"/>
                      <a:pt x="1696" y="2276"/>
                    </a:cubicBezTo>
                    <a:cubicBezTo>
                      <a:pt x="1615" y="1928"/>
                      <a:pt x="1580" y="1571"/>
                      <a:pt x="1589" y="1214"/>
                    </a:cubicBezTo>
                    <a:lnTo>
                      <a:pt x="1589" y="1214"/>
                    </a:lnTo>
                    <a:cubicBezTo>
                      <a:pt x="1419" y="1696"/>
                      <a:pt x="1348" y="2213"/>
                      <a:pt x="1375" y="2722"/>
                    </a:cubicBezTo>
                    <a:cubicBezTo>
                      <a:pt x="1268" y="2410"/>
                      <a:pt x="1196" y="2088"/>
                      <a:pt x="1160" y="1767"/>
                    </a:cubicBezTo>
                    <a:cubicBezTo>
                      <a:pt x="1071" y="2213"/>
                      <a:pt x="1036" y="2677"/>
                      <a:pt x="1053" y="3132"/>
                    </a:cubicBezTo>
                    <a:cubicBezTo>
                      <a:pt x="1000" y="2918"/>
                      <a:pt x="937" y="2731"/>
                      <a:pt x="937" y="2517"/>
                    </a:cubicBezTo>
                    <a:cubicBezTo>
                      <a:pt x="920" y="2856"/>
                      <a:pt x="893" y="3204"/>
                      <a:pt x="875" y="3551"/>
                    </a:cubicBezTo>
                    <a:lnTo>
                      <a:pt x="786" y="2900"/>
                    </a:lnTo>
                    <a:cubicBezTo>
                      <a:pt x="741" y="3248"/>
                      <a:pt x="688" y="3587"/>
                      <a:pt x="625" y="3926"/>
                    </a:cubicBezTo>
                    <a:cubicBezTo>
                      <a:pt x="607" y="3721"/>
                      <a:pt x="607" y="3507"/>
                      <a:pt x="616" y="3302"/>
                    </a:cubicBezTo>
                    <a:lnTo>
                      <a:pt x="616" y="3302"/>
                    </a:lnTo>
                    <a:cubicBezTo>
                      <a:pt x="572" y="3801"/>
                      <a:pt x="340" y="4292"/>
                      <a:pt x="1" y="4658"/>
                    </a:cubicBezTo>
                    <a:cubicBezTo>
                      <a:pt x="509" y="4568"/>
                      <a:pt x="991" y="4328"/>
                      <a:pt x="1375" y="3980"/>
                    </a:cubicBezTo>
                    <a:lnTo>
                      <a:pt x="1375" y="3980"/>
                    </a:lnTo>
                    <a:cubicBezTo>
                      <a:pt x="1187" y="4060"/>
                      <a:pt x="991" y="4105"/>
                      <a:pt x="795" y="4113"/>
                    </a:cubicBezTo>
                    <a:cubicBezTo>
                      <a:pt x="1223" y="3899"/>
                      <a:pt x="1651" y="3694"/>
                      <a:pt x="2070" y="3489"/>
                    </a:cubicBezTo>
                    <a:lnTo>
                      <a:pt x="2070" y="3489"/>
                    </a:lnTo>
                    <a:cubicBezTo>
                      <a:pt x="1776" y="3498"/>
                      <a:pt x="1482" y="3569"/>
                      <a:pt x="1205" y="3676"/>
                    </a:cubicBezTo>
                    <a:lnTo>
                      <a:pt x="2427" y="3043"/>
                    </a:lnTo>
                    <a:lnTo>
                      <a:pt x="2427" y="3043"/>
                    </a:lnTo>
                    <a:cubicBezTo>
                      <a:pt x="2160" y="3096"/>
                      <a:pt x="1901" y="3159"/>
                      <a:pt x="1642" y="3230"/>
                    </a:cubicBezTo>
                    <a:cubicBezTo>
                      <a:pt x="1972" y="3043"/>
                      <a:pt x="2320" y="2865"/>
                      <a:pt x="2668" y="2704"/>
                    </a:cubicBezTo>
                    <a:lnTo>
                      <a:pt x="2668" y="2704"/>
                    </a:lnTo>
                    <a:cubicBezTo>
                      <a:pt x="2347" y="2731"/>
                      <a:pt x="2026" y="2820"/>
                      <a:pt x="1722" y="2918"/>
                    </a:cubicBezTo>
                    <a:cubicBezTo>
                      <a:pt x="2142" y="2686"/>
                      <a:pt x="2570" y="2454"/>
                      <a:pt x="2998" y="2222"/>
                    </a:cubicBezTo>
                    <a:lnTo>
                      <a:pt x="2998" y="2222"/>
                    </a:lnTo>
                    <a:cubicBezTo>
                      <a:pt x="2650" y="2267"/>
                      <a:pt x="2311" y="2347"/>
                      <a:pt x="1981" y="2463"/>
                    </a:cubicBezTo>
                    <a:cubicBezTo>
                      <a:pt x="2392" y="2195"/>
                      <a:pt x="2811" y="1946"/>
                      <a:pt x="3248" y="1723"/>
                    </a:cubicBezTo>
                    <a:lnTo>
                      <a:pt x="3248" y="1723"/>
                    </a:lnTo>
                    <a:cubicBezTo>
                      <a:pt x="2900" y="1758"/>
                      <a:pt x="2552" y="1848"/>
                      <a:pt x="2231" y="1972"/>
                    </a:cubicBezTo>
                    <a:cubicBezTo>
                      <a:pt x="2615" y="1660"/>
                      <a:pt x="3078" y="1446"/>
                      <a:pt x="3569" y="1357"/>
                    </a:cubicBezTo>
                    <a:cubicBezTo>
                      <a:pt x="3547" y="1356"/>
                      <a:pt x="3524" y="1356"/>
                      <a:pt x="3502" y="1356"/>
                    </a:cubicBezTo>
                    <a:cubicBezTo>
                      <a:pt x="3211" y="1356"/>
                      <a:pt x="2915" y="1409"/>
                      <a:pt x="2641" y="1509"/>
                    </a:cubicBezTo>
                    <a:cubicBezTo>
                      <a:pt x="2980" y="1285"/>
                      <a:pt x="3364" y="1134"/>
                      <a:pt x="3765" y="1054"/>
                    </a:cubicBezTo>
                    <a:cubicBezTo>
                      <a:pt x="3616" y="1021"/>
                      <a:pt x="3466" y="1005"/>
                      <a:pt x="3316" y="1005"/>
                    </a:cubicBezTo>
                    <a:cubicBezTo>
                      <a:pt x="3216" y="1005"/>
                      <a:pt x="3116" y="1013"/>
                      <a:pt x="3016" y="1027"/>
                    </a:cubicBezTo>
                    <a:lnTo>
                      <a:pt x="4131" y="706"/>
                    </a:lnTo>
                    <a:cubicBezTo>
                      <a:pt x="3972" y="654"/>
                      <a:pt x="3808" y="630"/>
                      <a:pt x="3644" y="630"/>
                    </a:cubicBezTo>
                    <a:cubicBezTo>
                      <a:pt x="3523" y="630"/>
                      <a:pt x="3402" y="643"/>
                      <a:pt x="3284" y="670"/>
                    </a:cubicBezTo>
                    <a:cubicBezTo>
                      <a:pt x="3319" y="447"/>
                      <a:pt x="3355" y="224"/>
                      <a:pt x="338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9"/>
              <p:cNvSpPr/>
              <p:nvPr/>
            </p:nvSpPr>
            <p:spPr>
              <a:xfrm>
                <a:off x="6541903" y="898287"/>
                <a:ext cx="510528" cy="502351"/>
              </a:xfrm>
              <a:custGeom>
                <a:avLst/>
                <a:gdLst/>
                <a:ahLst/>
                <a:cxnLst/>
                <a:rect l="l" t="t" r="r" b="b"/>
                <a:pathLst>
                  <a:path w="5042" h="4961" extrusionOk="0">
                    <a:moveTo>
                      <a:pt x="4542" y="1"/>
                    </a:moveTo>
                    <a:cubicBezTo>
                      <a:pt x="4283" y="126"/>
                      <a:pt x="4042" y="286"/>
                      <a:pt x="3828" y="474"/>
                    </a:cubicBezTo>
                    <a:cubicBezTo>
                      <a:pt x="3471" y="786"/>
                      <a:pt x="3177" y="1169"/>
                      <a:pt x="2891" y="1553"/>
                    </a:cubicBezTo>
                    <a:cubicBezTo>
                      <a:pt x="2749" y="1740"/>
                      <a:pt x="2606" y="1946"/>
                      <a:pt x="2490" y="2151"/>
                    </a:cubicBezTo>
                    <a:cubicBezTo>
                      <a:pt x="2365" y="2347"/>
                      <a:pt x="2267" y="2561"/>
                      <a:pt x="2151" y="2766"/>
                    </a:cubicBezTo>
                    <a:cubicBezTo>
                      <a:pt x="1678" y="3650"/>
                      <a:pt x="964" y="4443"/>
                      <a:pt x="81" y="4890"/>
                    </a:cubicBezTo>
                    <a:cubicBezTo>
                      <a:pt x="54" y="4916"/>
                      <a:pt x="28" y="4934"/>
                      <a:pt x="1" y="4961"/>
                    </a:cubicBezTo>
                    <a:cubicBezTo>
                      <a:pt x="1339" y="4408"/>
                      <a:pt x="2731" y="3792"/>
                      <a:pt x="3605" y="2633"/>
                    </a:cubicBezTo>
                    <a:cubicBezTo>
                      <a:pt x="4078" y="2017"/>
                      <a:pt x="4399" y="1250"/>
                      <a:pt x="5041" y="813"/>
                    </a:cubicBezTo>
                    <a:cubicBezTo>
                      <a:pt x="4988" y="483"/>
                      <a:pt x="4791" y="206"/>
                      <a:pt x="454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9"/>
              <p:cNvSpPr/>
              <p:nvPr/>
            </p:nvSpPr>
            <p:spPr>
              <a:xfrm>
                <a:off x="6541903" y="887453"/>
                <a:ext cx="470734" cy="513186"/>
              </a:xfrm>
              <a:custGeom>
                <a:avLst/>
                <a:gdLst/>
                <a:ahLst/>
                <a:cxnLst/>
                <a:rect l="l" t="t" r="r" b="b"/>
                <a:pathLst>
                  <a:path w="4649" h="5068" extrusionOk="0">
                    <a:moveTo>
                      <a:pt x="4399" y="1"/>
                    </a:moveTo>
                    <a:cubicBezTo>
                      <a:pt x="3400" y="625"/>
                      <a:pt x="2686" y="1651"/>
                      <a:pt x="2071" y="2668"/>
                    </a:cubicBezTo>
                    <a:cubicBezTo>
                      <a:pt x="1740" y="3212"/>
                      <a:pt x="1419" y="3765"/>
                      <a:pt x="991" y="4238"/>
                    </a:cubicBezTo>
                    <a:cubicBezTo>
                      <a:pt x="759" y="4488"/>
                      <a:pt x="500" y="4711"/>
                      <a:pt x="206" y="4889"/>
                    </a:cubicBezTo>
                    <a:cubicBezTo>
                      <a:pt x="144" y="4943"/>
                      <a:pt x="72" y="5005"/>
                      <a:pt x="1" y="5068"/>
                    </a:cubicBezTo>
                    <a:cubicBezTo>
                      <a:pt x="197" y="4988"/>
                      <a:pt x="384" y="4907"/>
                      <a:pt x="581" y="4827"/>
                    </a:cubicBezTo>
                    <a:cubicBezTo>
                      <a:pt x="1143" y="4417"/>
                      <a:pt x="1607" y="3837"/>
                      <a:pt x="1981" y="3239"/>
                    </a:cubicBezTo>
                    <a:cubicBezTo>
                      <a:pt x="2552" y="2356"/>
                      <a:pt x="3034" y="1384"/>
                      <a:pt x="3819" y="697"/>
                    </a:cubicBezTo>
                    <a:cubicBezTo>
                      <a:pt x="4060" y="482"/>
                      <a:pt x="4345" y="295"/>
                      <a:pt x="4649" y="206"/>
                    </a:cubicBezTo>
                    <a:cubicBezTo>
                      <a:pt x="4577" y="135"/>
                      <a:pt x="4488" y="63"/>
                      <a:pt x="4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7" name="Google Shape;977;p9"/>
          <p:cNvGrpSpPr/>
          <p:nvPr/>
        </p:nvGrpSpPr>
        <p:grpSpPr>
          <a:xfrm>
            <a:off x="-949798" y="-1240305"/>
            <a:ext cx="4886148" cy="2697128"/>
            <a:chOff x="-949798" y="-1240305"/>
            <a:chExt cx="4886148" cy="2697128"/>
          </a:xfrm>
        </p:grpSpPr>
        <p:grpSp>
          <p:nvGrpSpPr>
            <p:cNvPr id="978" name="Google Shape;978;p9"/>
            <p:cNvGrpSpPr/>
            <p:nvPr/>
          </p:nvGrpSpPr>
          <p:grpSpPr>
            <a:xfrm rot="5400000">
              <a:off x="2018835" y="-1557479"/>
              <a:ext cx="1600029" cy="2235001"/>
              <a:chOff x="3996441" y="87120"/>
              <a:chExt cx="849227" cy="1186243"/>
            </a:xfrm>
          </p:grpSpPr>
          <p:sp>
            <p:nvSpPr>
              <p:cNvPr id="979" name="Google Shape;979;p9"/>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9"/>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9"/>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9"/>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9"/>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9"/>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9"/>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9"/>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9"/>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9"/>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9"/>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 name="Google Shape;990;p9"/>
            <p:cNvGrpSpPr/>
            <p:nvPr/>
          </p:nvGrpSpPr>
          <p:grpSpPr>
            <a:xfrm rot="-594063">
              <a:off x="-527207" y="-194896"/>
              <a:ext cx="2986713" cy="802225"/>
              <a:chOff x="915235" y="704077"/>
              <a:chExt cx="1319859" cy="354511"/>
            </a:xfrm>
          </p:grpSpPr>
          <p:sp>
            <p:nvSpPr>
              <p:cNvPr id="991" name="Google Shape;991;p9"/>
              <p:cNvSpPr/>
              <p:nvPr/>
            </p:nvSpPr>
            <p:spPr>
              <a:xfrm>
                <a:off x="915235" y="704077"/>
                <a:ext cx="1319859" cy="354511"/>
              </a:xfrm>
              <a:custGeom>
                <a:avLst/>
                <a:gdLst/>
                <a:ahLst/>
                <a:cxnLst/>
                <a:rect l="l" t="t" r="r" b="b"/>
                <a:pathLst>
                  <a:path w="13035" h="3501" extrusionOk="0">
                    <a:moveTo>
                      <a:pt x="1" y="1"/>
                    </a:moveTo>
                    <a:lnTo>
                      <a:pt x="1" y="1"/>
                    </a:lnTo>
                    <a:cubicBezTo>
                      <a:pt x="946" y="1428"/>
                      <a:pt x="2365" y="2534"/>
                      <a:pt x="3988" y="3087"/>
                    </a:cubicBezTo>
                    <a:cubicBezTo>
                      <a:pt x="4794" y="3362"/>
                      <a:pt x="5645" y="3500"/>
                      <a:pt x="6495" y="3500"/>
                    </a:cubicBezTo>
                    <a:cubicBezTo>
                      <a:pt x="7385" y="3500"/>
                      <a:pt x="8274" y="3349"/>
                      <a:pt x="9109" y="3043"/>
                    </a:cubicBezTo>
                    <a:cubicBezTo>
                      <a:pt x="10635" y="2490"/>
                      <a:pt x="11919" y="1473"/>
                      <a:pt x="13034" y="286"/>
                    </a:cubicBezTo>
                    <a:lnTo>
                      <a:pt x="12651" y="277"/>
                    </a:lnTo>
                    <a:cubicBezTo>
                      <a:pt x="11625" y="1303"/>
                      <a:pt x="10456" y="2178"/>
                      <a:pt x="9100" y="2677"/>
                    </a:cubicBezTo>
                    <a:cubicBezTo>
                      <a:pt x="8270" y="2983"/>
                      <a:pt x="7388" y="3135"/>
                      <a:pt x="6506" y="3135"/>
                    </a:cubicBezTo>
                    <a:cubicBezTo>
                      <a:pt x="5664" y="3135"/>
                      <a:pt x="4821" y="2996"/>
                      <a:pt x="4024" y="2722"/>
                    </a:cubicBezTo>
                    <a:cubicBezTo>
                      <a:pt x="2552" y="2213"/>
                      <a:pt x="1250" y="1250"/>
                      <a:pt x="322" y="10"/>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9"/>
              <p:cNvSpPr/>
              <p:nvPr/>
            </p:nvSpPr>
            <p:spPr>
              <a:xfrm>
                <a:off x="915235" y="704077"/>
                <a:ext cx="1319859" cy="354511"/>
              </a:xfrm>
              <a:custGeom>
                <a:avLst/>
                <a:gdLst/>
                <a:ahLst/>
                <a:cxnLst/>
                <a:rect l="l" t="t" r="r" b="b"/>
                <a:pathLst>
                  <a:path w="13035" h="3501" extrusionOk="0">
                    <a:moveTo>
                      <a:pt x="1" y="1"/>
                    </a:moveTo>
                    <a:lnTo>
                      <a:pt x="1" y="1"/>
                    </a:lnTo>
                    <a:cubicBezTo>
                      <a:pt x="946" y="1428"/>
                      <a:pt x="2365" y="2534"/>
                      <a:pt x="3988" y="3087"/>
                    </a:cubicBezTo>
                    <a:cubicBezTo>
                      <a:pt x="4794" y="3362"/>
                      <a:pt x="5645" y="3500"/>
                      <a:pt x="6495" y="3500"/>
                    </a:cubicBezTo>
                    <a:cubicBezTo>
                      <a:pt x="7385" y="3500"/>
                      <a:pt x="8274" y="3349"/>
                      <a:pt x="9109" y="3043"/>
                    </a:cubicBezTo>
                    <a:cubicBezTo>
                      <a:pt x="10635" y="2490"/>
                      <a:pt x="11919" y="1473"/>
                      <a:pt x="13034" y="286"/>
                    </a:cubicBezTo>
                    <a:lnTo>
                      <a:pt x="12713" y="277"/>
                    </a:lnTo>
                    <a:cubicBezTo>
                      <a:pt x="12490" y="554"/>
                      <a:pt x="12249" y="804"/>
                      <a:pt x="11991" y="1045"/>
                    </a:cubicBezTo>
                    <a:cubicBezTo>
                      <a:pt x="11652" y="1357"/>
                      <a:pt x="11286" y="1624"/>
                      <a:pt x="10920" y="1901"/>
                    </a:cubicBezTo>
                    <a:cubicBezTo>
                      <a:pt x="10581" y="2151"/>
                      <a:pt x="10224" y="2409"/>
                      <a:pt x="9841" y="2570"/>
                    </a:cubicBezTo>
                    <a:cubicBezTo>
                      <a:pt x="8767" y="3034"/>
                      <a:pt x="7591" y="3384"/>
                      <a:pt x="6432" y="3384"/>
                    </a:cubicBezTo>
                    <a:cubicBezTo>
                      <a:pt x="6030" y="3384"/>
                      <a:pt x="5630" y="3342"/>
                      <a:pt x="5237" y="3248"/>
                    </a:cubicBezTo>
                    <a:cubicBezTo>
                      <a:pt x="3890" y="2927"/>
                      <a:pt x="2543" y="2427"/>
                      <a:pt x="1508" y="1508"/>
                    </a:cubicBezTo>
                    <a:cubicBezTo>
                      <a:pt x="1267" y="1294"/>
                      <a:pt x="1053" y="1062"/>
                      <a:pt x="839" y="830"/>
                    </a:cubicBezTo>
                    <a:cubicBezTo>
                      <a:pt x="598" y="572"/>
                      <a:pt x="366" y="304"/>
                      <a:pt x="197" y="10"/>
                    </a:cubicBezTo>
                    <a:lnTo>
                      <a:pt x="1" y="1"/>
                    </a:ln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9"/>
            <p:cNvGrpSpPr/>
            <p:nvPr/>
          </p:nvGrpSpPr>
          <p:grpSpPr>
            <a:xfrm rot="9331052">
              <a:off x="-558620" y="-1009244"/>
              <a:ext cx="1600032" cy="2235005"/>
              <a:chOff x="3996441" y="87120"/>
              <a:chExt cx="849227" cy="1186243"/>
            </a:xfrm>
          </p:grpSpPr>
          <p:sp>
            <p:nvSpPr>
              <p:cNvPr id="994" name="Google Shape;994;p9"/>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9"/>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9"/>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9"/>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9"/>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9"/>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9"/>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9"/>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9"/>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9"/>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9"/>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9"/>
            <p:cNvGrpSpPr/>
            <p:nvPr/>
          </p:nvGrpSpPr>
          <p:grpSpPr>
            <a:xfrm rot="-5718721">
              <a:off x="588726" y="-793607"/>
              <a:ext cx="1228862" cy="1463960"/>
              <a:chOff x="5806687" y="1410545"/>
              <a:chExt cx="477012" cy="568271"/>
            </a:xfrm>
          </p:grpSpPr>
          <p:sp>
            <p:nvSpPr>
              <p:cNvPr id="1006" name="Google Shape;1006;p9"/>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9"/>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9"/>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9"/>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0" name="Google Shape;1010;p9"/>
          <p:cNvSpPr/>
          <p:nvPr/>
        </p:nvSpPr>
        <p:spPr>
          <a:xfrm>
            <a:off x="-434000" y="1698456"/>
            <a:ext cx="1186104" cy="386984"/>
          </a:xfrm>
          <a:custGeom>
            <a:avLst/>
            <a:gdLst/>
            <a:ahLst/>
            <a:cxnLst/>
            <a:rect l="l" t="t" r="r" b="b"/>
            <a:pathLst>
              <a:path w="7022" h="2291" extrusionOk="0">
                <a:moveTo>
                  <a:pt x="3530" y="1"/>
                </a:moveTo>
                <a:cubicBezTo>
                  <a:pt x="3132" y="1"/>
                  <a:pt x="3014" y="349"/>
                  <a:pt x="2713" y="571"/>
                </a:cubicBezTo>
                <a:cubicBezTo>
                  <a:pt x="2713" y="571"/>
                  <a:pt x="2713" y="571"/>
                  <a:pt x="2713" y="571"/>
                </a:cubicBezTo>
                <a:lnTo>
                  <a:pt x="2713" y="571"/>
                </a:lnTo>
                <a:cubicBezTo>
                  <a:pt x="2702" y="571"/>
                  <a:pt x="1551" y="1216"/>
                  <a:pt x="1928" y="1312"/>
                </a:cubicBezTo>
                <a:cubicBezTo>
                  <a:pt x="1694" y="1253"/>
                  <a:pt x="1455" y="1224"/>
                  <a:pt x="1217" y="1224"/>
                </a:cubicBezTo>
                <a:cubicBezTo>
                  <a:pt x="1018" y="1224"/>
                  <a:pt x="820" y="1244"/>
                  <a:pt x="625" y="1285"/>
                </a:cubicBezTo>
                <a:cubicBezTo>
                  <a:pt x="456" y="1330"/>
                  <a:pt x="277" y="1383"/>
                  <a:pt x="161" y="1517"/>
                </a:cubicBezTo>
                <a:cubicBezTo>
                  <a:pt x="36" y="1642"/>
                  <a:pt x="1" y="1865"/>
                  <a:pt x="117" y="1990"/>
                </a:cubicBezTo>
                <a:cubicBezTo>
                  <a:pt x="206" y="2106"/>
                  <a:pt x="366" y="2124"/>
                  <a:pt x="509" y="2133"/>
                </a:cubicBezTo>
                <a:cubicBezTo>
                  <a:pt x="1774" y="2237"/>
                  <a:pt x="3040" y="2291"/>
                  <a:pt x="4302" y="2291"/>
                </a:cubicBezTo>
                <a:cubicBezTo>
                  <a:pt x="4873" y="2291"/>
                  <a:pt x="5444" y="2280"/>
                  <a:pt x="6013" y="2257"/>
                </a:cubicBezTo>
                <a:cubicBezTo>
                  <a:pt x="6370" y="2240"/>
                  <a:pt x="6763" y="2213"/>
                  <a:pt x="7021" y="1972"/>
                </a:cubicBezTo>
                <a:cubicBezTo>
                  <a:pt x="6717" y="1687"/>
                  <a:pt x="6299" y="1529"/>
                  <a:pt x="5881" y="1529"/>
                </a:cubicBezTo>
                <a:cubicBezTo>
                  <a:pt x="5724" y="1529"/>
                  <a:pt x="5567" y="1551"/>
                  <a:pt x="5416" y="1597"/>
                </a:cubicBezTo>
                <a:cubicBezTo>
                  <a:pt x="5329" y="1194"/>
                  <a:pt x="4926" y="895"/>
                  <a:pt x="4518" y="895"/>
                </a:cubicBezTo>
                <a:cubicBezTo>
                  <a:pt x="4466" y="895"/>
                  <a:pt x="4414" y="900"/>
                  <a:pt x="4363" y="910"/>
                </a:cubicBezTo>
                <a:cubicBezTo>
                  <a:pt x="4399" y="509"/>
                  <a:pt x="4095" y="99"/>
                  <a:pt x="3694" y="18"/>
                </a:cubicBezTo>
                <a:cubicBezTo>
                  <a:pt x="3634" y="6"/>
                  <a:pt x="3580" y="1"/>
                  <a:pt x="3530"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9"/>
          <p:cNvSpPr/>
          <p:nvPr/>
        </p:nvSpPr>
        <p:spPr>
          <a:xfrm>
            <a:off x="8307318" y="2085445"/>
            <a:ext cx="892196"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9"/>
          <p:cNvSpPr/>
          <p:nvPr/>
        </p:nvSpPr>
        <p:spPr>
          <a:xfrm>
            <a:off x="1861006" y="4494869"/>
            <a:ext cx="813820" cy="381072"/>
          </a:xfrm>
          <a:custGeom>
            <a:avLst/>
            <a:gdLst/>
            <a:ahLst/>
            <a:cxnLst/>
            <a:rect l="l" t="t" r="r" b="b"/>
            <a:pathLst>
              <a:path w="4818" h="2256" extrusionOk="0">
                <a:moveTo>
                  <a:pt x="1601" y="0"/>
                </a:moveTo>
                <a:cubicBezTo>
                  <a:pt x="1436" y="0"/>
                  <a:pt x="1268" y="46"/>
                  <a:pt x="1133" y="140"/>
                </a:cubicBezTo>
                <a:cubicBezTo>
                  <a:pt x="768" y="417"/>
                  <a:pt x="527" y="1246"/>
                  <a:pt x="821" y="1612"/>
                </a:cubicBezTo>
                <a:cubicBezTo>
                  <a:pt x="661" y="1621"/>
                  <a:pt x="491" y="1639"/>
                  <a:pt x="339" y="1683"/>
                </a:cubicBezTo>
                <a:cubicBezTo>
                  <a:pt x="232" y="1719"/>
                  <a:pt x="125" y="1764"/>
                  <a:pt x="63" y="1853"/>
                </a:cubicBezTo>
                <a:cubicBezTo>
                  <a:pt x="0" y="1933"/>
                  <a:pt x="0" y="2076"/>
                  <a:pt x="90" y="2138"/>
                </a:cubicBezTo>
                <a:cubicBezTo>
                  <a:pt x="134" y="2165"/>
                  <a:pt x="188" y="2174"/>
                  <a:pt x="241" y="2174"/>
                </a:cubicBezTo>
                <a:cubicBezTo>
                  <a:pt x="850" y="2229"/>
                  <a:pt x="1461" y="2256"/>
                  <a:pt x="2071" y="2256"/>
                </a:cubicBezTo>
                <a:cubicBezTo>
                  <a:pt x="2855" y="2256"/>
                  <a:pt x="3639" y="2211"/>
                  <a:pt x="4416" y="2120"/>
                </a:cubicBezTo>
                <a:cubicBezTo>
                  <a:pt x="4532" y="2112"/>
                  <a:pt x="4648" y="2094"/>
                  <a:pt x="4729" y="2013"/>
                </a:cubicBezTo>
                <a:cubicBezTo>
                  <a:pt x="4818" y="1915"/>
                  <a:pt x="4818" y="1755"/>
                  <a:pt x="4746" y="1639"/>
                </a:cubicBezTo>
                <a:cubicBezTo>
                  <a:pt x="4675" y="1532"/>
                  <a:pt x="4550" y="1460"/>
                  <a:pt x="4425" y="1407"/>
                </a:cubicBezTo>
                <a:cubicBezTo>
                  <a:pt x="4276" y="1350"/>
                  <a:pt x="4115" y="1321"/>
                  <a:pt x="3952" y="1321"/>
                </a:cubicBezTo>
                <a:cubicBezTo>
                  <a:pt x="3782" y="1321"/>
                  <a:pt x="3612" y="1352"/>
                  <a:pt x="3453" y="1416"/>
                </a:cubicBezTo>
                <a:cubicBezTo>
                  <a:pt x="3360" y="951"/>
                  <a:pt x="2916" y="674"/>
                  <a:pt x="2468" y="674"/>
                </a:cubicBezTo>
                <a:cubicBezTo>
                  <a:pt x="2401" y="674"/>
                  <a:pt x="2333" y="680"/>
                  <a:pt x="2266" y="693"/>
                </a:cubicBezTo>
                <a:cubicBezTo>
                  <a:pt x="2354" y="244"/>
                  <a:pt x="1984" y="0"/>
                  <a:pt x="1601"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9"/>
          <p:cNvSpPr/>
          <p:nvPr/>
        </p:nvSpPr>
        <p:spPr>
          <a:xfrm flipH="1">
            <a:off x="6289524" y="4554950"/>
            <a:ext cx="840445"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4" name="Google Shape;1014;p9"/>
          <p:cNvGrpSpPr/>
          <p:nvPr/>
        </p:nvGrpSpPr>
        <p:grpSpPr>
          <a:xfrm>
            <a:off x="5345738" y="-331817"/>
            <a:ext cx="840467" cy="822335"/>
            <a:chOff x="4118763" y="209958"/>
            <a:chExt cx="840467" cy="822335"/>
          </a:xfrm>
        </p:grpSpPr>
        <p:sp>
          <p:nvSpPr>
            <p:cNvPr id="1015" name="Google Shape;1015;p9"/>
            <p:cNvSpPr/>
            <p:nvPr/>
          </p:nvSpPr>
          <p:spPr>
            <a:xfrm>
              <a:off x="4118763" y="209958"/>
              <a:ext cx="840467" cy="822335"/>
            </a:xfrm>
            <a:custGeom>
              <a:avLst/>
              <a:gdLst/>
              <a:ahLst/>
              <a:cxnLst/>
              <a:rect l="l" t="t" r="r" b="b"/>
              <a:pathLst>
                <a:path w="3186" h="3117" extrusionOk="0">
                  <a:moveTo>
                    <a:pt x="1586" y="0"/>
                  </a:moveTo>
                  <a:cubicBezTo>
                    <a:pt x="758" y="0"/>
                    <a:pt x="71" y="657"/>
                    <a:pt x="36" y="1491"/>
                  </a:cubicBezTo>
                  <a:cubicBezTo>
                    <a:pt x="1" y="2357"/>
                    <a:pt x="670" y="3079"/>
                    <a:pt x="1526" y="3115"/>
                  </a:cubicBezTo>
                  <a:cubicBezTo>
                    <a:pt x="1548" y="3116"/>
                    <a:pt x="1570" y="3116"/>
                    <a:pt x="1592" y="3116"/>
                  </a:cubicBezTo>
                  <a:cubicBezTo>
                    <a:pt x="2428" y="3116"/>
                    <a:pt x="3115" y="2459"/>
                    <a:pt x="3150" y="1616"/>
                  </a:cubicBezTo>
                  <a:cubicBezTo>
                    <a:pt x="3186" y="760"/>
                    <a:pt x="2516" y="37"/>
                    <a:pt x="1651" y="1"/>
                  </a:cubicBezTo>
                  <a:cubicBezTo>
                    <a:pt x="1629" y="1"/>
                    <a:pt x="1607" y="0"/>
                    <a:pt x="1586"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9"/>
            <p:cNvSpPr/>
            <p:nvPr/>
          </p:nvSpPr>
          <p:spPr>
            <a:xfrm>
              <a:off x="4238790" y="327617"/>
              <a:ext cx="600409" cy="586741"/>
            </a:xfrm>
            <a:custGeom>
              <a:avLst/>
              <a:gdLst/>
              <a:ahLst/>
              <a:cxnLst/>
              <a:rect l="l" t="t" r="r" b="b"/>
              <a:pathLst>
                <a:path w="2276" h="2224" extrusionOk="0">
                  <a:moveTo>
                    <a:pt x="1130" y="0"/>
                  </a:moveTo>
                  <a:cubicBezTo>
                    <a:pt x="545" y="0"/>
                    <a:pt x="54" y="473"/>
                    <a:pt x="27" y="1063"/>
                  </a:cubicBezTo>
                  <a:cubicBezTo>
                    <a:pt x="1" y="1679"/>
                    <a:pt x="482" y="2196"/>
                    <a:pt x="1089" y="2223"/>
                  </a:cubicBezTo>
                  <a:cubicBezTo>
                    <a:pt x="1100" y="2223"/>
                    <a:pt x="1112" y="2223"/>
                    <a:pt x="1123" y="2223"/>
                  </a:cubicBezTo>
                  <a:cubicBezTo>
                    <a:pt x="1723" y="2223"/>
                    <a:pt x="2223" y="1757"/>
                    <a:pt x="2249" y="1152"/>
                  </a:cubicBezTo>
                  <a:cubicBezTo>
                    <a:pt x="2276" y="546"/>
                    <a:pt x="1794" y="28"/>
                    <a:pt x="1178" y="2"/>
                  </a:cubicBezTo>
                  <a:cubicBezTo>
                    <a:pt x="1162" y="1"/>
                    <a:pt x="1146" y="0"/>
                    <a:pt x="1130"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9"/>
            <p:cNvSpPr/>
            <p:nvPr/>
          </p:nvSpPr>
          <p:spPr>
            <a:xfrm>
              <a:off x="4394166" y="478516"/>
              <a:ext cx="289652" cy="285192"/>
            </a:xfrm>
            <a:custGeom>
              <a:avLst/>
              <a:gdLst/>
              <a:ahLst/>
              <a:cxnLst/>
              <a:rect l="l" t="t" r="r" b="b"/>
              <a:pathLst>
                <a:path w="1098" h="1081" extrusionOk="0">
                  <a:moveTo>
                    <a:pt x="554" y="0"/>
                  </a:moveTo>
                  <a:cubicBezTo>
                    <a:pt x="267" y="0"/>
                    <a:pt x="18" y="220"/>
                    <a:pt x="9" y="518"/>
                  </a:cubicBezTo>
                  <a:cubicBezTo>
                    <a:pt x="1" y="812"/>
                    <a:pt x="232" y="1062"/>
                    <a:pt x="527" y="1080"/>
                  </a:cubicBezTo>
                  <a:cubicBezTo>
                    <a:pt x="532" y="1080"/>
                    <a:pt x="538" y="1080"/>
                    <a:pt x="543" y="1080"/>
                  </a:cubicBezTo>
                  <a:cubicBezTo>
                    <a:pt x="830" y="1080"/>
                    <a:pt x="1071" y="851"/>
                    <a:pt x="1089" y="562"/>
                  </a:cubicBezTo>
                  <a:cubicBezTo>
                    <a:pt x="1098" y="259"/>
                    <a:pt x="866" y="9"/>
                    <a:pt x="571" y="0"/>
                  </a:cubicBezTo>
                  <a:cubicBezTo>
                    <a:pt x="566" y="0"/>
                    <a:pt x="560" y="0"/>
                    <a:pt x="554" y="0"/>
                  </a:cubicBezTo>
                  <a:close/>
                </a:path>
              </a:pathLst>
            </a:cu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8" name="Google Shape;1018;p9"/>
          <p:cNvSpPr txBox="1">
            <a:spLocks noGrp="1"/>
          </p:cNvSpPr>
          <p:nvPr>
            <p:ph type="title"/>
          </p:nvPr>
        </p:nvSpPr>
        <p:spPr>
          <a:xfrm>
            <a:off x="2241450" y="1416950"/>
            <a:ext cx="46611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9" name="Google Shape;1019;p9"/>
          <p:cNvSpPr txBox="1">
            <a:spLocks noGrp="1"/>
          </p:cNvSpPr>
          <p:nvPr>
            <p:ph type="subTitle" idx="1"/>
          </p:nvPr>
        </p:nvSpPr>
        <p:spPr>
          <a:xfrm>
            <a:off x="2241550" y="2258750"/>
            <a:ext cx="4661100" cy="126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None/>
              <a:defRPr sz="1600">
                <a:solidFill>
                  <a:schemeClr val="dk1"/>
                </a:solidFill>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1600"/>
              </a:spcBef>
              <a:spcAft>
                <a:spcPts val="0"/>
              </a:spcAft>
              <a:buClr>
                <a:schemeClr val="dk1"/>
              </a:buClr>
              <a:buSzPts val="1600"/>
              <a:buNone/>
              <a:defRPr sz="1600">
                <a:solidFill>
                  <a:schemeClr val="dk1"/>
                </a:solidFill>
              </a:defRPr>
            </a:lvl3pPr>
            <a:lvl4pPr lvl="3" algn="ctr" rtl="0">
              <a:lnSpc>
                <a:spcPct val="100000"/>
              </a:lnSpc>
              <a:spcBef>
                <a:spcPts val="1600"/>
              </a:spcBef>
              <a:spcAft>
                <a:spcPts val="0"/>
              </a:spcAft>
              <a:buClr>
                <a:schemeClr val="dk1"/>
              </a:buClr>
              <a:buSzPts val="1600"/>
              <a:buNone/>
              <a:defRPr sz="1600">
                <a:solidFill>
                  <a:schemeClr val="dk1"/>
                </a:solidFill>
              </a:defRPr>
            </a:lvl4pPr>
            <a:lvl5pPr lvl="4" algn="ctr" rtl="0">
              <a:lnSpc>
                <a:spcPct val="100000"/>
              </a:lnSpc>
              <a:spcBef>
                <a:spcPts val="1600"/>
              </a:spcBef>
              <a:spcAft>
                <a:spcPts val="0"/>
              </a:spcAft>
              <a:buClr>
                <a:schemeClr val="dk1"/>
              </a:buClr>
              <a:buSzPts val="1600"/>
              <a:buNone/>
              <a:defRPr sz="1600">
                <a:solidFill>
                  <a:schemeClr val="dk1"/>
                </a:solidFill>
              </a:defRPr>
            </a:lvl5pPr>
            <a:lvl6pPr lvl="5" algn="ctr" rtl="0">
              <a:lnSpc>
                <a:spcPct val="100000"/>
              </a:lnSpc>
              <a:spcBef>
                <a:spcPts val="1600"/>
              </a:spcBef>
              <a:spcAft>
                <a:spcPts val="0"/>
              </a:spcAft>
              <a:buClr>
                <a:schemeClr val="dk1"/>
              </a:buClr>
              <a:buSzPts val="1600"/>
              <a:buNone/>
              <a:defRPr sz="1600">
                <a:solidFill>
                  <a:schemeClr val="dk1"/>
                </a:solidFill>
              </a:defRPr>
            </a:lvl6pPr>
            <a:lvl7pPr lvl="6" algn="ctr" rtl="0">
              <a:lnSpc>
                <a:spcPct val="100000"/>
              </a:lnSpc>
              <a:spcBef>
                <a:spcPts val="1600"/>
              </a:spcBef>
              <a:spcAft>
                <a:spcPts val="0"/>
              </a:spcAft>
              <a:buClr>
                <a:schemeClr val="dk1"/>
              </a:buClr>
              <a:buSzPts val="1600"/>
              <a:buNone/>
              <a:defRPr sz="1600">
                <a:solidFill>
                  <a:schemeClr val="dk1"/>
                </a:solidFill>
              </a:defRPr>
            </a:lvl7pPr>
            <a:lvl8pPr lvl="7" algn="ctr" rtl="0">
              <a:lnSpc>
                <a:spcPct val="100000"/>
              </a:lnSpc>
              <a:spcBef>
                <a:spcPts val="1600"/>
              </a:spcBef>
              <a:spcAft>
                <a:spcPts val="0"/>
              </a:spcAft>
              <a:buClr>
                <a:schemeClr val="dk1"/>
              </a:buClr>
              <a:buSzPts val="1600"/>
              <a:buNone/>
              <a:defRPr sz="1600">
                <a:solidFill>
                  <a:schemeClr val="dk1"/>
                </a:solidFill>
              </a:defRPr>
            </a:lvl8pPr>
            <a:lvl9pPr lvl="8" algn="ctr" rtl="0">
              <a:lnSpc>
                <a:spcPct val="100000"/>
              </a:lnSpc>
              <a:spcBef>
                <a:spcPts val="1600"/>
              </a:spcBef>
              <a:spcAft>
                <a:spcPts val="1600"/>
              </a:spcAft>
              <a:buClr>
                <a:schemeClr val="dk1"/>
              </a:buClr>
              <a:buSzPts val="1600"/>
              <a:buNone/>
              <a:defRPr sz="1600">
                <a:solidFill>
                  <a:schemeClr val="dk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20"/>
        <p:cNvGrpSpPr/>
        <p:nvPr/>
      </p:nvGrpSpPr>
      <p:grpSpPr>
        <a:xfrm>
          <a:off x="0" y="0"/>
          <a:ext cx="0" cy="0"/>
          <a:chOff x="0" y="0"/>
          <a:chExt cx="0" cy="0"/>
        </a:xfrm>
      </p:grpSpPr>
      <p:sp>
        <p:nvSpPr>
          <p:cNvPr id="1021" name="Google Shape;1021;p10"/>
          <p:cNvSpPr/>
          <p:nvPr/>
        </p:nvSpPr>
        <p:spPr>
          <a:xfrm>
            <a:off x="-337800" y="-623975"/>
            <a:ext cx="9819600" cy="6391500"/>
          </a:xfrm>
          <a:prstGeom prst="ellipse">
            <a:avLst/>
          </a:pr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10"/>
          <p:cNvGrpSpPr/>
          <p:nvPr/>
        </p:nvGrpSpPr>
        <p:grpSpPr>
          <a:xfrm>
            <a:off x="-1989740" y="-1613087"/>
            <a:ext cx="5974382" cy="3831240"/>
            <a:chOff x="-1989740" y="-1613087"/>
            <a:chExt cx="5974382" cy="3831240"/>
          </a:xfrm>
        </p:grpSpPr>
        <p:grpSp>
          <p:nvGrpSpPr>
            <p:cNvPr id="1023" name="Google Shape;1023;p10"/>
            <p:cNvGrpSpPr/>
            <p:nvPr/>
          </p:nvGrpSpPr>
          <p:grpSpPr>
            <a:xfrm>
              <a:off x="-1989740" y="553563"/>
              <a:ext cx="2605790" cy="1664590"/>
              <a:chOff x="5669385" y="-152150"/>
              <a:chExt cx="1383042" cy="883494"/>
            </a:xfrm>
          </p:grpSpPr>
          <p:sp>
            <p:nvSpPr>
              <p:cNvPr id="1024" name="Google Shape;1024;p10"/>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0"/>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0"/>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0"/>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0"/>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0"/>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0"/>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10"/>
            <p:cNvGrpSpPr/>
            <p:nvPr/>
          </p:nvGrpSpPr>
          <p:grpSpPr>
            <a:xfrm rot="1423206">
              <a:off x="-1056567" y="-1159292"/>
              <a:ext cx="2605738" cy="1664557"/>
              <a:chOff x="5669385" y="-152150"/>
              <a:chExt cx="1383042" cy="883494"/>
            </a:xfrm>
          </p:grpSpPr>
          <p:sp>
            <p:nvSpPr>
              <p:cNvPr id="1032" name="Google Shape;1032;p10"/>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0"/>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0"/>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0"/>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0"/>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0"/>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0"/>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10"/>
            <p:cNvGrpSpPr/>
            <p:nvPr/>
          </p:nvGrpSpPr>
          <p:grpSpPr>
            <a:xfrm>
              <a:off x="713095" y="-272478"/>
              <a:ext cx="3271548" cy="878124"/>
              <a:chOff x="2101191" y="695065"/>
              <a:chExt cx="1320770" cy="354511"/>
            </a:xfrm>
          </p:grpSpPr>
          <p:sp>
            <p:nvSpPr>
              <p:cNvPr id="1040" name="Google Shape;1040;p10"/>
              <p:cNvSpPr/>
              <p:nvPr/>
            </p:nvSpPr>
            <p:spPr>
              <a:xfrm>
                <a:off x="2101191" y="695065"/>
                <a:ext cx="1320770" cy="354511"/>
              </a:xfrm>
              <a:custGeom>
                <a:avLst/>
                <a:gdLst/>
                <a:ahLst/>
                <a:cxnLst/>
                <a:rect l="l" t="t" r="r" b="b"/>
                <a:pathLst>
                  <a:path w="13044" h="3501" extrusionOk="0">
                    <a:moveTo>
                      <a:pt x="1" y="1"/>
                    </a:moveTo>
                    <a:lnTo>
                      <a:pt x="1" y="1"/>
                    </a:lnTo>
                    <a:cubicBezTo>
                      <a:pt x="946" y="1419"/>
                      <a:pt x="2374" y="2525"/>
                      <a:pt x="3997" y="3087"/>
                    </a:cubicBezTo>
                    <a:cubicBezTo>
                      <a:pt x="4799" y="3362"/>
                      <a:pt x="5648" y="3500"/>
                      <a:pt x="6496" y="3500"/>
                    </a:cubicBezTo>
                    <a:cubicBezTo>
                      <a:pt x="7385" y="3500"/>
                      <a:pt x="8274" y="3348"/>
                      <a:pt x="9109" y="3043"/>
                    </a:cubicBezTo>
                    <a:cubicBezTo>
                      <a:pt x="10634" y="2490"/>
                      <a:pt x="11928" y="1464"/>
                      <a:pt x="13043" y="277"/>
                    </a:cubicBezTo>
                    <a:lnTo>
                      <a:pt x="12651" y="277"/>
                    </a:lnTo>
                    <a:cubicBezTo>
                      <a:pt x="11634" y="1303"/>
                      <a:pt x="10456" y="2177"/>
                      <a:pt x="9100" y="2677"/>
                    </a:cubicBezTo>
                    <a:cubicBezTo>
                      <a:pt x="8277" y="2977"/>
                      <a:pt x="7398" y="3126"/>
                      <a:pt x="6518" y="3126"/>
                    </a:cubicBezTo>
                    <a:cubicBezTo>
                      <a:pt x="5672" y="3126"/>
                      <a:pt x="4824" y="2988"/>
                      <a:pt x="4024" y="2713"/>
                    </a:cubicBezTo>
                    <a:cubicBezTo>
                      <a:pt x="2561" y="2213"/>
                      <a:pt x="1258" y="1250"/>
                      <a:pt x="331" y="10"/>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0"/>
              <p:cNvSpPr/>
              <p:nvPr/>
            </p:nvSpPr>
            <p:spPr>
              <a:xfrm>
                <a:off x="2101191" y="695065"/>
                <a:ext cx="1320770" cy="354511"/>
              </a:xfrm>
              <a:custGeom>
                <a:avLst/>
                <a:gdLst/>
                <a:ahLst/>
                <a:cxnLst/>
                <a:rect l="l" t="t" r="r" b="b"/>
                <a:pathLst>
                  <a:path w="13044" h="3501" extrusionOk="0">
                    <a:moveTo>
                      <a:pt x="1" y="1"/>
                    </a:moveTo>
                    <a:cubicBezTo>
                      <a:pt x="946" y="1419"/>
                      <a:pt x="2374" y="2525"/>
                      <a:pt x="3997" y="3087"/>
                    </a:cubicBezTo>
                    <a:cubicBezTo>
                      <a:pt x="4799" y="3362"/>
                      <a:pt x="5648" y="3500"/>
                      <a:pt x="6496" y="3500"/>
                    </a:cubicBezTo>
                    <a:cubicBezTo>
                      <a:pt x="7385" y="3500"/>
                      <a:pt x="8274" y="3348"/>
                      <a:pt x="9109" y="3043"/>
                    </a:cubicBezTo>
                    <a:cubicBezTo>
                      <a:pt x="10634" y="2490"/>
                      <a:pt x="11928" y="1464"/>
                      <a:pt x="13043" y="277"/>
                    </a:cubicBezTo>
                    <a:lnTo>
                      <a:pt x="12722" y="277"/>
                    </a:lnTo>
                    <a:cubicBezTo>
                      <a:pt x="12499" y="545"/>
                      <a:pt x="12249" y="803"/>
                      <a:pt x="11990" y="1044"/>
                    </a:cubicBezTo>
                    <a:cubicBezTo>
                      <a:pt x="11651" y="1348"/>
                      <a:pt x="11286" y="1624"/>
                      <a:pt x="10920" y="1901"/>
                    </a:cubicBezTo>
                    <a:cubicBezTo>
                      <a:pt x="10590" y="2151"/>
                      <a:pt x="10233" y="2409"/>
                      <a:pt x="9849" y="2570"/>
                    </a:cubicBezTo>
                    <a:cubicBezTo>
                      <a:pt x="8771" y="3029"/>
                      <a:pt x="7589" y="3379"/>
                      <a:pt x="6424" y="3379"/>
                    </a:cubicBezTo>
                    <a:cubicBezTo>
                      <a:pt x="6028" y="3379"/>
                      <a:pt x="5634" y="3338"/>
                      <a:pt x="5246" y="3248"/>
                    </a:cubicBezTo>
                    <a:cubicBezTo>
                      <a:pt x="3890" y="2927"/>
                      <a:pt x="2552" y="2418"/>
                      <a:pt x="1517" y="1499"/>
                    </a:cubicBezTo>
                    <a:cubicBezTo>
                      <a:pt x="1276" y="1294"/>
                      <a:pt x="1053" y="1062"/>
                      <a:pt x="839" y="821"/>
                    </a:cubicBezTo>
                    <a:cubicBezTo>
                      <a:pt x="607" y="572"/>
                      <a:pt x="375" y="304"/>
                      <a:pt x="197"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10"/>
            <p:cNvGrpSpPr/>
            <p:nvPr/>
          </p:nvGrpSpPr>
          <p:grpSpPr>
            <a:xfrm rot="-1759616">
              <a:off x="-785959" y="443969"/>
              <a:ext cx="2064523" cy="752622"/>
              <a:chOff x="4953913" y="785386"/>
              <a:chExt cx="1095782" cy="399467"/>
            </a:xfrm>
          </p:grpSpPr>
          <p:sp>
            <p:nvSpPr>
              <p:cNvPr id="1043" name="Google Shape;1043;p10"/>
              <p:cNvSpPr/>
              <p:nvPr/>
            </p:nvSpPr>
            <p:spPr>
              <a:xfrm>
                <a:off x="5011730" y="785386"/>
                <a:ext cx="1037965" cy="329804"/>
              </a:xfrm>
              <a:custGeom>
                <a:avLst/>
                <a:gdLst/>
                <a:ahLst/>
                <a:cxnLst/>
                <a:rect l="l" t="t" r="r" b="b"/>
                <a:pathLst>
                  <a:path w="10251" h="3257" extrusionOk="0">
                    <a:moveTo>
                      <a:pt x="5157" y="1"/>
                    </a:moveTo>
                    <a:lnTo>
                      <a:pt x="5157" y="1"/>
                    </a:lnTo>
                    <a:cubicBezTo>
                      <a:pt x="4488" y="10"/>
                      <a:pt x="3819" y="170"/>
                      <a:pt x="3176" y="358"/>
                    </a:cubicBezTo>
                    <a:cubicBezTo>
                      <a:pt x="3194" y="581"/>
                      <a:pt x="3194" y="821"/>
                      <a:pt x="3123" y="1036"/>
                    </a:cubicBezTo>
                    <a:cubicBezTo>
                      <a:pt x="3007" y="848"/>
                      <a:pt x="2882" y="652"/>
                      <a:pt x="2739" y="482"/>
                    </a:cubicBezTo>
                    <a:cubicBezTo>
                      <a:pt x="2115" y="714"/>
                      <a:pt x="1580" y="1143"/>
                      <a:pt x="1142" y="1642"/>
                    </a:cubicBezTo>
                    <a:cubicBezTo>
                      <a:pt x="705" y="2133"/>
                      <a:pt x="357" y="2695"/>
                      <a:pt x="1" y="3257"/>
                    </a:cubicBezTo>
                    <a:cubicBezTo>
                      <a:pt x="643" y="2838"/>
                      <a:pt x="1455" y="2686"/>
                      <a:pt x="2222" y="2677"/>
                    </a:cubicBezTo>
                    <a:cubicBezTo>
                      <a:pt x="2248" y="2677"/>
                      <a:pt x="2274" y="2677"/>
                      <a:pt x="2300" y="2677"/>
                    </a:cubicBezTo>
                    <a:cubicBezTo>
                      <a:pt x="3041" y="2677"/>
                      <a:pt x="3773" y="2797"/>
                      <a:pt x="4506" y="2909"/>
                    </a:cubicBezTo>
                    <a:cubicBezTo>
                      <a:pt x="5469" y="3059"/>
                      <a:pt x="6435" y="3179"/>
                      <a:pt x="7389" y="3179"/>
                    </a:cubicBezTo>
                    <a:cubicBezTo>
                      <a:pt x="8360" y="3179"/>
                      <a:pt x="9319" y="3055"/>
                      <a:pt x="10251" y="2713"/>
                    </a:cubicBezTo>
                    <a:cubicBezTo>
                      <a:pt x="9582" y="1963"/>
                      <a:pt x="8895" y="1205"/>
                      <a:pt x="8003" y="741"/>
                    </a:cubicBezTo>
                    <a:cubicBezTo>
                      <a:pt x="7350" y="411"/>
                      <a:pt x="6590" y="302"/>
                      <a:pt x="5850" y="302"/>
                    </a:cubicBezTo>
                    <a:cubicBezTo>
                      <a:pt x="5791" y="302"/>
                      <a:pt x="5733" y="303"/>
                      <a:pt x="5674" y="304"/>
                    </a:cubicBezTo>
                    <a:cubicBezTo>
                      <a:pt x="5567" y="527"/>
                      <a:pt x="5487" y="697"/>
                      <a:pt x="5380" y="920"/>
                    </a:cubicBezTo>
                    <a:cubicBezTo>
                      <a:pt x="5398" y="634"/>
                      <a:pt x="5407" y="349"/>
                      <a:pt x="5416" y="63"/>
                    </a:cubicBezTo>
                    <a:lnTo>
                      <a:pt x="5416" y="63"/>
                    </a:lnTo>
                    <a:cubicBezTo>
                      <a:pt x="5344" y="340"/>
                      <a:pt x="5237" y="616"/>
                      <a:pt x="5112" y="875"/>
                    </a:cubicBezTo>
                    <a:cubicBezTo>
                      <a:pt x="5130" y="589"/>
                      <a:pt x="5166" y="286"/>
                      <a:pt x="5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0"/>
              <p:cNvSpPr/>
              <p:nvPr/>
            </p:nvSpPr>
            <p:spPr>
              <a:xfrm>
                <a:off x="5103872" y="803511"/>
                <a:ext cx="897119" cy="277351"/>
              </a:xfrm>
              <a:custGeom>
                <a:avLst/>
                <a:gdLst/>
                <a:ahLst/>
                <a:cxnLst/>
                <a:rect l="l" t="t" r="r" b="b"/>
                <a:pathLst>
                  <a:path w="8860" h="2739" extrusionOk="0">
                    <a:moveTo>
                      <a:pt x="3854" y="0"/>
                    </a:moveTo>
                    <a:lnTo>
                      <a:pt x="3854" y="0"/>
                    </a:lnTo>
                    <a:cubicBezTo>
                      <a:pt x="3712" y="330"/>
                      <a:pt x="3498" y="634"/>
                      <a:pt x="3248" y="892"/>
                    </a:cubicBezTo>
                    <a:cubicBezTo>
                      <a:pt x="3328" y="634"/>
                      <a:pt x="3382" y="366"/>
                      <a:pt x="3408" y="98"/>
                    </a:cubicBezTo>
                    <a:lnTo>
                      <a:pt x="3408" y="98"/>
                    </a:lnTo>
                    <a:cubicBezTo>
                      <a:pt x="3257" y="402"/>
                      <a:pt x="3069" y="687"/>
                      <a:pt x="2864" y="955"/>
                    </a:cubicBezTo>
                    <a:cubicBezTo>
                      <a:pt x="2971" y="687"/>
                      <a:pt x="3025" y="393"/>
                      <a:pt x="3025" y="98"/>
                    </a:cubicBezTo>
                    <a:lnTo>
                      <a:pt x="3025" y="98"/>
                    </a:lnTo>
                    <a:cubicBezTo>
                      <a:pt x="2909" y="437"/>
                      <a:pt x="2739" y="767"/>
                      <a:pt x="2543" y="1062"/>
                    </a:cubicBezTo>
                    <a:cubicBezTo>
                      <a:pt x="2588" y="803"/>
                      <a:pt x="2597" y="535"/>
                      <a:pt x="2588" y="268"/>
                    </a:cubicBezTo>
                    <a:lnTo>
                      <a:pt x="2588" y="268"/>
                    </a:lnTo>
                    <a:cubicBezTo>
                      <a:pt x="2498" y="580"/>
                      <a:pt x="2382" y="883"/>
                      <a:pt x="2249" y="1178"/>
                    </a:cubicBezTo>
                    <a:cubicBezTo>
                      <a:pt x="2215" y="1228"/>
                      <a:pt x="2173" y="1294"/>
                      <a:pt x="2117" y="1294"/>
                    </a:cubicBezTo>
                    <a:cubicBezTo>
                      <a:pt x="2113" y="1294"/>
                      <a:pt x="2109" y="1294"/>
                      <a:pt x="2106" y="1294"/>
                    </a:cubicBezTo>
                    <a:lnTo>
                      <a:pt x="1963" y="821"/>
                    </a:lnTo>
                    <a:cubicBezTo>
                      <a:pt x="1945" y="981"/>
                      <a:pt x="1910" y="1133"/>
                      <a:pt x="1847" y="1285"/>
                    </a:cubicBezTo>
                    <a:cubicBezTo>
                      <a:pt x="1803" y="1053"/>
                      <a:pt x="1758" y="830"/>
                      <a:pt x="1704" y="598"/>
                    </a:cubicBezTo>
                    <a:cubicBezTo>
                      <a:pt x="1597" y="883"/>
                      <a:pt x="1490" y="1178"/>
                      <a:pt x="1383" y="1463"/>
                    </a:cubicBezTo>
                    <a:cubicBezTo>
                      <a:pt x="1383" y="1204"/>
                      <a:pt x="1392" y="955"/>
                      <a:pt x="1392" y="696"/>
                    </a:cubicBezTo>
                    <a:lnTo>
                      <a:pt x="1392" y="696"/>
                    </a:lnTo>
                    <a:cubicBezTo>
                      <a:pt x="1258" y="1035"/>
                      <a:pt x="1098" y="1356"/>
                      <a:pt x="919" y="1677"/>
                    </a:cubicBezTo>
                    <a:cubicBezTo>
                      <a:pt x="982" y="1427"/>
                      <a:pt x="1053" y="1178"/>
                      <a:pt x="1116" y="937"/>
                    </a:cubicBezTo>
                    <a:lnTo>
                      <a:pt x="1116" y="937"/>
                    </a:lnTo>
                    <a:cubicBezTo>
                      <a:pt x="875" y="1204"/>
                      <a:pt x="670" y="1508"/>
                      <a:pt x="527" y="1838"/>
                    </a:cubicBezTo>
                    <a:cubicBezTo>
                      <a:pt x="598" y="1588"/>
                      <a:pt x="670" y="1338"/>
                      <a:pt x="741" y="1088"/>
                    </a:cubicBezTo>
                    <a:lnTo>
                      <a:pt x="741" y="1088"/>
                    </a:lnTo>
                    <a:cubicBezTo>
                      <a:pt x="429" y="1454"/>
                      <a:pt x="170" y="1865"/>
                      <a:pt x="1" y="2311"/>
                    </a:cubicBezTo>
                    <a:cubicBezTo>
                      <a:pt x="134" y="2299"/>
                      <a:pt x="271" y="2294"/>
                      <a:pt x="409" y="2294"/>
                    </a:cubicBezTo>
                    <a:cubicBezTo>
                      <a:pt x="685" y="2294"/>
                      <a:pt x="967" y="2314"/>
                      <a:pt x="1241" y="2337"/>
                    </a:cubicBezTo>
                    <a:cubicBezTo>
                      <a:pt x="1035" y="2293"/>
                      <a:pt x="848" y="2221"/>
                      <a:pt x="670" y="2132"/>
                    </a:cubicBezTo>
                    <a:lnTo>
                      <a:pt x="670" y="2132"/>
                    </a:lnTo>
                    <a:cubicBezTo>
                      <a:pt x="1258" y="2168"/>
                      <a:pt x="1838" y="2239"/>
                      <a:pt x="2418" y="2364"/>
                    </a:cubicBezTo>
                    <a:cubicBezTo>
                      <a:pt x="2043" y="2088"/>
                      <a:pt x="1571" y="1989"/>
                      <a:pt x="1107" y="1891"/>
                    </a:cubicBezTo>
                    <a:cubicBezTo>
                      <a:pt x="1157" y="1888"/>
                      <a:pt x="1208" y="1886"/>
                      <a:pt x="1258" y="1886"/>
                    </a:cubicBezTo>
                    <a:cubicBezTo>
                      <a:pt x="2056" y="1886"/>
                      <a:pt x="2861" y="2326"/>
                      <a:pt x="3649" y="2427"/>
                    </a:cubicBezTo>
                    <a:cubicBezTo>
                      <a:pt x="3114" y="2239"/>
                      <a:pt x="2614" y="1945"/>
                      <a:pt x="2195" y="1552"/>
                    </a:cubicBezTo>
                    <a:lnTo>
                      <a:pt x="2195" y="1552"/>
                    </a:lnTo>
                    <a:cubicBezTo>
                      <a:pt x="2820" y="1811"/>
                      <a:pt x="3444" y="2061"/>
                      <a:pt x="4069" y="2311"/>
                    </a:cubicBezTo>
                    <a:cubicBezTo>
                      <a:pt x="3640" y="2034"/>
                      <a:pt x="3203" y="1749"/>
                      <a:pt x="2775" y="1463"/>
                    </a:cubicBezTo>
                    <a:lnTo>
                      <a:pt x="2775" y="1463"/>
                    </a:lnTo>
                    <a:cubicBezTo>
                      <a:pt x="3631" y="1615"/>
                      <a:pt x="4443" y="2034"/>
                      <a:pt x="5068" y="2641"/>
                    </a:cubicBezTo>
                    <a:cubicBezTo>
                      <a:pt x="4747" y="2177"/>
                      <a:pt x="4399" y="1731"/>
                      <a:pt x="3935" y="1401"/>
                    </a:cubicBezTo>
                    <a:lnTo>
                      <a:pt x="3935" y="1401"/>
                    </a:lnTo>
                    <a:cubicBezTo>
                      <a:pt x="4622" y="1677"/>
                      <a:pt x="5228" y="2141"/>
                      <a:pt x="5674" y="2739"/>
                    </a:cubicBezTo>
                    <a:cubicBezTo>
                      <a:pt x="5433" y="2248"/>
                      <a:pt x="5103" y="1802"/>
                      <a:pt x="4711" y="1427"/>
                    </a:cubicBezTo>
                    <a:lnTo>
                      <a:pt x="4711" y="1427"/>
                    </a:lnTo>
                    <a:cubicBezTo>
                      <a:pt x="5362" y="1695"/>
                      <a:pt x="5960" y="2070"/>
                      <a:pt x="6406" y="2614"/>
                    </a:cubicBezTo>
                    <a:cubicBezTo>
                      <a:pt x="6120" y="2141"/>
                      <a:pt x="5826" y="1659"/>
                      <a:pt x="5398" y="1311"/>
                    </a:cubicBezTo>
                    <a:lnTo>
                      <a:pt x="5398" y="1311"/>
                    </a:lnTo>
                    <a:cubicBezTo>
                      <a:pt x="5969" y="1659"/>
                      <a:pt x="6486" y="2070"/>
                      <a:pt x="6950" y="2552"/>
                    </a:cubicBezTo>
                    <a:cubicBezTo>
                      <a:pt x="6727" y="2177"/>
                      <a:pt x="6442" y="1838"/>
                      <a:pt x="6129" y="1543"/>
                    </a:cubicBezTo>
                    <a:lnTo>
                      <a:pt x="6129" y="1543"/>
                    </a:lnTo>
                    <a:cubicBezTo>
                      <a:pt x="6638" y="1838"/>
                      <a:pt x="7075" y="2248"/>
                      <a:pt x="7503" y="2650"/>
                    </a:cubicBezTo>
                    <a:cubicBezTo>
                      <a:pt x="7307" y="2302"/>
                      <a:pt x="7075" y="1981"/>
                      <a:pt x="6807" y="1686"/>
                    </a:cubicBezTo>
                    <a:lnTo>
                      <a:pt x="6807" y="1686"/>
                    </a:lnTo>
                    <a:cubicBezTo>
                      <a:pt x="7191" y="1954"/>
                      <a:pt x="7566" y="2221"/>
                      <a:pt x="7878" y="2569"/>
                    </a:cubicBezTo>
                    <a:cubicBezTo>
                      <a:pt x="7753" y="2275"/>
                      <a:pt x="7574" y="1998"/>
                      <a:pt x="7351" y="1766"/>
                    </a:cubicBezTo>
                    <a:lnTo>
                      <a:pt x="7351" y="1766"/>
                    </a:lnTo>
                    <a:cubicBezTo>
                      <a:pt x="7619" y="1847"/>
                      <a:pt x="7833" y="2043"/>
                      <a:pt x="8029" y="2230"/>
                    </a:cubicBezTo>
                    <a:cubicBezTo>
                      <a:pt x="8172" y="2364"/>
                      <a:pt x="8315" y="2498"/>
                      <a:pt x="8449" y="2623"/>
                    </a:cubicBezTo>
                    <a:cubicBezTo>
                      <a:pt x="8270" y="2427"/>
                      <a:pt x="8092" y="2230"/>
                      <a:pt x="7922" y="2034"/>
                    </a:cubicBezTo>
                    <a:lnTo>
                      <a:pt x="7922" y="2034"/>
                    </a:lnTo>
                    <a:cubicBezTo>
                      <a:pt x="8261" y="2105"/>
                      <a:pt x="8583" y="2266"/>
                      <a:pt x="8859" y="2489"/>
                    </a:cubicBezTo>
                    <a:cubicBezTo>
                      <a:pt x="8672" y="2293"/>
                      <a:pt x="8547" y="2070"/>
                      <a:pt x="8324" y="1918"/>
                    </a:cubicBezTo>
                    <a:lnTo>
                      <a:pt x="8324" y="1918"/>
                    </a:lnTo>
                    <a:lnTo>
                      <a:pt x="8609" y="2061"/>
                    </a:lnTo>
                    <a:cubicBezTo>
                      <a:pt x="8306" y="1740"/>
                      <a:pt x="7896" y="1535"/>
                      <a:pt x="7459" y="1481"/>
                    </a:cubicBezTo>
                    <a:cubicBezTo>
                      <a:pt x="7561" y="1459"/>
                      <a:pt x="7664" y="1448"/>
                      <a:pt x="7766" y="1448"/>
                    </a:cubicBezTo>
                    <a:cubicBezTo>
                      <a:pt x="7833" y="1448"/>
                      <a:pt x="7900" y="1453"/>
                      <a:pt x="7967" y="1463"/>
                    </a:cubicBezTo>
                    <a:cubicBezTo>
                      <a:pt x="7659" y="1275"/>
                      <a:pt x="7294" y="1176"/>
                      <a:pt x="6931" y="1176"/>
                    </a:cubicBezTo>
                    <a:cubicBezTo>
                      <a:pt x="6863" y="1176"/>
                      <a:pt x="6795" y="1180"/>
                      <a:pt x="6727" y="1187"/>
                    </a:cubicBezTo>
                    <a:cubicBezTo>
                      <a:pt x="6914" y="1115"/>
                      <a:pt x="7120" y="1071"/>
                      <a:pt x="7316" y="1053"/>
                    </a:cubicBezTo>
                    <a:cubicBezTo>
                      <a:pt x="7101" y="1006"/>
                      <a:pt x="6879" y="967"/>
                      <a:pt x="6661" y="967"/>
                    </a:cubicBezTo>
                    <a:cubicBezTo>
                      <a:pt x="6462" y="967"/>
                      <a:pt x="6267" y="999"/>
                      <a:pt x="6085" y="1088"/>
                    </a:cubicBezTo>
                    <a:cubicBezTo>
                      <a:pt x="6049" y="1106"/>
                      <a:pt x="6013" y="1115"/>
                      <a:pt x="5987" y="1133"/>
                    </a:cubicBezTo>
                    <a:cubicBezTo>
                      <a:pt x="6183" y="973"/>
                      <a:pt x="6415" y="839"/>
                      <a:pt x="6665" y="749"/>
                    </a:cubicBezTo>
                    <a:lnTo>
                      <a:pt x="6665" y="749"/>
                    </a:lnTo>
                    <a:cubicBezTo>
                      <a:pt x="6290" y="812"/>
                      <a:pt x="5879" y="883"/>
                      <a:pt x="5549" y="1071"/>
                    </a:cubicBezTo>
                    <a:cubicBezTo>
                      <a:pt x="5639" y="803"/>
                      <a:pt x="5951" y="660"/>
                      <a:pt x="6004" y="384"/>
                    </a:cubicBezTo>
                    <a:lnTo>
                      <a:pt x="6004" y="384"/>
                    </a:lnTo>
                    <a:cubicBezTo>
                      <a:pt x="5746" y="616"/>
                      <a:pt x="5469" y="848"/>
                      <a:pt x="5139" y="973"/>
                    </a:cubicBezTo>
                    <a:cubicBezTo>
                      <a:pt x="5264" y="749"/>
                      <a:pt x="5389" y="535"/>
                      <a:pt x="5505" y="312"/>
                    </a:cubicBezTo>
                    <a:lnTo>
                      <a:pt x="5505" y="312"/>
                    </a:lnTo>
                    <a:cubicBezTo>
                      <a:pt x="5291" y="535"/>
                      <a:pt x="5077" y="749"/>
                      <a:pt x="4871" y="973"/>
                    </a:cubicBezTo>
                    <a:cubicBezTo>
                      <a:pt x="4978" y="758"/>
                      <a:pt x="5077" y="544"/>
                      <a:pt x="5166" y="321"/>
                    </a:cubicBezTo>
                    <a:lnTo>
                      <a:pt x="5166" y="321"/>
                    </a:lnTo>
                    <a:cubicBezTo>
                      <a:pt x="4952" y="571"/>
                      <a:pt x="4738" y="812"/>
                      <a:pt x="4515" y="1053"/>
                    </a:cubicBezTo>
                    <a:cubicBezTo>
                      <a:pt x="4639" y="865"/>
                      <a:pt x="4720" y="651"/>
                      <a:pt x="4773" y="428"/>
                    </a:cubicBezTo>
                    <a:lnTo>
                      <a:pt x="4773" y="428"/>
                    </a:lnTo>
                    <a:cubicBezTo>
                      <a:pt x="4622" y="651"/>
                      <a:pt x="4461" y="874"/>
                      <a:pt x="4238" y="1026"/>
                    </a:cubicBezTo>
                    <a:cubicBezTo>
                      <a:pt x="4265" y="883"/>
                      <a:pt x="4292" y="741"/>
                      <a:pt x="4309" y="598"/>
                    </a:cubicBezTo>
                    <a:lnTo>
                      <a:pt x="4309" y="598"/>
                    </a:lnTo>
                    <a:cubicBezTo>
                      <a:pt x="4220" y="767"/>
                      <a:pt x="4095" y="928"/>
                      <a:pt x="3953" y="1062"/>
                    </a:cubicBezTo>
                    <a:cubicBezTo>
                      <a:pt x="3979" y="812"/>
                      <a:pt x="3970" y="553"/>
                      <a:pt x="3944" y="303"/>
                    </a:cubicBezTo>
                    <a:cubicBezTo>
                      <a:pt x="3881" y="509"/>
                      <a:pt x="3792" y="714"/>
                      <a:pt x="3667" y="901"/>
                    </a:cubicBezTo>
                    <a:cubicBezTo>
                      <a:pt x="3774" y="616"/>
                      <a:pt x="3837" y="312"/>
                      <a:pt x="385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0"/>
              <p:cNvSpPr/>
              <p:nvPr/>
            </p:nvSpPr>
            <p:spPr>
              <a:xfrm>
                <a:off x="5011730" y="900110"/>
                <a:ext cx="1032598" cy="215076"/>
              </a:xfrm>
              <a:custGeom>
                <a:avLst/>
                <a:gdLst/>
                <a:ahLst/>
                <a:cxnLst/>
                <a:rect l="l" t="t" r="r" b="b"/>
                <a:pathLst>
                  <a:path w="10198" h="2124" extrusionOk="0">
                    <a:moveTo>
                      <a:pt x="5008" y="0"/>
                    </a:moveTo>
                    <a:cubicBezTo>
                      <a:pt x="4992" y="0"/>
                      <a:pt x="4976" y="1"/>
                      <a:pt x="4961" y="1"/>
                    </a:cubicBezTo>
                    <a:cubicBezTo>
                      <a:pt x="4497" y="10"/>
                      <a:pt x="4024" y="81"/>
                      <a:pt x="3569" y="170"/>
                    </a:cubicBezTo>
                    <a:cubicBezTo>
                      <a:pt x="2837" y="313"/>
                      <a:pt x="2106" y="527"/>
                      <a:pt x="1446" y="884"/>
                    </a:cubicBezTo>
                    <a:cubicBezTo>
                      <a:pt x="955" y="1143"/>
                      <a:pt x="500" y="1490"/>
                      <a:pt x="134" y="1910"/>
                    </a:cubicBezTo>
                    <a:cubicBezTo>
                      <a:pt x="90" y="1981"/>
                      <a:pt x="45" y="2052"/>
                      <a:pt x="1" y="2124"/>
                    </a:cubicBezTo>
                    <a:cubicBezTo>
                      <a:pt x="643" y="1705"/>
                      <a:pt x="1455" y="1553"/>
                      <a:pt x="2222" y="1544"/>
                    </a:cubicBezTo>
                    <a:cubicBezTo>
                      <a:pt x="2269" y="1543"/>
                      <a:pt x="2315" y="1542"/>
                      <a:pt x="2362" y="1542"/>
                    </a:cubicBezTo>
                    <a:cubicBezTo>
                      <a:pt x="3081" y="1542"/>
                      <a:pt x="3794" y="1667"/>
                      <a:pt x="4506" y="1776"/>
                    </a:cubicBezTo>
                    <a:cubicBezTo>
                      <a:pt x="5469" y="1928"/>
                      <a:pt x="6435" y="2048"/>
                      <a:pt x="7388" y="2048"/>
                    </a:cubicBezTo>
                    <a:cubicBezTo>
                      <a:pt x="8342" y="2048"/>
                      <a:pt x="9283" y="1928"/>
                      <a:pt x="10197" y="1598"/>
                    </a:cubicBezTo>
                    <a:cubicBezTo>
                      <a:pt x="9885" y="1374"/>
                      <a:pt x="9564" y="1143"/>
                      <a:pt x="9216" y="973"/>
                    </a:cubicBezTo>
                    <a:cubicBezTo>
                      <a:pt x="8877" y="812"/>
                      <a:pt x="8511" y="705"/>
                      <a:pt x="8154" y="598"/>
                    </a:cubicBezTo>
                    <a:cubicBezTo>
                      <a:pt x="7126" y="299"/>
                      <a:pt x="6080" y="0"/>
                      <a:pt x="500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0"/>
              <p:cNvSpPr/>
              <p:nvPr/>
            </p:nvSpPr>
            <p:spPr>
              <a:xfrm>
                <a:off x="4953913" y="886440"/>
                <a:ext cx="1062367" cy="298413"/>
              </a:xfrm>
              <a:custGeom>
                <a:avLst/>
                <a:gdLst/>
                <a:ahLst/>
                <a:cxnLst/>
                <a:rect l="l" t="t" r="r" b="b"/>
                <a:pathLst>
                  <a:path w="10492" h="2947" extrusionOk="0">
                    <a:moveTo>
                      <a:pt x="10466" y="1589"/>
                    </a:moveTo>
                    <a:cubicBezTo>
                      <a:pt x="10475" y="1595"/>
                      <a:pt x="10483" y="1601"/>
                      <a:pt x="10492" y="1608"/>
                    </a:cubicBezTo>
                    <a:cubicBezTo>
                      <a:pt x="10484" y="1602"/>
                      <a:pt x="10475" y="1596"/>
                      <a:pt x="10466" y="1589"/>
                    </a:cubicBezTo>
                    <a:close/>
                    <a:moveTo>
                      <a:pt x="5444" y="0"/>
                    </a:moveTo>
                    <a:cubicBezTo>
                      <a:pt x="3443" y="0"/>
                      <a:pt x="1447" y="933"/>
                      <a:pt x="206" y="2500"/>
                    </a:cubicBezTo>
                    <a:cubicBezTo>
                      <a:pt x="99" y="2634"/>
                      <a:pt x="1" y="2794"/>
                      <a:pt x="45" y="2946"/>
                    </a:cubicBezTo>
                    <a:cubicBezTo>
                      <a:pt x="47" y="2946"/>
                      <a:pt x="50" y="2946"/>
                      <a:pt x="52" y="2946"/>
                    </a:cubicBezTo>
                    <a:cubicBezTo>
                      <a:pt x="117" y="2946"/>
                      <a:pt x="243" y="2828"/>
                      <a:pt x="277" y="2776"/>
                    </a:cubicBezTo>
                    <a:cubicBezTo>
                      <a:pt x="1134" y="1411"/>
                      <a:pt x="2668" y="573"/>
                      <a:pt x="4256" y="305"/>
                    </a:cubicBezTo>
                    <a:cubicBezTo>
                      <a:pt x="4822" y="213"/>
                      <a:pt x="5286" y="166"/>
                      <a:pt x="5720" y="166"/>
                    </a:cubicBezTo>
                    <a:cubicBezTo>
                      <a:pt x="6503" y="166"/>
                      <a:pt x="7184" y="319"/>
                      <a:pt x="8172" y="635"/>
                    </a:cubicBezTo>
                    <a:cubicBezTo>
                      <a:pt x="8704" y="801"/>
                      <a:pt x="10079" y="1324"/>
                      <a:pt x="10466" y="1589"/>
                    </a:cubicBezTo>
                    <a:lnTo>
                      <a:pt x="10466" y="1589"/>
                    </a:lnTo>
                    <a:cubicBezTo>
                      <a:pt x="9562" y="949"/>
                      <a:pt x="8537" y="570"/>
                      <a:pt x="7459" y="305"/>
                    </a:cubicBezTo>
                    <a:cubicBezTo>
                      <a:pt x="7093" y="207"/>
                      <a:pt x="6718" y="118"/>
                      <a:pt x="6344" y="64"/>
                    </a:cubicBezTo>
                    <a:cubicBezTo>
                      <a:pt x="6045" y="21"/>
                      <a:pt x="5745" y="0"/>
                      <a:pt x="5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10"/>
            <p:cNvGrpSpPr/>
            <p:nvPr/>
          </p:nvGrpSpPr>
          <p:grpSpPr>
            <a:xfrm rot="-6811198">
              <a:off x="1821662" y="-645309"/>
              <a:ext cx="1253683" cy="1290619"/>
              <a:chOff x="5228518" y="1029313"/>
              <a:chExt cx="399350" cy="411116"/>
            </a:xfrm>
          </p:grpSpPr>
          <p:sp>
            <p:nvSpPr>
              <p:cNvPr id="1048" name="Google Shape;1048;p10"/>
              <p:cNvSpPr/>
              <p:nvPr/>
            </p:nvSpPr>
            <p:spPr>
              <a:xfrm>
                <a:off x="5228518" y="1032047"/>
                <a:ext cx="399350" cy="408382"/>
              </a:xfrm>
              <a:custGeom>
                <a:avLst/>
                <a:gdLst/>
                <a:ahLst/>
                <a:cxnLst/>
                <a:rect l="l" t="t" r="r" b="b"/>
                <a:pathLst>
                  <a:path w="3944" h="4033" extrusionOk="0">
                    <a:moveTo>
                      <a:pt x="3944" y="0"/>
                    </a:moveTo>
                    <a:lnTo>
                      <a:pt x="3944" y="0"/>
                    </a:lnTo>
                    <a:cubicBezTo>
                      <a:pt x="3212" y="259"/>
                      <a:pt x="2472" y="544"/>
                      <a:pt x="1838" y="1008"/>
                    </a:cubicBezTo>
                    <a:cubicBezTo>
                      <a:pt x="857" y="1722"/>
                      <a:pt x="179" y="2828"/>
                      <a:pt x="1" y="4032"/>
                    </a:cubicBezTo>
                    <a:cubicBezTo>
                      <a:pt x="946" y="3684"/>
                      <a:pt x="1865" y="3301"/>
                      <a:pt x="2623" y="2641"/>
                    </a:cubicBezTo>
                    <a:cubicBezTo>
                      <a:pt x="3373" y="1981"/>
                      <a:pt x="3855" y="990"/>
                      <a:pt x="3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0"/>
              <p:cNvSpPr/>
              <p:nvPr/>
            </p:nvSpPr>
            <p:spPr>
              <a:xfrm>
                <a:off x="5228518" y="1034680"/>
                <a:ext cx="391249" cy="405749"/>
              </a:xfrm>
              <a:custGeom>
                <a:avLst/>
                <a:gdLst/>
                <a:ahLst/>
                <a:cxnLst/>
                <a:rect l="l" t="t" r="r" b="b"/>
                <a:pathLst>
                  <a:path w="3864" h="4007" extrusionOk="0">
                    <a:moveTo>
                      <a:pt x="3863" y="1"/>
                    </a:moveTo>
                    <a:cubicBezTo>
                      <a:pt x="3150" y="260"/>
                      <a:pt x="2445" y="536"/>
                      <a:pt x="1838" y="982"/>
                    </a:cubicBezTo>
                    <a:cubicBezTo>
                      <a:pt x="860" y="1694"/>
                      <a:pt x="183" y="2796"/>
                      <a:pt x="2" y="3996"/>
                    </a:cubicBezTo>
                    <a:lnTo>
                      <a:pt x="2" y="3996"/>
                    </a:lnTo>
                    <a:cubicBezTo>
                      <a:pt x="350" y="3622"/>
                      <a:pt x="777" y="3319"/>
                      <a:pt x="1178" y="2998"/>
                    </a:cubicBezTo>
                    <a:cubicBezTo>
                      <a:pt x="2231" y="2160"/>
                      <a:pt x="3141" y="1143"/>
                      <a:pt x="3863" y="1"/>
                    </a:cubicBezTo>
                    <a:close/>
                    <a:moveTo>
                      <a:pt x="2" y="3996"/>
                    </a:moveTo>
                    <a:cubicBezTo>
                      <a:pt x="2" y="3996"/>
                      <a:pt x="1" y="3997"/>
                      <a:pt x="1" y="3997"/>
                    </a:cubicBezTo>
                    <a:cubicBezTo>
                      <a:pt x="1" y="3997"/>
                      <a:pt x="1" y="4006"/>
                      <a:pt x="1" y="4006"/>
                    </a:cubicBezTo>
                    <a:cubicBezTo>
                      <a:pt x="1" y="4003"/>
                      <a:pt x="2" y="3999"/>
                      <a:pt x="2" y="3996"/>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0"/>
              <p:cNvSpPr/>
              <p:nvPr/>
            </p:nvSpPr>
            <p:spPr>
              <a:xfrm>
                <a:off x="5242998" y="1042882"/>
                <a:ext cx="374947" cy="377700"/>
              </a:xfrm>
              <a:custGeom>
                <a:avLst/>
                <a:gdLst/>
                <a:ahLst/>
                <a:cxnLst/>
                <a:rect l="l" t="t" r="r" b="b"/>
                <a:pathLst>
                  <a:path w="3703" h="3730" extrusionOk="0">
                    <a:moveTo>
                      <a:pt x="3703" y="0"/>
                    </a:moveTo>
                    <a:cubicBezTo>
                      <a:pt x="3702" y="3"/>
                      <a:pt x="3701" y="5"/>
                      <a:pt x="3700" y="8"/>
                    </a:cubicBezTo>
                    <a:lnTo>
                      <a:pt x="3700" y="8"/>
                    </a:lnTo>
                    <a:cubicBezTo>
                      <a:pt x="3701" y="5"/>
                      <a:pt x="3702" y="3"/>
                      <a:pt x="3703" y="0"/>
                    </a:cubicBezTo>
                    <a:close/>
                    <a:moveTo>
                      <a:pt x="3700" y="8"/>
                    </a:moveTo>
                    <a:cubicBezTo>
                      <a:pt x="3690" y="32"/>
                      <a:pt x="3673" y="55"/>
                      <a:pt x="3649" y="72"/>
                    </a:cubicBezTo>
                    <a:cubicBezTo>
                      <a:pt x="3569" y="152"/>
                      <a:pt x="3426" y="188"/>
                      <a:pt x="3328" y="232"/>
                    </a:cubicBezTo>
                    <a:cubicBezTo>
                      <a:pt x="3167" y="303"/>
                      <a:pt x="3007" y="375"/>
                      <a:pt x="2837" y="437"/>
                    </a:cubicBezTo>
                    <a:cubicBezTo>
                      <a:pt x="2962" y="419"/>
                      <a:pt x="3087" y="402"/>
                      <a:pt x="3212" y="402"/>
                    </a:cubicBezTo>
                    <a:cubicBezTo>
                      <a:pt x="3007" y="518"/>
                      <a:pt x="2775" y="598"/>
                      <a:pt x="2552" y="678"/>
                    </a:cubicBezTo>
                    <a:lnTo>
                      <a:pt x="2177" y="812"/>
                    </a:lnTo>
                    <a:cubicBezTo>
                      <a:pt x="2427" y="812"/>
                      <a:pt x="2677" y="785"/>
                      <a:pt x="2926" y="750"/>
                    </a:cubicBezTo>
                    <a:lnTo>
                      <a:pt x="2926" y="750"/>
                    </a:lnTo>
                    <a:cubicBezTo>
                      <a:pt x="2793" y="821"/>
                      <a:pt x="2650" y="866"/>
                      <a:pt x="2507" y="901"/>
                    </a:cubicBezTo>
                    <a:cubicBezTo>
                      <a:pt x="2266" y="973"/>
                      <a:pt x="2025" y="1044"/>
                      <a:pt x="1776" y="1115"/>
                    </a:cubicBezTo>
                    <a:cubicBezTo>
                      <a:pt x="1902" y="1139"/>
                      <a:pt x="2028" y="1150"/>
                      <a:pt x="2154" y="1150"/>
                    </a:cubicBezTo>
                    <a:cubicBezTo>
                      <a:pt x="2312" y="1150"/>
                      <a:pt x="2469" y="1132"/>
                      <a:pt x="2623" y="1097"/>
                    </a:cubicBezTo>
                    <a:lnTo>
                      <a:pt x="2623" y="1097"/>
                    </a:lnTo>
                    <a:cubicBezTo>
                      <a:pt x="2195" y="1267"/>
                      <a:pt x="1695" y="1320"/>
                      <a:pt x="1231" y="1356"/>
                    </a:cubicBezTo>
                    <a:cubicBezTo>
                      <a:pt x="1416" y="1401"/>
                      <a:pt x="1606" y="1418"/>
                      <a:pt x="1796" y="1418"/>
                    </a:cubicBezTo>
                    <a:cubicBezTo>
                      <a:pt x="1945" y="1418"/>
                      <a:pt x="2094" y="1408"/>
                      <a:pt x="2240" y="1392"/>
                    </a:cubicBezTo>
                    <a:lnTo>
                      <a:pt x="2240" y="1392"/>
                    </a:lnTo>
                    <a:cubicBezTo>
                      <a:pt x="1927" y="1490"/>
                      <a:pt x="1597" y="1561"/>
                      <a:pt x="1267" y="1606"/>
                    </a:cubicBezTo>
                    <a:cubicBezTo>
                      <a:pt x="1499" y="1642"/>
                      <a:pt x="1731" y="1642"/>
                      <a:pt x="1972" y="1651"/>
                    </a:cubicBezTo>
                    <a:cubicBezTo>
                      <a:pt x="1579" y="1775"/>
                      <a:pt x="1169" y="1856"/>
                      <a:pt x="759" y="1927"/>
                    </a:cubicBezTo>
                    <a:cubicBezTo>
                      <a:pt x="888" y="1945"/>
                      <a:pt x="1018" y="1954"/>
                      <a:pt x="1146" y="1954"/>
                    </a:cubicBezTo>
                    <a:cubicBezTo>
                      <a:pt x="1337" y="1954"/>
                      <a:pt x="1527" y="1934"/>
                      <a:pt x="1713" y="1891"/>
                    </a:cubicBezTo>
                    <a:lnTo>
                      <a:pt x="1713" y="1891"/>
                    </a:lnTo>
                    <a:cubicBezTo>
                      <a:pt x="1428" y="1972"/>
                      <a:pt x="1151" y="2070"/>
                      <a:pt x="875" y="2168"/>
                    </a:cubicBezTo>
                    <a:cubicBezTo>
                      <a:pt x="1080" y="2159"/>
                      <a:pt x="1285" y="2150"/>
                      <a:pt x="1481" y="2132"/>
                    </a:cubicBezTo>
                    <a:lnTo>
                      <a:pt x="1481" y="2132"/>
                    </a:lnTo>
                    <a:cubicBezTo>
                      <a:pt x="1133" y="2293"/>
                      <a:pt x="785" y="2436"/>
                      <a:pt x="420" y="2552"/>
                    </a:cubicBezTo>
                    <a:cubicBezTo>
                      <a:pt x="696" y="2525"/>
                      <a:pt x="964" y="2453"/>
                      <a:pt x="1240" y="2391"/>
                    </a:cubicBezTo>
                    <a:lnTo>
                      <a:pt x="1240" y="2391"/>
                    </a:lnTo>
                    <a:cubicBezTo>
                      <a:pt x="1062" y="2552"/>
                      <a:pt x="857" y="2685"/>
                      <a:pt x="625" y="2766"/>
                    </a:cubicBezTo>
                    <a:cubicBezTo>
                      <a:pt x="545" y="2792"/>
                      <a:pt x="455" y="2819"/>
                      <a:pt x="402" y="2882"/>
                    </a:cubicBezTo>
                    <a:lnTo>
                      <a:pt x="982" y="2721"/>
                    </a:lnTo>
                    <a:lnTo>
                      <a:pt x="982" y="2721"/>
                    </a:lnTo>
                    <a:cubicBezTo>
                      <a:pt x="723" y="2864"/>
                      <a:pt x="455" y="3007"/>
                      <a:pt x="197" y="3149"/>
                    </a:cubicBezTo>
                    <a:cubicBezTo>
                      <a:pt x="402" y="3096"/>
                      <a:pt x="607" y="3042"/>
                      <a:pt x="803" y="2971"/>
                    </a:cubicBezTo>
                    <a:lnTo>
                      <a:pt x="803" y="2971"/>
                    </a:lnTo>
                    <a:lnTo>
                      <a:pt x="0" y="3729"/>
                    </a:lnTo>
                    <a:cubicBezTo>
                      <a:pt x="179" y="3640"/>
                      <a:pt x="348" y="3551"/>
                      <a:pt x="518" y="3453"/>
                    </a:cubicBezTo>
                    <a:cubicBezTo>
                      <a:pt x="714" y="3354"/>
                      <a:pt x="901" y="3247"/>
                      <a:pt x="1062" y="3105"/>
                    </a:cubicBezTo>
                    <a:lnTo>
                      <a:pt x="1062" y="3105"/>
                    </a:lnTo>
                    <a:cubicBezTo>
                      <a:pt x="1026" y="3185"/>
                      <a:pt x="973" y="3292"/>
                      <a:pt x="919" y="3372"/>
                    </a:cubicBezTo>
                    <a:cubicBezTo>
                      <a:pt x="1071" y="3230"/>
                      <a:pt x="1196" y="3078"/>
                      <a:pt x="1303" y="2908"/>
                    </a:cubicBezTo>
                    <a:lnTo>
                      <a:pt x="1303" y="2908"/>
                    </a:lnTo>
                    <a:cubicBezTo>
                      <a:pt x="1276" y="3024"/>
                      <a:pt x="1240" y="3140"/>
                      <a:pt x="1187" y="3247"/>
                    </a:cubicBezTo>
                    <a:cubicBezTo>
                      <a:pt x="1330" y="3078"/>
                      <a:pt x="1446" y="2882"/>
                      <a:pt x="1517" y="2676"/>
                    </a:cubicBezTo>
                    <a:lnTo>
                      <a:pt x="1517" y="2676"/>
                    </a:lnTo>
                    <a:lnTo>
                      <a:pt x="1481" y="3051"/>
                    </a:lnTo>
                    <a:cubicBezTo>
                      <a:pt x="1588" y="2864"/>
                      <a:pt x="1669" y="2650"/>
                      <a:pt x="1704" y="2436"/>
                    </a:cubicBezTo>
                    <a:cubicBezTo>
                      <a:pt x="1722" y="2623"/>
                      <a:pt x="1722" y="2819"/>
                      <a:pt x="1713" y="3007"/>
                    </a:cubicBezTo>
                    <a:cubicBezTo>
                      <a:pt x="1838" y="2766"/>
                      <a:pt x="1901" y="2498"/>
                      <a:pt x="1963" y="2222"/>
                    </a:cubicBezTo>
                    <a:cubicBezTo>
                      <a:pt x="1972" y="2400"/>
                      <a:pt x="1981" y="2578"/>
                      <a:pt x="1999" y="2748"/>
                    </a:cubicBezTo>
                    <a:cubicBezTo>
                      <a:pt x="2052" y="2721"/>
                      <a:pt x="2070" y="2650"/>
                      <a:pt x="2079" y="2587"/>
                    </a:cubicBezTo>
                    <a:cubicBezTo>
                      <a:pt x="2115" y="2409"/>
                      <a:pt x="2150" y="2230"/>
                      <a:pt x="2186" y="2052"/>
                    </a:cubicBezTo>
                    <a:cubicBezTo>
                      <a:pt x="2231" y="2204"/>
                      <a:pt x="2257" y="2364"/>
                      <a:pt x="2266" y="2525"/>
                    </a:cubicBezTo>
                    <a:cubicBezTo>
                      <a:pt x="2320" y="2498"/>
                      <a:pt x="2338" y="2427"/>
                      <a:pt x="2338" y="2364"/>
                    </a:cubicBezTo>
                    <a:cubicBezTo>
                      <a:pt x="2356" y="2195"/>
                      <a:pt x="2373" y="2016"/>
                      <a:pt x="2391" y="1847"/>
                    </a:cubicBezTo>
                    <a:cubicBezTo>
                      <a:pt x="2427" y="1998"/>
                      <a:pt x="2454" y="2114"/>
                      <a:pt x="2463" y="2266"/>
                    </a:cubicBezTo>
                    <a:cubicBezTo>
                      <a:pt x="2507" y="2186"/>
                      <a:pt x="2525" y="2106"/>
                      <a:pt x="2534" y="2016"/>
                    </a:cubicBezTo>
                    <a:cubicBezTo>
                      <a:pt x="2561" y="1865"/>
                      <a:pt x="2579" y="1713"/>
                      <a:pt x="2587" y="1561"/>
                    </a:cubicBezTo>
                    <a:cubicBezTo>
                      <a:pt x="2605" y="1749"/>
                      <a:pt x="2623" y="1936"/>
                      <a:pt x="2632" y="2123"/>
                    </a:cubicBezTo>
                    <a:cubicBezTo>
                      <a:pt x="2775" y="1811"/>
                      <a:pt x="2828" y="1481"/>
                      <a:pt x="2873" y="1151"/>
                    </a:cubicBezTo>
                    <a:lnTo>
                      <a:pt x="2873" y="1151"/>
                    </a:lnTo>
                    <a:cubicBezTo>
                      <a:pt x="2864" y="1383"/>
                      <a:pt x="2855" y="1615"/>
                      <a:pt x="2837" y="1847"/>
                    </a:cubicBezTo>
                    <a:cubicBezTo>
                      <a:pt x="2998" y="1526"/>
                      <a:pt x="3087" y="1160"/>
                      <a:pt x="3167" y="803"/>
                    </a:cubicBezTo>
                    <a:lnTo>
                      <a:pt x="3167" y="803"/>
                    </a:lnTo>
                    <a:cubicBezTo>
                      <a:pt x="3141" y="1044"/>
                      <a:pt x="3123" y="1285"/>
                      <a:pt x="3096" y="1526"/>
                    </a:cubicBezTo>
                    <a:cubicBezTo>
                      <a:pt x="3265" y="1196"/>
                      <a:pt x="3364" y="839"/>
                      <a:pt x="3390" y="473"/>
                    </a:cubicBezTo>
                    <a:lnTo>
                      <a:pt x="3390" y="473"/>
                    </a:lnTo>
                    <a:cubicBezTo>
                      <a:pt x="3390" y="669"/>
                      <a:pt x="3373" y="866"/>
                      <a:pt x="3355" y="1062"/>
                    </a:cubicBezTo>
                    <a:cubicBezTo>
                      <a:pt x="3417" y="892"/>
                      <a:pt x="3480" y="714"/>
                      <a:pt x="3542" y="535"/>
                    </a:cubicBezTo>
                    <a:cubicBezTo>
                      <a:pt x="3604" y="360"/>
                      <a:pt x="3639" y="175"/>
                      <a:pt x="3700" y="8"/>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0"/>
              <p:cNvSpPr/>
              <p:nvPr/>
            </p:nvSpPr>
            <p:spPr>
              <a:xfrm>
                <a:off x="5272767" y="1029313"/>
                <a:ext cx="354190" cy="365954"/>
              </a:xfrm>
              <a:custGeom>
                <a:avLst/>
                <a:gdLst/>
                <a:ahLst/>
                <a:cxnLst/>
                <a:rect l="l" t="t" r="r" b="b"/>
                <a:pathLst>
                  <a:path w="3498" h="3614" extrusionOk="0">
                    <a:moveTo>
                      <a:pt x="3498" y="0"/>
                    </a:moveTo>
                    <a:lnTo>
                      <a:pt x="3498" y="0"/>
                    </a:lnTo>
                    <a:cubicBezTo>
                      <a:pt x="3492" y="8"/>
                      <a:pt x="3486" y="16"/>
                      <a:pt x="3480" y="24"/>
                    </a:cubicBezTo>
                    <a:lnTo>
                      <a:pt x="3480" y="24"/>
                    </a:lnTo>
                    <a:cubicBezTo>
                      <a:pt x="3486" y="16"/>
                      <a:pt x="3492" y="8"/>
                      <a:pt x="3498" y="0"/>
                    </a:cubicBezTo>
                    <a:close/>
                    <a:moveTo>
                      <a:pt x="3480" y="24"/>
                    </a:moveTo>
                    <a:cubicBezTo>
                      <a:pt x="2485" y="1362"/>
                      <a:pt x="1313" y="2576"/>
                      <a:pt x="1" y="3613"/>
                    </a:cubicBezTo>
                    <a:cubicBezTo>
                      <a:pt x="1045" y="3167"/>
                      <a:pt x="1803" y="2284"/>
                      <a:pt x="2517" y="1401"/>
                    </a:cubicBezTo>
                    <a:cubicBezTo>
                      <a:pt x="2885" y="927"/>
                      <a:pt x="3124" y="505"/>
                      <a:pt x="3480" y="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2" name="Google Shape;1052;p10"/>
          <p:cNvGrpSpPr/>
          <p:nvPr/>
        </p:nvGrpSpPr>
        <p:grpSpPr>
          <a:xfrm>
            <a:off x="4929943" y="3232319"/>
            <a:ext cx="5205380" cy="3055952"/>
            <a:chOff x="4929943" y="3232319"/>
            <a:chExt cx="5205380" cy="3055952"/>
          </a:xfrm>
        </p:grpSpPr>
        <p:grpSp>
          <p:nvGrpSpPr>
            <p:cNvPr id="1053" name="Google Shape;1053;p10"/>
            <p:cNvGrpSpPr/>
            <p:nvPr/>
          </p:nvGrpSpPr>
          <p:grpSpPr>
            <a:xfrm rot="4161106">
              <a:off x="6904948" y="4028046"/>
              <a:ext cx="1600055" cy="2235038"/>
              <a:chOff x="3996441" y="87120"/>
              <a:chExt cx="849227" cy="1186243"/>
            </a:xfrm>
          </p:grpSpPr>
          <p:sp>
            <p:nvSpPr>
              <p:cNvPr id="1054" name="Google Shape;1054;p10"/>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0"/>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0"/>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0"/>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0"/>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0"/>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0"/>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0"/>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0"/>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0"/>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0"/>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 name="Google Shape;1065;p10"/>
            <p:cNvGrpSpPr/>
            <p:nvPr/>
          </p:nvGrpSpPr>
          <p:grpSpPr>
            <a:xfrm rot="-2848678">
              <a:off x="5571582" y="3648579"/>
              <a:ext cx="1600012" cy="2234977"/>
              <a:chOff x="3996441" y="87120"/>
              <a:chExt cx="849227" cy="1186243"/>
            </a:xfrm>
          </p:grpSpPr>
          <p:sp>
            <p:nvSpPr>
              <p:cNvPr id="1066" name="Google Shape;1066;p10"/>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0"/>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0"/>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0"/>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0"/>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0"/>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0"/>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0"/>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0"/>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0"/>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0"/>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10"/>
            <p:cNvGrpSpPr/>
            <p:nvPr/>
          </p:nvGrpSpPr>
          <p:grpSpPr>
            <a:xfrm rot="4161106">
              <a:off x="7775798" y="4028046"/>
              <a:ext cx="1600055" cy="2235038"/>
              <a:chOff x="3996441" y="87120"/>
              <a:chExt cx="849227" cy="1186243"/>
            </a:xfrm>
          </p:grpSpPr>
          <p:sp>
            <p:nvSpPr>
              <p:cNvPr id="1078" name="Google Shape;1078;p10"/>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0"/>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0"/>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0"/>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0"/>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0"/>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0"/>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0"/>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0"/>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0"/>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0"/>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10"/>
            <p:cNvGrpSpPr/>
            <p:nvPr/>
          </p:nvGrpSpPr>
          <p:grpSpPr>
            <a:xfrm rot="-1356785">
              <a:off x="8269038" y="3408409"/>
              <a:ext cx="1428399" cy="2563344"/>
              <a:chOff x="8268108" y="675218"/>
              <a:chExt cx="422841" cy="758842"/>
            </a:xfrm>
          </p:grpSpPr>
          <p:sp>
            <p:nvSpPr>
              <p:cNvPr id="1090" name="Google Shape;1090;p10"/>
              <p:cNvSpPr/>
              <p:nvPr/>
            </p:nvSpPr>
            <p:spPr>
              <a:xfrm>
                <a:off x="8268108" y="675218"/>
                <a:ext cx="272983" cy="432785"/>
              </a:xfrm>
              <a:custGeom>
                <a:avLst/>
                <a:gdLst/>
                <a:ahLst/>
                <a:cxnLst/>
                <a:rect l="l" t="t" r="r" b="b"/>
                <a:pathLst>
                  <a:path w="2696" h="4274" extrusionOk="0">
                    <a:moveTo>
                      <a:pt x="1" y="0"/>
                    </a:moveTo>
                    <a:cubicBezTo>
                      <a:pt x="28" y="1196"/>
                      <a:pt x="509" y="2382"/>
                      <a:pt x="1286" y="3301"/>
                    </a:cubicBezTo>
                    <a:cubicBezTo>
                      <a:pt x="1660" y="3738"/>
                      <a:pt x="2133" y="4140"/>
                      <a:pt x="2695" y="4273"/>
                    </a:cubicBezTo>
                    <a:cubicBezTo>
                      <a:pt x="2633" y="3390"/>
                      <a:pt x="2374" y="2489"/>
                      <a:pt x="1928" y="1722"/>
                    </a:cubicBezTo>
                    <a:cubicBezTo>
                      <a:pt x="1482" y="964"/>
                      <a:pt x="813" y="35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0"/>
              <p:cNvSpPr/>
              <p:nvPr/>
            </p:nvSpPr>
            <p:spPr>
              <a:xfrm>
                <a:off x="8268108" y="675218"/>
                <a:ext cx="268427" cy="431874"/>
              </a:xfrm>
              <a:custGeom>
                <a:avLst/>
                <a:gdLst/>
                <a:ahLst/>
                <a:cxnLst/>
                <a:rect l="l" t="t" r="r" b="b"/>
                <a:pathLst>
                  <a:path w="2651" h="4265" extrusionOk="0">
                    <a:moveTo>
                      <a:pt x="1" y="0"/>
                    </a:moveTo>
                    <a:cubicBezTo>
                      <a:pt x="28" y="1196"/>
                      <a:pt x="509" y="2382"/>
                      <a:pt x="1286" y="3301"/>
                    </a:cubicBezTo>
                    <a:cubicBezTo>
                      <a:pt x="1651" y="3729"/>
                      <a:pt x="2106" y="4113"/>
                      <a:pt x="2651" y="4265"/>
                    </a:cubicBezTo>
                    <a:cubicBezTo>
                      <a:pt x="2356" y="3845"/>
                      <a:pt x="2160" y="3346"/>
                      <a:pt x="1910" y="2891"/>
                    </a:cubicBezTo>
                    <a:cubicBezTo>
                      <a:pt x="1794" y="2677"/>
                      <a:pt x="1660" y="2471"/>
                      <a:pt x="1535" y="2266"/>
                    </a:cubicBezTo>
                    <a:cubicBezTo>
                      <a:pt x="1054" y="1508"/>
                      <a:pt x="554" y="759"/>
                      <a:pt x="37" y="9"/>
                    </a:cubicBezTo>
                    <a:cubicBezTo>
                      <a:pt x="28" y="9"/>
                      <a:pt x="19" y="0"/>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0"/>
              <p:cNvSpPr/>
              <p:nvPr/>
            </p:nvSpPr>
            <p:spPr>
              <a:xfrm>
                <a:off x="8285321" y="697799"/>
                <a:ext cx="234000" cy="388535"/>
              </a:xfrm>
              <a:custGeom>
                <a:avLst/>
                <a:gdLst/>
                <a:ahLst/>
                <a:cxnLst/>
                <a:rect l="l" t="t" r="r" b="b"/>
                <a:pathLst>
                  <a:path w="2311" h="3837" extrusionOk="0">
                    <a:moveTo>
                      <a:pt x="0" y="0"/>
                    </a:moveTo>
                    <a:cubicBezTo>
                      <a:pt x="14" y="13"/>
                      <a:pt x="28" y="27"/>
                      <a:pt x="42" y="40"/>
                    </a:cubicBezTo>
                    <a:lnTo>
                      <a:pt x="42" y="40"/>
                    </a:lnTo>
                    <a:cubicBezTo>
                      <a:pt x="29" y="26"/>
                      <a:pt x="16" y="12"/>
                      <a:pt x="0" y="0"/>
                    </a:cubicBezTo>
                    <a:close/>
                    <a:moveTo>
                      <a:pt x="42" y="40"/>
                    </a:moveTo>
                    <a:lnTo>
                      <a:pt x="42" y="40"/>
                    </a:lnTo>
                    <a:cubicBezTo>
                      <a:pt x="105" y="111"/>
                      <a:pt x="143" y="206"/>
                      <a:pt x="188" y="295"/>
                    </a:cubicBezTo>
                    <a:cubicBezTo>
                      <a:pt x="268" y="464"/>
                      <a:pt x="366" y="616"/>
                      <a:pt x="482" y="759"/>
                    </a:cubicBezTo>
                    <a:cubicBezTo>
                      <a:pt x="322" y="634"/>
                      <a:pt x="179" y="491"/>
                      <a:pt x="45" y="339"/>
                    </a:cubicBezTo>
                    <a:lnTo>
                      <a:pt x="45" y="339"/>
                    </a:lnTo>
                    <a:cubicBezTo>
                      <a:pt x="206" y="616"/>
                      <a:pt x="384" y="884"/>
                      <a:pt x="634" y="1071"/>
                    </a:cubicBezTo>
                    <a:cubicBezTo>
                      <a:pt x="482" y="1000"/>
                      <a:pt x="339" y="910"/>
                      <a:pt x="215" y="794"/>
                    </a:cubicBezTo>
                    <a:lnTo>
                      <a:pt x="215" y="794"/>
                    </a:lnTo>
                    <a:cubicBezTo>
                      <a:pt x="384" y="1026"/>
                      <a:pt x="580" y="1240"/>
                      <a:pt x="830" y="1383"/>
                    </a:cubicBezTo>
                    <a:cubicBezTo>
                      <a:pt x="661" y="1347"/>
                      <a:pt x="500" y="1258"/>
                      <a:pt x="375" y="1142"/>
                    </a:cubicBezTo>
                    <a:lnTo>
                      <a:pt x="375" y="1142"/>
                    </a:lnTo>
                    <a:cubicBezTo>
                      <a:pt x="536" y="1330"/>
                      <a:pt x="714" y="1499"/>
                      <a:pt x="919" y="1642"/>
                    </a:cubicBezTo>
                    <a:cubicBezTo>
                      <a:pt x="678" y="1544"/>
                      <a:pt x="464" y="1401"/>
                      <a:pt x="277" y="1223"/>
                    </a:cubicBezTo>
                    <a:lnTo>
                      <a:pt x="277" y="1223"/>
                    </a:lnTo>
                    <a:cubicBezTo>
                      <a:pt x="464" y="1544"/>
                      <a:pt x="777" y="1767"/>
                      <a:pt x="1080" y="1981"/>
                    </a:cubicBezTo>
                    <a:cubicBezTo>
                      <a:pt x="919" y="1918"/>
                      <a:pt x="768" y="1847"/>
                      <a:pt x="616" y="1758"/>
                    </a:cubicBezTo>
                    <a:lnTo>
                      <a:pt x="616" y="1758"/>
                    </a:lnTo>
                    <a:cubicBezTo>
                      <a:pt x="839" y="1936"/>
                      <a:pt x="1071" y="2097"/>
                      <a:pt x="1312" y="2257"/>
                    </a:cubicBezTo>
                    <a:cubicBezTo>
                      <a:pt x="1062" y="2186"/>
                      <a:pt x="812" y="2079"/>
                      <a:pt x="598" y="1927"/>
                    </a:cubicBezTo>
                    <a:lnTo>
                      <a:pt x="598" y="1927"/>
                    </a:lnTo>
                    <a:cubicBezTo>
                      <a:pt x="723" y="2132"/>
                      <a:pt x="964" y="2222"/>
                      <a:pt x="1178" y="2338"/>
                    </a:cubicBezTo>
                    <a:cubicBezTo>
                      <a:pt x="1303" y="2409"/>
                      <a:pt x="1428" y="2489"/>
                      <a:pt x="1535" y="2579"/>
                    </a:cubicBezTo>
                    <a:cubicBezTo>
                      <a:pt x="1365" y="2507"/>
                      <a:pt x="1187" y="2480"/>
                      <a:pt x="1009" y="2454"/>
                    </a:cubicBezTo>
                    <a:lnTo>
                      <a:pt x="1009" y="2454"/>
                    </a:lnTo>
                    <a:cubicBezTo>
                      <a:pt x="1240" y="2579"/>
                      <a:pt x="1472" y="2703"/>
                      <a:pt x="1704" y="2837"/>
                    </a:cubicBezTo>
                    <a:cubicBezTo>
                      <a:pt x="1464" y="2802"/>
                      <a:pt x="1223" y="2748"/>
                      <a:pt x="1000" y="2650"/>
                    </a:cubicBezTo>
                    <a:lnTo>
                      <a:pt x="1000" y="2650"/>
                    </a:lnTo>
                    <a:cubicBezTo>
                      <a:pt x="1285" y="2819"/>
                      <a:pt x="1571" y="2980"/>
                      <a:pt x="1856" y="3149"/>
                    </a:cubicBezTo>
                    <a:cubicBezTo>
                      <a:pt x="1731" y="3114"/>
                      <a:pt x="1597" y="3078"/>
                      <a:pt x="1472" y="3042"/>
                    </a:cubicBezTo>
                    <a:lnTo>
                      <a:pt x="1472" y="3042"/>
                    </a:lnTo>
                    <a:cubicBezTo>
                      <a:pt x="1642" y="3158"/>
                      <a:pt x="1820" y="3283"/>
                      <a:pt x="1990" y="3399"/>
                    </a:cubicBezTo>
                    <a:cubicBezTo>
                      <a:pt x="1767" y="3301"/>
                      <a:pt x="1553" y="3203"/>
                      <a:pt x="1330" y="3105"/>
                    </a:cubicBezTo>
                    <a:lnTo>
                      <a:pt x="1330" y="3105"/>
                    </a:lnTo>
                    <a:cubicBezTo>
                      <a:pt x="1588" y="3292"/>
                      <a:pt x="1856" y="3462"/>
                      <a:pt x="2133" y="3622"/>
                    </a:cubicBezTo>
                    <a:cubicBezTo>
                      <a:pt x="1972" y="3587"/>
                      <a:pt x="1811" y="3533"/>
                      <a:pt x="1669" y="3453"/>
                    </a:cubicBezTo>
                    <a:lnTo>
                      <a:pt x="1669" y="3453"/>
                    </a:lnTo>
                    <a:cubicBezTo>
                      <a:pt x="1847" y="3622"/>
                      <a:pt x="2070" y="3756"/>
                      <a:pt x="2302" y="3836"/>
                    </a:cubicBezTo>
                    <a:cubicBezTo>
                      <a:pt x="2302" y="3827"/>
                      <a:pt x="2284" y="3792"/>
                      <a:pt x="2293" y="3792"/>
                    </a:cubicBezTo>
                    <a:cubicBezTo>
                      <a:pt x="2302" y="3792"/>
                      <a:pt x="2311" y="3783"/>
                      <a:pt x="2311" y="3774"/>
                    </a:cubicBezTo>
                    <a:cubicBezTo>
                      <a:pt x="2311" y="3542"/>
                      <a:pt x="2311" y="3301"/>
                      <a:pt x="2266" y="3078"/>
                    </a:cubicBezTo>
                    <a:cubicBezTo>
                      <a:pt x="2266" y="3185"/>
                      <a:pt x="2257" y="3301"/>
                      <a:pt x="2257" y="3417"/>
                    </a:cubicBezTo>
                    <a:cubicBezTo>
                      <a:pt x="2204" y="3149"/>
                      <a:pt x="2142" y="2882"/>
                      <a:pt x="2088" y="2614"/>
                    </a:cubicBezTo>
                    <a:lnTo>
                      <a:pt x="2070" y="3087"/>
                    </a:lnTo>
                    <a:cubicBezTo>
                      <a:pt x="2061" y="2775"/>
                      <a:pt x="2026" y="2463"/>
                      <a:pt x="1936" y="2159"/>
                    </a:cubicBezTo>
                    <a:cubicBezTo>
                      <a:pt x="1927" y="2338"/>
                      <a:pt x="1918" y="2516"/>
                      <a:pt x="1927" y="2694"/>
                    </a:cubicBezTo>
                    <a:cubicBezTo>
                      <a:pt x="1910" y="2409"/>
                      <a:pt x="1892" y="2124"/>
                      <a:pt x="1785" y="1865"/>
                    </a:cubicBezTo>
                    <a:cubicBezTo>
                      <a:pt x="1758" y="2070"/>
                      <a:pt x="1731" y="2266"/>
                      <a:pt x="1713" y="2471"/>
                    </a:cubicBezTo>
                    <a:cubicBezTo>
                      <a:pt x="1695" y="2150"/>
                      <a:pt x="1687" y="1829"/>
                      <a:pt x="1579" y="1526"/>
                    </a:cubicBezTo>
                    <a:cubicBezTo>
                      <a:pt x="1553" y="1740"/>
                      <a:pt x="1526" y="1954"/>
                      <a:pt x="1490" y="2159"/>
                    </a:cubicBezTo>
                    <a:cubicBezTo>
                      <a:pt x="1517" y="1883"/>
                      <a:pt x="1517" y="1588"/>
                      <a:pt x="1410" y="1330"/>
                    </a:cubicBezTo>
                    <a:cubicBezTo>
                      <a:pt x="1374" y="1508"/>
                      <a:pt x="1339" y="1686"/>
                      <a:pt x="1303" y="1865"/>
                    </a:cubicBezTo>
                    <a:cubicBezTo>
                      <a:pt x="1321" y="1624"/>
                      <a:pt x="1339" y="1374"/>
                      <a:pt x="1285" y="1124"/>
                    </a:cubicBezTo>
                    <a:cubicBezTo>
                      <a:pt x="1240" y="1276"/>
                      <a:pt x="1205" y="1437"/>
                      <a:pt x="1169" y="1588"/>
                    </a:cubicBezTo>
                    <a:cubicBezTo>
                      <a:pt x="1196" y="1365"/>
                      <a:pt x="1160" y="1142"/>
                      <a:pt x="1089" y="928"/>
                    </a:cubicBezTo>
                    <a:cubicBezTo>
                      <a:pt x="1089" y="1062"/>
                      <a:pt x="1053" y="1178"/>
                      <a:pt x="1000" y="1294"/>
                    </a:cubicBezTo>
                    <a:cubicBezTo>
                      <a:pt x="964" y="991"/>
                      <a:pt x="866" y="678"/>
                      <a:pt x="714" y="402"/>
                    </a:cubicBezTo>
                    <a:lnTo>
                      <a:pt x="714" y="402"/>
                    </a:lnTo>
                    <a:cubicBezTo>
                      <a:pt x="768" y="625"/>
                      <a:pt x="786" y="848"/>
                      <a:pt x="768" y="1071"/>
                    </a:cubicBezTo>
                    <a:cubicBezTo>
                      <a:pt x="687" y="812"/>
                      <a:pt x="598" y="553"/>
                      <a:pt x="429" y="339"/>
                    </a:cubicBezTo>
                    <a:lnTo>
                      <a:pt x="429" y="339"/>
                    </a:lnTo>
                    <a:cubicBezTo>
                      <a:pt x="518" y="518"/>
                      <a:pt x="580" y="696"/>
                      <a:pt x="634" y="884"/>
                    </a:cubicBezTo>
                    <a:cubicBezTo>
                      <a:pt x="490" y="571"/>
                      <a:pt x="290" y="282"/>
                      <a:pt x="42" y="4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0"/>
              <p:cNvSpPr/>
              <p:nvPr/>
            </p:nvSpPr>
            <p:spPr>
              <a:xfrm>
                <a:off x="8287144" y="698710"/>
                <a:ext cx="403805" cy="735350"/>
              </a:xfrm>
              <a:custGeom>
                <a:avLst/>
                <a:gdLst/>
                <a:ahLst/>
                <a:cxnLst/>
                <a:rect l="l" t="t" r="r" b="b"/>
                <a:pathLst>
                  <a:path w="3988" h="7262" extrusionOk="0">
                    <a:moveTo>
                      <a:pt x="0" y="0"/>
                    </a:moveTo>
                    <a:lnTo>
                      <a:pt x="0" y="0"/>
                    </a:lnTo>
                    <a:cubicBezTo>
                      <a:pt x="1410" y="2132"/>
                      <a:pt x="2641" y="4434"/>
                      <a:pt x="3649" y="6780"/>
                    </a:cubicBezTo>
                    <a:cubicBezTo>
                      <a:pt x="3729" y="6968"/>
                      <a:pt x="3819" y="7155"/>
                      <a:pt x="3979" y="7262"/>
                    </a:cubicBezTo>
                    <a:cubicBezTo>
                      <a:pt x="3988" y="7208"/>
                      <a:pt x="3899" y="7155"/>
                      <a:pt x="3881" y="7110"/>
                    </a:cubicBezTo>
                    <a:cubicBezTo>
                      <a:pt x="2953" y="4568"/>
                      <a:pt x="1633" y="215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 name="Google Shape;1094;p10"/>
            <p:cNvGrpSpPr/>
            <p:nvPr/>
          </p:nvGrpSpPr>
          <p:grpSpPr>
            <a:xfrm>
              <a:off x="4929943" y="3960550"/>
              <a:ext cx="1277621" cy="1459061"/>
              <a:chOff x="7040587" y="1131380"/>
              <a:chExt cx="470735" cy="537586"/>
            </a:xfrm>
          </p:grpSpPr>
          <p:sp>
            <p:nvSpPr>
              <p:cNvPr id="1095" name="Google Shape;1095;p10"/>
              <p:cNvSpPr/>
              <p:nvPr/>
            </p:nvSpPr>
            <p:spPr>
              <a:xfrm>
                <a:off x="7051421" y="1131380"/>
                <a:ext cx="459900" cy="477137"/>
              </a:xfrm>
              <a:custGeom>
                <a:avLst/>
                <a:gdLst/>
                <a:ahLst/>
                <a:cxnLst/>
                <a:rect l="l" t="t" r="r" b="b"/>
                <a:pathLst>
                  <a:path w="4542" h="4712" extrusionOk="0">
                    <a:moveTo>
                      <a:pt x="4541" y="0"/>
                    </a:moveTo>
                    <a:cubicBezTo>
                      <a:pt x="3988" y="429"/>
                      <a:pt x="3310" y="723"/>
                      <a:pt x="2686" y="1053"/>
                    </a:cubicBezTo>
                    <a:cubicBezTo>
                      <a:pt x="2070" y="1374"/>
                      <a:pt x="1446" y="1722"/>
                      <a:pt x="937" y="2213"/>
                    </a:cubicBezTo>
                    <a:cubicBezTo>
                      <a:pt x="429" y="2703"/>
                      <a:pt x="45" y="3355"/>
                      <a:pt x="9" y="4051"/>
                    </a:cubicBezTo>
                    <a:cubicBezTo>
                      <a:pt x="0" y="4167"/>
                      <a:pt x="0" y="4283"/>
                      <a:pt x="45" y="4381"/>
                    </a:cubicBezTo>
                    <a:cubicBezTo>
                      <a:pt x="125" y="4586"/>
                      <a:pt x="348" y="4702"/>
                      <a:pt x="562" y="4711"/>
                    </a:cubicBezTo>
                    <a:cubicBezTo>
                      <a:pt x="568" y="4711"/>
                      <a:pt x="573" y="4711"/>
                      <a:pt x="579" y="4711"/>
                    </a:cubicBezTo>
                    <a:cubicBezTo>
                      <a:pt x="782" y="4711"/>
                      <a:pt x="898" y="4548"/>
                      <a:pt x="1098" y="4479"/>
                    </a:cubicBezTo>
                    <a:cubicBezTo>
                      <a:pt x="2097" y="4122"/>
                      <a:pt x="2962" y="3381"/>
                      <a:pt x="3471" y="2436"/>
                    </a:cubicBezTo>
                    <a:cubicBezTo>
                      <a:pt x="3506" y="2382"/>
                      <a:pt x="3533" y="2311"/>
                      <a:pt x="3515" y="2240"/>
                    </a:cubicBezTo>
                    <a:cubicBezTo>
                      <a:pt x="3506" y="2195"/>
                      <a:pt x="3471" y="2159"/>
                      <a:pt x="3435" y="2124"/>
                    </a:cubicBezTo>
                    <a:lnTo>
                      <a:pt x="3132" y="1820"/>
                    </a:lnTo>
                    <a:lnTo>
                      <a:pt x="3132" y="1820"/>
                    </a:lnTo>
                    <a:cubicBezTo>
                      <a:pt x="3283" y="1865"/>
                      <a:pt x="3444" y="1918"/>
                      <a:pt x="3595" y="1963"/>
                    </a:cubicBezTo>
                    <a:cubicBezTo>
                      <a:pt x="3836" y="1276"/>
                      <a:pt x="4149" y="616"/>
                      <a:pt x="4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0"/>
              <p:cNvSpPr/>
              <p:nvPr/>
            </p:nvSpPr>
            <p:spPr>
              <a:xfrm>
                <a:off x="7095670" y="1192843"/>
                <a:ext cx="359557" cy="403825"/>
              </a:xfrm>
              <a:custGeom>
                <a:avLst/>
                <a:gdLst/>
                <a:ahLst/>
                <a:cxnLst/>
                <a:rect l="l" t="t" r="r" b="b"/>
                <a:pathLst>
                  <a:path w="3551" h="3988" extrusionOk="0">
                    <a:moveTo>
                      <a:pt x="3551" y="0"/>
                    </a:moveTo>
                    <a:cubicBezTo>
                      <a:pt x="3078" y="125"/>
                      <a:pt x="2686" y="437"/>
                      <a:pt x="2302" y="741"/>
                    </a:cubicBezTo>
                    <a:cubicBezTo>
                      <a:pt x="2329" y="660"/>
                      <a:pt x="2320" y="607"/>
                      <a:pt x="2347" y="526"/>
                    </a:cubicBezTo>
                    <a:lnTo>
                      <a:pt x="2347" y="526"/>
                    </a:lnTo>
                    <a:cubicBezTo>
                      <a:pt x="2204" y="714"/>
                      <a:pt x="2088" y="919"/>
                      <a:pt x="2008" y="1142"/>
                    </a:cubicBezTo>
                    <a:cubicBezTo>
                      <a:pt x="1990" y="1008"/>
                      <a:pt x="2026" y="865"/>
                      <a:pt x="2052" y="732"/>
                    </a:cubicBezTo>
                    <a:lnTo>
                      <a:pt x="2052" y="732"/>
                    </a:lnTo>
                    <a:cubicBezTo>
                      <a:pt x="1927" y="937"/>
                      <a:pt x="1820" y="1151"/>
                      <a:pt x="1722" y="1365"/>
                    </a:cubicBezTo>
                    <a:cubicBezTo>
                      <a:pt x="1722" y="1240"/>
                      <a:pt x="1740" y="1115"/>
                      <a:pt x="1776" y="999"/>
                    </a:cubicBezTo>
                    <a:lnTo>
                      <a:pt x="1776" y="999"/>
                    </a:lnTo>
                    <a:cubicBezTo>
                      <a:pt x="1678" y="1178"/>
                      <a:pt x="1597" y="1374"/>
                      <a:pt x="1544" y="1570"/>
                    </a:cubicBezTo>
                    <a:cubicBezTo>
                      <a:pt x="1535" y="1427"/>
                      <a:pt x="1535" y="1294"/>
                      <a:pt x="1562" y="1160"/>
                    </a:cubicBezTo>
                    <a:lnTo>
                      <a:pt x="1562" y="1160"/>
                    </a:lnTo>
                    <a:cubicBezTo>
                      <a:pt x="1437" y="1401"/>
                      <a:pt x="1348" y="1659"/>
                      <a:pt x="1285" y="1927"/>
                    </a:cubicBezTo>
                    <a:cubicBezTo>
                      <a:pt x="1303" y="1740"/>
                      <a:pt x="1294" y="1552"/>
                      <a:pt x="1276" y="1365"/>
                    </a:cubicBezTo>
                    <a:cubicBezTo>
                      <a:pt x="1151" y="1704"/>
                      <a:pt x="1026" y="2034"/>
                      <a:pt x="910" y="2373"/>
                    </a:cubicBezTo>
                    <a:cubicBezTo>
                      <a:pt x="875" y="2168"/>
                      <a:pt x="884" y="1954"/>
                      <a:pt x="937" y="1749"/>
                    </a:cubicBezTo>
                    <a:lnTo>
                      <a:pt x="937" y="1749"/>
                    </a:lnTo>
                    <a:cubicBezTo>
                      <a:pt x="812" y="2088"/>
                      <a:pt x="687" y="2435"/>
                      <a:pt x="571" y="2783"/>
                    </a:cubicBezTo>
                    <a:cubicBezTo>
                      <a:pt x="580" y="2462"/>
                      <a:pt x="625" y="2150"/>
                      <a:pt x="687" y="1838"/>
                    </a:cubicBezTo>
                    <a:lnTo>
                      <a:pt x="687" y="1838"/>
                    </a:lnTo>
                    <a:cubicBezTo>
                      <a:pt x="571" y="2221"/>
                      <a:pt x="464" y="2596"/>
                      <a:pt x="357" y="2980"/>
                    </a:cubicBezTo>
                    <a:cubicBezTo>
                      <a:pt x="384" y="2757"/>
                      <a:pt x="411" y="2525"/>
                      <a:pt x="438" y="2302"/>
                    </a:cubicBezTo>
                    <a:lnTo>
                      <a:pt x="438" y="2302"/>
                    </a:lnTo>
                    <a:cubicBezTo>
                      <a:pt x="232" y="2846"/>
                      <a:pt x="116" y="3417"/>
                      <a:pt x="0" y="3988"/>
                    </a:cubicBezTo>
                    <a:cubicBezTo>
                      <a:pt x="384" y="3756"/>
                      <a:pt x="768" y="3542"/>
                      <a:pt x="1169" y="3354"/>
                    </a:cubicBezTo>
                    <a:lnTo>
                      <a:pt x="1169" y="3354"/>
                    </a:lnTo>
                    <a:cubicBezTo>
                      <a:pt x="955" y="3408"/>
                      <a:pt x="732" y="3435"/>
                      <a:pt x="518" y="3444"/>
                    </a:cubicBezTo>
                    <a:cubicBezTo>
                      <a:pt x="884" y="3212"/>
                      <a:pt x="1276" y="2998"/>
                      <a:pt x="1669" y="2819"/>
                    </a:cubicBezTo>
                    <a:cubicBezTo>
                      <a:pt x="1374" y="2819"/>
                      <a:pt x="1089" y="2873"/>
                      <a:pt x="812" y="2989"/>
                    </a:cubicBezTo>
                    <a:cubicBezTo>
                      <a:pt x="1240" y="2712"/>
                      <a:pt x="1713" y="2543"/>
                      <a:pt x="2186" y="2373"/>
                    </a:cubicBezTo>
                    <a:cubicBezTo>
                      <a:pt x="2088" y="2351"/>
                      <a:pt x="1987" y="2340"/>
                      <a:pt x="1885" y="2340"/>
                    </a:cubicBezTo>
                    <a:cubicBezTo>
                      <a:pt x="1665" y="2340"/>
                      <a:pt x="1445" y="2391"/>
                      <a:pt x="1249" y="2489"/>
                    </a:cubicBezTo>
                    <a:cubicBezTo>
                      <a:pt x="1669" y="2275"/>
                      <a:pt x="2115" y="2088"/>
                      <a:pt x="2570" y="1998"/>
                    </a:cubicBezTo>
                    <a:cubicBezTo>
                      <a:pt x="2473" y="1989"/>
                      <a:pt x="2376" y="1985"/>
                      <a:pt x="2279" y="1985"/>
                    </a:cubicBezTo>
                    <a:cubicBezTo>
                      <a:pt x="2002" y="1985"/>
                      <a:pt x="1726" y="2021"/>
                      <a:pt x="1455" y="2088"/>
                    </a:cubicBezTo>
                    <a:cubicBezTo>
                      <a:pt x="1856" y="1909"/>
                      <a:pt x="2266" y="1722"/>
                      <a:pt x="2695" y="1677"/>
                    </a:cubicBezTo>
                    <a:cubicBezTo>
                      <a:pt x="2557" y="1637"/>
                      <a:pt x="2411" y="1616"/>
                      <a:pt x="2266" y="1616"/>
                    </a:cubicBezTo>
                    <a:cubicBezTo>
                      <a:pt x="2090" y="1616"/>
                      <a:pt x="1914" y="1646"/>
                      <a:pt x="1749" y="1704"/>
                    </a:cubicBezTo>
                    <a:cubicBezTo>
                      <a:pt x="2052" y="1561"/>
                      <a:pt x="2373" y="1463"/>
                      <a:pt x="2704" y="1410"/>
                    </a:cubicBezTo>
                    <a:cubicBezTo>
                      <a:pt x="2567" y="1379"/>
                      <a:pt x="2427" y="1363"/>
                      <a:pt x="2288" y="1363"/>
                    </a:cubicBezTo>
                    <a:cubicBezTo>
                      <a:pt x="2182" y="1363"/>
                      <a:pt x="2076" y="1372"/>
                      <a:pt x="1972" y="1392"/>
                    </a:cubicBezTo>
                    <a:cubicBezTo>
                      <a:pt x="2300" y="1176"/>
                      <a:pt x="2694" y="1052"/>
                      <a:pt x="3091" y="1052"/>
                    </a:cubicBezTo>
                    <a:cubicBezTo>
                      <a:pt x="3104" y="1052"/>
                      <a:pt x="3118" y="1052"/>
                      <a:pt x="3132" y="1053"/>
                    </a:cubicBezTo>
                    <a:cubicBezTo>
                      <a:pt x="2944" y="963"/>
                      <a:pt x="2741" y="918"/>
                      <a:pt x="2536" y="918"/>
                    </a:cubicBezTo>
                    <a:cubicBezTo>
                      <a:pt x="2518" y="918"/>
                      <a:pt x="2499" y="918"/>
                      <a:pt x="2480" y="919"/>
                    </a:cubicBezTo>
                    <a:cubicBezTo>
                      <a:pt x="2712" y="812"/>
                      <a:pt x="2971" y="723"/>
                      <a:pt x="3230" y="669"/>
                    </a:cubicBezTo>
                    <a:cubicBezTo>
                      <a:pt x="3158" y="658"/>
                      <a:pt x="3087" y="650"/>
                      <a:pt x="3015" y="650"/>
                    </a:cubicBezTo>
                    <a:cubicBezTo>
                      <a:pt x="2971" y="650"/>
                      <a:pt x="2926" y="653"/>
                      <a:pt x="2882" y="660"/>
                    </a:cubicBezTo>
                    <a:cubicBezTo>
                      <a:pt x="3141" y="482"/>
                      <a:pt x="3373" y="259"/>
                      <a:pt x="355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0"/>
              <p:cNvSpPr/>
              <p:nvPr/>
            </p:nvSpPr>
            <p:spPr>
              <a:xfrm>
                <a:off x="7088481" y="1131380"/>
                <a:ext cx="422841" cy="477137"/>
              </a:xfrm>
              <a:custGeom>
                <a:avLst/>
                <a:gdLst/>
                <a:ahLst/>
                <a:cxnLst/>
                <a:rect l="l" t="t" r="r" b="b"/>
                <a:pathLst>
                  <a:path w="4176" h="4712" extrusionOk="0">
                    <a:moveTo>
                      <a:pt x="4175" y="0"/>
                    </a:moveTo>
                    <a:lnTo>
                      <a:pt x="4175" y="0"/>
                    </a:lnTo>
                    <a:cubicBezTo>
                      <a:pt x="4157" y="18"/>
                      <a:pt x="4131" y="36"/>
                      <a:pt x="4104" y="54"/>
                    </a:cubicBezTo>
                    <a:cubicBezTo>
                      <a:pt x="3890" y="339"/>
                      <a:pt x="3622" y="580"/>
                      <a:pt x="3345" y="803"/>
                    </a:cubicBezTo>
                    <a:cubicBezTo>
                      <a:pt x="2516" y="1490"/>
                      <a:pt x="1633" y="2141"/>
                      <a:pt x="964" y="2998"/>
                    </a:cubicBezTo>
                    <a:cubicBezTo>
                      <a:pt x="571" y="3506"/>
                      <a:pt x="259" y="4077"/>
                      <a:pt x="0" y="4666"/>
                    </a:cubicBezTo>
                    <a:cubicBezTo>
                      <a:pt x="63" y="4693"/>
                      <a:pt x="134" y="4702"/>
                      <a:pt x="196" y="4711"/>
                    </a:cubicBezTo>
                    <a:cubicBezTo>
                      <a:pt x="202" y="4711"/>
                      <a:pt x="207" y="4711"/>
                      <a:pt x="213" y="4711"/>
                    </a:cubicBezTo>
                    <a:cubicBezTo>
                      <a:pt x="416" y="4711"/>
                      <a:pt x="532" y="4548"/>
                      <a:pt x="732" y="4479"/>
                    </a:cubicBezTo>
                    <a:cubicBezTo>
                      <a:pt x="1731" y="4122"/>
                      <a:pt x="2596" y="3381"/>
                      <a:pt x="3105" y="2436"/>
                    </a:cubicBezTo>
                    <a:cubicBezTo>
                      <a:pt x="3140" y="2382"/>
                      <a:pt x="3167" y="2311"/>
                      <a:pt x="3149" y="2240"/>
                    </a:cubicBezTo>
                    <a:cubicBezTo>
                      <a:pt x="3140" y="2195"/>
                      <a:pt x="3105" y="2159"/>
                      <a:pt x="3069" y="2124"/>
                    </a:cubicBezTo>
                    <a:cubicBezTo>
                      <a:pt x="2971" y="2025"/>
                      <a:pt x="2864" y="1918"/>
                      <a:pt x="2766" y="1820"/>
                    </a:cubicBezTo>
                    <a:lnTo>
                      <a:pt x="2766" y="1820"/>
                    </a:lnTo>
                    <a:cubicBezTo>
                      <a:pt x="2917" y="1865"/>
                      <a:pt x="3078" y="1918"/>
                      <a:pt x="3229" y="1963"/>
                    </a:cubicBezTo>
                    <a:cubicBezTo>
                      <a:pt x="3470" y="1276"/>
                      <a:pt x="3783" y="616"/>
                      <a:pt x="417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0"/>
              <p:cNvSpPr/>
              <p:nvPr/>
            </p:nvSpPr>
            <p:spPr>
              <a:xfrm>
                <a:off x="7040587" y="1244281"/>
                <a:ext cx="353279" cy="424684"/>
              </a:xfrm>
              <a:custGeom>
                <a:avLst/>
                <a:gdLst/>
                <a:ahLst/>
                <a:cxnLst/>
                <a:rect l="l" t="t" r="r" b="b"/>
                <a:pathLst>
                  <a:path w="3489" h="4194" extrusionOk="0">
                    <a:moveTo>
                      <a:pt x="3488" y="1"/>
                    </a:moveTo>
                    <a:lnTo>
                      <a:pt x="3488" y="1"/>
                    </a:lnTo>
                    <a:cubicBezTo>
                      <a:pt x="1936" y="964"/>
                      <a:pt x="705" y="2427"/>
                      <a:pt x="18" y="4122"/>
                    </a:cubicBezTo>
                    <a:cubicBezTo>
                      <a:pt x="0" y="4167"/>
                      <a:pt x="63" y="4193"/>
                      <a:pt x="116" y="4193"/>
                    </a:cubicBezTo>
                    <a:cubicBezTo>
                      <a:pt x="170" y="4185"/>
                      <a:pt x="214" y="4149"/>
                      <a:pt x="259" y="4113"/>
                    </a:cubicBezTo>
                    <a:cubicBezTo>
                      <a:pt x="464" y="3899"/>
                      <a:pt x="589" y="3614"/>
                      <a:pt x="723" y="3346"/>
                    </a:cubicBezTo>
                    <a:cubicBezTo>
                      <a:pt x="1392" y="2017"/>
                      <a:pt x="2311" y="910"/>
                      <a:pt x="3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9" name="Google Shape;1099;p10"/>
          <p:cNvGrpSpPr/>
          <p:nvPr/>
        </p:nvGrpSpPr>
        <p:grpSpPr>
          <a:xfrm>
            <a:off x="-1835487" y="2634775"/>
            <a:ext cx="3670968" cy="3938665"/>
            <a:chOff x="-1793949" y="2571762"/>
            <a:chExt cx="3670968" cy="3938665"/>
          </a:xfrm>
        </p:grpSpPr>
        <p:grpSp>
          <p:nvGrpSpPr>
            <p:cNvPr id="1100" name="Google Shape;1100;p10"/>
            <p:cNvGrpSpPr/>
            <p:nvPr/>
          </p:nvGrpSpPr>
          <p:grpSpPr>
            <a:xfrm rot="-3689794">
              <a:off x="-1743677" y="4136007"/>
              <a:ext cx="2605749" cy="1664564"/>
              <a:chOff x="5669385" y="-152150"/>
              <a:chExt cx="1383042" cy="883494"/>
            </a:xfrm>
          </p:grpSpPr>
          <p:sp>
            <p:nvSpPr>
              <p:cNvPr id="1101" name="Google Shape;1101;p10"/>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0"/>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0"/>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0"/>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0"/>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0"/>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0"/>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10"/>
            <p:cNvGrpSpPr/>
            <p:nvPr/>
          </p:nvGrpSpPr>
          <p:grpSpPr>
            <a:xfrm rot="-3966003">
              <a:off x="-13438" y="4627989"/>
              <a:ext cx="1643007" cy="1610336"/>
              <a:chOff x="4785930" y="1655991"/>
              <a:chExt cx="579077" cy="567562"/>
            </a:xfrm>
          </p:grpSpPr>
          <p:sp>
            <p:nvSpPr>
              <p:cNvPr id="1109" name="Google Shape;1109;p10"/>
              <p:cNvSpPr/>
              <p:nvPr/>
            </p:nvSpPr>
            <p:spPr>
              <a:xfrm>
                <a:off x="4785930" y="1655991"/>
                <a:ext cx="579077" cy="567562"/>
              </a:xfrm>
              <a:custGeom>
                <a:avLst/>
                <a:gdLst/>
                <a:ahLst/>
                <a:cxnLst/>
                <a:rect l="l" t="t" r="r" b="b"/>
                <a:pathLst>
                  <a:path w="5719" h="5605" extrusionOk="0">
                    <a:moveTo>
                      <a:pt x="938" y="0"/>
                    </a:moveTo>
                    <a:cubicBezTo>
                      <a:pt x="910" y="0"/>
                      <a:pt x="883" y="1"/>
                      <a:pt x="857" y="3"/>
                    </a:cubicBezTo>
                    <a:cubicBezTo>
                      <a:pt x="536" y="29"/>
                      <a:pt x="214" y="119"/>
                      <a:pt x="0" y="359"/>
                    </a:cubicBezTo>
                    <a:cubicBezTo>
                      <a:pt x="102" y="277"/>
                      <a:pt x="227" y="241"/>
                      <a:pt x="356" y="241"/>
                    </a:cubicBezTo>
                    <a:cubicBezTo>
                      <a:pt x="579" y="241"/>
                      <a:pt x="815" y="348"/>
                      <a:pt x="973" y="511"/>
                    </a:cubicBezTo>
                    <a:cubicBezTo>
                      <a:pt x="1223" y="770"/>
                      <a:pt x="1347" y="1135"/>
                      <a:pt x="1490" y="1466"/>
                    </a:cubicBezTo>
                    <a:cubicBezTo>
                      <a:pt x="2079" y="2866"/>
                      <a:pt x="3185" y="3981"/>
                      <a:pt x="4318" y="4989"/>
                    </a:cubicBezTo>
                    <a:cubicBezTo>
                      <a:pt x="4541" y="5186"/>
                      <a:pt x="4764" y="5382"/>
                      <a:pt x="4943" y="5605"/>
                    </a:cubicBezTo>
                    <a:cubicBezTo>
                      <a:pt x="5201" y="4731"/>
                      <a:pt x="5433" y="3856"/>
                      <a:pt x="5603" y="2955"/>
                    </a:cubicBezTo>
                    <a:cubicBezTo>
                      <a:pt x="5665" y="2634"/>
                      <a:pt x="5719" y="2304"/>
                      <a:pt x="5638" y="1983"/>
                    </a:cubicBezTo>
                    <a:cubicBezTo>
                      <a:pt x="5576" y="1733"/>
                      <a:pt x="5433" y="1519"/>
                      <a:pt x="5273" y="1314"/>
                    </a:cubicBezTo>
                    <a:cubicBezTo>
                      <a:pt x="4871" y="797"/>
                      <a:pt x="4336" y="359"/>
                      <a:pt x="3711" y="145"/>
                    </a:cubicBezTo>
                    <a:cubicBezTo>
                      <a:pt x="3446" y="54"/>
                      <a:pt x="3165" y="7"/>
                      <a:pt x="2886" y="7"/>
                    </a:cubicBezTo>
                    <a:cubicBezTo>
                      <a:pt x="2507" y="7"/>
                      <a:pt x="2131" y="94"/>
                      <a:pt x="1802" y="279"/>
                    </a:cubicBezTo>
                    <a:cubicBezTo>
                      <a:pt x="1573" y="91"/>
                      <a:pt x="1239" y="0"/>
                      <a:pt x="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0"/>
              <p:cNvSpPr/>
              <p:nvPr/>
            </p:nvSpPr>
            <p:spPr>
              <a:xfrm>
                <a:off x="4785930" y="1655991"/>
                <a:ext cx="502326" cy="567562"/>
              </a:xfrm>
              <a:custGeom>
                <a:avLst/>
                <a:gdLst/>
                <a:ahLst/>
                <a:cxnLst/>
                <a:rect l="l" t="t" r="r" b="b"/>
                <a:pathLst>
                  <a:path w="4961" h="5605" extrusionOk="0">
                    <a:moveTo>
                      <a:pt x="938" y="0"/>
                    </a:moveTo>
                    <a:cubicBezTo>
                      <a:pt x="910" y="0"/>
                      <a:pt x="883" y="1"/>
                      <a:pt x="857" y="3"/>
                    </a:cubicBezTo>
                    <a:cubicBezTo>
                      <a:pt x="536" y="29"/>
                      <a:pt x="214" y="119"/>
                      <a:pt x="0" y="359"/>
                    </a:cubicBezTo>
                    <a:cubicBezTo>
                      <a:pt x="102" y="277"/>
                      <a:pt x="227" y="241"/>
                      <a:pt x="356" y="241"/>
                    </a:cubicBezTo>
                    <a:cubicBezTo>
                      <a:pt x="579" y="241"/>
                      <a:pt x="815" y="348"/>
                      <a:pt x="973" y="511"/>
                    </a:cubicBezTo>
                    <a:cubicBezTo>
                      <a:pt x="1223" y="770"/>
                      <a:pt x="1347" y="1135"/>
                      <a:pt x="1490" y="1466"/>
                    </a:cubicBezTo>
                    <a:cubicBezTo>
                      <a:pt x="2079" y="2866"/>
                      <a:pt x="3185" y="3981"/>
                      <a:pt x="4318" y="4989"/>
                    </a:cubicBezTo>
                    <a:cubicBezTo>
                      <a:pt x="4541" y="5186"/>
                      <a:pt x="4764" y="5382"/>
                      <a:pt x="4943" y="5605"/>
                    </a:cubicBezTo>
                    <a:cubicBezTo>
                      <a:pt x="4952" y="5596"/>
                      <a:pt x="4952" y="5587"/>
                      <a:pt x="4960" y="5569"/>
                    </a:cubicBezTo>
                    <a:cubicBezTo>
                      <a:pt x="4916" y="5489"/>
                      <a:pt x="4880" y="5400"/>
                      <a:pt x="4844" y="5319"/>
                    </a:cubicBezTo>
                    <a:cubicBezTo>
                      <a:pt x="4532" y="4561"/>
                      <a:pt x="4220" y="3803"/>
                      <a:pt x="4095" y="3000"/>
                    </a:cubicBezTo>
                    <a:cubicBezTo>
                      <a:pt x="4059" y="2777"/>
                      <a:pt x="4033" y="2554"/>
                      <a:pt x="3970" y="2340"/>
                    </a:cubicBezTo>
                    <a:cubicBezTo>
                      <a:pt x="3863" y="1965"/>
                      <a:pt x="3631" y="1644"/>
                      <a:pt x="3399" y="1341"/>
                    </a:cubicBezTo>
                    <a:cubicBezTo>
                      <a:pt x="3212" y="1109"/>
                      <a:pt x="3025" y="886"/>
                      <a:pt x="2810" y="689"/>
                    </a:cubicBezTo>
                    <a:cubicBezTo>
                      <a:pt x="2570" y="475"/>
                      <a:pt x="2293" y="306"/>
                      <a:pt x="2008" y="181"/>
                    </a:cubicBezTo>
                    <a:cubicBezTo>
                      <a:pt x="1936" y="208"/>
                      <a:pt x="1865" y="243"/>
                      <a:pt x="1802" y="279"/>
                    </a:cubicBezTo>
                    <a:cubicBezTo>
                      <a:pt x="1573" y="91"/>
                      <a:pt x="1239" y="0"/>
                      <a:pt x="93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0"/>
              <p:cNvSpPr/>
              <p:nvPr/>
            </p:nvSpPr>
            <p:spPr>
              <a:xfrm>
                <a:off x="4938522" y="1668648"/>
                <a:ext cx="393983" cy="515211"/>
              </a:xfrm>
              <a:custGeom>
                <a:avLst/>
                <a:gdLst/>
                <a:ahLst/>
                <a:cxnLst/>
                <a:rect l="l" t="t" r="r" b="b"/>
                <a:pathLst>
                  <a:path w="3891" h="5088" extrusionOk="0">
                    <a:moveTo>
                      <a:pt x="1693" y="1"/>
                    </a:moveTo>
                    <a:cubicBezTo>
                      <a:pt x="1228" y="1"/>
                      <a:pt x="603" y="196"/>
                      <a:pt x="492" y="225"/>
                    </a:cubicBezTo>
                    <a:cubicBezTo>
                      <a:pt x="482" y="228"/>
                      <a:pt x="473" y="229"/>
                      <a:pt x="463" y="229"/>
                    </a:cubicBezTo>
                    <a:cubicBezTo>
                      <a:pt x="392" y="229"/>
                      <a:pt x="322" y="174"/>
                      <a:pt x="251" y="127"/>
                    </a:cubicBezTo>
                    <a:cubicBezTo>
                      <a:pt x="215" y="105"/>
                      <a:pt x="168" y="89"/>
                      <a:pt x="125" y="89"/>
                    </a:cubicBezTo>
                    <a:cubicBezTo>
                      <a:pt x="81" y="89"/>
                      <a:pt x="41" y="105"/>
                      <a:pt x="19" y="145"/>
                    </a:cubicBezTo>
                    <a:cubicBezTo>
                      <a:pt x="1" y="172"/>
                      <a:pt x="1" y="208"/>
                      <a:pt x="1" y="243"/>
                    </a:cubicBezTo>
                    <a:lnTo>
                      <a:pt x="46" y="1002"/>
                    </a:lnTo>
                    <a:cubicBezTo>
                      <a:pt x="108" y="761"/>
                      <a:pt x="162" y="520"/>
                      <a:pt x="188" y="279"/>
                    </a:cubicBezTo>
                    <a:cubicBezTo>
                      <a:pt x="313" y="413"/>
                      <a:pt x="313" y="618"/>
                      <a:pt x="304" y="796"/>
                    </a:cubicBezTo>
                    <a:cubicBezTo>
                      <a:pt x="295" y="1064"/>
                      <a:pt x="286" y="1323"/>
                      <a:pt x="278" y="1590"/>
                    </a:cubicBezTo>
                    <a:lnTo>
                      <a:pt x="759" y="511"/>
                    </a:lnTo>
                    <a:lnTo>
                      <a:pt x="759" y="511"/>
                    </a:lnTo>
                    <a:cubicBezTo>
                      <a:pt x="679" y="975"/>
                      <a:pt x="590" y="1430"/>
                      <a:pt x="581" y="1903"/>
                    </a:cubicBezTo>
                    <a:lnTo>
                      <a:pt x="982" y="841"/>
                    </a:lnTo>
                    <a:lnTo>
                      <a:pt x="982" y="841"/>
                    </a:lnTo>
                    <a:cubicBezTo>
                      <a:pt x="911" y="1341"/>
                      <a:pt x="884" y="1840"/>
                      <a:pt x="920" y="2349"/>
                    </a:cubicBezTo>
                    <a:cubicBezTo>
                      <a:pt x="956" y="1903"/>
                      <a:pt x="1009" y="1448"/>
                      <a:pt x="1232" y="1064"/>
                    </a:cubicBezTo>
                    <a:lnTo>
                      <a:pt x="1232" y="1064"/>
                    </a:lnTo>
                    <a:cubicBezTo>
                      <a:pt x="1125" y="1555"/>
                      <a:pt x="1089" y="2054"/>
                      <a:pt x="1116" y="2554"/>
                    </a:cubicBezTo>
                    <a:cubicBezTo>
                      <a:pt x="1161" y="2090"/>
                      <a:pt x="1321" y="1635"/>
                      <a:pt x="1589" y="1251"/>
                    </a:cubicBezTo>
                    <a:lnTo>
                      <a:pt x="1589" y="1251"/>
                    </a:lnTo>
                    <a:cubicBezTo>
                      <a:pt x="1446" y="1715"/>
                      <a:pt x="1348" y="2188"/>
                      <a:pt x="1303" y="2679"/>
                    </a:cubicBezTo>
                    <a:cubicBezTo>
                      <a:pt x="1402" y="2251"/>
                      <a:pt x="1607" y="1858"/>
                      <a:pt x="1883" y="1519"/>
                    </a:cubicBezTo>
                    <a:lnTo>
                      <a:pt x="1883" y="1519"/>
                    </a:lnTo>
                    <a:cubicBezTo>
                      <a:pt x="1678" y="1929"/>
                      <a:pt x="1535" y="2366"/>
                      <a:pt x="1455" y="2813"/>
                    </a:cubicBezTo>
                    <a:cubicBezTo>
                      <a:pt x="1616" y="2465"/>
                      <a:pt x="1857" y="2135"/>
                      <a:pt x="2142" y="1867"/>
                    </a:cubicBezTo>
                    <a:lnTo>
                      <a:pt x="2142" y="1867"/>
                    </a:lnTo>
                    <a:cubicBezTo>
                      <a:pt x="1937" y="2259"/>
                      <a:pt x="1785" y="2679"/>
                      <a:pt x="1696" y="3107"/>
                    </a:cubicBezTo>
                    <a:cubicBezTo>
                      <a:pt x="1848" y="2804"/>
                      <a:pt x="2035" y="2581"/>
                      <a:pt x="2249" y="2322"/>
                    </a:cubicBezTo>
                    <a:lnTo>
                      <a:pt x="2249" y="2322"/>
                    </a:lnTo>
                    <a:cubicBezTo>
                      <a:pt x="2133" y="2786"/>
                      <a:pt x="2062" y="3259"/>
                      <a:pt x="2026" y="3731"/>
                    </a:cubicBezTo>
                    <a:cubicBezTo>
                      <a:pt x="2106" y="3366"/>
                      <a:pt x="2231" y="3009"/>
                      <a:pt x="2383" y="2670"/>
                    </a:cubicBezTo>
                    <a:lnTo>
                      <a:pt x="2383" y="2670"/>
                    </a:lnTo>
                    <a:cubicBezTo>
                      <a:pt x="2374" y="2875"/>
                      <a:pt x="2356" y="3080"/>
                      <a:pt x="2356" y="3294"/>
                    </a:cubicBezTo>
                    <a:cubicBezTo>
                      <a:pt x="2347" y="3598"/>
                      <a:pt x="2347" y="3910"/>
                      <a:pt x="2463" y="4186"/>
                    </a:cubicBezTo>
                    <a:cubicBezTo>
                      <a:pt x="2499" y="3972"/>
                      <a:pt x="2535" y="3749"/>
                      <a:pt x="2570" y="3535"/>
                    </a:cubicBezTo>
                    <a:cubicBezTo>
                      <a:pt x="2615" y="3883"/>
                      <a:pt x="2722" y="4231"/>
                      <a:pt x="2865" y="4552"/>
                    </a:cubicBezTo>
                    <a:cubicBezTo>
                      <a:pt x="2874" y="4409"/>
                      <a:pt x="2882" y="4311"/>
                      <a:pt x="2891" y="4169"/>
                    </a:cubicBezTo>
                    <a:cubicBezTo>
                      <a:pt x="3043" y="4490"/>
                      <a:pt x="3221" y="4793"/>
                      <a:pt x="3409" y="5087"/>
                    </a:cubicBezTo>
                    <a:cubicBezTo>
                      <a:pt x="3177" y="4579"/>
                      <a:pt x="2990" y="4044"/>
                      <a:pt x="2856" y="3499"/>
                    </a:cubicBezTo>
                    <a:lnTo>
                      <a:pt x="2856" y="3499"/>
                    </a:lnTo>
                    <a:cubicBezTo>
                      <a:pt x="3061" y="3928"/>
                      <a:pt x="3266" y="4356"/>
                      <a:pt x="3480" y="4784"/>
                    </a:cubicBezTo>
                    <a:cubicBezTo>
                      <a:pt x="3257" y="4169"/>
                      <a:pt x="3106" y="3526"/>
                      <a:pt x="2954" y="2893"/>
                    </a:cubicBezTo>
                    <a:lnTo>
                      <a:pt x="2954" y="2893"/>
                    </a:lnTo>
                    <a:cubicBezTo>
                      <a:pt x="3141" y="3160"/>
                      <a:pt x="3337" y="3419"/>
                      <a:pt x="3525" y="3687"/>
                    </a:cubicBezTo>
                    <a:cubicBezTo>
                      <a:pt x="3213" y="3143"/>
                      <a:pt x="2954" y="2581"/>
                      <a:pt x="2749" y="1992"/>
                    </a:cubicBezTo>
                    <a:lnTo>
                      <a:pt x="2749" y="1992"/>
                    </a:lnTo>
                    <a:cubicBezTo>
                      <a:pt x="3052" y="2402"/>
                      <a:pt x="3391" y="2786"/>
                      <a:pt x="3748" y="3143"/>
                    </a:cubicBezTo>
                    <a:cubicBezTo>
                      <a:pt x="3400" y="2625"/>
                      <a:pt x="3088" y="2081"/>
                      <a:pt x="2802" y="1519"/>
                    </a:cubicBezTo>
                    <a:lnTo>
                      <a:pt x="2802" y="1519"/>
                    </a:lnTo>
                    <a:cubicBezTo>
                      <a:pt x="3177" y="1831"/>
                      <a:pt x="3560" y="2143"/>
                      <a:pt x="3891" y="2509"/>
                    </a:cubicBezTo>
                    <a:cubicBezTo>
                      <a:pt x="3596" y="1733"/>
                      <a:pt x="2972" y="1100"/>
                      <a:pt x="2213" y="787"/>
                    </a:cubicBezTo>
                    <a:lnTo>
                      <a:pt x="2213" y="787"/>
                    </a:lnTo>
                    <a:cubicBezTo>
                      <a:pt x="2802" y="1002"/>
                      <a:pt x="3346" y="1332"/>
                      <a:pt x="3801" y="1769"/>
                    </a:cubicBezTo>
                    <a:cubicBezTo>
                      <a:pt x="3266" y="912"/>
                      <a:pt x="2329" y="324"/>
                      <a:pt x="1330" y="217"/>
                    </a:cubicBezTo>
                    <a:cubicBezTo>
                      <a:pt x="1358" y="216"/>
                      <a:pt x="1385" y="215"/>
                      <a:pt x="1413" y="215"/>
                    </a:cubicBezTo>
                    <a:cubicBezTo>
                      <a:pt x="2019" y="215"/>
                      <a:pt x="2629" y="402"/>
                      <a:pt x="3132" y="752"/>
                    </a:cubicBezTo>
                    <a:cubicBezTo>
                      <a:pt x="2847" y="386"/>
                      <a:pt x="2410" y="154"/>
                      <a:pt x="1955" y="29"/>
                    </a:cubicBezTo>
                    <a:cubicBezTo>
                      <a:pt x="1878" y="9"/>
                      <a:pt x="1789" y="1"/>
                      <a:pt x="1693"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0"/>
              <p:cNvSpPr/>
              <p:nvPr/>
            </p:nvSpPr>
            <p:spPr>
              <a:xfrm>
                <a:off x="4972038" y="1668850"/>
                <a:ext cx="293639" cy="491516"/>
              </a:xfrm>
              <a:custGeom>
                <a:avLst/>
                <a:gdLst/>
                <a:ahLst/>
                <a:cxnLst/>
                <a:rect l="l" t="t" r="r" b="b"/>
                <a:pathLst>
                  <a:path w="2900" h="4854" extrusionOk="0">
                    <a:moveTo>
                      <a:pt x="303" y="0"/>
                    </a:moveTo>
                    <a:cubicBezTo>
                      <a:pt x="205" y="36"/>
                      <a:pt x="98" y="81"/>
                      <a:pt x="0" y="134"/>
                    </a:cubicBezTo>
                    <a:cubicBezTo>
                      <a:pt x="651" y="357"/>
                      <a:pt x="1320" y="857"/>
                      <a:pt x="1677" y="1419"/>
                    </a:cubicBezTo>
                    <a:cubicBezTo>
                      <a:pt x="2328" y="2454"/>
                      <a:pt x="2275" y="3801"/>
                      <a:pt x="2899" y="4853"/>
                    </a:cubicBezTo>
                    <a:cubicBezTo>
                      <a:pt x="2462" y="3944"/>
                      <a:pt x="2551" y="2802"/>
                      <a:pt x="2150" y="1874"/>
                    </a:cubicBezTo>
                    <a:cubicBezTo>
                      <a:pt x="1793" y="1062"/>
                      <a:pt x="1088" y="464"/>
                      <a:pt x="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10"/>
            <p:cNvGrpSpPr/>
            <p:nvPr/>
          </p:nvGrpSpPr>
          <p:grpSpPr>
            <a:xfrm flipH="1">
              <a:off x="-932112" y="2571762"/>
              <a:ext cx="1483199" cy="2661789"/>
              <a:chOff x="8268108" y="675218"/>
              <a:chExt cx="422841" cy="758842"/>
            </a:xfrm>
          </p:grpSpPr>
          <p:sp>
            <p:nvSpPr>
              <p:cNvPr id="1114" name="Google Shape;1114;p10"/>
              <p:cNvSpPr/>
              <p:nvPr/>
            </p:nvSpPr>
            <p:spPr>
              <a:xfrm>
                <a:off x="8268108" y="675218"/>
                <a:ext cx="272983" cy="432785"/>
              </a:xfrm>
              <a:custGeom>
                <a:avLst/>
                <a:gdLst/>
                <a:ahLst/>
                <a:cxnLst/>
                <a:rect l="l" t="t" r="r" b="b"/>
                <a:pathLst>
                  <a:path w="2696" h="4274" extrusionOk="0">
                    <a:moveTo>
                      <a:pt x="1" y="0"/>
                    </a:moveTo>
                    <a:cubicBezTo>
                      <a:pt x="28" y="1196"/>
                      <a:pt x="509" y="2382"/>
                      <a:pt x="1286" y="3301"/>
                    </a:cubicBezTo>
                    <a:cubicBezTo>
                      <a:pt x="1660" y="3738"/>
                      <a:pt x="2133" y="4140"/>
                      <a:pt x="2695" y="4273"/>
                    </a:cubicBezTo>
                    <a:cubicBezTo>
                      <a:pt x="2633" y="3390"/>
                      <a:pt x="2374" y="2489"/>
                      <a:pt x="1928" y="1722"/>
                    </a:cubicBezTo>
                    <a:cubicBezTo>
                      <a:pt x="1482" y="964"/>
                      <a:pt x="813" y="35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0"/>
              <p:cNvSpPr/>
              <p:nvPr/>
            </p:nvSpPr>
            <p:spPr>
              <a:xfrm>
                <a:off x="8268108" y="675218"/>
                <a:ext cx="268427" cy="431874"/>
              </a:xfrm>
              <a:custGeom>
                <a:avLst/>
                <a:gdLst/>
                <a:ahLst/>
                <a:cxnLst/>
                <a:rect l="l" t="t" r="r" b="b"/>
                <a:pathLst>
                  <a:path w="2651" h="4265" extrusionOk="0">
                    <a:moveTo>
                      <a:pt x="1" y="0"/>
                    </a:moveTo>
                    <a:cubicBezTo>
                      <a:pt x="28" y="1196"/>
                      <a:pt x="509" y="2382"/>
                      <a:pt x="1286" y="3301"/>
                    </a:cubicBezTo>
                    <a:cubicBezTo>
                      <a:pt x="1651" y="3729"/>
                      <a:pt x="2106" y="4113"/>
                      <a:pt x="2651" y="4265"/>
                    </a:cubicBezTo>
                    <a:cubicBezTo>
                      <a:pt x="2356" y="3845"/>
                      <a:pt x="2160" y="3346"/>
                      <a:pt x="1910" y="2891"/>
                    </a:cubicBezTo>
                    <a:cubicBezTo>
                      <a:pt x="1794" y="2677"/>
                      <a:pt x="1660" y="2471"/>
                      <a:pt x="1535" y="2266"/>
                    </a:cubicBezTo>
                    <a:cubicBezTo>
                      <a:pt x="1054" y="1508"/>
                      <a:pt x="554" y="759"/>
                      <a:pt x="37" y="9"/>
                    </a:cubicBezTo>
                    <a:cubicBezTo>
                      <a:pt x="28" y="9"/>
                      <a:pt x="19" y="0"/>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0"/>
              <p:cNvSpPr/>
              <p:nvPr/>
            </p:nvSpPr>
            <p:spPr>
              <a:xfrm>
                <a:off x="8285321" y="697799"/>
                <a:ext cx="234000" cy="388535"/>
              </a:xfrm>
              <a:custGeom>
                <a:avLst/>
                <a:gdLst/>
                <a:ahLst/>
                <a:cxnLst/>
                <a:rect l="l" t="t" r="r" b="b"/>
                <a:pathLst>
                  <a:path w="2311" h="3837" extrusionOk="0">
                    <a:moveTo>
                      <a:pt x="0" y="0"/>
                    </a:moveTo>
                    <a:cubicBezTo>
                      <a:pt x="14" y="13"/>
                      <a:pt x="28" y="27"/>
                      <a:pt x="42" y="40"/>
                    </a:cubicBezTo>
                    <a:lnTo>
                      <a:pt x="42" y="40"/>
                    </a:lnTo>
                    <a:cubicBezTo>
                      <a:pt x="29" y="26"/>
                      <a:pt x="16" y="12"/>
                      <a:pt x="0" y="0"/>
                    </a:cubicBezTo>
                    <a:close/>
                    <a:moveTo>
                      <a:pt x="42" y="40"/>
                    </a:moveTo>
                    <a:lnTo>
                      <a:pt x="42" y="40"/>
                    </a:lnTo>
                    <a:cubicBezTo>
                      <a:pt x="105" y="111"/>
                      <a:pt x="143" y="206"/>
                      <a:pt x="188" y="295"/>
                    </a:cubicBezTo>
                    <a:cubicBezTo>
                      <a:pt x="268" y="464"/>
                      <a:pt x="366" y="616"/>
                      <a:pt x="482" y="759"/>
                    </a:cubicBezTo>
                    <a:cubicBezTo>
                      <a:pt x="322" y="634"/>
                      <a:pt x="179" y="491"/>
                      <a:pt x="45" y="339"/>
                    </a:cubicBezTo>
                    <a:lnTo>
                      <a:pt x="45" y="339"/>
                    </a:lnTo>
                    <a:cubicBezTo>
                      <a:pt x="206" y="616"/>
                      <a:pt x="384" y="884"/>
                      <a:pt x="634" y="1071"/>
                    </a:cubicBezTo>
                    <a:cubicBezTo>
                      <a:pt x="482" y="1000"/>
                      <a:pt x="339" y="910"/>
                      <a:pt x="215" y="794"/>
                    </a:cubicBezTo>
                    <a:lnTo>
                      <a:pt x="215" y="794"/>
                    </a:lnTo>
                    <a:cubicBezTo>
                      <a:pt x="384" y="1026"/>
                      <a:pt x="580" y="1240"/>
                      <a:pt x="830" y="1383"/>
                    </a:cubicBezTo>
                    <a:cubicBezTo>
                      <a:pt x="661" y="1347"/>
                      <a:pt x="500" y="1258"/>
                      <a:pt x="375" y="1142"/>
                    </a:cubicBezTo>
                    <a:lnTo>
                      <a:pt x="375" y="1142"/>
                    </a:lnTo>
                    <a:cubicBezTo>
                      <a:pt x="536" y="1330"/>
                      <a:pt x="714" y="1499"/>
                      <a:pt x="919" y="1642"/>
                    </a:cubicBezTo>
                    <a:cubicBezTo>
                      <a:pt x="678" y="1544"/>
                      <a:pt x="464" y="1401"/>
                      <a:pt x="277" y="1223"/>
                    </a:cubicBezTo>
                    <a:lnTo>
                      <a:pt x="277" y="1223"/>
                    </a:lnTo>
                    <a:cubicBezTo>
                      <a:pt x="464" y="1544"/>
                      <a:pt x="777" y="1767"/>
                      <a:pt x="1080" y="1981"/>
                    </a:cubicBezTo>
                    <a:cubicBezTo>
                      <a:pt x="919" y="1918"/>
                      <a:pt x="768" y="1847"/>
                      <a:pt x="616" y="1758"/>
                    </a:cubicBezTo>
                    <a:lnTo>
                      <a:pt x="616" y="1758"/>
                    </a:lnTo>
                    <a:cubicBezTo>
                      <a:pt x="839" y="1936"/>
                      <a:pt x="1071" y="2097"/>
                      <a:pt x="1312" y="2257"/>
                    </a:cubicBezTo>
                    <a:cubicBezTo>
                      <a:pt x="1062" y="2186"/>
                      <a:pt x="812" y="2079"/>
                      <a:pt x="598" y="1927"/>
                    </a:cubicBezTo>
                    <a:lnTo>
                      <a:pt x="598" y="1927"/>
                    </a:lnTo>
                    <a:cubicBezTo>
                      <a:pt x="723" y="2132"/>
                      <a:pt x="964" y="2222"/>
                      <a:pt x="1178" y="2338"/>
                    </a:cubicBezTo>
                    <a:cubicBezTo>
                      <a:pt x="1303" y="2409"/>
                      <a:pt x="1428" y="2489"/>
                      <a:pt x="1535" y="2579"/>
                    </a:cubicBezTo>
                    <a:cubicBezTo>
                      <a:pt x="1365" y="2507"/>
                      <a:pt x="1187" y="2480"/>
                      <a:pt x="1009" y="2454"/>
                    </a:cubicBezTo>
                    <a:lnTo>
                      <a:pt x="1009" y="2454"/>
                    </a:lnTo>
                    <a:cubicBezTo>
                      <a:pt x="1240" y="2579"/>
                      <a:pt x="1472" y="2703"/>
                      <a:pt x="1704" y="2837"/>
                    </a:cubicBezTo>
                    <a:cubicBezTo>
                      <a:pt x="1464" y="2802"/>
                      <a:pt x="1223" y="2748"/>
                      <a:pt x="1000" y="2650"/>
                    </a:cubicBezTo>
                    <a:lnTo>
                      <a:pt x="1000" y="2650"/>
                    </a:lnTo>
                    <a:cubicBezTo>
                      <a:pt x="1285" y="2819"/>
                      <a:pt x="1571" y="2980"/>
                      <a:pt x="1856" y="3149"/>
                    </a:cubicBezTo>
                    <a:cubicBezTo>
                      <a:pt x="1731" y="3114"/>
                      <a:pt x="1597" y="3078"/>
                      <a:pt x="1472" y="3042"/>
                    </a:cubicBezTo>
                    <a:lnTo>
                      <a:pt x="1472" y="3042"/>
                    </a:lnTo>
                    <a:cubicBezTo>
                      <a:pt x="1642" y="3158"/>
                      <a:pt x="1820" y="3283"/>
                      <a:pt x="1990" y="3399"/>
                    </a:cubicBezTo>
                    <a:cubicBezTo>
                      <a:pt x="1767" y="3301"/>
                      <a:pt x="1553" y="3203"/>
                      <a:pt x="1330" y="3105"/>
                    </a:cubicBezTo>
                    <a:lnTo>
                      <a:pt x="1330" y="3105"/>
                    </a:lnTo>
                    <a:cubicBezTo>
                      <a:pt x="1588" y="3292"/>
                      <a:pt x="1856" y="3462"/>
                      <a:pt x="2133" y="3622"/>
                    </a:cubicBezTo>
                    <a:cubicBezTo>
                      <a:pt x="1972" y="3587"/>
                      <a:pt x="1811" y="3533"/>
                      <a:pt x="1669" y="3453"/>
                    </a:cubicBezTo>
                    <a:lnTo>
                      <a:pt x="1669" y="3453"/>
                    </a:lnTo>
                    <a:cubicBezTo>
                      <a:pt x="1847" y="3622"/>
                      <a:pt x="2070" y="3756"/>
                      <a:pt x="2302" y="3836"/>
                    </a:cubicBezTo>
                    <a:cubicBezTo>
                      <a:pt x="2302" y="3827"/>
                      <a:pt x="2284" y="3792"/>
                      <a:pt x="2293" y="3792"/>
                    </a:cubicBezTo>
                    <a:cubicBezTo>
                      <a:pt x="2302" y="3792"/>
                      <a:pt x="2311" y="3783"/>
                      <a:pt x="2311" y="3774"/>
                    </a:cubicBezTo>
                    <a:cubicBezTo>
                      <a:pt x="2311" y="3542"/>
                      <a:pt x="2311" y="3301"/>
                      <a:pt x="2266" y="3078"/>
                    </a:cubicBezTo>
                    <a:cubicBezTo>
                      <a:pt x="2266" y="3185"/>
                      <a:pt x="2257" y="3301"/>
                      <a:pt x="2257" y="3417"/>
                    </a:cubicBezTo>
                    <a:cubicBezTo>
                      <a:pt x="2204" y="3149"/>
                      <a:pt x="2142" y="2882"/>
                      <a:pt x="2088" y="2614"/>
                    </a:cubicBezTo>
                    <a:lnTo>
                      <a:pt x="2070" y="3087"/>
                    </a:lnTo>
                    <a:cubicBezTo>
                      <a:pt x="2061" y="2775"/>
                      <a:pt x="2026" y="2463"/>
                      <a:pt x="1936" y="2159"/>
                    </a:cubicBezTo>
                    <a:cubicBezTo>
                      <a:pt x="1927" y="2338"/>
                      <a:pt x="1918" y="2516"/>
                      <a:pt x="1927" y="2694"/>
                    </a:cubicBezTo>
                    <a:cubicBezTo>
                      <a:pt x="1910" y="2409"/>
                      <a:pt x="1892" y="2124"/>
                      <a:pt x="1785" y="1865"/>
                    </a:cubicBezTo>
                    <a:cubicBezTo>
                      <a:pt x="1758" y="2070"/>
                      <a:pt x="1731" y="2266"/>
                      <a:pt x="1713" y="2471"/>
                    </a:cubicBezTo>
                    <a:cubicBezTo>
                      <a:pt x="1695" y="2150"/>
                      <a:pt x="1687" y="1829"/>
                      <a:pt x="1579" y="1526"/>
                    </a:cubicBezTo>
                    <a:cubicBezTo>
                      <a:pt x="1553" y="1740"/>
                      <a:pt x="1526" y="1954"/>
                      <a:pt x="1490" y="2159"/>
                    </a:cubicBezTo>
                    <a:cubicBezTo>
                      <a:pt x="1517" y="1883"/>
                      <a:pt x="1517" y="1588"/>
                      <a:pt x="1410" y="1330"/>
                    </a:cubicBezTo>
                    <a:cubicBezTo>
                      <a:pt x="1374" y="1508"/>
                      <a:pt x="1339" y="1686"/>
                      <a:pt x="1303" y="1865"/>
                    </a:cubicBezTo>
                    <a:cubicBezTo>
                      <a:pt x="1321" y="1624"/>
                      <a:pt x="1339" y="1374"/>
                      <a:pt x="1285" y="1124"/>
                    </a:cubicBezTo>
                    <a:cubicBezTo>
                      <a:pt x="1240" y="1276"/>
                      <a:pt x="1205" y="1437"/>
                      <a:pt x="1169" y="1588"/>
                    </a:cubicBezTo>
                    <a:cubicBezTo>
                      <a:pt x="1196" y="1365"/>
                      <a:pt x="1160" y="1142"/>
                      <a:pt x="1089" y="928"/>
                    </a:cubicBezTo>
                    <a:cubicBezTo>
                      <a:pt x="1089" y="1062"/>
                      <a:pt x="1053" y="1178"/>
                      <a:pt x="1000" y="1294"/>
                    </a:cubicBezTo>
                    <a:cubicBezTo>
                      <a:pt x="964" y="991"/>
                      <a:pt x="866" y="678"/>
                      <a:pt x="714" y="402"/>
                    </a:cubicBezTo>
                    <a:lnTo>
                      <a:pt x="714" y="402"/>
                    </a:lnTo>
                    <a:cubicBezTo>
                      <a:pt x="768" y="625"/>
                      <a:pt x="786" y="848"/>
                      <a:pt x="768" y="1071"/>
                    </a:cubicBezTo>
                    <a:cubicBezTo>
                      <a:pt x="687" y="812"/>
                      <a:pt x="598" y="553"/>
                      <a:pt x="429" y="339"/>
                    </a:cubicBezTo>
                    <a:lnTo>
                      <a:pt x="429" y="339"/>
                    </a:lnTo>
                    <a:cubicBezTo>
                      <a:pt x="518" y="518"/>
                      <a:pt x="580" y="696"/>
                      <a:pt x="634" y="884"/>
                    </a:cubicBezTo>
                    <a:cubicBezTo>
                      <a:pt x="490" y="571"/>
                      <a:pt x="290" y="282"/>
                      <a:pt x="42" y="4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0"/>
              <p:cNvSpPr/>
              <p:nvPr/>
            </p:nvSpPr>
            <p:spPr>
              <a:xfrm>
                <a:off x="8287144" y="698710"/>
                <a:ext cx="403805" cy="735350"/>
              </a:xfrm>
              <a:custGeom>
                <a:avLst/>
                <a:gdLst/>
                <a:ahLst/>
                <a:cxnLst/>
                <a:rect l="l" t="t" r="r" b="b"/>
                <a:pathLst>
                  <a:path w="3988" h="7262" extrusionOk="0">
                    <a:moveTo>
                      <a:pt x="0" y="0"/>
                    </a:moveTo>
                    <a:lnTo>
                      <a:pt x="0" y="0"/>
                    </a:lnTo>
                    <a:cubicBezTo>
                      <a:pt x="1410" y="2132"/>
                      <a:pt x="2641" y="4434"/>
                      <a:pt x="3649" y="6780"/>
                    </a:cubicBezTo>
                    <a:cubicBezTo>
                      <a:pt x="3729" y="6968"/>
                      <a:pt x="3819" y="7155"/>
                      <a:pt x="3979" y="7262"/>
                    </a:cubicBezTo>
                    <a:cubicBezTo>
                      <a:pt x="3988" y="7208"/>
                      <a:pt x="3899" y="7155"/>
                      <a:pt x="3881" y="7110"/>
                    </a:cubicBezTo>
                    <a:cubicBezTo>
                      <a:pt x="2953" y="4568"/>
                      <a:pt x="1633" y="215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18" name="Google Shape;1118;p10"/>
          <p:cNvGrpSpPr/>
          <p:nvPr/>
        </p:nvGrpSpPr>
        <p:grpSpPr>
          <a:xfrm>
            <a:off x="5426455" y="-1740837"/>
            <a:ext cx="4235759" cy="4386948"/>
            <a:chOff x="5426455" y="-1740837"/>
            <a:chExt cx="4235759" cy="4386948"/>
          </a:xfrm>
        </p:grpSpPr>
        <p:grpSp>
          <p:nvGrpSpPr>
            <p:cNvPr id="1119" name="Google Shape;1119;p10"/>
            <p:cNvGrpSpPr/>
            <p:nvPr/>
          </p:nvGrpSpPr>
          <p:grpSpPr>
            <a:xfrm rot="-10506802">
              <a:off x="7969855" y="346965"/>
              <a:ext cx="1600070" cy="2235058"/>
              <a:chOff x="3996441" y="87120"/>
              <a:chExt cx="849227" cy="1186243"/>
            </a:xfrm>
          </p:grpSpPr>
          <p:sp>
            <p:nvSpPr>
              <p:cNvPr id="1120" name="Google Shape;1120;p10"/>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0"/>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0"/>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0"/>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0"/>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0"/>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0"/>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0"/>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0"/>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0"/>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0"/>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10"/>
            <p:cNvGrpSpPr/>
            <p:nvPr/>
          </p:nvGrpSpPr>
          <p:grpSpPr>
            <a:xfrm rot="7110206">
              <a:off x="6257854" y="-1030993"/>
              <a:ext cx="2605749" cy="1664564"/>
              <a:chOff x="5669385" y="-152150"/>
              <a:chExt cx="1383042" cy="883494"/>
            </a:xfrm>
          </p:grpSpPr>
          <p:sp>
            <p:nvSpPr>
              <p:cNvPr id="1132" name="Google Shape;1132;p10"/>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0"/>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0"/>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0"/>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0"/>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0"/>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0"/>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10"/>
            <p:cNvGrpSpPr/>
            <p:nvPr/>
          </p:nvGrpSpPr>
          <p:grpSpPr>
            <a:xfrm rot="660485">
              <a:off x="7961410" y="-192563"/>
              <a:ext cx="1228831" cy="1463923"/>
              <a:chOff x="5806687" y="1410545"/>
              <a:chExt cx="477012" cy="568271"/>
            </a:xfrm>
          </p:grpSpPr>
          <p:sp>
            <p:nvSpPr>
              <p:cNvPr id="1140" name="Google Shape;1140;p10"/>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0"/>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0"/>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0"/>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10"/>
            <p:cNvGrpSpPr/>
            <p:nvPr/>
          </p:nvGrpSpPr>
          <p:grpSpPr>
            <a:xfrm rot="5938483">
              <a:off x="5607899" y="-532728"/>
              <a:ext cx="1277634" cy="1459076"/>
              <a:chOff x="7040587" y="1131380"/>
              <a:chExt cx="470735" cy="537586"/>
            </a:xfrm>
          </p:grpSpPr>
          <p:sp>
            <p:nvSpPr>
              <p:cNvPr id="1145" name="Google Shape;1145;p10"/>
              <p:cNvSpPr/>
              <p:nvPr/>
            </p:nvSpPr>
            <p:spPr>
              <a:xfrm>
                <a:off x="7051421" y="1131380"/>
                <a:ext cx="459900" cy="477137"/>
              </a:xfrm>
              <a:custGeom>
                <a:avLst/>
                <a:gdLst/>
                <a:ahLst/>
                <a:cxnLst/>
                <a:rect l="l" t="t" r="r" b="b"/>
                <a:pathLst>
                  <a:path w="4542" h="4712" extrusionOk="0">
                    <a:moveTo>
                      <a:pt x="4541" y="0"/>
                    </a:moveTo>
                    <a:cubicBezTo>
                      <a:pt x="3988" y="429"/>
                      <a:pt x="3310" y="723"/>
                      <a:pt x="2686" y="1053"/>
                    </a:cubicBezTo>
                    <a:cubicBezTo>
                      <a:pt x="2070" y="1374"/>
                      <a:pt x="1446" y="1722"/>
                      <a:pt x="937" y="2213"/>
                    </a:cubicBezTo>
                    <a:cubicBezTo>
                      <a:pt x="429" y="2703"/>
                      <a:pt x="45" y="3355"/>
                      <a:pt x="9" y="4051"/>
                    </a:cubicBezTo>
                    <a:cubicBezTo>
                      <a:pt x="0" y="4167"/>
                      <a:pt x="0" y="4283"/>
                      <a:pt x="45" y="4381"/>
                    </a:cubicBezTo>
                    <a:cubicBezTo>
                      <a:pt x="125" y="4586"/>
                      <a:pt x="348" y="4702"/>
                      <a:pt x="562" y="4711"/>
                    </a:cubicBezTo>
                    <a:cubicBezTo>
                      <a:pt x="568" y="4711"/>
                      <a:pt x="573" y="4711"/>
                      <a:pt x="579" y="4711"/>
                    </a:cubicBezTo>
                    <a:cubicBezTo>
                      <a:pt x="782" y="4711"/>
                      <a:pt x="898" y="4548"/>
                      <a:pt x="1098" y="4479"/>
                    </a:cubicBezTo>
                    <a:cubicBezTo>
                      <a:pt x="2097" y="4122"/>
                      <a:pt x="2962" y="3381"/>
                      <a:pt x="3471" y="2436"/>
                    </a:cubicBezTo>
                    <a:cubicBezTo>
                      <a:pt x="3506" y="2382"/>
                      <a:pt x="3533" y="2311"/>
                      <a:pt x="3515" y="2240"/>
                    </a:cubicBezTo>
                    <a:cubicBezTo>
                      <a:pt x="3506" y="2195"/>
                      <a:pt x="3471" y="2159"/>
                      <a:pt x="3435" y="2124"/>
                    </a:cubicBezTo>
                    <a:lnTo>
                      <a:pt x="3132" y="1820"/>
                    </a:lnTo>
                    <a:lnTo>
                      <a:pt x="3132" y="1820"/>
                    </a:lnTo>
                    <a:cubicBezTo>
                      <a:pt x="3283" y="1865"/>
                      <a:pt x="3444" y="1918"/>
                      <a:pt x="3595" y="1963"/>
                    </a:cubicBezTo>
                    <a:cubicBezTo>
                      <a:pt x="3836" y="1276"/>
                      <a:pt x="4149" y="616"/>
                      <a:pt x="4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0"/>
              <p:cNvSpPr/>
              <p:nvPr/>
            </p:nvSpPr>
            <p:spPr>
              <a:xfrm>
                <a:off x="7095670" y="1192843"/>
                <a:ext cx="359557" cy="403825"/>
              </a:xfrm>
              <a:custGeom>
                <a:avLst/>
                <a:gdLst/>
                <a:ahLst/>
                <a:cxnLst/>
                <a:rect l="l" t="t" r="r" b="b"/>
                <a:pathLst>
                  <a:path w="3551" h="3988" extrusionOk="0">
                    <a:moveTo>
                      <a:pt x="3551" y="0"/>
                    </a:moveTo>
                    <a:cubicBezTo>
                      <a:pt x="3078" y="125"/>
                      <a:pt x="2686" y="437"/>
                      <a:pt x="2302" y="741"/>
                    </a:cubicBezTo>
                    <a:cubicBezTo>
                      <a:pt x="2329" y="660"/>
                      <a:pt x="2320" y="607"/>
                      <a:pt x="2347" y="526"/>
                    </a:cubicBezTo>
                    <a:lnTo>
                      <a:pt x="2347" y="526"/>
                    </a:lnTo>
                    <a:cubicBezTo>
                      <a:pt x="2204" y="714"/>
                      <a:pt x="2088" y="919"/>
                      <a:pt x="2008" y="1142"/>
                    </a:cubicBezTo>
                    <a:cubicBezTo>
                      <a:pt x="1990" y="1008"/>
                      <a:pt x="2026" y="865"/>
                      <a:pt x="2052" y="732"/>
                    </a:cubicBezTo>
                    <a:lnTo>
                      <a:pt x="2052" y="732"/>
                    </a:lnTo>
                    <a:cubicBezTo>
                      <a:pt x="1927" y="937"/>
                      <a:pt x="1820" y="1151"/>
                      <a:pt x="1722" y="1365"/>
                    </a:cubicBezTo>
                    <a:cubicBezTo>
                      <a:pt x="1722" y="1240"/>
                      <a:pt x="1740" y="1115"/>
                      <a:pt x="1776" y="999"/>
                    </a:cubicBezTo>
                    <a:lnTo>
                      <a:pt x="1776" y="999"/>
                    </a:lnTo>
                    <a:cubicBezTo>
                      <a:pt x="1678" y="1178"/>
                      <a:pt x="1597" y="1374"/>
                      <a:pt x="1544" y="1570"/>
                    </a:cubicBezTo>
                    <a:cubicBezTo>
                      <a:pt x="1535" y="1427"/>
                      <a:pt x="1535" y="1294"/>
                      <a:pt x="1562" y="1160"/>
                    </a:cubicBezTo>
                    <a:lnTo>
                      <a:pt x="1562" y="1160"/>
                    </a:lnTo>
                    <a:cubicBezTo>
                      <a:pt x="1437" y="1401"/>
                      <a:pt x="1348" y="1659"/>
                      <a:pt x="1285" y="1927"/>
                    </a:cubicBezTo>
                    <a:cubicBezTo>
                      <a:pt x="1303" y="1740"/>
                      <a:pt x="1294" y="1552"/>
                      <a:pt x="1276" y="1365"/>
                    </a:cubicBezTo>
                    <a:cubicBezTo>
                      <a:pt x="1151" y="1704"/>
                      <a:pt x="1026" y="2034"/>
                      <a:pt x="910" y="2373"/>
                    </a:cubicBezTo>
                    <a:cubicBezTo>
                      <a:pt x="875" y="2168"/>
                      <a:pt x="884" y="1954"/>
                      <a:pt x="937" y="1749"/>
                    </a:cubicBezTo>
                    <a:lnTo>
                      <a:pt x="937" y="1749"/>
                    </a:lnTo>
                    <a:cubicBezTo>
                      <a:pt x="812" y="2088"/>
                      <a:pt x="687" y="2435"/>
                      <a:pt x="571" y="2783"/>
                    </a:cubicBezTo>
                    <a:cubicBezTo>
                      <a:pt x="580" y="2462"/>
                      <a:pt x="625" y="2150"/>
                      <a:pt x="687" y="1838"/>
                    </a:cubicBezTo>
                    <a:lnTo>
                      <a:pt x="687" y="1838"/>
                    </a:lnTo>
                    <a:cubicBezTo>
                      <a:pt x="571" y="2221"/>
                      <a:pt x="464" y="2596"/>
                      <a:pt x="357" y="2980"/>
                    </a:cubicBezTo>
                    <a:cubicBezTo>
                      <a:pt x="384" y="2757"/>
                      <a:pt x="411" y="2525"/>
                      <a:pt x="438" y="2302"/>
                    </a:cubicBezTo>
                    <a:lnTo>
                      <a:pt x="438" y="2302"/>
                    </a:lnTo>
                    <a:cubicBezTo>
                      <a:pt x="232" y="2846"/>
                      <a:pt x="116" y="3417"/>
                      <a:pt x="0" y="3988"/>
                    </a:cubicBezTo>
                    <a:cubicBezTo>
                      <a:pt x="384" y="3756"/>
                      <a:pt x="768" y="3542"/>
                      <a:pt x="1169" y="3354"/>
                    </a:cubicBezTo>
                    <a:lnTo>
                      <a:pt x="1169" y="3354"/>
                    </a:lnTo>
                    <a:cubicBezTo>
                      <a:pt x="955" y="3408"/>
                      <a:pt x="732" y="3435"/>
                      <a:pt x="518" y="3444"/>
                    </a:cubicBezTo>
                    <a:cubicBezTo>
                      <a:pt x="884" y="3212"/>
                      <a:pt x="1276" y="2998"/>
                      <a:pt x="1669" y="2819"/>
                    </a:cubicBezTo>
                    <a:cubicBezTo>
                      <a:pt x="1374" y="2819"/>
                      <a:pt x="1089" y="2873"/>
                      <a:pt x="812" y="2989"/>
                    </a:cubicBezTo>
                    <a:cubicBezTo>
                      <a:pt x="1240" y="2712"/>
                      <a:pt x="1713" y="2543"/>
                      <a:pt x="2186" y="2373"/>
                    </a:cubicBezTo>
                    <a:cubicBezTo>
                      <a:pt x="2088" y="2351"/>
                      <a:pt x="1987" y="2340"/>
                      <a:pt x="1885" y="2340"/>
                    </a:cubicBezTo>
                    <a:cubicBezTo>
                      <a:pt x="1665" y="2340"/>
                      <a:pt x="1445" y="2391"/>
                      <a:pt x="1249" y="2489"/>
                    </a:cubicBezTo>
                    <a:cubicBezTo>
                      <a:pt x="1669" y="2275"/>
                      <a:pt x="2115" y="2088"/>
                      <a:pt x="2570" y="1998"/>
                    </a:cubicBezTo>
                    <a:cubicBezTo>
                      <a:pt x="2473" y="1989"/>
                      <a:pt x="2376" y="1985"/>
                      <a:pt x="2279" y="1985"/>
                    </a:cubicBezTo>
                    <a:cubicBezTo>
                      <a:pt x="2002" y="1985"/>
                      <a:pt x="1726" y="2021"/>
                      <a:pt x="1455" y="2088"/>
                    </a:cubicBezTo>
                    <a:cubicBezTo>
                      <a:pt x="1856" y="1909"/>
                      <a:pt x="2266" y="1722"/>
                      <a:pt x="2695" y="1677"/>
                    </a:cubicBezTo>
                    <a:cubicBezTo>
                      <a:pt x="2557" y="1637"/>
                      <a:pt x="2411" y="1616"/>
                      <a:pt x="2266" y="1616"/>
                    </a:cubicBezTo>
                    <a:cubicBezTo>
                      <a:pt x="2090" y="1616"/>
                      <a:pt x="1914" y="1646"/>
                      <a:pt x="1749" y="1704"/>
                    </a:cubicBezTo>
                    <a:cubicBezTo>
                      <a:pt x="2052" y="1561"/>
                      <a:pt x="2373" y="1463"/>
                      <a:pt x="2704" y="1410"/>
                    </a:cubicBezTo>
                    <a:cubicBezTo>
                      <a:pt x="2567" y="1379"/>
                      <a:pt x="2427" y="1363"/>
                      <a:pt x="2288" y="1363"/>
                    </a:cubicBezTo>
                    <a:cubicBezTo>
                      <a:pt x="2182" y="1363"/>
                      <a:pt x="2076" y="1372"/>
                      <a:pt x="1972" y="1392"/>
                    </a:cubicBezTo>
                    <a:cubicBezTo>
                      <a:pt x="2300" y="1176"/>
                      <a:pt x="2694" y="1052"/>
                      <a:pt x="3091" y="1052"/>
                    </a:cubicBezTo>
                    <a:cubicBezTo>
                      <a:pt x="3104" y="1052"/>
                      <a:pt x="3118" y="1052"/>
                      <a:pt x="3132" y="1053"/>
                    </a:cubicBezTo>
                    <a:cubicBezTo>
                      <a:pt x="2944" y="963"/>
                      <a:pt x="2741" y="918"/>
                      <a:pt x="2536" y="918"/>
                    </a:cubicBezTo>
                    <a:cubicBezTo>
                      <a:pt x="2518" y="918"/>
                      <a:pt x="2499" y="918"/>
                      <a:pt x="2480" y="919"/>
                    </a:cubicBezTo>
                    <a:cubicBezTo>
                      <a:pt x="2712" y="812"/>
                      <a:pt x="2971" y="723"/>
                      <a:pt x="3230" y="669"/>
                    </a:cubicBezTo>
                    <a:cubicBezTo>
                      <a:pt x="3158" y="658"/>
                      <a:pt x="3087" y="650"/>
                      <a:pt x="3015" y="650"/>
                    </a:cubicBezTo>
                    <a:cubicBezTo>
                      <a:pt x="2971" y="650"/>
                      <a:pt x="2926" y="653"/>
                      <a:pt x="2882" y="660"/>
                    </a:cubicBezTo>
                    <a:cubicBezTo>
                      <a:pt x="3141" y="482"/>
                      <a:pt x="3373" y="259"/>
                      <a:pt x="355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0"/>
              <p:cNvSpPr/>
              <p:nvPr/>
            </p:nvSpPr>
            <p:spPr>
              <a:xfrm>
                <a:off x="7088481" y="1131380"/>
                <a:ext cx="422841" cy="477137"/>
              </a:xfrm>
              <a:custGeom>
                <a:avLst/>
                <a:gdLst/>
                <a:ahLst/>
                <a:cxnLst/>
                <a:rect l="l" t="t" r="r" b="b"/>
                <a:pathLst>
                  <a:path w="4176" h="4712" extrusionOk="0">
                    <a:moveTo>
                      <a:pt x="4175" y="0"/>
                    </a:moveTo>
                    <a:lnTo>
                      <a:pt x="4175" y="0"/>
                    </a:lnTo>
                    <a:cubicBezTo>
                      <a:pt x="4157" y="18"/>
                      <a:pt x="4131" y="36"/>
                      <a:pt x="4104" y="54"/>
                    </a:cubicBezTo>
                    <a:cubicBezTo>
                      <a:pt x="3890" y="339"/>
                      <a:pt x="3622" y="580"/>
                      <a:pt x="3345" y="803"/>
                    </a:cubicBezTo>
                    <a:cubicBezTo>
                      <a:pt x="2516" y="1490"/>
                      <a:pt x="1633" y="2141"/>
                      <a:pt x="964" y="2998"/>
                    </a:cubicBezTo>
                    <a:cubicBezTo>
                      <a:pt x="571" y="3506"/>
                      <a:pt x="259" y="4077"/>
                      <a:pt x="0" y="4666"/>
                    </a:cubicBezTo>
                    <a:cubicBezTo>
                      <a:pt x="63" y="4693"/>
                      <a:pt x="134" y="4702"/>
                      <a:pt x="196" y="4711"/>
                    </a:cubicBezTo>
                    <a:cubicBezTo>
                      <a:pt x="202" y="4711"/>
                      <a:pt x="207" y="4711"/>
                      <a:pt x="213" y="4711"/>
                    </a:cubicBezTo>
                    <a:cubicBezTo>
                      <a:pt x="416" y="4711"/>
                      <a:pt x="532" y="4548"/>
                      <a:pt x="732" y="4479"/>
                    </a:cubicBezTo>
                    <a:cubicBezTo>
                      <a:pt x="1731" y="4122"/>
                      <a:pt x="2596" y="3381"/>
                      <a:pt x="3105" y="2436"/>
                    </a:cubicBezTo>
                    <a:cubicBezTo>
                      <a:pt x="3140" y="2382"/>
                      <a:pt x="3167" y="2311"/>
                      <a:pt x="3149" y="2240"/>
                    </a:cubicBezTo>
                    <a:cubicBezTo>
                      <a:pt x="3140" y="2195"/>
                      <a:pt x="3105" y="2159"/>
                      <a:pt x="3069" y="2124"/>
                    </a:cubicBezTo>
                    <a:cubicBezTo>
                      <a:pt x="2971" y="2025"/>
                      <a:pt x="2864" y="1918"/>
                      <a:pt x="2766" y="1820"/>
                    </a:cubicBezTo>
                    <a:lnTo>
                      <a:pt x="2766" y="1820"/>
                    </a:lnTo>
                    <a:cubicBezTo>
                      <a:pt x="2917" y="1865"/>
                      <a:pt x="3078" y="1918"/>
                      <a:pt x="3229" y="1963"/>
                    </a:cubicBezTo>
                    <a:cubicBezTo>
                      <a:pt x="3470" y="1276"/>
                      <a:pt x="3783" y="616"/>
                      <a:pt x="417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0"/>
              <p:cNvSpPr/>
              <p:nvPr/>
            </p:nvSpPr>
            <p:spPr>
              <a:xfrm>
                <a:off x="7040587" y="1244281"/>
                <a:ext cx="353279" cy="424684"/>
              </a:xfrm>
              <a:custGeom>
                <a:avLst/>
                <a:gdLst/>
                <a:ahLst/>
                <a:cxnLst/>
                <a:rect l="l" t="t" r="r" b="b"/>
                <a:pathLst>
                  <a:path w="3489" h="4194" extrusionOk="0">
                    <a:moveTo>
                      <a:pt x="3488" y="1"/>
                    </a:moveTo>
                    <a:lnTo>
                      <a:pt x="3488" y="1"/>
                    </a:lnTo>
                    <a:cubicBezTo>
                      <a:pt x="1936" y="964"/>
                      <a:pt x="705" y="2427"/>
                      <a:pt x="18" y="4122"/>
                    </a:cubicBezTo>
                    <a:cubicBezTo>
                      <a:pt x="0" y="4167"/>
                      <a:pt x="63" y="4193"/>
                      <a:pt x="116" y="4193"/>
                    </a:cubicBezTo>
                    <a:cubicBezTo>
                      <a:pt x="170" y="4185"/>
                      <a:pt x="214" y="4149"/>
                      <a:pt x="259" y="4113"/>
                    </a:cubicBezTo>
                    <a:cubicBezTo>
                      <a:pt x="464" y="3899"/>
                      <a:pt x="589" y="3614"/>
                      <a:pt x="723" y="3346"/>
                    </a:cubicBezTo>
                    <a:cubicBezTo>
                      <a:pt x="1392" y="2017"/>
                      <a:pt x="2311" y="910"/>
                      <a:pt x="3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49" name="Google Shape;1149;p10"/>
          <p:cNvSpPr/>
          <p:nvPr/>
        </p:nvSpPr>
        <p:spPr>
          <a:xfrm>
            <a:off x="-290832" y="2199795"/>
            <a:ext cx="892196"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0"/>
          <p:cNvSpPr/>
          <p:nvPr/>
        </p:nvSpPr>
        <p:spPr>
          <a:xfrm>
            <a:off x="8430906" y="2851244"/>
            <a:ext cx="813820" cy="381072"/>
          </a:xfrm>
          <a:custGeom>
            <a:avLst/>
            <a:gdLst/>
            <a:ahLst/>
            <a:cxnLst/>
            <a:rect l="l" t="t" r="r" b="b"/>
            <a:pathLst>
              <a:path w="4818" h="2256" extrusionOk="0">
                <a:moveTo>
                  <a:pt x="1601" y="0"/>
                </a:moveTo>
                <a:cubicBezTo>
                  <a:pt x="1436" y="0"/>
                  <a:pt x="1268" y="46"/>
                  <a:pt x="1133" y="140"/>
                </a:cubicBezTo>
                <a:cubicBezTo>
                  <a:pt x="768" y="417"/>
                  <a:pt x="527" y="1246"/>
                  <a:pt x="821" y="1612"/>
                </a:cubicBezTo>
                <a:cubicBezTo>
                  <a:pt x="661" y="1621"/>
                  <a:pt x="491" y="1639"/>
                  <a:pt x="339" y="1683"/>
                </a:cubicBezTo>
                <a:cubicBezTo>
                  <a:pt x="232" y="1719"/>
                  <a:pt x="125" y="1764"/>
                  <a:pt x="63" y="1853"/>
                </a:cubicBezTo>
                <a:cubicBezTo>
                  <a:pt x="0" y="1933"/>
                  <a:pt x="0" y="2076"/>
                  <a:pt x="90" y="2138"/>
                </a:cubicBezTo>
                <a:cubicBezTo>
                  <a:pt x="134" y="2165"/>
                  <a:pt x="188" y="2174"/>
                  <a:pt x="241" y="2174"/>
                </a:cubicBezTo>
                <a:cubicBezTo>
                  <a:pt x="850" y="2229"/>
                  <a:pt x="1461" y="2256"/>
                  <a:pt x="2071" y="2256"/>
                </a:cubicBezTo>
                <a:cubicBezTo>
                  <a:pt x="2855" y="2256"/>
                  <a:pt x="3639" y="2211"/>
                  <a:pt x="4416" y="2120"/>
                </a:cubicBezTo>
                <a:cubicBezTo>
                  <a:pt x="4532" y="2112"/>
                  <a:pt x="4648" y="2094"/>
                  <a:pt x="4729" y="2013"/>
                </a:cubicBezTo>
                <a:cubicBezTo>
                  <a:pt x="4818" y="1915"/>
                  <a:pt x="4818" y="1755"/>
                  <a:pt x="4746" y="1639"/>
                </a:cubicBezTo>
                <a:cubicBezTo>
                  <a:pt x="4675" y="1532"/>
                  <a:pt x="4550" y="1460"/>
                  <a:pt x="4425" y="1407"/>
                </a:cubicBezTo>
                <a:cubicBezTo>
                  <a:pt x="4276" y="1350"/>
                  <a:pt x="4115" y="1321"/>
                  <a:pt x="3952" y="1321"/>
                </a:cubicBezTo>
                <a:cubicBezTo>
                  <a:pt x="3782" y="1321"/>
                  <a:pt x="3612" y="1352"/>
                  <a:pt x="3453" y="1416"/>
                </a:cubicBezTo>
                <a:cubicBezTo>
                  <a:pt x="3360" y="951"/>
                  <a:pt x="2916" y="674"/>
                  <a:pt x="2468" y="674"/>
                </a:cubicBezTo>
                <a:cubicBezTo>
                  <a:pt x="2401" y="674"/>
                  <a:pt x="2333" y="680"/>
                  <a:pt x="2266" y="693"/>
                </a:cubicBezTo>
                <a:cubicBezTo>
                  <a:pt x="2354" y="244"/>
                  <a:pt x="1984" y="0"/>
                  <a:pt x="1601"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0"/>
          <p:cNvSpPr/>
          <p:nvPr/>
        </p:nvSpPr>
        <p:spPr>
          <a:xfrm>
            <a:off x="3160718" y="4473970"/>
            <a:ext cx="892196"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0"/>
          <p:cNvSpPr txBox="1">
            <a:spLocks noGrp="1"/>
          </p:cNvSpPr>
          <p:nvPr>
            <p:ph type="title"/>
          </p:nvPr>
        </p:nvSpPr>
        <p:spPr>
          <a:xfrm>
            <a:off x="720000" y="20994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53"/>
        <p:cNvGrpSpPr/>
        <p:nvPr/>
      </p:nvGrpSpPr>
      <p:grpSpPr>
        <a:xfrm>
          <a:off x="0" y="0"/>
          <a:ext cx="0" cy="0"/>
          <a:chOff x="0" y="0"/>
          <a:chExt cx="0" cy="0"/>
        </a:xfrm>
      </p:grpSpPr>
      <p:sp>
        <p:nvSpPr>
          <p:cNvPr id="1154" name="Google Shape;1154;p11"/>
          <p:cNvSpPr/>
          <p:nvPr/>
        </p:nvSpPr>
        <p:spPr>
          <a:xfrm>
            <a:off x="-337800" y="-624000"/>
            <a:ext cx="9819600" cy="6391500"/>
          </a:xfrm>
          <a:prstGeom prst="ellipse">
            <a:avLst/>
          </a:pr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11"/>
          <p:cNvGrpSpPr/>
          <p:nvPr/>
        </p:nvGrpSpPr>
        <p:grpSpPr>
          <a:xfrm flipH="1">
            <a:off x="-1165248" y="2767051"/>
            <a:ext cx="3026236" cy="3587326"/>
            <a:chOff x="7259245" y="2681361"/>
            <a:chExt cx="3076693" cy="3587326"/>
          </a:xfrm>
        </p:grpSpPr>
        <p:grpSp>
          <p:nvGrpSpPr>
            <p:cNvPr id="1156" name="Google Shape;1156;p11"/>
            <p:cNvGrpSpPr/>
            <p:nvPr/>
          </p:nvGrpSpPr>
          <p:grpSpPr>
            <a:xfrm rot="-653690">
              <a:off x="8539153" y="3339916"/>
              <a:ext cx="1599994" cy="2234952"/>
              <a:chOff x="3996441" y="87120"/>
              <a:chExt cx="849227" cy="1186243"/>
            </a:xfrm>
          </p:grpSpPr>
          <p:sp>
            <p:nvSpPr>
              <p:cNvPr id="1157" name="Google Shape;1157;p11"/>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1"/>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1"/>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1"/>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1"/>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1"/>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1"/>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1"/>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1"/>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1"/>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1"/>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11"/>
            <p:cNvGrpSpPr/>
            <p:nvPr/>
          </p:nvGrpSpPr>
          <p:grpSpPr>
            <a:xfrm rot="10800000">
              <a:off x="7259245" y="4604097"/>
              <a:ext cx="2605790" cy="1664590"/>
              <a:chOff x="5669385" y="-152150"/>
              <a:chExt cx="1383042" cy="883494"/>
            </a:xfrm>
          </p:grpSpPr>
          <p:sp>
            <p:nvSpPr>
              <p:cNvPr id="1169" name="Google Shape;1169;p11"/>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1"/>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1"/>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1"/>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1"/>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1"/>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1"/>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6" name="Google Shape;1176;p11"/>
            <p:cNvGrpSpPr/>
            <p:nvPr/>
          </p:nvGrpSpPr>
          <p:grpSpPr>
            <a:xfrm rot="-5400000">
              <a:off x="8111717" y="3337324"/>
              <a:ext cx="2064563" cy="752637"/>
              <a:chOff x="4953913" y="785386"/>
              <a:chExt cx="1095782" cy="399467"/>
            </a:xfrm>
          </p:grpSpPr>
          <p:sp>
            <p:nvSpPr>
              <p:cNvPr id="1177" name="Google Shape;1177;p11"/>
              <p:cNvSpPr/>
              <p:nvPr/>
            </p:nvSpPr>
            <p:spPr>
              <a:xfrm>
                <a:off x="5011730" y="785386"/>
                <a:ext cx="1037965" cy="329804"/>
              </a:xfrm>
              <a:custGeom>
                <a:avLst/>
                <a:gdLst/>
                <a:ahLst/>
                <a:cxnLst/>
                <a:rect l="l" t="t" r="r" b="b"/>
                <a:pathLst>
                  <a:path w="10251" h="3257" extrusionOk="0">
                    <a:moveTo>
                      <a:pt x="5157" y="1"/>
                    </a:moveTo>
                    <a:lnTo>
                      <a:pt x="5157" y="1"/>
                    </a:lnTo>
                    <a:cubicBezTo>
                      <a:pt x="4488" y="10"/>
                      <a:pt x="3819" y="170"/>
                      <a:pt x="3176" y="358"/>
                    </a:cubicBezTo>
                    <a:cubicBezTo>
                      <a:pt x="3194" y="581"/>
                      <a:pt x="3194" y="821"/>
                      <a:pt x="3123" y="1036"/>
                    </a:cubicBezTo>
                    <a:cubicBezTo>
                      <a:pt x="3007" y="848"/>
                      <a:pt x="2882" y="652"/>
                      <a:pt x="2739" y="482"/>
                    </a:cubicBezTo>
                    <a:cubicBezTo>
                      <a:pt x="2115" y="714"/>
                      <a:pt x="1580" y="1143"/>
                      <a:pt x="1142" y="1642"/>
                    </a:cubicBezTo>
                    <a:cubicBezTo>
                      <a:pt x="705" y="2133"/>
                      <a:pt x="357" y="2695"/>
                      <a:pt x="1" y="3257"/>
                    </a:cubicBezTo>
                    <a:cubicBezTo>
                      <a:pt x="643" y="2838"/>
                      <a:pt x="1455" y="2686"/>
                      <a:pt x="2222" y="2677"/>
                    </a:cubicBezTo>
                    <a:cubicBezTo>
                      <a:pt x="2248" y="2677"/>
                      <a:pt x="2274" y="2677"/>
                      <a:pt x="2300" y="2677"/>
                    </a:cubicBezTo>
                    <a:cubicBezTo>
                      <a:pt x="3041" y="2677"/>
                      <a:pt x="3773" y="2797"/>
                      <a:pt x="4506" y="2909"/>
                    </a:cubicBezTo>
                    <a:cubicBezTo>
                      <a:pt x="5469" y="3059"/>
                      <a:pt x="6435" y="3179"/>
                      <a:pt x="7389" y="3179"/>
                    </a:cubicBezTo>
                    <a:cubicBezTo>
                      <a:pt x="8360" y="3179"/>
                      <a:pt x="9319" y="3055"/>
                      <a:pt x="10251" y="2713"/>
                    </a:cubicBezTo>
                    <a:cubicBezTo>
                      <a:pt x="9582" y="1963"/>
                      <a:pt x="8895" y="1205"/>
                      <a:pt x="8003" y="741"/>
                    </a:cubicBezTo>
                    <a:cubicBezTo>
                      <a:pt x="7350" y="411"/>
                      <a:pt x="6590" y="302"/>
                      <a:pt x="5850" y="302"/>
                    </a:cubicBezTo>
                    <a:cubicBezTo>
                      <a:pt x="5791" y="302"/>
                      <a:pt x="5733" y="303"/>
                      <a:pt x="5674" y="304"/>
                    </a:cubicBezTo>
                    <a:cubicBezTo>
                      <a:pt x="5567" y="527"/>
                      <a:pt x="5487" y="697"/>
                      <a:pt x="5380" y="920"/>
                    </a:cubicBezTo>
                    <a:cubicBezTo>
                      <a:pt x="5398" y="634"/>
                      <a:pt x="5407" y="349"/>
                      <a:pt x="5416" y="63"/>
                    </a:cubicBezTo>
                    <a:lnTo>
                      <a:pt x="5416" y="63"/>
                    </a:lnTo>
                    <a:cubicBezTo>
                      <a:pt x="5344" y="340"/>
                      <a:pt x="5237" y="616"/>
                      <a:pt x="5112" y="875"/>
                    </a:cubicBezTo>
                    <a:cubicBezTo>
                      <a:pt x="5130" y="589"/>
                      <a:pt x="5166" y="286"/>
                      <a:pt x="5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1"/>
              <p:cNvSpPr/>
              <p:nvPr/>
            </p:nvSpPr>
            <p:spPr>
              <a:xfrm>
                <a:off x="5103872" y="803511"/>
                <a:ext cx="897119" cy="277351"/>
              </a:xfrm>
              <a:custGeom>
                <a:avLst/>
                <a:gdLst/>
                <a:ahLst/>
                <a:cxnLst/>
                <a:rect l="l" t="t" r="r" b="b"/>
                <a:pathLst>
                  <a:path w="8860" h="2739" extrusionOk="0">
                    <a:moveTo>
                      <a:pt x="3854" y="0"/>
                    </a:moveTo>
                    <a:lnTo>
                      <a:pt x="3854" y="0"/>
                    </a:lnTo>
                    <a:cubicBezTo>
                      <a:pt x="3712" y="330"/>
                      <a:pt x="3498" y="634"/>
                      <a:pt x="3248" y="892"/>
                    </a:cubicBezTo>
                    <a:cubicBezTo>
                      <a:pt x="3328" y="634"/>
                      <a:pt x="3382" y="366"/>
                      <a:pt x="3408" y="98"/>
                    </a:cubicBezTo>
                    <a:lnTo>
                      <a:pt x="3408" y="98"/>
                    </a:lnTo>
                    <a:cubicBezTo>
                      <a:pt x="3257" y="402"/>
                      <a:pt x="3069" y="687"/>
                      <a:pt x="2864" y="955"/>
                    </a:cubicBezTo>
                    <a:cubicBezTo>
                      <a:pt x="2971" y="687"/>
                      <a:pt x="3025" y="393"/>
                      <a:pt x="3025" y="98"/>
                    </a:cubicBezTo>
                    <a:lnTo>
                      <a:pt x="3025" y="98"/>
                    </a:lnTo>
                    <a:cubicBezTo>
                      <a:pt x="2909" y="437"/>
                      <a:pt x="2739" y="767"/>
                      <a:pt x="2543" y="1062"/>
                    </a:cubicBezTo>
                    <a:cubicBezTo>
                      <a:pt x="2588" y="803"/>
                      <a:pt x="2597" y="535"/>
                      <a:pt x="2588" y="268"/>
                    </a:cubicBezTo>
                    <a:lnTo>
                      <a:pt x="2588" y="268"/>
                    </a:lnTo>
                    <a:cubicBezTo>
                      <a:pt x="2498" y="580"/>
                      <a:pt x="2382" y="883"/>
                      <a:pt x="2249" y="1178"/>
                    </a:cubicBezTo>
                    <a:cubicBezTo>
                      <a:pt x="2215" y="1228"/>
                      <a:pt x="2173" y="1294"/>
                      <a:pt x="2117" y="1294"/>
                    </a:cubicBezTo>
                    <a:cubicBezTo>
                      <a:pt x="2113" y="1294"/>
                      <a:pt x="2109" y="1294"/>
                      <a:pt x="2106" y="1294"/>
                    </a:cubicBezTo>
                    <a:lnTo>
                      <a:pt x="1963" y="821"/>
                    </a:lnTo>
                    <a:cubicBezTo>
                      <a:pt x="1945" y="981"/>
                      <a:pt x="1910" y="1133"/>
                      <a:pt x="1847" y="1285"/>
                    </a:cubicBezTo>
                    <a:cubicBezTo>
                      <a:pt x="1803" y="1053"/>
                      <a:pt x="1758" y="830"/>
                      <a:pt x="1704" y="598"/>
                    </a:cubicBezTo>
                    <a:cubicBezTo>
                      <a:pt x="1597" y="883"/>
                      <a:pt x="1490" y="1178"/>
                      <a:pt x="1383" y="1463"/>
                    </a:cubicBezTo>
                    <a:cubicBezTo>
                      <a:pt x="1383" y="1204"/>
                      <a:pt x="1392" y="955"/>
                      <a:pt x="1392" y="696"/>
                    </a:cubicBezTo>
                    <a:lnTo>
                      <a:pt x="1392" y="696"/>
                    </a:lnTo>
                    <a:cubicBezTo>
                      <a:pt x="1258" y="1035"/>
                      <a:pt x="1098" y="1356"/>
                      <a:pt x="919" y="1677"/>
                    </a:cubicBezTo>
                    <a:cubicBezTo>
                      <a:pt x="982" y="1427"/>
                      <a:pt x="1053" y="1178"/>
                      <a:pt x="1116" y="937"/>
                    </a:cubicBezTo>
                    <a:lnTo>
                      <a:pt x="1116" y="937"/>
                    </a:lnTo>
                    <a:cubicBezTo>
                      <a:pt x="875" y="1204"/>
                      <a:pt x="670" y="1508"/>
                      <a:pt x="527" y="1838"/>
                    </a:cubicBezTo>
                    <a:cubicBezTo>
                      <a:pt x="598" y="1588"/>
                      <a:pt x="670" y="1338"/>
                      <a:pt x="741" y="1088"/>
                    </a:cubicBezTo>
                    <a:lnTo>
                      <a:pt x="741" y="1088"/>
                    </a:lnTo>
                    <a:cubicBezTo>
                      <a:pt x="429" y="1454"/>
                      <a:pt x="170" y="1865"/>
                      <a:pt x="1" y="2311"/>
                    </a:cubicBezTo>
                    <a:cubicBezTo>
                      <a:pt x="134" y="2299"/>
                      <a:pt x="271" y="2294"/>
                      <a:pt x="409" y="2294"/>
                    </a:cubicBezTo>
                    <a:cubicBezTo>
                      <a:pt x="685" y="2294"/>
                      <a:pt x="967" y="2314"/>
                      <a:pt x="1241" y="2337"/>
                    </a:cubicBezTo>
                    <a:cubicBezTo>
                      <a:pt x="1035" y="2293"/>
                      <a:pt x="848" y="2221"/>
                      <a:pt x="670" y="2132"/>
                    </a:cubicBezTo>
                    <a:lnTo>
                      <a:pt x="670" y="2132"/>
                    </a:lnTo>
                    <a:cubicBezTo>
                      <a:pt x="1258" y="2168"/>
                      <a:pt x="1838" y="2239"/>
                      <a:pt x="2418" y="2364"/>
                    </a:cubicBezTo>
                    <a:cubicBezTo>
                      <a:pt x="2043" y="2088"/>
                      <a:pt x="1571" y="1989"/>
                      <a:pt x="1107" y="1891"/>
                    </a:cubicBezTo>
                    <a:cubicBezTo>
                      <a:pt x="1157" y="1888"/>
                      <a:pt x="1208" y="1886"/>
                      <a:pt x="1258" y="1886"/>
                    </a:cubicBezTo>
                    <a:cubicBezTo>
                      <a:pt x="2056" y="1886"/>
                      <a:pt x="2861" y="2326"/>
                      <a:pt x="3649" y="2427"/>
                    </a:cubicBezTo>
                    <a:cubicBezTo>
                      <a:pt x="3114" y="2239"/>
                      <a:pt x="2614" y="1945"/>
                      <a:pt x="2195" y="1552"/>
                    </a:cubicBezTo>
                    <a:lnTo>
                      <a:pt x="2195" y="1552"/>
                    </a:lnTo>
                    <a:cubicBezTo>
                      <a:pt x="2820" y="1811"/>
                      <a:pt x="3444" y="2061"/>
                      <a:pt x="4069" y="2311"/>
                    </a:cubicBezTo>
                    <a:cubicBezTo>
                      <a:pt x="3640" y="2034"/>
                      <a:pt x="3203" y="1749"/>
                      <a:pt x="2775" y="1463"/>
                    </a:cubicBezTo>
                    <a:lnTo>
                      <a:pt x="2775" y="1463"/>
                    </a:lnTo>
                    <a:cubicBezTo>
                      <a:pt x="3631" y="1615"/>
                      <a:pt x="4443" y="2034"/>
                      <a:pt x="5068" y="2641"/>
                    </a:cubicBezTo>
                    <a:cubicBezTo>
                      <a:pt x="4747" y="2177"/>
                      <a:pt x="4399" y="1731"/>
                      <a:pt x="3935" y="1401"/>
                    </a:cubicBezTo>
                    <a:lnTo>
                      <a:pt x="3935" y="1401"/>
                    </a:lnTo>
                    <a:cubicBezTo>
                      <a:pt x="4622" y="1677"/>
                      <a:pt x="5228" y="2141"/>
                      <a:pt x="5674" y="2739"/>
                    </a:cubicBezTo>
                    <a:cubicBezTo>
                      <a:pt x="5433" y="2248"/>
                      <a:pt x="5103" y="1802"/>
                      <a:pt x="4711" y="1427"/>
                    </a:cubicBezTo>
                    <a:lnTo>
                      <a:pt x="4711" y="1427"/>
                    </a:lnTo>
                    <a:cubicBezTo>
                      <a:pt x="5362" y="1695"/>
                      <a:pt x="5960" y="2070"/>
                      <a:pt x="6406" y="2614"/>
                    </a:cubicBezTo>
                    <a:cubicBezTo>
                      <a:pt x="6120" y="2141"/>
                      <a:pt x="5826" y="1659"/>
                      <a:pt x="5398" y="1311"/>
                    </a:cubicBezTo>
                    <a:lnTo>
                      <a:pt x="5398" y="1311"/>
                    </a:lnTo>
                    <a:cubicBezTo>
                      <a:pt x="5969" y="1659"/>
                      <a:pt x="6486" y="2070"/>
                      <a:pt x="6950" y="2552"/>
                    </a:cubicBezTo>
                    <a:cubicBezTo>
                      <a:pt x="6727" y="2177"/>
                      <a:pt x="6442" y="1838"/>
                      <a:pt x="6129" y="1543"/>
                    </a:cubicBezTo>
                    <a:lnTo>
                      <a:pt x="6129" y="1543"/>
                    </a:lnTo>
                    <a:cubicBezTo>
                      <a:pt x="6638" y="1838"/>
                      <a:pt x="7075" y="2248"/>
                      <a:pt x="7503" y="2650"/>
                    </a:cubicBezTo>
                    <a:cubicBezTo>
                      <a:pt x="7307" y="2302"/>
                      <a:pt x="7075" y="1981"/>
                      <a:pt x="6807" y="1686"/>
                    </a:cubicBezTo>
                    <a:lnTo>
                      <a:pt x="6807" y="1686"/>
                    </a:lnTo>
                    <a:cubicBezTo>
                      <a:pt x="7191" y="1954"/>
                      <a:pt x="7566" y="2221"/>
                      <a:pt x="7878" y="2569"/>
                    </a:cubicBezTo>
                    <a:cubicBezTo>
                      <a:pt x="7753" y="2275"/>
                      <a:pt x="7574" y="1998"/>
                      <a:pt x="7351" y="1766"/>
                    </a:cubicBezTo>
                    <a:lnTo>
                      <a:pt x="7351" y="1766"/>
                    </a:lnTo>
                    <a:cubicBezTo>
                      <a:pt x="7619" y="1847"/>
                      <a:pt x="7833" y="2043"/>
                      <a:pt x="8029" y="2230"/>
                    </a:cubicBezTo>
                    <a:cubicBezTo>
                      <a:pt x="8172" y="2364"/>
                      <a:pt x="8315" y="2498"/>
                      <a:pt x="8449" y="2623"/>
                    </a:cubicBezTo>
                    <a:cubicBezTo>
                      <a:pt x="8270" y="2427"/>
                      <a:pt x="8092" y="2230"/>
                      <a:pt x="7922" y="2034"/>
                    </a:cubicBezTo>
                    <a:lnTo>
                      <a:pt x="7922" y="2034"/>
                    </a:lnTo>
                    <a:cubicBezTo>
                      <a:pt x="8261" y="2105"/>
                      <a:pt x="8583" y="2266"/>
                      <a:pt x="8859" y="2489"/>
                    </a:cubicBezTo>
                    <a:cubicBezTo>
                      <a:pt x="8672" y="2293"/>
                      <a:pt x="8547" y="2070"/>
                      <a:pt x="8324" y="1918"/>
                    </a:cubicBezTo>
                    <a:lnTo>
                      <a:pt x="8324" y="1918"/>
                    </a:lnTo>
                    <a:lnTo>
                      <a:pt x="8609" y="2061"/>
                    </a:lnTo>
                    <a:cubicBezTo>
                      <a:pt x="8306" y="1740"/>
                      <a:pt x="7896" y="1535"/>
                      <a:pt x="7459" y="1481"/>
                    </a:cubicBezTo>
                    <a:cubicBezTo>
                      <a:pt x="7561" y="1459"/>
                      <a:pt x="7664" y="1448"/>
                      <a:pt x="7766" y="1448"/>
                    </a:cubicBezTo>
                    <a:cubicBezTo>
                      <a:pt x="7833" y="1448"/>
                      <a:pt x="7900" y="1453"/>
                      <a:pt x="7967" y="1463"/>
                    </a:cubicBezTo>
                    <a:cubicBezTo>
                      <a:pt x="7659" y="1275"/>
                      <a:pt x="7294" y="1176"/>
                      <a:pt x="6931" y="1176"/>
                    </a:cubicBezTo>
                    <a:cubicBezTo>
                      <a:pt x="6863" y="1176"/>
                      <a:pt x="6795" y="1180"/>
                      <a:pt x="6727" y="1187"/>
                    </a:cubicBezTo>
                    <a:cubicBezTo>
                      <a:pt x="6914" y="1115"/>
                      <a:pt x="7120" y="1071"/>
                      <a:pt x="7316" y="1053"/>
                    </a:cubicBezTo>
                    <a:cubicBezTo>
                      <a:pt x="7101" y="1006"/>
                      <a:pt x="6879" y="967"/>
                      <a:pt x="6661" y="967"/>
                    </a:cubicBezTo>
                    <a:cubicBezTo>
                      <a:pt x="6462" y="967"/>
                      <a:pt x="6267" y="999"/>
                      <a:pt x="6085" y="1088"/>
                    </a:cubicBezTo>
                    <a:cubicBezTo>
                      <a:pt x="6049" y="1106"/>
                      <a:pt x="6013" y="1115"/>
                      <a:pt x="5987" y="1133"/>
                    </a:cubicBezTo>
                    <a:cubicBezTo>
                      <a:pt x="6183" y="973"/>
                      <a:pt x="6415" y="839"/>
                      <a:pt x="6665" y="749"/>
                    </a:cubicBezTo>
                    <a:lnTo>
                      <a:pt x="6665" y="749"/>
                    </a:lnTo>
                    <a:cubicBezTo>
                      <a:pt x="6290" y="812"/>
                      <a:pt x="5879" y="883"/>
                      <a:pt x="5549" y="1071"/>
                    </a:cubicBezTo>
                    <a:cubicBezTo>
                      <a:pt x="5639" y="803"/>
                      <a:pt x="5951" y="660"/>
                      <a:pt x="6004" y="384"/>
                    </a:cubicBezTo>
                    <a:lnTo>
                      <a:pt x="6004" y="384"/>
                    </a:lnTo>
                    <a:cubicBezTo>
                      <a:pt x="5746" y="616"/>
                      <a:pt x="5469" y="848"/>
                      <a:pt x="5139" y="973"/>
                    </a:cubicBezTo>
                    <a:cubicBezTo>
                      <a:pt x="5264" y="749"/>
                      <a:pt x="5389" y="535"/>
                      <a:pt x="5505" y="312"/>
                    </a:cubicBezTo>
                    <a:lnTo>
                      <a:pt x="5505" y="312"/>
                    </a:lnTo>
                    <a:cubicBezTo>
                      <a:pt x="5291" y="535"/>
                      <a:pt x="5077" y="749"/>
                      <a:pt x="4871" y="973"/>
                    </a:cubicBezTo>
                    <a:cubicBezTo>
                      <a:pt x="4978" y="758"/>
                      <a:pt x="5077" y="544"/>
                      <a:pt x="5166" y="321"/>
                    </a:cubicBezTo>
                    <a:lnTo>
                      <a:pt x="5166" y="321"/>
                    </a:lnTo>
                    <a:cubicBezTo>
                      <a:pt x="4952" y="571"/>
                      <a:pt x="4738" y="812"/>
                      <a:pt x="4515" y="1053"/>
                    </a:cubicBezTo>
                    <a:cubicBezTo>
                      <a:pt x="4639" y="865"/>
                      <a:pt x="4720" y="651"/>
                      <a:pt x="4773" y="428"/>
                    </a:cubicBezTo>
                    <a:lnTo>
                      <a:pt x="4773" y="428"/>
                    </a:lnTo>
                    <a:cubicBezTo>
                      <a:pt x="4622" y="651"/>
                      <a:pt x="4461" y="874"/>
                      <a:pt x="4238" y="1026"/>
                    </a:cubicBezTo>
                    <a:cubicBezTo>
                      <a:pt x="4265" y="883"/>
                      <a:pt x="4292" y="741"/>
                      <a:pt x="4309" y="598"/>
                    </a:cubicBezTo>
                    <a:lnTo>
                      <a:pt x="4309" y="598"/>
                    </a:lnTo>
                    <a:cubicBezTo>
                      <a:pt x="4220" y="767"/>
                      <a:pt x="4095" y="928"/>
                      <a:pt x="3953" y="1062"/>
                    </a:cubicBezTo>
                    <a:cubicBezTo>
                      <a:pt x="3979" y="812"/>
                      <a:pt x="3970" y="553"/>
                      <a:pt x="3944" y="303"/>
                    </a:cubicBezTo>
                    <a:cubicBezTo>
                      <a:pt x="3881" y="509"/>
                      <a:pt x="3792" y="714"/>
                      <a:pt x="3667" y="901"/>
                    </a:cubicBezTo>
                    <a:cubicBezTo>
                      <a:pt x="3774" y="616"/>
                      <a:pt x="3837" y="312"/>
                      <a:pt x="385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1"/>
              <p:cNvSpPr/>
              <p:nvPr/>
            </p:nvSpPr>
            <p:spPr>
              <a:xfrm>
                <a:off x="5011730" y="900110"/>
                <a:ext cx="1032598" cy="215076"/>
              </a:xfrm>
              <a:custGeom>
                <a:avLst/>
                <a:gdLst/>
                <a:ahLst/>
                <a:cxnLst/>
                <a:rect l="l" t="t" r="r" b="b"/>
                <a:pathLst>
                  <a:path w="10198" h="2124" extrusionOk="0">
                    <a:moveTo>
                      <a:pt x="5008" y="0"/>
                    </a:moveTo>
                    <a:cubicBezTo>
                      <a:pt x="4992" y="0"/>
                      <a:pt x="4976" y="1"/>
                      <a:pt x="4961" y="1"/>
                    </a:cubicBezTo>
                    <a:cubicBezTo>
                      <a:pt x="4497" y="10"/>
                      <a:pt x="4024" y="81"/>
                      <a:pt x="3569" y="170"/>
                    </a:cubicBezTo>
                    <a:cubicBezTo>
                      <a:pt x="2837" y="313"/>
                      <a:pt x="2106" y="527"/>
                      <a:pt x="1446" y="884"/>
                    </a:cubicBezTo>
                    <a:cubicBezTo>
                      <a:pt x="955" y="1143"/>
                      <a:pt x="500" y="1490"/>
                      <a:pt x="134" y="1910"/>
                    </a:cubicBezTo>
                    <a:cubicBezTo>
                      <a:pt x="90" y="1981"/>
                      <a:pt x="45" y="2052"/>
                      <a:pt x="1" y="2124"/>
                    </a:cubicBezTo>
                    <a:cubicBezTo>
                      <a:pt x="643" y="1705"/>
                      <a:pt x="1455" y="1553"/>
                      <a:pt x="2222" y="1544"/>
                    </a:cubicBezTo>
                    <a:cubicBezTo>
                      <a:pt x="2269" y="1543"/>
                      <a:pt x="2315" y="1542"/>
                      <a:pt x="2362" y="1542"/>
                    </a:cubicBezTo>
                    <a:cubicBezTo>
                      <a:pt x="3081" y="1542"/>
                      <a:pt x="3794" y="1667"/>
                      <a:pt x="4506" y="1776"/>
                    </a:cubicBezTo>
                    <a:cubicBezTo>
                      <a:pt x="5469" y="1928"/>
                      <a:pt x="6435" y="2048"/>
                      <a:pt x="7388" y="2048"/>
                    </a:cubicBezTo>
                    <a:cubicBezTo>
                      <a:pt x="8342" y="2048"/>
                      <a:pt x="9283" y="1928"/>
                      <a:pt x="10197" y="1598"/>
                    </a:cubicBezTo>
                    <a:cubicBezTo>
                      <a:pt x="9885" y="1374"/>
                      <a:pt x="9564" y="1143"/>
                      <a:pt x="9216" y="973"/>
                    </a:cubicBezTo>
                    <a:cubicBezTo>
                      <a:pt x="8877" y="812"/>
                      <a:pt x="8511" y="705"/>
                      <a:pt x="8154" y="598"/>
                    </a:cubicBezTo>
                    <a:cubicBezTo>
                      <a:pt x="7126" y="299"/>
                      <a:pt x="6080" y="0"/>
                      <a:pt x="500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1"/>
              <p:cNvSpPr/>
              <p:nvPr/>
            </p:nvSpPr>
            <p:spPr>
              <a:xfrm>
                <a:off x="4953913" y="886440"/>
                <a:ext cx="1062367" cy="298413"/>
              </a:xfrm>
              <a:custGeom>
                <a:avLst/>
                <a:gdLst/>
                <a:ahLst/>
                <a:cxnLst/>
                <a:rect l="l" t="t" r="r" b="b"/>
                <a:pathLst>
                  <a:path w="10492" h="2947" extrusionOk="0">
                    <a:moveTo>
                      <a:pt x="10466" y="1589"/>
                    </a:moveTo>
                    <a:cubicBezTo>
                      <a:pt x="10475" y="1595"/>
                      <a:pt x="10483" y="1601"/>
                      <a:pt x="10492" y="1608"/>
                    </a:cubicBezTo>
                    <a:cubicBezTo>
                      <a:pt x="10484" y="1602"/>
                      <a:pt x="10475" y="1596"/>
                      <a:pt x="10466" y="1589"/>
                    </a:cubicBezTo>
                    <a:close/>
                    <a:moveTo>
                      <a:pt x="5444" y="0"/>
                    </a:moveTo>
                    <a:cubicBezTo>
                      <a:pt x="3443" y="0"/>
                      <a:pt x="1447" y="933"/>
                      <a:pt x="206" y="2500"/>
                    </a:cubicBezTo>
                    <a:cubicBezTo>
                      <a:pt x="99" y="2634"/>
                      <a:pt x="1" y="2794"/>
                      <a:pt x="45" y="2946"/>
                    </a:cubicBezTo>
                    <a:cubicBezTo>
                      <a:pt x="47" y="2946"/>
                      <a:pt x="50" y="2946"/>
                      <a:pt x="52" y="2946"/>
                    </a:cubicBezTo>
                    <a:cubicBezTo>
                      <a:pt x="117" y="2946"/>
                      <a:pt x="243" y="2828"/>
                      <a:pt x="277" y="2776"/>
                    </a:cubicBezTo>
                    <a:cubicBezTo>
                      <a:pt x="1134" y="1411"/>
                      <a:pt x="2668" y="573"/>
                      <a:pt x="4256" y="305"/>
                    </a:cubicBezTo>
                    <a:cubicBezTo>
                      <a:pt x="4822" y="213"/>
                      <a:pt x="5286" y="166"/>
                      <a:pt x="5720" y="166"/>
                    </a:cubicBezTo>
                    <a:cubicBezTo>
                      <a:pt x="6503" y="166"/>
                      <a:pt x="7184" y="319"/>
                      <a:pt x="8172" y="635"/>
                    </a:cubicBezTo>
                    <a:cubicBezTo>
                      <a:pt x="8704" y="801"/>
                      <a:pt x="10079" y="1324"/>
                      <a:pt x="10466" y="1589"/>
                    </a:cubicBezTo>
                    <a:lnTo>
                      <a:pt x="10466" y="1589"/>
                    </a:lnTo>
                    <a:cubicBezTo>
                      <a:pt x="9562" y="949"/>
                      <a:pt x="8537" y="570"/>
                      <a:pt x="7459" y="305"/>
                    </a:cubicBezTo>
                    <a:cubicBezTo>
                      <a:pt x="7093" y="207"/>
                      <a:pt x="6718" y="118"/>
                      <a:pt x="6344" y="64"/>
                    </a:cubicBezTo>
                    <a:cubicBezTo>
                      <a:pt x="6045" y="21"/>
                      <a:pt x="5745" y="0"/>
                      <a:pt x="5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1" name="Google Shape;1181;p11"/>
          <p:cNvGrpSpPr/>
          <p:nvPr/>
        </p:nvGrpSpPr>
        <p:grpSpPr>
          <a:xfrm flipH="1">
            <a:off x="7284049" y="2181565"/>
            <a:ext cx="2938747" cy="5118707"/>
            <a:chOff x="-1072461" y="2126055"/>
            <a:chExt cx="2988050" cy="5118707"/>
          </a:xfrm>
        </p:grpSpPr>
        <p:grpSp>
          <p:nvGrpSpPr>
            <p:cNvPr id="1182" name="Google Shape;1182;p11"/>
            <p:cNvGrpSpPr/>
            <p:nvPr/>
          </p:nvGrpSpPr>
          <p:grpSpPr>
            <a:xfrm rot="-373500">
              <a:off x="-956004" y="2206215"/>
              <a:ext cx="1600037" cy="2235012"/>
              <a:chOff x="3996441" y="87120"/>
              <a:chExt cx="849227" cy="1186243"/>
            </a:xfrm>
          </p:grpSpPr>
          <p:sp>
            <p:nvSpPr>
              <p:cNvPr id="1183" name="Google Shape;1183;p11"/>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1"/>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1"/>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1"/>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1"/>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1"/>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1"/>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1"/>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1"/>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1"/>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1"/>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11"/>
            <p:cNvGrpSpPr/>
            <p:nvPr/>
          </p:nvGrpSpPr>
          <p:grpSpPr>
            <a:xfrm rot="-3689794">
              <a:off x="-740433" y="4870354"/>
              <a:ext cx="2605749" cy="1664564"/>
              <a:chOff x="5669385" y="-152150"/>
              <a:chExt cx="1383042" cy="883494"/>
            </a:xfrm>
          </p:grpSpPr>
          <p:sp>
            <p:nvSpPr>
              <p:cNvPr id="1195" name="Google Shape;1195;p11"/>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1"/>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1"/>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1"/>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1"/>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1"/>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1"/>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 name="Google Shape;1202;p11"/>
            <p:cNvGrpSpPr/>
            <p:nvPr/>
          </p:nvGrpSpPr>
          <p:grpSpPr>
            <a:xfrm rot="10592362">
              <a:off x="-614421" y="3671006"/>
              <a:ext cx="1228830" cy="1463922"/>
              <a:chOff x="5806687" y="1410545"/>
              <a:chExt cx="477012" cy="568271"/>
            </a:xfrm>
          </p:grpSpPr>
          <p:sp>
            <p:nvSpPr>
              <p:cNvPr id="1203" name="Google Shape;1203;p11"/>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1"/>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1"/>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1"/>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7" name="Google Shape;1207;p11"/>
          <p:cNvGrpSpPr/>
          <p:nvPr/>
        </p:nvGrpSpPr>
        <p:grpSpPr>
          <a:xfrm>
            <a:off x="5881542" y="-1038714"/>
            <a:ext cx="4946034" cy="3735841"/>
            <a:chOff x="5881542" y="-1038714"/>
            <a:chExt cx="4946034" cy="3735841"/>
          </a:xfrm>
        </p:grpSpPr>
        <p:grpSp>
          <p:nvGrpSpPr>
            <p:cNvPr id="1208" name="Google Shape;1208;p11"/>
            <p:cNvGrpSpPr/>
            <p:nvPr/>
          </p:nvGrpSpPr>
          <p:grpSpPr>
            <a:xfrm rot="-5400000" flipH="1">
              <a:off x="6208992" y="-1366164"/>
              <a:ext cx="1600029" cy="2254930"/>
              <a:chOff x="3996441" y="87120"/>
              <a:chExt cx="849227" cy="1186243"/>
            </a:xfrm>
          </p:grpSpPr>
          <p:sp>
            <p:nvSpPr>
              <p:cNvPr id="1209" name="Google Shape;1209;p11"/>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1"/>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1"/>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1"/>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1"/>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1"/>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1"/>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1"/>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1"/>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1"/>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1"/>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1220;p11"/>
            <p:cNvGrpSpPr/>
            <p:nvPr/>
          </p:nvGrpSpPr>
          <p:grpSpPr>
            <a:xfrm rot="588935" flipH="1">
              <a:off x="5929099" y="-416549"/>
              <a:ext cx="3012460" cy="802439"/>
              <a:chOff x="915235" y="704077"/>
              <a:chExt cx="1319859" cy="354511"/>
            </a:xfrm>
          </p:grpSpPr>
          <p:sp>
            <p:nvSpPr>
              <p:cNvPr id="1221" name="Google Shape;1221;p11"/>
              <p:cNvSpPr/>
              <p:nvPr/>
            </p:nvSpPr>
            <p:spPr>
              <a:xfrm>
                <a:off x="915235" y="704077"/>
                <a:ext cx="1319859" cy="354511"/>
              </a:xfrm>
              <a:custGeom>
                <a:avLst/>
                <a:gdLst/>
                <a:ahLst/>
                <a:cxnLst/>
                <a:rect l="l" t="t" r="r" b="b"/>
                <a:pathLst>
                  <a:path w="13035" h="3501" extrusionOk="0">
                    <a:moveTo>
                      <a:pt x="1" y="1"/>
                    </a:moveTo>
                    <a:lnTo>
                      <a:pt x="1" y="1"/>
                    </a:lnTo>
                    <a:cubicBezTo>
                      <a:pt x="946" y="1428"/>
                      <a:pt x="2365" y="2534"/>
                      <a:pt x="3988" y="3087"/>
                    </a:cubicBezTo>
                    <a:cubicBezTo>
                      <a:pt x="4794" y="3362"/>
                      <a:pt x="5645" y="3500"/>
                      <a:pt x="6495" y="3500"/>
                    </a:cubicBezTo>
                    <a:cubicBezTo>
                      <a:pt x="7385" y="3500"/>
                      <a:pt x="8274" y="3349"/>
                      <a:pt x="9109" y="3043"/>
                    </a:cubicBezTo>
                    <a:cubicBezTo>
                      <a:pt x="10635" y="2490"/>
                      <a:pt x="11919" y="1473"/>
                      <a:pt x="13034" y="286"/>
                    </a:cubicBezTo>
                    <a:lnTo>
                      <a:pt x="12651" y="277"/>
                    </a:lnTo>
                    <a:cubicBezTo>
                      <a:pt x="11625" y="1303"/>
                      <a:pt x="10456" y="2178"/>
                      <a:pt x="9100" y="2677"/>
                    </a:cubicBezTo>
                    <a:cubicBezTo>
                      <a:pt x="8270" y="2983"/>
                      <a:pt x="7388" y="3135"/>
                      <a:pt x="6506" y="3135"/>
                    </a:cubicBezTo>
                    <a:cubicBezTo>
                      <a:pt x="5664" y="3135"/>
                      <a:pt x="4821" y="2996"/>
                      <a:pt x="4024" y="2722"/>
                    </a:cubicBezTo>
                    <a:cubicBezTo>
                      <a:pt x="2552" y="2213"/>
                      <a:pt x="1250" y="1250"/>
                      <a:pt x="322" y="10"/>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1"/>
              <p:cNvSpPr/>
              <p:nvPr/>
            </p:nvSpPr>
            <p:spPr>
              <a:xfrm>
                <a:off x="915235" y="704077"/>
                <a:ext cx="1319859" cy="354511"/>
              </a:xfrm>
              <a:custGeom>
                <a:avLst/>
                <a:gdLst/>
                <a:ahLst/>
                <a:cxnLst/>
                <a:rect l="l" t="t" r="r" b="b"/>
                <a:pathLst>
                  <a:path w="13035" h="3501" extrusionOk="0">
                    <a:moveTo>
                      <a:pt x="1" y="1"/>
                    </a:moveTo>
                    <a:lnTo>
                      <a:pt x="1" y="1"/>
                    </a:lnTo>
                    <a:cubicBezTo>
                      <a:pt x="946" y="1428"/>
                      <a:pt x="2365" y="2534"/>
                      <a:pt x="3988" y="3087"/>
                    </a:cubicBezTo>
                    <a:cubicBezTo>
                      <a:pt x="4794" y="3362"/>
                      <a:pt x="5645" y="3500"/>
                      <a:pt x="6495" y="3500"/>
                    </a:cubicBezTo>
                    <a:cubicBezTo>
                      <a:pt x="7385" y="3500"/>
                      <a:pt x="8274" y="3349"/>
                      <a:pt x="9109" y="3043"/>
                    </a:cubicBezTo>
                    <a:cubicBezTo>
                      <a:pt x="10635" y="2490"/>
                      <a:pt x="11919" y="1473"/>
                      <a:pt x="13034" y="286"/>
                    </a:cubicBezTo>
                    <a:lnTo>
                      <a:pt x="12713" y="277"/>
                    </a:lnTo>
                    <a:cubicBezTo>
                      <a:pt x="12490" y="554"/>
                      <a:pt x="12249" y="804"/>
                      <a:pt x="11991" y="1045"/>
                    </a:cubicBezTo>
                    <a:cubicBezTo>
                      <a:pt x="11652" y="1357"/>
                      <a:pt x="11286" y="1624"/>
                      <a:pt x="10920" y="1901"/>
                    </a:cubicBezTo>
                    <a:cubicBezTo>
                      <a:pt x="10581" y="2151"/>
                      <a:pt x="10224" y="2409"/>
                      <a:pt x="9841" y="2570"/>
                    </a:cubicBezTo>
                    <a:cubicBezTo>
                      <a:pt x="8767" y="3034"/>
                      <a:pt x="7591" y="3384"/>
                      <a:pt x="6432" y="3384"/>
                    </a:cubicBezTo>
                    <a:cubicBezTo>
                      <a:pt x="6030" y="3384"/>
                      <a:pt x="5630" y="3342"/>
                      <a:pt x="5237" y="3248"/>
                    </a:cubicBezTo>
                    <a:cubicBezTo>
                      <a:pt x="3890" y="2927"/>
                      <a:pt x="2543" y="2427"/>
                      <a:pt x="1508" y="1508"/>
                    </a:cubicBezTo>
                    <a:cubicBezTo>
                      <a:pt x="1267" y="1294"/>
                      <a:pt x="1053" y="1062"/>
                      <a:pt x="839" y="830"/>
                    </a:cubicBezTo>
                    <a:cubicBezTo>
                      <a:pt x="598" y="572"/>
                      <a:pt x="366" y="304"/>
                      <a:pt x="197" y="10"/>
                    </a:cubicBezTo>
                    <a:lnTo>
                      <a:pt x="1" y="1"/>
                    </a:ln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3" name="Google Shape;1223;p11"/>
            <p:cNvGrpSpPr/>
            <p:nvPr/>
          </p:nvGrpSpPr>
          <p:grpSpPr>
            <a:xfrm rot="-9342536" flipH="1">
              <a:off x="8819860" y="229358"/>
              <a:ext cx="1611866" cy="2238409"/>
              <a:chOff x="3996441" y="87120"/>
              <a:chExt cx="849227" cy="1186243"/>
            </a:xfrm>
          </p:grpSpPr>
          <p:sp>
            <p:nvSpPr>
              <p:cNvPr id="1224" name="Google Shape;1224;p11"/>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1"/>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1"/>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1"/>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1"/>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1"/>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1"/>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1"/>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1"/>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1"/>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1"/>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5" name="Google Shape;1235;p11"/>
            <p:cNvGrpSpPr/>
            <p:nvPr/>
          </p:nvGrpSpPr>
          <p:grpSpPr>
            <a:xfrm rot="5721511" flipH="1">
              <a:off x="8609130" y="-439579"/>
              <a:ext cx="1228955" cy="1476861"/>
              <a:chOff x="5806687" y="1410545"/>
              <a:chExt cx="477012" cy="568271"/>
            </a:xfrm>
          </p:grpSpPr>
          <p:sp>
            <p:nvSpPr>
              <p:cNvPr id="1236" name="Google Shape;1236;p11"/>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1"/>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1"/>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1"/>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40" name="Google Shape;1240;p11"/>
          <p:cNvSpPr/>
          <p:nvPr/>
        </p:nvSpPr>
        <p:spPr>
          <a:xfrm>
            <a:off x="2250281" y="4604094"/>
            <a:ext cx="813820" cy="381072"/>
          </a:xfrm>
          <a:custGeom>
            <a:avLst/>
            <a:gdLst/>
            <a:ahLst/>
            <a:cxnLst/>
            <a:rect l="l" t="t" r="r" b="b"/>
            <a:pathLst>
              <a:path w="4818" h="2256" extrusionOk="0">
                <a:moveTo>
                  <a:pt x="1601" y="0"/>
                </a:moveTo>
                <a:cubicBezTo>
                  <a:pt x="1436" y="0"/>
                  <a:pt x="1268" y="46"/>
                  <a:pt x="1133" y="140"/>
                </a:cubicBezTo>
                <a:cubicBezTo>
                  <a:pt x="768" y="417"/>
                  <a:pt x="527" y="1246"/>
                  <a:pt x="821" y="1612"/>
                </a:cubicBezTo>
                <a:cubicBezTo>
                  <a:pt x="661" y="1621"/>
                  <a:pt x="491" y="1639"/>
                  <a:pt x="339" y="1683"/>
                </a:cubicBezTo>
                <a:cubicBezTo>
                  <a:pt x="232" y="1719"/>
                  <a:pt x="125" y="1764"/>
                  <a:pt x="63" y="1853"/>
                </a:cubicBezTo>
                <a:cubicBezTo>
                  <a:pt x="0" y="1933"/>
                  <a:pt x="0" y="2076"/>
                  <a:pt x="90" y="2138"/>
                </a:cubicBezTo>
                <a:cubicBezTo>
                  <a:pt x="134" y="2165"/>
                  <a:pt x="188" y="2174"/>
                  <a:pt x="241" y="2174"/>
                </a:cubicBezTo>
                <a:cubicBezTo>
                  <a:pt x="850" y="2229"/>
                  <a:pt x="1461" y="2256"/>
                  <a:pt x="2071" y="2256"/>
                </a:cubicBezTo>
                <a:cubicBezTo>
                  <a:pt x="2855" y="2256"/>
                  <a:pt x="3639" y="2211"/>
                  <a:pt x="4416" y="2120"/>
                </a:cubicBezTo>
                <a:cubicBezTo>
                  <a:pt x="4532" y="2112"/>
                  <a:pt x="4648" y="2094"/>
                  <a:pt x="4729" y="2013"/>
                </a:cubicBezTo>
                <a:cubicBezTo>
                  <a:pt x="4818" y="1915"/>
                  <a:pt x="4818" y="1755"/>
                  <a:pt x="4746" y="1639"/>
                </a:cubicBezTo>
                <a:cubicBezTo>
                  <a:pt x="4675" y="1532"/>
                  <a:pt x="4550" y="1460"/>
                  <a:pt x="4425" y="1407"/>
                </a:cubicBezTo>
                <a:cubicBezTo>
                  <a:pt x="4276" y="1350"/>
                  <a:pt x="4115" y="1321"/>
                  <a:pt x="3952" y="1321"/>
                </a:cubicBezTo>
                <a:cubicBezTo>
                  <a:pt x="3782" y="1321"/>
                  <a:pt x="3612" y="1352"/>
                  <a:pt x="3453" y="1416"/>
                </a:cubicBezTo>
                <a:cubicBezTo>
                  <a:pt x="3360" y="951"/>
                  <a:pt x="2916" y="674"/>
                  <a:pt x="2468" y="674"/>
                </a:cubicBezTo>
                <a:cubicBezTo>
                  <a:pt x="2401" y="674"/>
                  <a:pt x="2333" y="680"/>
                  <a:pt x="2266" y="693"/>
                </a:cubicBezTo>
                <a:cubicBezTo>
                  <a:pt x="2354" y="244"/>
                  <a:pt x="1984" y="0"/>
                  <a:pt x="1601"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1"/>
          <p:cNvSpPr/>
          <p:nvPr/>
        </p:nvSpPr>
        <p:spPr>
          <a:xfrm flipH="1">
            <a:off x="5742849" y="4608650"/>
            <a:ext cx="840445"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2" name="Google Shape;1242;p11"/>
          <p:cNvGrpSpPr/>
          <p:nvPr/>
        </p:nvGrpSpPr>
        <p:grpSpPr>
          <a:xfrm>
            <a:off x="-1504763" y="-1038737"/>
            <a:ext cx="3078451" cy="3693793"/>
            <a:chOff x="-1504763" y="-1038737"/>
            <a:chExt cx="3078451" cy="3693793"/>
          </a:xfrm>
        </p:grpSpPr>
        <p:grpSp>
          <p:nvGrpSpPr>
            <p:cNvPr id="1243" name="Google Shape;1243;p11"/>
            <p:cNvGrpSpPr/>
            <p:nvPr/>
          </p:nvGrpSpPr>
          <p:grpSpPr>
            <a:xfrm rot="8480098">
              <a:off x="-981950" y="-125816"/>
              <a:ext cx="1599999" cy="2234959"/>
              <a:chOff x="3996441" y="87120"/>
              <a:chExt cx="849227" cy="1186243"/>
            </a:xfrm>
          </p:grpSpPr>
          <p:sp>
            <p:nvSpPr>
              <p:cNvPr id="1244" name="Google Shape;1244;p11"/>
              <p:cNvSpPr/>
              <p:nvPr/>
            </p:nvSpPr>
            <p:spPr>
              <a:xfrm>
                <a:off x="3996441" y="628235"/>
                <a:ext cx="849226" cy="645127"/>
              </a:xfrm>
              <a:custGeom>
                <a:avLst/>
                <a:gdLst/>
                <a:ahLst/>
                <a:cxnLst/>
                <a:rect l="l" t="t" r="r" b="b"/>
                <a:pathLst>
                  <a:path w="8387" h="6371" extrusionOk="0">
                    <a:moveTo>
                      <a:pt x="0" y="0"/>
                    </a:moveTo>
                    <a:lnTo>
                      <a:pt x="0" y="0"/>
                    </a:lnTo>
                    <a:cubicBezTo>
                      <a:pt x="571" y="696"/>
                      <a:pt x="1107" y="1410"/>
                      <a:pt x="1588" y="2168"/>
                    </a:cubicBezTo>
                    <a:cubicBezTo>
                      <a:pt x="2070" y="2935"/>
                      <a:pt x="2454" y="3774"/>
                      <a:pt x="2605" y="4657"/>
                    </a:cubicBezTo>
                    <a:cubicBezTo>
                      <a:pt x="2320" y="4158"/>
                      <a:pt x="1963" y="3649"/>
                      <a:pt x="1535" y="3266"/>
                    </a:cubicBezTo>
                    <a:cubicBezTo>
                      <a:pt x="1107" y="2882"/>
                      <a:pt x="589" y="2588"/>
                      <a:pt x="18" y="2498"/>
                    </a:cubicBezTo>
                    <a:lnTo>
                      <a:pt x="18" y="2498"/>
                    </a:lnTo>
                    <a:cubicBezTo>
                      <a:pt x="910" y="3123"/>
                      <a:pt x="1901" y="3872"/>
                      <a:pt x="2275" y="4898"/>
                    </a:cubicBezTo>
                    <a:cubicBezTo>
                      <a:pt x="2338" y="5068"/>
                      <a:pt x="2400" y="5255"/>
                      <a:pt x="2561" y="5335"/>
                    </a:cubicBezTo>
                    <a:cubicBezTo>
                      <a:pt x="2605" y="5357"/>
                      <a:pt x="2653" y="5367"/>
                      <a:pt x="2702" y="5367"/>
                    </a:cubicBezTo>
                    <a:cubicBezTo>
                      <a:pt x="2793" y="5367"/>
                      <a:pt x="2887" y="5334"/>
                      <a:pt x="2962" y="5282"/>
                    </a:cubicBezTo>
                    <a:cubicBezTo>
                      <a:pt x="3078" y="5210"/>
                      <a:pt x="3185" y="4996"/>
                      <a:pt x="3310" y="4934"/>
                    </a:cubicBezTo>
                    <a:cubicBezTo>
                      <a:pt x="3841" y="4658"/>
                      <a:pt x="4433" y="4511"/>
                      <a:pt x="5029" y="4511"/>
                    </a:cubicBezTo>
                    <a:cubicBezTo>
                      <a:pt x="5185" y="4511"/>
                      <a:pt x="5341" y="4521"/>
                      <a:pt x="5496" y="4541"/>
                    </a:cubicBezTo>
                    <a:cubicBezTo>
                      <a:pt x="6004" y="4604"/>
                      <a:pt x="6504" y="4773"/>
                      <a:pt x="6905" y="5085"/>
                    </a:cubicBezTo>
                    <a:cubicBezTo>
                      <a:pt x="7154" y="5279"/>
                      <a:pt x="7362" y="5531"/>
                      <a:pt x="7499" y="5816"/>
                    </a:cubicBezTo>
                    <a:lnTo>
                      <a:pt x="7499" y="5816"/>
                    </a:lnTo>
                    <a:cubicBezTo>
                      <a:pt x="7363" y="5370"/>
                      <a:pt x="7196" y="4925"/>
                      <a:pt x="6870" y="4630"/>
                    </a:cubicBezTo>
                    <a:cubicBezTo>
                      <a:pt x="6593" y="4372"/>
                      <a:pt x="6245" y="4211"/>
                      <a:pt x="5888" y="4113"/>
                    </a:cubicBezTo>
                    <a:cubicBezTo>
                      <a:pt x="5608" y="4039"/>
                      <a:pt x="5318" y="4002"/>
                      <a:pt x="5028" y="4002"/>
                    </a:cubicBezTo>
                    <a:cubicBezTo>
                      <a:pt x="4415" y="4002"/>
                      <a:pt x="3801" y="4167"/>
                      <a:pt x="3274" y="4488"/>
                    </a:cubicBezTo>
                    <a:cubicBezTo>
                      <a:pt x="3533" y="3364"/>
                      <a:pt x="4238" y="2293"/>
                      <a:pt x="5166" y="1597"/>
                    </a:cubicBezTo>
                    <a:cubicBezTo>
                      <a:pt x="6093" y="901"/>
                      <a:pt x="7226" y="518"/>
                      <a:pt x="8386" y="429"/>
                    </a:cubicBezTo>
                    <a:cubicBezTo>
                      <a:pt x="8196" y="406"/>
                      <a:pt x="8006" y="394"/>
                      <a:pt x="7816" y="394"/>
                    </a:cubicBezTo>
                    <a:cubicBezTo>
                      <a:pt x="6747" y="394"/>
                      <a:pt x="5694" y="752"/>
                      <a:pt x="4853" y="1419"/>
                    </a:cubicBezTo>
                    <a:cubicBezTo>
                      <a:pt x="3863" y="2213"/>
                      <a:pt x="3194" y="3364"/>
                      <a:pt x="2918" y="4595"/>
                    </a:cubicBezTo>
                    <a:cubicBezTo>
                      <a:pt x="3016" y="3524"/>
                      <a:pt x="3381" y="2472"/>
                      <a:pt x="3970" y="1562"/>
                    </a:cubicBezTo>
                    <a:cubicBezTo>
                      <a:pt x="4229" y="1169"/>
                      <a:pt x="4532" y="803"/>
                      <a:pt x="4844" y="446"/>
                    </a:cubicBezTo>
                    <a:cubicBezTo>
                      <a:pt x="5029" y="236"/>
                      <a:pt x="5073" y="137"/>
                      <a:pt x="5020" y="137"/>
                    </a:cubicBezTo>
                    <a:cubicBezTo>
                      <a:pt x="4819" y="137"/>
                      <a:pt x="3228" y="1546"/>
                      <a:pt x="2614" y="3613"/>
                    </a:cubicBezTo>
                    <a:cubicBezTo>
                      <a:pt x="2106" y="2204"/>
                      <a:pt x="1231" y="839"/>
                      <a:pt x="0" y="0"/>
                    </a:cubicBezTo>
                    <a:close/>
                    <a:moveTo>
                      <a:pt x="7499" y="5816"/>
                    </a:moveTo>
                    <a:cubicBezTo>
                      <a:pt x="7556" y="6004"/>
                      <a:pt x="7608" y="6193"/>
                      <a:pt x="7664" y="6370"/>
                    </a:cubicBezTo>
                    <a:cubicBezTo>
                      <a:pt x="7640" y="6177"/>
                      <a:pt x="7583" y="5990"/>
                      <a:pt x="7499" y="5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1"/>
              <p:cNvSpPr/>
              <p:nvPr/>
            </p:nvSpPr>
            <p:spPr>
              <a:xfrm>
                <a:off x="4304460" y="668536"/>
                <a:ext cx="541208" cy="441291"/>
              </a:xfrm>
              <a:custGeom>
                <a:avLst/>
                <a:gdLst/>
                <a:ahLst/>
                <a:cxnLst/>
                <a:rect l="l" t="t" r="r" b="b"/>
                <a:pathLst>
                  <a:path w="5345" h="4358" extrusionOk="0">
                    <a:moveTo>
                      <a:pt x="4722" y="1"/>
                    </a:moveTo>
                    <a:cubicBezTo>
                      <a:pt x="4653" y="1"/>
                      <a:pt x="4584" y="2"/>
                      <a:pt x="4514" y="4"/>
                    </a:cubicBezTo>
                    <a:cubicBezTo>
                      <a:pt x="4274" y="40"/>
                      <a:pt x="4042" y="102"/>
                      <a:pt x="3819" y="173"/>
                    </a:cubicBezTo>
                    <a:cubicBezTo>
                      <a:pt x="3274" y="352"/>
                      <a:pt x="2766" y="628"/>
                      <a:pt x="2284" y="941"/>
                    </a:cubicBezTo>
                    <a:cubicBezTo>
                      <a:pt x="1981" y="1128"/>
                      <a:pt x="1686" y="1333"/>
                      <a:pt x="1428" y="1574"/>
                    </a:cubicBezTo>
                    <a:cubicBezTo>
                      <a:pt x="1017" y="1975"/>
                      <a:pt x="723" y="2475"/>
                      <a:pt x="455" y="2975"/>
                    </a:cubicBezTo>
                    <a:cubicBezTo>
                      <a:pt x="330" y="3198"/>
                      <a:pt x="215" y="3430"/>
                      <a:pt x="152" y="3670"/>
                    </a:cubicBezTo>
                    <a:cubicBezTo>
                      <a:pt x="91" y="3897"/>
                      <a:pt x="73" y="4123"/>
                      <a:pt x="6" y="4341"/>
                    </a:cubicBezTo>
                    <a:lnTo>
                      <a:pt x="6" y="4341"/>
                    </a:lnTo>
                    <a:cubicBezTo>
                      <a:pt x="46" y="4224"/>
                      <a:pt x="148" y="4130"/>
                      <a:pt x="250" y="4036"/>
                    </a:cubicBezTo>
                    <a:cubicBezTo>
                      <a:pt x="518" y="2930"/>
                      <a:pt x="1214" y="1886"/>
                      <a:pt x="2124" y="1199"/>
                    </a:cubicBezTo>
                    <a:cubicBezTo>
                      <a:pt x="3051" y="503"/>
                      <a:pt x="4184" y="120"/>
                      <a:pt x="5344" y="31"/>
                    </a:cubicBezTo>
                    <a:cubicBezTo>
                      <a:pt x="5137" y="11"/>
                      <a:pt x="4929" y="1"/>
                      <a:pt x="4722" y="1"/>
                    </a:cubicBezTo>
                    <a:close/>
                    <a:moveTo>
                      <a:pt x="6" y="4341"/>
                    </a:moveTo>
                    <a:lnTo>
                      <a:pt x="6" y="4341"/>
                    </a:lnTo>
                    <a:cubicBezTo>
                      <a:pt x="4" y="4346"/>
                      <a:pt x="2" y="4352"/>
                      <a:pt x="0" y="4357"/>
                    </a:cubicBezTo>
                    <a:cubicBezTo>
                      <a:pt x="2" y="4352"/>
                      <a:pt x="4" y="4346"/>
                      <a:pt x="6" y="434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1"/>
              <p:cNvSpPr/>
              <p:nvPr/>
            </p:nvSpPr>
            <p:spPr>
              <a:xfrm>
                <a:off x="4281880" y="779513"/>
                <a:ext cx="524906" cy="335069"/>
              </a:xfrm>
              <a:custGeom>
                <a:avLst/>
                <a:gdLst/>
                <a:ahLst/>
                <a:cxnLst/>
                <a:rect l="l" t="t" r="r" b="b"/>
                <a:pathLst>
                  <a:path w="5184" h="3309" extrusionOk="0">
                    <a:moveTo>
                      <a:pt x="3912" y="0"/>
                    </a:moveTo>
                    <a:cubicBezTo>
                      <a:pt x="3020" y="0"/>
                      <a:pt x="2132" y="266"/>
                      <a:pt x="1428" y="808"/>
                    </a:cubicBezTo>
                    <a:cubicBezTo>
                      <a:pt x="946" y="1183"/>
                      <a:pt x="545" y="1664"/>
                      <a:pt x="170" y="2146"/>
                    </a:cubicBezTo>
                    <a:cubicBezTo>
                      <a:pt x="90" y="2253"/>
                      <a:pt x="0" y="2369"/>
                      <a:pt x="18" y="2494"/>
                    </a:cubicBezTo>
                    <a:cubicBezTo>
                      <a:pt x="43" y="2619"/>
                      <a:pt x="29" y="3309"/>
                      <a:pt x="71" y="3309"/>
                    </a:cubicBezTo>
                    <a:cubicBezTo>
                      <a:pt x="74" y="3309"/>
                      <a:pt x="77" y="3305"/>
                      <a:pt x="81" y="3297"/>
                    </a:cubicBezTo>
                    <a:cubicBezTo>
                      <a:pt x="491" y="2405"/>
                      <a:pt x="1455" y="1031"/>
                      <a:pt x="2329" y="585"/>
                    </a:cubicBezTo>
                    <a:cubicBezTo>
                      <a:pt x="2952" y="267"/>
                      <a:pt x="3648" y="103"/>
                      <a:pt x="4345" y="103"/>
                    </a:cubicBezTo>
                    <a:cubicBezTo>
                      <a:pt x="4626" y="103"/>
                      <a:pt x="4907" y="130"/>
                      <a:pt x="5184" y="184"/>
                    </a:cubicBezTo>
                    <a:cubicBezTo>
                      <a:pt x="4772" y="62"/>
                      <a:pt x="4342" y="0"/>
                      <a:pt x="3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1"/>
              <p:cNvSpPr/>
              <p:nvPr/>
            </p:nvSpPr>
            <p:spPr>
              <a:xfrm>
                <a:off x="4219507" y="87120"/>
                <a:ext cx="470734" cy="879949"/>
              </a:xfrm>
              <a:custGeom>
                <a:avLst/>
                <a:gdLst/>
                <a:ahLst/>
                <a:cxnLst/>
                <a:rect l="l" t="t" r="r" b="b"/>
                <a:pathLst>
                  <a:path w="4649" h="8690" extrusionOk="0">
                    <a:moveTo>
                      <a:pt x="4580" y="0"/>
                    </a:moveTo>
                    <a:cubicBezTo>
                      <a:pt x="4301" y="0"/>
                      <a:pt x="3810" y="386"/>
                      <a:pt x="3605" y="509"/>
                    </a:cubicBezTo>
                    <a:cubicBezTo>
                      <a:pt x="2365" y="1321"/>
                      <a:pt x="1366" y="2525"/>
                      <a:pt x="830" y="3908"/>
                    </a:cubicBezTo>
                    <a:cubicBezTo>
                      <a:pt x="545" y="4649"/>
                      <a:pt x="393" y="5434"/>
                      <a:pt x="251" y="6219"/>
                    </a:cubicBezTo>
                    <a:cubicBezTo>
                      <a:pt x="117" y="6968"/>
                      <a:pt x="1" y="7735"/>
                      <a:pt x="117" y="8494"/>
                    </a:cubicBezTo>
                    <a:cubicBezTo>
                      <a:pt x="126" y="8583"/>
                      <a:pt x="170" y="8690"/>
                      <a:pt x="260" y="8690"/>
                    </a:cubicBezTo>
                    <a:cubicBezTo>
                      <a:pt x="331" y="8690"/>
                      <a:pt x="376" y="8610"/>
                      <a:pt x="393" y="8538"/>
                    </a:cubicBezTo>
                    <a:cubicBezTo>
                      <a:pt x="536" y="8155"/>
                      <a:pt x="563" y="7744"/>
                      <a:pt x="625" y="7334"/>
                    </a:cubicBezTo>
                    <a:cubicBezTo>
                      <a:pt x="732" y="6504"/>
                      <a:pt x="955" y="5701"/>
                      <a:pt x="1143" y="4881"/>
                    </a:cubicBezTo>
                    <a:cubicBezTo>
                      <a:pt x="1428" y="3649"/>
                      <a:pt x="2641" y="1954"/>
                      <a:pt x="3373" y="1241"/>
                    </a:cubicBezTo>
                    <a:cubicBezTo>
                      <a:pt x="3792" y="821"/>
                      <a:pt x="4256" y="438"/>
                      <a:pt x="4649" y="10"/>
                    </a:cubicBezTo>
                    <a:cubicBezTo>
                      <a:pt x="4628" y="3"/>
                      <a:pt x="4604" y="0"/>
                      <a:pt x="4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1"/>
              <p:cNvSpPr/>
              <p:nvPr/>
            </p:nvSpPr>
            <p:spPr>
              <a:xfrm>
                <a:off x="4036133" y="454783"/>
                <a:ext cx="235924" cy="587308"/>
              </a:xfrm>
              <a:custGeom>
                <a:avLst/>
                <a:gdLst/>
                <a:ahLst/>
                <a:cxnLst/>
                <a:rect l="l" t="t" r="r" b="b"/>
                <a:pathLst>
                  <a:path w="2330" h="5800" extrusionOk="0">
                    <a:moveTo>
                      <a:pt x="1" y="1"/>
                    </a:moveTo>
                    <a:cubicBezTo>
                      <a:pt x="1152" y="1464"/>
                      <a:pt x="1839" y="3301"/>
                      <a:pt x="1990" y="5157"/>
                    </a:cubicBezTo>
                    <a:cubicBezTo>
                      <a:pt x="2008" y="5389"/>
                      <a:pt x="2124" y="5692"/>
                      <a:pt x="2329" y="5799"/>
                    </a:cubicBezTo>
                    <a:cubicBezTo>
                      <a:pt x="2294" y="4104"/>
                      <a:pt x="1776" y="2427"/>
                      <a:pt x="857" y="1000"/>
                    </a:cubicBezTo>
                    <a:cubicBezTo>
                      <a:pt x="616" y="634"/>
                      <a:pt x="349" y="2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1"/>
              <p:cNvSpPr/>
              <p:nvPr/>
            </p:nvSpPr>
            <p:spPr>
              <a:xfrm>
                <a:off x="4223152" y="779108"/>
                <a:ext cx="28149" cy="187939"/>
              </a:xfrm>
              <a:custGeom>
                <a:avLst/>
                <a:gdLst/>
                <a:ahLst/>
                <a:cxnLst/>
                <a:rect l="l" t="t" r="r" b="b"/>
                <a:pathLst>
                  <a:path w="278" h="1856" extrusionOk="0">
                    <a:moveTo>
                      <a:pt x="116" y="0"/>
                    </a:moveTo>
                    <a:cubicBezTo>
                      <a:pt x="36" y="553"/>
                      <a:pt x="1" y="1115"/>
                      <a:pt x="81" y="1660"/>
                    </a:cubicBezTo>
                    <a:cubicBezTo>
                      <a:pt x="90" y="1749"/>
                      <a:pt x="134" y="1856"/>
                      <a:pt x="215" y="1856"/>
                    </a:cubicBezTo>
                    <a:cubicBezTo>
                      <a:pt x="241" y="1856"/>
                      <a:pt x="259" y="1847"/>
                      <a:pt x="277" y="1838"/>
                    </a:cubicBezTo>
                    <a:cubicBezTo>
                      <a:pt x="152" y="1240"/>
                      <a:pt x="116" y="625"/>
                      <a:pt x="11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1"/>
              <p:cNvSpPr/>
              <p:nvPr/>
            </p:nvSpPr>
            <p:spPr>
              <a:xfrm>
                <a:off x="4234898" y="88031"/>
                <a:ext cx="440054" cy="877215"/>
              </a:xfrm>
              <a:custGeom>
                <a:avLst/>
                <a:gdLst/>
                <a:ahLst/>
                <a:cxnLst/>
                <a:rect l="l" t="t" r="r" b="b"/>
                <a:pathLst>
                  <a:path w="4346" h="8663" extrusionOk="0">
                    <a:moveTo>
                      <a:pt x="4345" y="1"/>
                    </a:moveTo>
                    <a:cubicBezTo>
                      <a:pt x="4060" y="63"/>
                      <a:pt x="3631" y="384"/>
                      <a:pt x="3453" y="500"/>
                    </a:cubicBezTo>
                    <a:cubicBezTo>
                      <a:pt x="2213" y="1312"/>
                      <a:pt x="1214" y="2516"/>
                      <a:pt x="678" y="3899"/>
                    </a:cubicBezTo>
                    <a:cubicBezTo>
                      <a:pt x="393" y="4640"/>
                      <a:pt x="241" y="5425"/>
                      <a:pt x="99" y="6210"/>
                    </a:cubicBezTo>
                    <a:cubicBezTo>
                      <a:pt x="63" y="6415"/>
                      <a:pt x="27" y="6620"/>
                      <a:pt x="0" y="6825"/>
                    </a:cubicBezTo>
                    <a:cubicBezTo>
                      <a:pt x="0" y="7450"/>
                      <a:pt x="36" y="8065"/>
                      <a:pt x="161" y="8663"/>
                    </a:cubicBezTo>
                    <a:cubicBezTo>
                      <a:pt x="170" y="8654"/>
                      <a:pt x="179" y="8645"/>
                      <a:pt x="188" y="8636"/>
                    </a:cubicBezTo>
                    <a:cubicBezTo>
                      <a:pt x="179" y="6923"/>
                      <a:pt x="464" y="5193"/>
                      <a:pt x="1187" y="3640"/>
                    </a:cubicBezTo>
                    <a:cubicBezTo>
                      <a:pt x="1874" y="2160"/>
                      <a:pt x="2953" y="848"/>
                      <a:pt x="43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1"/>
              <p:cNvSpPr/>
              <p:nvPr/>
            </p:nvSpPr>
            <p:spPr>
              <a:xfrm>
                <a:off x="4285525" y="783158"/>
                <a:ext cx="521261" cy="331424"/>
              </a:xfrm>
              <a:custGeom>
                <a:avLst/>
                <a:gdLst/>
                <a:ahLst/>
                <a:cxnLst/>
                <a:rect l="l" t="t" r="r" b="b"/>
                <a:pathLst>
                  <a:path w="5148" h="3273" extrusionOk="0">
                    <a:moveTo>
                      <a:pt x="4090" y="0"/>
                    </a:moveTo>
                    <a:cubicBezTo>
                      <a:pt x="3916" y="0"/>
                      <a:pt x="3742" y="9"/>
                      <a:pt x="3568" y="32"/>
                    </a:cubicBezTo>
                    <a:cubicBezTo>
                      <a:pt x="2453" y="165"/>
                      <a:pt x="1445" y="808"/>
                      <a:pt x="723" y="1664"/>
                    </a:cubicBezTo>
                    <a:cubicBezTo>
                      <a:pt x="446" y="1994"/>
                      <a:pt x="205" y="2342"/>
                      <a:pt x="0" y="2708"/>
                    </a:cubicBezTo>
                    <a:cubicBezTo>
                      <a:pt x="0" y="2950"/>
                      <a:pt x="7" y="3272"/>
                      <a:pt x="35" y="3272"/>
                    </a:cubicBezTo>
                    <a:cubicBezTo>
                      <a:pt x="38" y="3272"/>
                      <a:pt x="41" y="3269"/>
                      <a:pt x="45" y="3261"/>
                    </a:cubicBezTo>
                    <a:cubicBezTo>
                      <a:pt x="455" y="2369"/>
                      <a:pt x="1419" y="995"/>
                      <a:pt x="2293" y="549"/>
                    </a:cubicBezTo>
                    <a:cubicBezTo>
                      <a:pt x="2916" y="231"/>
                      <a:pt x="3612" y="67"/>
                      <a:pt x="4309" y="67"/>
                    </a:cubicBezTo>
                    <a:cubicBezTo>
                      <a:pt x="4590" y="67"/>
                      <a:pt x="4871" y="94"/>
                      <a:pt x="5148" y="148"/>
                    </a:cubicBezTo>
                    <a:cubicBezTo>
                      <a:pt x="4969" y="94"/>
                      <a:pt x="4791" y="58"/>
                      <a:pt x="4612" y="23"/>
                    </a:cubicBezTo>
                    <a:cubicBezTo>
                      <a:pt x="4438" y="9"/>
                      <a:pt x="4264" y="0"/>
                      <a:pt x="409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1"/>
              <p:cNvSpPr/>
              <p:nvPr/>
            </p:nvSpPr>
            <p:spPr>
              <a:xfrm>
                <a:off x="3996441" y="628235"/>
                <a:ext cx="274705" cy="465290"/>
              </a:xfrm>
              <a:custGeom>
                <a:avLst/>
                <a:gdLst/>
                <a:ahLst/>
                <a:cxnLst/>
                <a:rect l="l" t="t" r="r" b="b"/>
                <a:pathLst>
                  <a:path w="2713" h="4595" extrusionOk="0">
                    <a:moveTo>
                      <a:pt x="0" y="0"/>
                    </a:moveTo>
                    <a:cubicBezTo>
                      <a:pt x="571" y="696"/>
                      <a:pt x="1107" y="1410"/>
                      <a:pt x="1588" y="2168"/>
                    </a:cubicBezTo>
                    <a:cubicBezTo>
                      <a:pt x="1981" y="2793"/>
                      <a:pt x="2311" y="3471"/>
                      <a:pt x="2498" y="4184"/>
                    </a:cubicBezTo>
                    <a:cubicBezTo>
                      <a:pt x="2570" y="4318"/>
                      <a:pt x="2641" y="4461"/>
                      <a:pt x="2712" y="4595"/>
                    </a:cubicBezTo>
                    <a:cubicBezTo>
                      <a:pt x="2686" y="4095"/>
                      <a:pt x="2516" y="3605"/>
                      <a:pt x="2311" y="3141"/>
                    </a:cubicBezTo>
                    <a:cubicBezTo>
                      <a:pt x="1802" y="2008"/>
                      <a:pt x="1062" y="964"/>
                      <a:pt x="161" y="107"/>
                    </a:cubicBezTo>
                    <a:cubicBezTo>
                      <a:pt x="107" y="72"/>
                      <a:pt x="54" y="36"/>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1"/>
              <p:cNvSpPr/>
              <p:nvPr/>
            </p:nvSpPr>
            <p:spPr>
              <a:xfrm>
                <a:off x="4008186" y="887453"/>
                <a:ext cx="233089" cy="259428"/>
              </a:xfrm>
              <a:custGeom>
                <a:avLst/>
                <a:gdLst/>
                <a:ahLst/>
                <a:cxnLst/>
                <a:rect l="l" t="t" r="r" b="b"/>
                <a:pathLst>
                  <a:path w="2302" h="2562" extrusionOk="0">
                    <a:moveTo>
                      <a:pt x="0" y="1"/>
                    </a:moveTo>
                    <a:lnTo>
                      <a:pt x="0" y="1"/>
                    </a:lnTo>
                    <a:cubicBezTo>
                      <a:pt x="866" y="616"/>
                      <a:pt x="1802" y="1348"/>
                      <a:pt x="2159" y="2338"/>
                    </a:cubicBezTo>
                    <a:cubicBezTo>
                      <a:pt x="2186" y="2418"/>
                      <a:pt x="2213" y="2490"/>
                      <a:pt x="2248" y="2561"/>
                    </a:cubicBezTo>
                    <a:cubicBezTo>
                      <a:pt x="2257" y="2543"/>
                      <a:pt x="2266" y="2525"/>
                      <a:pt x="2266" y="2508"/>
                    </a:cubicBezTo>
                    <a:cubicBezTo>
                      <a:pt x="2302" y="2347"/>
                      <a:pt x="2239" y="2186"/>
                      <a:pt x="2177" y="2035"/>
                    </a:cubicBezTo>
                    <a:cubicBezTo>
                      <a:pt x="1758" y="1116"/>
                      <a:pt x="919" y="44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1"/>
              <p:cNvSpPr/>
              <p:nvPr/>
            </p:nvSpPr>
            <p:spPr>
              <a:xfrm>
                <a:off x="4245732" y="1059488"/>
                <a:ext cx="486935" cy="121715"/>
              </a:xfrm>
              <a:custGeom>
                <a:avLst/>
                <a:gdLst/>
                <a:ahLst/>
                <a:cxnLst/>
                <a:rect l="l" t="t" r="r" b="b"/>
                <a:pathLst>
                  <a:path w="4809" h="1202" extrusionOk="0">
                    <a:moveTo>
                      <a:pt x="2894" y="1"/>
                    </a:moveTo>
                    <a:cubicBezTo>
                      <a:pt x="2774" y="1"/>
                      <a:pt x="2654" y="7"/>
                      <a:pt x="2534" y="15"/>
                    </a:cubicBezTo>
                    <a:cubicBezTo>
                      <a:pt x="2213" y="32"/>
                      <a:pt x="1892" y="68"/>
                      <a:pt x="1588" y="139"/>
                    </a:cubicBezTo>
                    <a:cubicBezTo>
                      <a:pt x="991" y="282"/>
                      <a:pt x="447" y="586"/>
                      <a:pt x="1" y="1005"/>
                    </a:cubicBezTo>
                    <a:cubicBezTo>
                      <a:pt x="27" y="1041"/>
                      <a:pt x="63" y="1058"/>
                      <a:pt x="99" y="1076"/>
                    </a:cubicBezTo>
                    <a:cubicBezTo>
                      <a:pt x="143" y="1098"/>
                      <a:pt x="191" y="1108"/>
                      <a:pt x="240" y="1108"/>
                    </a:cubicBezTo>
                    <a:cubicBezTo>
                      <a:pt x="331" y="1108"/>
                      <a:pt x="425" y="1075"/>
                      <a:pt x="500" y="1023"/>
                    </a:cubicBezTo>
                    <a:cubicBezTo>
                      <a:pt x="616" y="951"/>
                      <a:pt x="723" y="737"/>
                      <a:pt x="848" y="675"/>
                    </a:cubicBezTo>
                    <a:cubicBezTo>
                      <a:pt x="1379" y="399"/>
                      <a:pt x="1971" y="252"/>
                      <a:pt x="2567" y="252"/>
                    </a:cubicBezTo>
                    <a:cubicBezTo>
                      <a:pt x="2723" y="252"/>
                      <a:pt x="2879" y="262"/>
                      <a:pt x="3034" y="282"/>
                    </a:cubicBezTo>
                    <a:cubicBezTo>
                      <a:pt x="3542" y="345"/>
                      <a:pt x="4042" y="514"/>
                      <a:pt x="4443" y="826"/>
                    </a:cubicBezTo>
                    <a:cubicBezTo>
                      <a:pt x="4577" y="933"/>
                      <a:pt x="4702" y="1058"/>
                      <a:pt x="4809" y="1201"/>
                    </a:cubicBezTo>
                    <a:cubicBezTo>
                      <a:pt x="4738" y="1076"/>
                      <a:pt x="4666" y="960"/>
                      <a:pt x="4577" y="853"/>
                    </a:cubicBezTo>
                    <a:cubicBezTo>
                      <a:pt x="4274" y="461"/>
                      <a:pt x="3846" y="139"/>
                      <a:pt x="3355" y="41"/>
                    </a:cubicBezTo>
                    <a:cubicBezTo>
                      <a:pt x="3203" y="11"/>
                      <a:pt x="3049" y="1"/>
                      <a:pt x="289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5" name="Google Shape;1255;p11"/>
            <p:cNvGrpSpPr/>
            <p:nvPr/>
          </p:nvGrpSpPr>
          <p:grpSpPr>
            <a:xfrm>
              <a:off x="-1032102" y="-1038737"/>
              <a:ext cx="2605790" cy="1664590"/>
              <a:chOff x="5669385" y="-152150"/>
              <a:chExt cx="1383042" cy="883494"/>
            </a:xfrm>
          </p:grpSpPr>
          <p:sp>
            <p:nvSpPr>
              <p:cNvPr id="1256" name="Google Shape;1256;p11"/>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1"/>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1"/>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1"/>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1"/>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1"/>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1"/>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 name="Google Shape;1263;p11"/>
            <p:cNvGrpSpPr/>
            <p:nvPr/>
          </p:nvGrpSpPr>
          <p:grpSpPr>
            <a:xfrm rot="-2441837">
              <a:off x="-1214288" y="1320370"/>
              <a:ext cx="2064477" cy="752605"/>
              <a:chOff x="4953913" y="785386"/>
              <a:chExt cx="1095782" cy="399467"/>
            </a:xfrm>
          </p:grpSpPr>
          <p:sp>
            <p:nvSpPr>
              <p:cNvPr id="1264" name="Google Shape;1264;p11"/>
              <p:cNvSpPr/>
              <p:nvPr/>
            </p:nvSpPr>
            <p:spPr>
              <a:xfrm>
                <a:off x="5011730" y="785386"/>
                <a:ext cx="1037965" cy="329804"/>
              </a:xfrm>
              <a:custGeom>
                <a:avLst/>
                <a:gdLst/>
                <a:ahLst/>
                <a:cxnLst/>
                <a:rect l="l" t="t" r="r" b="b"/>
                <a:pathLst>
                  <a:path w="10251" h="3257" extrusionOk="0">
                    <a:moveTo>
                      <a:pt x="5157" y="1"/>
                    </a:moveTo>
                    <a:lnTo>
                      <a:pt x="5157" y="1"/>
                    </a:lnTo>
                    <a:cubicBezTo>
                      <a:pt x="4488" y="10"/>
                      <a:pt x="3819" y="170"/>
                      <a:pt x="3176" y="358"/>
                    </a:cubicBezTo>
                    <a:cubicBezTo>
                      <a:pt x="3194" y="581"/>
                      <a:pt x="3194" y="821"/>
                      <a:pt x="3123" y="1036"/>
                    </a:cubicBezTo>
                    <a:cubicBezTo>
                      <a:pt x="3007" y="848"/>
                      <a:pt x="2882" y="652"/>
                      <a:pt x="2739" y="482"/>
                    </a:cubicBezTo>
                    <a:cubicBezTo>
                      <a:pt x="2115" y="714"/>
                      <a:pt x="1580" y="1143"/>
                      <a:pt x="1142" y="1642"/>
                    </a:cubicBezTo>
                    <a:cubicBezTo>
                      <a:pt x="705" y="2133"/>
                      <a:pt x="357" y="2695"/>
                      <a:pt x="1" y="3257"/>
                    </a:cubicBezTo>
                    <a:cubicBezTo>
                      <a:pt x="643" y="2838"/>
                      <a:pt x="1455" y="2686"/>
                      <a:pt x="2222" y="2677"/>
                    </a:cubicBezTo>
                    <a:cubicBezTo>
                      <a:pt x="2248" y="2677"/>
                      <a:pt x="2274" y="2677"/>
                      <a:pt x="2300" y="2677"/>
                    </a:cubicBezTo>
                    <a:cubicBezTo>
                      <a:pt x="3041" y="2677"/>
                      <a:pt x="3773" y="2797"/>
                      <a:pt x="4506" y="2909"/>
                    </a:cubicBezTo>
                    <a:cubicBezTo>
                      <a:pt x="5469" y="3059"/>
                      <a:pt x="6435" y="3179"/>
                      <a:pt x="7389" y="3179"/>
                    </a:cubicBezTo>
                    <a:cubicBezTo>
                      <a:pt x="8360" y="3179"/>
                      <a:pt x="9319" y="3055"/>
                      <a:pt x="10251" y="2713"/>
                    </a:cubicBezTo>
                    <a:cubicBezTo>
                      <a:pt x="9582" y="1963"/>
                      <a:pt x="8895" y="1205"/>
                      <a:pt x="8003" y="741"/>
                    </a:cubicBezTo>
                    <a:cubicBezTo>
                      <a:pt x="7350" y="411"/>
                      <a:pt x="6590" y="302"/>
                      <a:pt x="5850" y="302"/>
                    </a:cubicBezTo>
                    <a:cubicBezTo>
                      <a:pt x="5791" y="302"/>
                      <a:pt x="5733" y="303"/>
                      <a:pt x="5674" y="304"/>
                    </a:cubicBezTo>
                    <a:cubicBezTo>
                      <a:pt x="5567" y="527"/>
                      <a:pt x="5487" y="697"/>
                      <a:pt x="5380" y="920"/>
                    </a:cubicBezTo>
                    <a:cubicBezTo>
                      <a:pt x="5398" y="634"/>
                      <a:pt x="5407" y="349"/>
                      <a:pt x="5416" y="63"/>
                    </a:cubicBezTo>
                    <a:lnTo>
                      <a:pt x="5416" y="63"/>
                    </a:lnTo>
                    <a:cubicBezTo>
                      <a:pt x="5344" y="340"/>
                      <a:pt x="5237" y="616"/>
                      <a:pt x="5112" y="875"/>
                    </a:cubicBezTo>
                    <a:cubicBezTo>
                      <a:pt x="5130" y="589"/>
                      <a:pt x="5166" y="286"/>
                      <a:pt x="5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1"/>
              <p:cNvSpPr/>
              <p:nvPr/>
            </p:nvSpPr>
            <p:spPr>
              <a:xfrm>
                <a:off x="5103872" y="803511"/>
                <a:ext cx="897119" cy="277351"/>
              </a:xfrm>
              <a:custGeom>
                <a:avLst/>
                <a:gdLst/>
                <a:ahLst/>
                <a:cxnLst/>
                <a:rect l="l" t="t" r="r" b="b"/>
                <a:pathLst>
                  <a:path w="8860" h="2739" extrusionOk="0">
                    <a:moveTo>
                      <a:pt x="3854" y="0"/>
                    </a:moveTo>
                    <a:lnTo>
                      <a:pt x="3854" y="0"/>
                    </a:lnTo>
                    <a:cubicBezTo>
                      <a:pt x="3712" y="330"/>
                      <a:pt x="3498" y="634"/>
                      <a:pt x="3248" y="892"/>
                    </a:cubicBezTo>
                    <a:cubicBezTo>
                      <a:pt x="3328" y="634"/>
                      <a:pt x="3382" y="366"/>
                      <a:pt x="3408" y="98"/>
                    </a:cubicBezTo>
                    <a:lnTo>
                      <a:pt x="3408" y="98"/>
                    </a:lnTo>
                    <a:cubicBezTo>
                      <a:pt x="3257" y="402"/>
                      <a:pt x="3069" y="687"/>
                      <a:pt x="2864" y="955"/>
                    </a:cubicBezTo>
                    <a:cubicBezTo>
                      <a:pt x="2971" y="687"/>
                      <a:pt x="3025" y="393"/>
                      <a:pt x="3025" y="98"/>
                    </a:cubicBezTo>
                    <a:lnTo>
                      <a:pt x="3025" y="98"/>
                    </a:lnTo>
                    <a:cubicBezTo>
                      <a:pt x="2909" y="437"/>
                      <a:pt x="2739" y="767"/>
                      <a:pt x="2543" y="1062"/>
                    </a:cubicBezTo>
                    <a:cubicBezTo>
                      <a:pt x="2588" y="803"/>
                      <a:pt x="2597" y="535"/>
                      <a:pt x="2588" y="268"/>
                    </a:cubicBezTo>
                    <a:lnTo>
                      <a:pt x="2588" y="268"/>
                    </a:lnTo>
                    <a:cubicBezTo>
                      <a:pt x="2498" y="580"/>
                      <a:pt x="2382" y="883"/>
                      <a:pt x="2249" y="1178"/>
                    </a:cubicBezTo>
                    <a:cubicBezTo>
                      <a:pt x="2215" y="1228"/>
                      <a:pt x="2173" y="1294"/>
                      <a:pt x="2117" y="1294"/>
                    </a:cubicBezTo>
                    <a:cubicBezTo>
                      <a:pt x="2113" y="1294"/>
                      <a:pt x="2109" y="1294"/>
                      <a:pt x="2106" y="1294"/>
                    </a:cubicBezTo>
                    <a:lnTo>
                      <a:pt x="1963" y="821"/>
                    </a:lnTo>
                    <a:cubicBezTo>
                      <a:pt x="1945" y="981"/>
                      <a:pt x="1910" y="1133"/>
                      <a:pt x="1847" y="1285"/>
                    </a:cubicBezTo>
                    <a:cubicBezTo>
                      <a:pt x="1803" y="1053"/>
                      <a:pt x="1758" y="830"/>
                      <a:pt x="1704" y="598"/>
                    </a:cubicBezTo>
                    <a:cubicBezTo>
                      <a:pt x="1597" y="883"/>
                      <a:pt x="1490" y="1178"/>
                      <a:pt x="1383" y="1463"/>
                    </a:cubicBezTo>
                    <a:cubicBezTo>
                      <a:pt x="1383" y="1204"/>
                      <a:pt x="1392" y="955"/>
                      <a:pt x="1392" y="696"/>
                    </a:cubicBezTo>
                    <a:lnTo>
                      <a:pt x="1392" y="696"/>
                    </a:lnTo>
                    <a:cubicBezTo>
                      <a:pt x="1258" y="1035"/>
                      <a:pt x="1098" y="1356"/>
                      <a:pt x="919" y="1677"/>
                    </a:cubicBezTo>
                    <a:cubicBezTo>
                      <a:pt x="982" y="1427"/>
                      <a:pt x="1053" y="1178"/>
                      <a:pt x="1116" y="937"/>
                    </a:cubicBezTo>
                    <a:lnTo>
                      <a:pt x="1116" y="937"/>
                    </a:lnTo>
                    <a:cubicBezTo>
                      <a:pt x="875" y="1204"/>
                      <a:pt x="670" y="1508"/>
                      <a:pt x="527" y="1838"/>
                    </a:cubicBezTo>
                    <a:cubicBezTo>
                      <a:pt x="598" y="1588"/>
                      <a:pt x="670" y="1338"/>
                      <a:pt x="741" y="1088"/>
                    </a:cubicBezTo>
                    <a:lnTo>
                      <a:pt x="741" y="1088"/>
                    </a:lnTo>
                    <a:cubicBezTo>
                      <a:pt x="429" y="1454"/>
                      <a:pt x="170" y="1865"/>
                      <a:pt x="1" y="2311"/>
                    </a:cubicBezTo>
                    <a:cubicBezTo>
                      <a:pt x="134" y="2299"/>
                      <a:pt x="271" y="2294"/>
                      <a:pt x="409" y="2294"/>
                    </a:cubicBezTo>
                    <a:cubicBezTo>
                      <a:pt x="685" y="2294"/>
                      <a:pt x="967" y="2314"/>
                      <a:pt x="1241" y="2337"/>
                    </a:cubicBezTo>
                    <a:cubicBezTo>
                      <a:pt x="1035" y="2293"/>
                      <a:pt x="848" y="2221"/>
                      <a:pt x="670" y="2132"/>
                    </a:cubicBezTo>
                    <a:lnTo>
                      <a:pt x="670" y="2132"/>
                    </a:lnTo>
                    <a:cubicBezTo>
                      <a:pt x="1258" y="2168"/>
                      <a:pt x="1838" y="2239"/>
                      <a:pt x="2418" y="2364"/>
                    </a:cubicBezTo>
                    <a:cubicBezTo>
                      <a:pt x="2043" y="2088"/>
                      <a:pt x="1571" y="1989"/>
                      <a:pt x="1107" y="1891"/>
                    </a:cubicBezTo>
                    <a:cubicBezTo>
                      <a:pt x="1157" y="1888"/>
                      <a:pt x="1208" y="1886"/>
                      <a:pt x="1258" y="1886"/>
                    </a:cubicBezTo>
                    <a:cubicBezTo>
                      <a:pt x="2056" y="1886"/>
                      <a:pt x="2861" y="2326"/>
                      <a:pt x="3649" y="2427"/>
                    </a:cubicBezTo>
                    <a:cubicBezTo>
                      <a:pt x="3114" y="2239"/>
                      <a:pt x="2614" y="1945"/>
                      <a:pt x="2195" y="1552"/>
                    </a:cubicBezTo>
                    <a:lnTo>
                      <a:pt x="2195" y="1552"/>
                    </a:lnTo>
                    <a:cubicBezTo>
                      <a:pt x="2820" y="1811"/>
                      <a:pt x="3444" y="2061"/>
                      <a:pt x="4069" y="2311"/>
                    </a:cubicBezTo>
                    <a:cubicBezTo>
                      <a:pt x="3640" y="2034"/>
                      <a:pt x="3203" y="1749"/>
                      <a:pt x="2775" y="1463"/>
                    </a:cubicBezTo>
                    <a:lnTo>
                      <a:pt x="2775" y="1463"/>
                    </a:lnTo>
                    <a:cubicBezTo>
                      <a:pt x="3631" y="1615"/>
                      <a:pt x="4443" y="2034"/>
                      <a:pt x="5068" y="2641"/>
                    </a:cubicBezTo>
                    <a:cubicBezTo>
                      <a:pt x="4747" y="2177"/>
                      <a:pt x="4399" y="1731"/>
                      <a:pt x="3935" y="1401"/>
                    </a:cubicBezTo>
                    <a:lnTo>
                      <a:pt x="3935" y="1401"/>
                    </a:lnTo>
                    <a:cubicBezTo>
                      <a:pt x="4622" y="1677"/>
                      <a:pt x="5228" y="2141"/>
                      <a:pt x="5674" y="2739"/>
                    </a:cubicBezTo>
                    <a:cubicBezTo>
                      <a:pt x="5433" y="2248"/>
                      <a:pt x="5103" y="1802"/>
                      <a:pt x="4711" y="1427"/>
                    </a:cubicBezTo>
                    <a:lnTo>
                      <a:pt x="4711" y="1427"/>
                    </a:lnTo>
                    <a:cubicBezTo>
                      <a:pt x="5362" y="1695"/>
                      <a:pt x="5960" y="2070"/>
                      <a:pt x="6406" y="2614"/>
                    </a:cubicBezTo>
                    <a:cubicBezTo>
                      <a:pt x="6120" y="2141"/>
                      <a:pt x="5826" y="1659"/>
                      <a:pt x="5398" y="1311"/>
                    </a:cubicBezTo>
                    <a:lnTo>
                      <a:pt x="5398" y="1311"/>
                    </a:lnTo>
                    <a:cubicBezTo>
                      <a:pt x="5969" y="1659"/>
                      <a:pt x="6486" y="2070"/>
                      <a:pt x="6950" y="2552"/>
                    </a:cubicBezTo>
                    <a:cubicBezTo>
                      <a:pt x="6727" y="2177"/>
                      <a:pt x="6442" y="1838"/>
                      <a:pt x="6129" y="1543"/>
                    </a:cubicBezTo>
                    <a:lnTo>
                      <a:pt x="6129" y="1543"/>
                    </a:lnTo>
                    <a:cubicBezTo>
                      <a:pt x="6638" y="1838"/>
                      <a:pt x="7075" y="2248"/>
                      <a:pt x="7503" y="2650"/>
                    </a:cubicBezTo>
                    <a:cubicBezTo>
                      <a:pt x="7307" y="2302"/>
                      <a:pt x="7075" y="1981"/>
                      <a:pt x="6807" y="1686"/>
                    </a:cubicBezTo>
                    <a:lnTo>
                      <a:pt x="6807" y="1686"/>
                    </a:lnTo>
                    <a:cubicBezTo>
                      <a:pt x="7191" y="1954"/>
                      <a:pt x="7566" y="2221"/>
                      <a:pt x="7878" y="2569"/>
                    </a:cubicBezTo>
                    <a:cubicBezTo>
                      <a:pt x="7753" y="2275"/>
                      <a:pt x="7574" y="1998"/>
                      <a:pt x="7351" y="1766"/>
                    </a:cubicBezTo>
                    <a:lnTo>
                      <a:pt x="7351" y="1766"/>
                    </a:lnTo>
                    <a:cubicBezTo>
                      <a:pt x="7619" y="1847"/>
                      <a:pt x="7833" y="2043"/>
                      <a:pt x="8029" y="2230"/>
                    </a:cubicBezTo>
                    <a:cubicBezTo>
                      <a:pt x="8172" y="2364"/>
                      <a:pt x="8315" y="2498"/>
                      <a:pt x="8449" y="2623"/>
                    </a:cubicBezTo>
                    <a:cubicBezTo>
                      <a:pt x="8270" y="2427"/>
                      <a:pt x="8092" y="2230"/>
                      <a:pt x="7922" y="2034"/>
                    </a:cubicBezTo>
                    <a:lnTo>
                      <a:pt x="7922" y="2034"/>
                    </a:lnTo>
                    <a:cubicBezTo>
                      <a:pt x="8261" y="2105"/>
                      <a:pt x="8583" y="2266"/>
                      <a:pt x="8859" y="2489"/>
                    </a:cubicBezTo>
                    <a:cubicBezTo>
                      <a:pt x="8672" y="2293"/>
                      <a:pt x="8547" y="2070"/>
                      <a:pt x="8324" y="1918"/>
                    </a:cubicBezTo>
                    <a:lnTo>
                      <a:pt x="8324" y="1918"/>
                    </a:lnTo>
                    <a:lnTo>
                      <a:pt x="8609" y="2061"/>
                    </a:lnTo>
                    <a:cubicBezTo>
                      <a:pt x="8306" y="1740"/>
                      <a:pt x="7896" y="1535"/>
                      <a:pt x="7459" y="1481"/>
                    </a:cubicBezTo>
                    <a:cubicBezTo>
                      <a:pt x="7561" y="1459"/>
                      <a:pt x="7664" y="1448"/>
                      <a:pt x="7766" y="1448"/>
                    </a:cubicBezTo>
                    <a:cubicBezTo>
                      <a:pt x="7833" y="1448"/>
                      <a:pt x="7900" y="1453"/>
                      <a:pt x="7967" y="1463"/>
                    </a:cubicBezTo>
                    <a:cubicBezTo>
                      <a:pt x="7659" y="1275"/>
                      <a:pt x="7294" y="1176"/>
                      <a:pt x="6931" y="1176"/>
                    </a:cubicBezTo>
                    <a:cubicBezTo>
                      <a:pt x="6863" y="1176"/>
                      <a:pt x="6795" y="1180"/>
                      <a:pt x="6727" y="1187"/>
                    </a:cubicBezTo>
                    <a:cubicBezTo>
                      <a:pt x="6914" y="1115"/>
                      <a:pt x="7120" y="1071"/>
                      <a:pt x="7316" y="1053"/>
                    </a:cubicBezTo>
                    <a:cubicBezTo>
                      <a:pt x="7101" y="1006"/>
                      <a:pt x="6879" y="967"/>
                      <a:pt x="6661" y="967"/>
                    </a:cubicBezTo>
                    <a:cubicBezTo>
                      <a:pt x="6462" y="967"/>
                      <a:pt x="6267" y="999"/>
                      <a:pt x="6085" y="1088"/>
                    </a:cubicBezTo>
                    <a:cubicBezTo>
                      <a:pt x="6049" y="1106"/>
                      <a:pt x="6013" y="1115"/>
                      <a:pt x="5987" y="1133"/>
                    </a:cubicBezTo>
                    <a:cubicBezTo>
                      <a:pt x="6183" y="973"/>
                      <a:pt x="6415" y="839"/>
                      <a:pt x="6665" y="749"/>
                    </a:cubicBezTo>
                    <a:lnTo>
                      <a:pt x="6665" y="749"/>
                    </a:lnTo>
                    <a:cubicBezTo>
                      <a:pt x="6290" y="812"/>
                      <a:pt x="5879" y="883"/>
                      <a:pt x="5549" y="1071"/>
                    </a:cubicBezTo>
                    <a:cubicBezTo>
                      <a:pt x="5639" y="803"/>
                      <a:pt x="5951" y="660"/>
                      <a:pt x="6004" y="384"/>
                    </a:cubicBezTo>
                    <a:lnTo>
                      <a:pt x="6004" y="384"/>
                    </a:lnTo>
                    <a:cubicBezTo>
                      <a:pt x="5746" y="616"/>
                      <a:pt x="5469" y="848"/>
                      <a:pt x="5139" y="973"/>
                    </a:cubicBezTo>
                    <a:cubicBezTo>
                      <a:pt x="5264" y="749"/>
                      <a:pt x="5389" y="535"/>
                      <a:pt x="5505" y="312"/>
                    </a:cubicBezTo>
                    <a:lnTo>
                      <a:pt x="5505" y="312"/>
                    </a:lnTo>
                    <a:cubicBezTo>
                      <a:pt x="5291" y="535"/>
                      <a:pt x="5077" y="749"/>
                      <a:pt x="4871" y="973"/>
                    </a:cubicBezTo>
                    <a:cubicBezTo>
                      <a:pt x="4978" y="758"/>
                      <a:pt x="5077" y="544"/>
                      <a:pt x="5166" y="321"/>
                    </a:cubicBezTo>
                    <a:lnTo>
                      <a:pt x="5166" y="321"/>
                    </a:lnTo>
                    <a:cubicBezTo>
                      <a:pt x="4952" y="571"/>
                      <a:pt x="4738" y="812"/>
                      <a:pt x="4515" y="1053"/>
                    </a:cubicBezTo>
                    <a:cubicBezTo>
                      <a:pt x="4639" y="865"/>
                      <a:pt x="4720" y="651"/>
                      <a:pt x="4773" y="428"/>
                    </a:cubicBezTo>
                    <a:lnTo>
                      <a:pt x="4773" y="428"/>
                    </a:lnTo>
                    <a:cubicBezTo>
                      <a:pt x="4622" y="651"/>
                      <a:pt x="4461" y="874"/>
                      <a:pt x="4238" y="1026"/>
                    </a:cubicBezTo>
                    <a:cubicBezTo>
                      <a:pt x="4265" y="883"/>
                      <a:pt x="4292" y="741"/>
                      <a:pt x="4309" y="598"/>
                    </a:cubicBezTo>
                    <a:lnTo>
                      <a:pt x="4309" y="598"/>
                    </a:lnTo>
                    <a:cubicBezTo>
                      <a:pt x="4220" y="767"/>
                      <a:pt x="4095" y="928"/>
                      <a:pt x="3953" y="1062"/>
                    </a:cubicBezTo>
                    <a:cubicBezTo>
                      <a:pt x="3979" y="812"/>
                      <a:pt x="3970" y="553"/>
                      <a:pt x="3944" y="303"/>
                    </a:cubicBezTo>
                    <a:cubicBezTo>
                      <a:pt x="3881" y="509"/>
                      <a:pt x="3792" y="714"/>
                      <a:pt x="3667" y="901"/>
                    </a:cubicBezTo>
                    <a:cubicBezTo>
                      <a:pt x="3774" y="616"/>
                      <a:pt x="3837" y="312"/>
                      <a:pt x="385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1"/>
              <p:cNvSpPr/>
              <p:nvPr/>
            </p:nvSpPr>
            <p:spPr>
              <a:xfrm>
                <a:off x="5011730" y="900110"/>
                <a:ext cx="1032598" cy="215076"/>
              </a:xfrm>
              <a:custGeom>
                <a:avLst/>
                <a:gdLst/>
                <a:ahLst/>
                <a:cxnLst/>
                <a:rect l="l" t="t" r="r" b="b"/>
                <a:pathLst>
                  <a:path w="10198" h="2124" extrusionOk="0">
                    <a:moveTo>
                      <a:pt x="5008" y="0"/>
                    </a:moveTo>
                    <a:cubicBezTo>
                      <a:pt x="4992" y="0"/>
                      <a:pt x="4976" y="1"/>
                      <a:pt x="4961" y="1"/>
                    </a:cubicBezTo>
                    <a:cubicBezTo>
                      <a:pt x="4497" y="10"/>
                      <a:pt x="4024" y="81"/>
                      <a:pt x="3569" y="170"/>
                    </a:cubicBezTo>
                    <a:cubicBezTo>
                      <a:pt x="2837" y="313"/>
                      <a:pt x="2106" y="527"/>
                      <a:pt x="1446" y="884"/>
                    </a:cubicBezTo>
                    <a:cubicBezTo>
                      <a:pt x="955" y="1143"/>
                      <a:pt x="500" y="1490"/>
                      <a:pt x="134" y="1910"/>
                    </a:cubicBezTo>
                    <a:cubicBezTo>
                      <a:pt x="90" y="1981"/>
                      <a:pt x="45" y="2052"/>
                      <a:pt x="1" y="2124"/>
                    </a:cubicBezTo>
                    <a:cubicBezTo>
                      <a:pt x="643" y="1705"/>
                      <a:pt x="1455" y="1553"/>
                      <a:pt x="2222" y="1544"/>
                    </a:cubicBezTo>
                    <a:cubicBezTo>
                      <a:pt x="2269" y="1543"/>
                      <a:pt x="2315" y="1542"/>
                      <a:pt x="2362" y="1542"/>
                    </a:cubicBezTo>
                    <a:cubicBezTo>
                      <a:pt x="3081" y="1542"/>
                      <a:pt x="3794" y="1667"/>
                      <a:pt x="4506" y="1776"/>
                    </a:cubicBezTo>
                    <a:cubicBezTo>
                      <a:pt x="5469" y="1928"/>
                      <a:pt x="6435" y="2048"/>
                      <a:pt x="7388" y="2048"/>
                    </a:cubicBezTo>
                    <a:cubicBezTo>
                      <a:pt x="8342" y="2048"/>
                      <a:pt x="9283" y="1928"/>
                      <a:pt x="10197" y="1598"/>
                    </a:cubicBezTo>
                    <a:cubicBezTo>
                      <a:pt x="9885" y="1374"/>
                      <a:pt x="9564" y="1143"/>
                      <a:pt x="9216" y="973"/>
                    </a:cubicBezTo>
                    <a:cubicBezTo>
                      <a:pt x="8877" y="812"/>
                      <a:pt x="8511" y="705"/>
                      <a:pt x="8154" y="598"/>
                    </a:cubicBezTo>
                    <a:cubicBezTo>
                      <a:pt x="7126" y="299"/>
                      <a:pt x="6080" y="0"/>
                      <a:pt x="500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1"/>
              <p:cNvSpPr/>
              <p:nvPr/>
            </p:nvSpPr>
            <p:spPr>
              <a:xfrm>
                <a:off x="4953913" y="886440"/>
                <a:ext cx="1062367" cy="298413"/>
              </a:xfrm>
              <a:custGeom>
                <a:avLst/>
                <a:gdLst/>
                <a:ahLst/>
                <a:cxnLst/>
                <a:rect l="l" t="t" r="r" b="b"/>
                <a:pathLst>
                  <a:path w="10492" h="2947" extrusionOk="0">
                    <a:moveTo>
                      <a:pt x="10466" y="1589"/>
                    </a:moveTo>
                    <a:cubicBezTo>
                      <a:pt x="10475" y="1595"/>
                      <a:pt x="10483" y="1601"/>
                      <a:pt x="10492" y="1608"/>
                    </a:cubicBezTo>
                    <a:cubicBezTo>
                      <a:pt x="10484" y="1602"/>
                      <a:pt x="10475" y="1596"/>
                      <a:pt x="10466" y="1589"/>
                    </a:cubicBezTo>
                    <a:close/>
                    <a:moveTo>
                      <a:pt x="5444" y="0"/>
                    </a:moveTo>
                    <a:cubicBezTo>
                      <a:pt x="3443" y="0"/>
                      <a:pt x="1447" y="933"/>
                      <a:pt x="206" y="2500"/>
                    </a:cubicBezTo>
                    <a:cubicBezTo>
                      <a:pt x="99" y="2634"/>
                      <a:pt x="1" y="2794"/>
                      <a:pt x="45" y="2946"/>
                    </a:cubicBezTo>
                    <a:cubicBezTo>
                      <a:pt x="47" y="2946"/>
                      <a:pt x="50" y="2946"/>
                      <a:pt x="52" y="2946"/>
                    </a:cubicBezTo>
                    <a:cubicBezTo>
                      <a:pt x="117" y="2946"/>
                      <a:pt x="243" y="2828"/>
                      <a:pt x="277" y="2776"/>
                    </a:cubicBezTo>
                    <a:cubicBezTo>
                      <a:pt x="1134" y="1411"/>
                      <a:pt x="2668" y="573"/>
                      <a:pt x="4256" y="305"/>
                    </a:cubicBezTo>
                    <a:cubicBezTo>
                      <a:pt x="4822" y="213"/>
                      <a:pt x="5286" y="166"/>
                      <a:pt x="5720" y="166"/>
                    </a:cubicBezTo>
                    <a:cubicBezTo>
                      <a:pt x="6503" y="166"/>
                      <a:pt x="7184" y="319"/>
                      <a:pt x="8172" y="635"/>
                    </a:cubicBezTo>
                    <a:cubicBezTo>
                      <a:pt x="8704" y="801"/>
                      <a:pt x="10079" y="1324"/>
                      <a:pt x="10466" y="1589"/>
                    </a:cubicBezTo>
                    <a:lnTo>
                      <a:pt x="10466" y="1589"/>
                    </a:lnTo>
                    <a:cubicBezTo>
                      <a:pt x="9562" y="949"/>
                      <a:pt x="8537" y="570"/>
                      <a:pt x="7459" y="305"/>
                    </a:cubicBezTo>
                    <a:cubicBezTo>
                      <a:pt x="7093" y="207"/>
                      <a:pt x="6718" y="118"/>
                      <a:pt x="6344" y="64"/>
                    </a:cubicBezTo>
                    <a:cubicBezTo>
                      <a:pt x="6045" y="21"/>
                      <a:pt x="5745" y="0"/>
                      <a:pt x="5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8" name="Google Shape;1268;p11"/>
          <p:cNvSpPr txBox="1">
            <a:spLocks noGrp="1"/>
          </p:cNvSpPr>
          <p:nvPr>
            <p:ph type="title" hasCustomPrompt="1"/>
          </p:nvPr>
        </p:nvSpPr>
        <p:spPr>
          <a:xfrm>
            <a:off x="2402400" y="1667763"/>
            <a:ext cx="4339200" cy="131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269" name="Google Shape;1269;p11"/>
          <p:cNvSpPr txBox="1">
            <a:spLocks noGrp="1"/>
          </p:cNvSpPr>
          <p:nvPr>
            <p:ph type="subTitle" idx="1"/>
          </p:nvPr>
        </p:nvSpPr>
        <p:spPr>
          <a:xfrm>
            <a:off x="2402350" y="2978625"/>
            <a:ext cx="43392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None/>
              <a:defRPr sz="1600">
                <a:solidFill>
                  <a:schemeClr val="dk1"/>
                </a:solidFill>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1600"/>
              </a:spcBef>
              <a:spcAft>
                <a:spcPts val="0"/>
              </a:spcAft>
              <a:buClr>
                <a:schemeClr val="dk1"/>
              </a:buClr>
              <a:buSzPts val="1600"/>
              <a:buNone/>
              <a:defRPr sz="1600">
                <a:solidFill>
                  <a:schemeClr val="dk1"/>
                </a:solidFill>
              </a:defRPr>
            </a:lvl3pPr>
            <a:lvl4pPr lvl="3" algn="ctr" rtl="0">
              <a:lnSpc>
                <a:spcPct val="100000"/>
              </a:lnSpc>
              <a:spcBef>
                <a:spcPts val="1600"/>
              </a:spcBef>
              <a:spcAft>
                <a:spcPts val="0"/>
              </a:spcAft>
              <a:buClr>
                <a:schemeClr val="dk1"/>
              </a:buClr>
              <a:buSzPts val="1600"/>
              <a:buNone/>
              <a:defRPr sz="1600">
                <a:solidFill>
                  <a:schemeClr val="dk1"/>
                </a:solidFill>
              </a:defRPr>
            </a:lvl4pPr>
            <a:lvl5pPr lvl="4" algn="ctr" rtl="0">
              <a:lnSpc>
                <a:spcPct val="100000"/>
              </a:lnSpc>
              <a:spcBef>
                <a:spcPts val="1600"/>
              </a:spcBef>
              <a:spcAft>
                <a:spcPts val="0"/>
              </a:spcAft>
              <a:buClr>
                <a:schemeClr val="dk1"/>
              </a:buClr>
              <a:buSzPts val="1600"/>
              <a:buNone/>
              <a:defRPr sz="1600">
                <a:solidFill>
                  <a:schemeClr val="dk1"/>
                </a:solidFill>
              </a:defRPr>
            </a:lvl5pPr>
            <a:lvl6pPr lvl="5" algn="ctr" rtl="0">
              <a:lnSpc>
                <a:spcPct val="100000"/>
              </a:lnSpc>
              <a:spcBef>
                <a:spcPts val="1600"/>
              </a:spcBef>
              <a:spcAft>
                <a:spcPts val="0"/>
              </a:spcAft>
              <a:buClr>
                <a:schemeClr val="dk1"/>
              </a:buClr>
              <a:buSzPts val="1600"/>
              <a:buNone/>
              <a:defRPr sz="1600">
                <a:solidFill>
                  <a:schemeClr val="dk1"/>
                </a:solidFill>
              </a:defRPr>
            </a:lvl6pPr>
            <a:lvl7pPr lvl="6" algn="ctr" rtl="0">
              <a:lnSpc>
                <a:spcPct val="100000"/>
              </a:lnSpc>
              <a:spcBef>
                <a:spcPts val="1600"/>
              </a:spcBef>
              <a:spcAft>
                <a:spcPts val="0"/>
              </a:spcAft>
              <a:buClr>
                <a:schemeClr val="dk1"/>
              </a:buClr>
              <a:buSzPts val="1600"/>
              <a:buNone/>
              <a:defRPr sz="1600">
                <a:solidFill>
                  <a:schemeClr val="dk1"/>
                </a:solidFill>
              </a:defRPr>
            </a:lvl7pPr>
            <a:lvl8pPr lvl="7" algn="ctr" rtl="0">
              <a:lnSpc>
                <a:spcPct val="100000"/>
              </a:lnSpc>
              <a:spcBef>
                <a:spcPts val="1600"/>
              </a:spcBef>
              <a:spcAft>
                <a:spcPts val="0"/>
              </a:spcAft>
              <a:buClr>
                <a:schemeClr val="dk1"/>
              </a:buClr>
              <a:buSzPts val="1600"/>
              <a:buNone/>
              <a:defRPr sz="1600">
                <a:solidFill>
                  <a:schemeClr val="dk1"/>
                </a:solidFill>
              </a:defRPr>
            </a:lvl8pPr>
            <a:lvl9pPr lvl="8" algn="ctr" rtl="0">
              <a:lnSpc>
                <a:spcPct val="100000"/>
              </a:lnSpc>
              <a:spcBef>
                <a:spcPts val="1600"/>
              </a:spcBef>
              <a:spcAft>
                <a:spcPts val="1600"/>
              </a:spcAft>
              <a:buClr>
                <a:schemeClr val="dk1"/>
              </a:buClr>
              <a:buSzPts val="1600"/>
              <a:buNone/>
              <a:defRPr sz="1600">
                <a:solidFill>
                  <a:schemeClr val="dk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4.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erriweather"/>
              <a:buNone/>
              <a:defRPr sz="3000" b="1">
                <a:solidFill>
                  <a:schemeClr val="dk1"/>
                </a:solidFill>
                <a:latin typeface="Merriweather"/>
                <a:ea typeface="Merriweather"/>
                <a:cs typeface="Merriweather"/>
                <a:sym typeface="Merriweather"/>
              </a:defRPr>
            </a:lvl1pPr>
            <a:lvl2pPr lvl="1" rtl="0">
              <a:spcBef>
                <a:spcPts val="0"/>
              </a:spcBef>
              <a:spcAft>
                <a:spcPts val="0"/>
              </a:spcAft>
              <a:buClr>
                <a:schemeClr val="dk1"/>
              </a:buClr>
              <a:buSzPts val="3000"/>
              <a:buFont typeface="Merriweather"/>
              <a:buNone/>
              <a:defRPr sz="3000" b="1">
                <a:solidFill>
                  <a:schemeClr val="dk1"/>
                </a:solidFill>
                <a:latin typeface="Merriweather"/>
                <a:ea typeface="Merriweather"/>
                <a:cs typeface="Merriweather"/>
                <a:sym typeface="Merriweather"/>
              </a:defRPr>
            </a:lvl2pPr>
            <a:lvl3pPr lvl="2" rtl="0">
              <a:spcBef>
                <a:spcPts val="0"/>
              </a:spcBef>
              <a:spcAft>
                <a:spcPts val="0"/>
              </a:spcAft>
              <a:buClr>
                <a:schemeClr val="dk1"/>
              </a:buClr>
              <a:buSzPts val="3000"/>
              <a:buFont typeface="Merriweather"/>
              <a:buNone/>
              <a:defRPr sz="3000" b="1">
                <a:solidFill>
                  <a:schemeClr val="dk1"/>
                </a:solidFill>
                <a:latin typeface="Merriweather"/>
                <a:ea typeface="Merriweather"/>
                <a:cs typeface="Merriweather"/>
                <a:sym typeface="Merriweather"/>
              </a:defRPr>
            </a:lvl3pPr>
            <a:lvl4pPr lvl="3" rtl="0">
              <a:spcBef>
                <a:spcPts val="0"/>
              </a:spcBef>
              <a:spcAft>
                <a:spcPts val="0"/>
              </a:spcAft>
              <a:buClr>
                <a:schemeClr val="dk1"/>
              </a:buClr>
              <a:buSzPts val="3000"/>
              <a:buFont typeface="Merriweather"/>
              <a:buNone/>
              <a:defRPr sz="3000" b="1">
                <a:solidFill>
                  <a:schemeClr val="dk1"/>
                </a:solidFill>
                <a:latin typeface="Merriweather"/>
                <a:ea typeface="Merriweather"/>
                <a:cs typeface="Merriweather"/>
                <a:sym typeface="Merriweather"/>
              </a:defRPr>
            </a:lvl4pPr>
            <a:lvl5pPr lvl="4" rtl="0">
              <a:spcBef>
                <a:spcPts val="0"/>
              </a:spcBef>
              <a:spcAft>
                <a:spcPts val="0"/>
              </a:spcAft>
              <a:buClr>
                <a:schemeClr val="dk1"/>
              </a:buClr>
              <a:buSzPts val="3000"/>
              <a:buFont typeface="Merriweather"/>
              <a:buNone/>
              <a:defRPr sz="3000" b="1">
                <a:solidFill>
                  <a:schemeClr val="dk1"/>
                </a:solidFill>
                <a:latin typeface="Merriweather"/>
                <a:ea typeface="Merriweather"/>
                <a:cs typeface="Merriweather"/>
                <a:sym typeface="Merriweather"/>
              </a:defRPr>
            </a:lvl5pPr>
            <a:lvl6pPr lvl="5" rtl="0">
              <a:spcBef>
                <a:spcPts val="0"/>
              </a:spcBef>
              <a:spcAft>
                <a:spcPts val="0"/>
              </a:spcAft>
              <a:buClr>
                <a:schemeClr val="dk1"/>
              </a:buClr>
              <a:buSzPts val="3000"/>
              <a:buFont typeface="Merriweather"/>
              <a:buNone/>
              <a:defRPr sz="3000" b="1">
                <a:solidFill>
                  <a:schemeClr val="dk1"/>
                </a:solidFill>
                <a:latin typeface="Merriweather"/>
                <a:ea typeface="Merriweather"/>
                <a:cs typeface="Merriweather"/>
                <a:sym typeface="Merriweather"/>
              </a:defRPr>
            </a:lvl6pPr>
            <a:lvl7pPr lvl="6" rtl="0">
              <a:spcBef>
                <a:spcPts val="0"/>
              </a:spcBef>
              <a:spcAft>
                <a:spcPts val="0"/>
              </a:spcAft>
              <a:buClr>
                <a:schemeClr val="dk1"/>
              </a:buClr>
              <a:buSzPts val="3000"/>
              <a:buFont typeface="Merriweather"/>
              <a:buNone/>
              <a:defRPr sz="3000" b="1">
                <a:solidFill>
                  <a:schemeClr val="dk1"/>
                </a:solidFill>
                <a:latin typeface="Merriweather"/>
                <a:ea typeface="Merriweather"/>
                <a:cs typeface="Merriweather"/>
                <a:sym typeface="Merriweather"/>
              </a:defRPr>
            </a:lvl7pPr>
            <a:lvl8pPr lvl="7" rtl="0">
              <a:spcBef>
                <a:spcPts val="0"/>
              </a:spcBef>
              <a:spcAft>
                <a:spcPts val="0"/>
              </a:spcAft>
              <a:buClr>
                <a:schemeClr val="dk1"/>
              </a:buClr>
              <a:buSzPts val="3000"/>
              <a:buFont typeface="Merriweather"/>
              <a:buNone/>
              <a:defRPr sz="3000" b="1">
                <a:solidFill>
                  <a:schemeClr val="dk1"/>
                </a:solidFill>
                <a:latin typeface="Merriweather"/>
                <a:ea typeface="Merriweather"/>
                <a:cs typeface="Merriweather"/>
                <a:sym typeface="Merriweather"/>
              </a:defRPr>
            </a:lvl8pPr>
            <a:lvl9pPr lvl="8" rtl="0">
              <a:spcBef>
                <a:spcPts val="0"/>
              </a:spcBef>
              <a:spcAft>
                <a:spcPts val="0"/>
              </a:spcAft>
              <a:buClr>
                <a:schemeClr val="dk1"/>
              </a:buClr>
              <a:buSzPts val="3000"/>
              <a:buFont typeface="Merriweather"/>
              <a:buNone/>
              <a:defRPr sz="3000" b="1">
                <a:solidFill>
                  <a:schemeClr val="dk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BeeZee"/>
              <a:buChar char="●"/>
              <a:defRPr>
                <a:solidFill>
                  <a:schemeClr val="dk1"/>
                </a:solidFill>
                <a:latin typeface="ABeeZee"/>
                <a:ea typeface="ABeeZee"/>
                <a:cs typeface="ABeeZee"/>
                <a:sym typeface="ABeeZee"/>
              </a:defRPr>
            </a:lvl1pPr>
            <a:lvl2pPr marL="914400" lvl="1" indent="-317500">
              <a:lnSpc>
                <a:spcPct val="115000"/>
              </a:lnSpc>
              <a:spcBef>
                <a:spcPts val="1600"/>
              </a:spcBef>
              <a:spcAft>
                <a:spcPts val="0"/>
              </a:spcAft>
              <a:buClr>
                <a:schemeClr val="dk1"/>
              </a:buClr>
              <a:buSzPts val="1400"/>
              <a:buFont typeface="ABeeZee"/>
              <a:buChar char="○"/>
              <a:defRPr>
                <a:solidFill>
                  <a:schemeClr val="dk1"/>
                </a:solidFill>
                <a:latin typeface="ABeeZee"/>
                <a:ea typeface="ABeeZee"/>
                <a:cs typeface="ABeeZee"/>
                <a:sym typeface="ABeeZee"/>
              </a:defRPr>
            </a:lvl2pPr>
            <a:lvl3pPr marL="1371600" lvl="2" indent="-317500">
              <a:lnSpc>
                <a:spcPct val="115000"/>
              </a:lnSpc>
              <a:spcBef>
                <a:spcPts val="1600"/>
              </a:spcBef>
              <a:spcAft>
                <a:spcPts val="0"/>
              </a:spcAft>
              <a:buClr>
                <a:schemeClr val="dk1"/>
              </a:buClr>
              <a:buSzPts val="1400"/>
              <a:buFont typeface="ABeeZee"/>
              <a:buChar char="■"/>
              <a:defRPr>
                <a:solidFill>
                  <a:schemeClr val="dk1"/>
                </a:solidFill>
                <a:latin typeface="ABeeZee"/>
                <a:ea typeface="ABeeZee"/>
                <a:cs typeface="ABeeZee"/>
                <a:sym typeface="ABeeZee"/>
              </a:defRPr>
            </a:lvl3pPr>
            <a:lvl4pPr marL="1828800" lvl="3" indent="-317500">
              <a:lnSpc>
                <a:spcPct val="115000"/>
              </a:lnSpc>
              <a:spcBef>
                <a:spcPts val="1600"/>
              </a:spcBef>
              <a:spcAft>
                <a:spcPts val="0"/>
              </a:spcAft>
              <a:buClr>
                <a:schemeClr val="dk1"/>
              </a:buClr>
              <a:buSzPts val="1400"/>
              <a:buFont typeface="ABeeZee"/>
              <a:buChar char="●"/>
              <a:defRPr>
                <a:solidFill>
                  <a:schemeClr val="dk1"/>
                </a:solidFill>
                <a:latin typeface="ABeeZee"/>
                <a:ea typeface="ABeeZee"/>
                <a:cs typeface="ABeeZee"/>
                <a:sym typeface="ABeeZee"/>
              </a:defRPr>
            </a:lvl4pPr>
            <a:lvl5pPr marL="2286000" lvl="4" indent="-317500">
              <a:lnSpc>
                <a:spcPct val="115000"/>
              </a:lnSpc>
              <a:spcBef>
                <a:spcPts val="1600"/>
              </a:spcBef>
              <a:spcAft>
                <a:spcPts val="0"/>
              </a:spcAft>
              <a:buClr>
                <a:schemeClr val="dk1"/>
              </a:buClr>
              <a:buSzPts val="1400"/>
              <a:buFont typeface="ABeeZee"/>
              <a:buChar char="○"/>
              <a:defRPr>
                <a:solidFill>
                  <a:schemeClr val="dk1"/>
                </a:solidFill>
                <a:latin typeface="ABeeZee"/>
                <a:ea typeface="ABeeZee"/>
                <a:cs typeface="ABeeZee"/>
                <a:sym typeface="ABeeZee"/>
              </a:defRPr>
            </a:lvl5pPr>
            <a:lvl6pPr marL="2743200" lvl="5" indent="-317500">
              <a:lnSpc>
                <a:spcPct val="115000"/>
              </a:lnSpc>
              <a:spcBef>
                <a:spcPts val="1600"/>
              </a:spcBef>
              <a:spcAft>
                <a:spcPts val="0"/>
              </a:spcAft>
              <a:buClr>
                <a:schemeClr val="dk1"/>
              </a:buClr>
              <a:buSzPts val="1400"/>
              <a:buFont typeface="ABeeZee"/>
              <a:buChar char="■"/>
              <a:defRPr>
                <a:solidFill>
                  <a:schemeClr val="dk1"/>
                </a:solidFill>
                <a:latin typeface="ABeeZee"/>
                <a:ea typeface="ABeeZee"/>
                <a:cs typeface="ABeeZee"/>
                <a:sym typeface="ABeeZee"/>
              </a:defRPr>
            </a:lvl6pPr>
            <a:lvl7pPr marL="3200400" lvl="6" indent="-317500">
              <a:lnSpc>
                <a:spcPct val="115000"/>
              </a:lnSpc>
              <a:spcBef>
                <a:spcPts val="1600"/>
              </a:spcBef>
              <a:spcAft>
                <a:spcPts val="0"/>
              </a:spcAft>
              <a:buClr>
                <a:schemeClr val="dk1"/>
              </a:buClr>
              <a:buSzPts val="1400"/>
              <a:buFont typeface="ABeeZee"/>
              <a:buChar char="●"/>
              <a:defRPr>
                <a:solidFill>
                  <a:schemeClr val="dk1"/>
                </a:solidFill>
                <a:latin typeface="ABeeZee"/>
                <a:ea typeface="ABeeZee"/>
                <a:cs typeface="ABeeZee"/>
                <a:sym typeface="ABeeZee"/>
              </a:defRPr>
            </a:lvl7pPr>
            <a:lvl8pPr marL="3657600" lvl="7" indent="-317500">
              <a:lnSpc>
                <a:spcPct val="115000"/>
              </a:lnSpc>
              <a:spcBef>
                <a:spcPts val="1600"/>
              </a:spcBef>
              <a:spcAft>
                <a:spcPts val="0"/>
              </a:spcAft>
              <a:buClr>
                <a:schemeClr val="dk1"/>
              </a:buClr>
              <a:buSzPts val="1400"/>
              <a:buFont typeface="ABeeZee"/>
              <a:buChar char="○"/>
              <a:defRPr>
                <a:solidFill>
                  <a:schemeClr val="dk1"/>
                </a:solidFill>
                <a:latin typeface="ABeeZee"/>
                <a:ea typeface="ABeeZee"/>
                <a:cs typeface="ABeeZee"/>
                <a:sym typeface="ABeeZee"/>
              </a:defRPr>
            </a:lvl8pPr>
            <a:lvl9pPr marL="4114800" lvl="8" indent="-317500">
              <a:lnSpc>
                <a:spcPct val="115000"/>
              </a:lnSpc>
              <a:spcBef>
                <a:spcPts val="1600"/>
              </a:spcBef>
              <a:spcAft>
                <a:spcPts val="1600"/>
              </a:spcAft>
              <a:buClr>
                <a:schemeClr val="dk1"/>
              </a:buClr>
              <a:buSzPts val="1400"/>
              <a:buFont typeface="ABeeZee"/>
              <a:buChar char="■"/>
              <a:defRPr>
                <a:solidFill>
                  <a:schemeClr val="dk1"/>
                </a:solidFill>
                <a:latin typeface="ABeeZee"/>
                <a:ea typeface="ABeeZee"/>
                <a:cs typeface="ABeeZee"/>
                <a:sym typeface="ABeeZ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9" r:id="rId12"/>
    <p:sldLayoutId id="2147483670" r:id="rId13"/>
    <p:sldLayoutId id="2147483671" r:id="rId14"/>
    <p:sldLayoutId id="2147483672"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1pPr>
            <a:lvl2pPr lvl="1"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2pPr>
            <a:lvl3pPr lvl="2"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3pPr>
            <a:lvl4pPr lvl="3"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4pPr>
            <a:lvl5pPr lvl="4"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5pPr>
            <a:lvl6pPr lvl="5"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6pPr>
            <a:lvl7pPr lvl="6"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7pPr>
            <a:lvl8pPr lvl="7"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8pPr>
            <a:lvl9pPr lvl="8"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3478852534"/>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1" r:id="rId19"/>
    <p:sldLayoutId id="2147483712" r:id="rId20"/>
    <p:sldLayoutId id="2147483713" r:id="rId21"/>
    <p:sldLayoutId id="2147483714" r:id="rId22"/>
    <p:sldLayoutId id="2147483715" r:id="rId23"/>
    <p:sldLayoutId id="2147483716" r:id="rId2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4690DAF-CC37-464A-8652-79347B29536A}" type="datetimeFigureOut">
              <a:rPr lang="en-US" smtClean="0"/>
              <a:t>2/14/2025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4FDA84F-4C3F-43C8-AA3F-4E5ABE0EE038}" type="slidenum">
              <a:rPr lang="en-US" smtClean="0"/>
              <a:t>‹#›</a:t>
            </a:fld>
            <a:endParaRPr lang="en-US"/>
          </a:p>
        </p:txBody>
      </p:sp>
    </p:spTree>
    <p:extLst>
      <p:ext uri="{BB962C8B-B14F-4D97-AF65-F5344CB8AC3E}">
        <p14:creationId xmlns:p14="http://schemas.microsoft.com/office/powerpoint/2010/main" val="107433641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6"/>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2F8764-41E1-4F9B-B41D-4DC66420159D}" type="datetimeFigureOut">
              <a:rPr lang="en-US" smtClean="0"/>
              <a:t>2/14/2025</a:t>
            </a:fld>
            <a:endParaRPr lang="en-US"/>
          </a:p>
        </p:txBody>
      </p:sp>
      <p:sp>
        <p:nvSpPr>
          <p:cNvPr id="5" name="Footer Placeholder 4"/>
          <p:cNvSpPr>
            <a:spLocks noGrp="1"/>
          </p:cNvSpPr>
          <p:nvPr>
            <p:ph type="ftr" sz="quarter" idx="3"/>
          </p:nvPr>
        </p:nvSpPr>
        <p:spPr>
          <a:xfrm>
            <a:off x="3124200" y="4767266"/>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7C71266-BBD4-4184-8D12-2867E3CF547B}" type="slidenum">
              <a:rPr lang="en-US" smtClean="0"/>
              <a:t>‹#›</a:t>
            </a:fld>
            <a:endParaRPr lang="en-US"/>
          </a:p>
        </p:txBody>
      </p:sp>
    </p:spTree>
    <p:extLst>
      <p:ext uri="{BB962C8B-B14F-4D97-AF65-F5344CB8AC3E}">
        <p14:creationId xmlns:p14="http://schemas.microsoft.com/office/powerpoint/2010/main" val="145136310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15.xml"/><Relationship Id="rId18" Type="http://schemas.openxmlformats.org/officeDocument/2006/relationships/slide" Target="slide21.xml"/><Relationship Id="rId3" Type="http://schemas.openxmlformats.org/officeDocument/2006/relationships/image" Target="../media/image7.png"/><Relationship Id="rId21" Type="http://schemas.openxmlformats.org/officeDocument/2006/relationships/slide" Target="slide20.xm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slide" Target="slide19.xml"/><Relationship Id="rId2" Type="http://schemas.openxmlformats.org/officeDocument/2006/relationships/image" Target="../media/image6.png"/><Relationship Id="rId16" Type="http://schemas.openxmlformats.org/officeDocument/2006/relationships/slide" Target="slide18.xml"/><Relationship Id="rId20" Type="http://schemas.openxmlformats.org/officeDocument/2006/relationships/slide" Target="slide23.xml"/><Relationship Id="rId1" Type="http://schemas.openxmlformats.org/officeDocument/2006/relationships/slideLayout" Target="../slideLayouts/slideLayout51.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slide" Target="slide24.xml"/><Relationship Id="rId5" Type="http://schemas.openxmlformats.org/officeDocument/2006/relationships/image" Target="../media/image9.png"/><Relationship Id="rId15" Type="http://schemas.openxmlformats.org/officeDocument/2006/relationships/slide" Target="slide16.xml"/><Relationship Id="rId23" Type="http://schemas.openxmlformats.org/officeDocument/2006/relationships/image" Target="../media/image17.png"/><Relationship Id="rId10" Type="http://schemas.openxmlformats.org/officeDocument/2006/relationships/image" Target="../media/image14.png"/><Relationship Id="rId19" Type="http://schemas.openxmlformats.org/officeDocument/2006/relationships/slide" Target="slide22.xml"/><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slide" Target="slide17.xml"/><Relationship Id="rId22" Type="http://schemas.openxmlformats.org/officeDocument/2006/relationships/slide" Target="slide25.xml"/></Relationships>
</file>

<file path=ppt/slides/_rels/slide15.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audio" Target="../media/audio2.wav"/><Relationship Id="rId7"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slide" Target="slide14.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2.wav"/><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24.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slide" Target="slide14.xml"/><Relationship Id="rId4" Type="http://schemas.openxmlformats.org/officeDocument/2006/relationships/image" Target="../media/image18.png"/><Relationship Id="rId9" Type="http://schemas.openxmlformats.org/officeDocument/2006/relationships/image" Target="../media/image22.gif"/></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2.wav"/><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24.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slide" Target="slide14.xml"/><Relationship Id="rId4" Type="http://schemas.openxmlformats.org/officeDocument/2006/relationships/image" Target="../media/image18.png"/><Relationship Id="rId9" Type="http://schemas.openxmlformats.org/officeDocument/2006/relationships/image" Target="../media/image22.gif"/></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2.wav"/><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24.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slide" Target="slide14.xml"/><Relationship Id="rId4" Type="http://schemas.openxmlformats.org/officeDocument/2006/relationships/image" Target="../media/image18.png"/><Relationship Id="rId9" Type="http://schemas.openxmlformats.org/officeDocument/2006/relationships/image" Target="../media/image22.gif"/></Relationships>
</file>

<file path=ppt/slides/_rels/slide19.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audio" Target="../media/audio2.wav"/><Relationship Id="rId7"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slide" Target="slide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2.wav"/><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24.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slide" Target="slide14.xml"/><Relationship Id="rId4" Type="http://schemas.openxmlformats.org/officeDocument/2006/relationships/image" Target="../media/image18.png"/><Relationship Id="rId9" Type="http://schemas.openxmlformats.org/officeDocument/2006/relationships/image" Target="../media/image22.gif"/></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2.wav"/><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24.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slide" Target="slide14.xml"/><Relationship Id="rId4" Type="http://schemas.openxmlformats.org/officeDocument/2006/relationships/image" Target="../media/image18.png"/><Relationship Id="rId9" Type="http://schemas.openxmlformats.org/officeDocument/2006/relationships/image" Target="../media/image22.gif"/></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2.wav"/><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24.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slide" Target="slide14.xml"/><Relationship Id="rId4" Type="http://schemas.openxmlformats.org/officeDocument/2006/relationships/image" Target="../media/image18.png"/><Relationship Id="rId9" Type="http://schemas.openxmlformats.org/officeDocument/2006/relationships/image" Target="../media/image22.gif"/></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2.wav"/><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24.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slide" Target="slide14.xml"/><Relationship Id="rId4" Type="http://schemas.openxmlformats.org/officeDocument/2006/relationships/image" Target="../media/image18.png"/><Relationship Id="rId9" Type="http://schemas.openxmlformats.org/officeDocument/2006/relationships/image" Target="../media/image22.gif"/></Relationships>
</file>

<file path=ppt/slides/_rels/slide2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2.wav"/><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24.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slide" Target="slide14.xml"/><Relationship Id="rId4" Type="http://schemas.openxmlformats.org/officeDocument/2006/relationships/image" Target="../media/image18.png"/><Relationship Id="rId9" Type="http://schemas.openxmlformats.org/officeDocument/2006/relationships/image" Target="../media/image22.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00"/>
        <p:cNvGrpSpPr/>
        <p:nvPr/>
      </p:nvGrpSpPr>
      <p:grpSpPr>
        <a:xfrm>
          <a:off x="0" y="0"/>
          <a:ext cx="0" cy="0"/>
          <a:chOff x="0" y="0"/>
          <a:chExt cx="0" cy="0"/>
        </a:xfrm>
      </p:grpSpPr>
      <p:sp>
        <p:nvSpPr>
          <p:cNvPr id="3301" name="Google Shape;3301;p33"/>
          <p:cNvSpPr txBox="1">
            <a:spLocks noGrp="1"/>
          </p:cNvSpPr>
          <p:nvPr>
            <p:ph type="ctrTitle"/>
          </p:nvPr>
        </p:nvSpPr>
        <p:spPr>
          <a:xfrm>
            <a:off x="775420" y="1394446"/>
            <a:ext cx="7536900" cy="185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solidFill>
                  <a:schemeClr val="dk1"/>
                </a:solidFill>
              </a:rPr>
              <a:t>Những bí ẩn trong</a:t>
            </a:r>
            <a:endParaRPr sz="4800">
              <a:solidFill>
                <a:schemeClr val="dk1"/>
              </a:solidFill>
            </a:endParaRPr>
          </a:p>
          <a:p>
            <a:pPr marL="0" lvl="0" indent="0" algn="ctr" rtl="0">
              <a:spcBef>
                <a:spcPts val="0"/>
              </a:spcBef>
              <a:spcAft>
                <a:spcPts val="0"/>
              </a:spcAft>
              <a:buNone/>
            </a:pPr>
            <a:r>
              <a:rPr lang="en-US" sz="4800" i="1">
                <a:solidFill>
                  <a:schemeClr val="accent1"/>
                </a:solidFill>
              </a:rPr>
              <a:t>tập tính d</a:t>
            </a:r>
            <a:r>
              <a:rPr lang="en" sz="4800" i="1">
                <a:solidFill>
                  <a:schemeClr val="accent1"/>
                </a:solidFill>
              </a:rPr>
              <a:t>i cư của </a:t>
            </a:r>
            <a:br>
              <a:rPr lang="en" sz="4800" i="1">
                <a:solidFill>
                  <a:schemeClr val="accent1"/>
                </a:solidFill>
              </a:rPr>
            </a:br>
            <a:r>
              <a:rPr lang="en" sz="4800" i="1">
                <a:solidFill>
                  <a:schemeClr val="accent1"/>
                </a:solidFill>
              </a:rPr>
              <a:t>các loài chim</a:t>
            </a:r>
            <a:endParaRPr sz="4800" i="1">
              <a:solidFill>
                <a:schemeClr val="accent1"/>
              </a:solidFill>
            </a:endParaRPr>
          </a:p>
        </p:txBody>
      </p:sp>
      <p:grpSp>
        <p:nvGrpSpPr>
          <p:cNvPr id="3303" name="Google Shape;3303;p33"/>
          <p:cNvGrpSpPr/>
          <p:nvPr/>
        </p:nvGrpSpPr>
        <p:grpSpPr>
          <a:xfrm>
            <a:off x="-470984" y="2919196"/>
            <a:ext cx="2816305" cy="1715929"/>
            <a:chOff x="-470984" y="2919196"/>
            <a:chExt cx="2816305" cy="1715929"/>
          </a:xfrm>
        </p:grpSpPr>
        <p:grpSp>
          <p:nvGrpSpPr>
            <p:cNvPr id="3304" name="Google Shape;3304;p33"/>
            <p:cNvGrpSpPr/>
            <p:nvPr/>
          </p:nvGrpSpPr>
          <p:grpSpPr>
            <a:xfrm>
              <a:off x="-470984" y="3647963"/>
              <a:ext cx="2787647" cy="987163"/>
              <a:chOff x="2379900" y="2093818"/>
              <a:chExt cx="1153589" cy="408543"/>
            </a:xfrm>
          </p:grpSpPr>
          <p:sp>
            <p:nvSpPr>
              <p:cNvPr id="3305" name="Google Shape;3305;p33"/>
              <p:cNvSpPr/>
              <p:nvPr/>
            </p:nvSpPr>
            <p:spPr>
              <a:xfrm>
                <a:off x="2379900" y="2093818"/>
                <a:ext cx="1153589" cy="408543"/>
              </a:xfrm>
              <a:custGeom>
                <a:avLst/>
                <a:gdLst/>
                <a:ahLst/>
                <a:cxnLst/>
                <a:rect l="l" t="t" r="r" b="b"/>
                <a:pathLst>
                  <a:path w="9832" h="3482" extrusionOk="0">
                    <a:moveTo>
                      <a:pt x="220" y="0"/>
                    </a:moveTo>
                    <a:cubicBezTo>
                      <a:pt x="206" y="0"/>
                      <a:pt x="193" y="1"/>
                      <a:pt x="179" y="3"/>
                    </a:cubicBezTo>
                    <a:cubicBezTo>
                      <a:pt x="125" y="12"/>
                      <a:pt x="63" y="38"/>
                      <a:pt x="27" y="92"/>
                    </a:cubicBezTo>
                    <a:cubicBezTo>
                      <a:pt x="1" y="136"/>
                      <a:pt x="18" y="217"/>
                      <a:pt x="72" y="244"/>
                    </a:cubicBezTo>
                    <a:cubicBezTo>
                      <a:pt x="90" y="288"/>
                      <a:pt x="125" y="377"/>
                      <a:pt x="170" y="395"/>
                    </a:cubicBezTo>
                    <a:cubicBezTo>
                      <a:pt x="1963" y="1189"/>
                      <a:pt x="4818" y="2625"/>
                      <a:pt x="8101" y="3179"/>
                    </a:cubicBezTo>
                    <a:cubicBezTo>
                      <a:pt x="8360" y="3223"/>
                      <a:pt x="8511" y="3348"/>
                      <a:pt x="8743" y="3482"/>
                    </a:cubicBezTo>
                    <a:cubicBezTo>
                      <a:pt x="8868" y="3446"/>
                      <a:pt x="8922" y="3411"/>
                      <a:pt x="9047" y="3375"/>
                    </a:cubicBezTo>
                    <a:cubicBezTo>
                      <a:pt x="9128" y="3351"/>
                      <a:pt x="9208" y="3346"/>
                      <a:pt x="9284" y="3346"/>
                    </a:cubicBezTo>
                    <a:cubicBezTo>
                      <a:pt x="9331" y="3346"/>
                      <a:pt x="9377" y="3348"/>
                      <a:pt x="9422" y="3348"/>
                    </a:cubicBezTo>
                    <a:cubicBezTo>
                      <a:pt x="9573" y="3348"/>
                      <a:pt x="9711" y="3328"/>
                      <a:pt x="9832" y="3152"/>
                    </a:cubicBezTo>
                    <a:lnTo>
                      <a:pt x="9832" y="3152"/>
                    </a:lnTo>
                    <a:cubicBezTo>
                      <a:pt x="9675" y="3192"/>
                      <a:pt x="9530" y="3209"/>
                      <a:pt x="9389" y="3209"/>
                    </a:cubicBezTo>
                    <a:cubicBezTo>
                      <a:pt x="9065" y="3209"/>
                      <a:pt x="8765" y="3120"/>
                      <a:pt x="8404" y="3027"/>
                    </a:cubicBezTo>
                    <a:cubicBezTo>
                      <a:pt x="7771" y="2857"/>
                      <a:pt x="7129" y="2688"/>
                      <a:pt x="6486" y="2518"/>
                    </a:cubicBezTo>
                    <a:cubicBezTo>
                      <a:pt x="6370" y="2492"/>
                      <a:pt x="6254" y="2465"/>
                      <a:pt x="6147" y="2411"/>
                    </a:cubicBezTo>
                    <a:cubicBezTo>
                      <a:pt x="6076" y="2376"/>
                      <a:pt x="6013" y="2340"/>
                      <a:pt x="5942" y="2304"/>
                    </a:cubicBezTo>
                    <a:cubicBezTo>
                      <a:pt x="5773" y="2233"/>
                      <a:pt x="5585" y="2224"/>
                      <a:pt x="5425" y="2144"/>
                    </a:cubicBezTo>
                    <a:cubicBezTo>
                      <a:pt x="5005" y="1939"/>
                      <a:pt x="4470" y="1885"/>
                      <a:pt x="4042" y="1689"/>
                    </a:cubicBezTo>
                    <a:cubicBezTo>
                      <a:pt x="3640" y="1501"/>
                      <a:pt x="982" y="360"/>
                      <a:pt x="589" y="136"/>
                    </a:cubicBezTo>
                    <a:cubicBezTo>
                      <a:pt x="476" y="72"/>
                      <a:pt x="349" y="0"/>
                      <a:pt x="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3"/>
              <p:cNvSpPr/>
              <p:nvPr/>
            </p:nvSpPr>
            <p:spPr>
              <a:xfrm>
                <a:off x="2379900" y="2098276"/>
                <a:ext cx="1153589" cy="404085"/>
              </a:xfrm>
              <a:custGeom>
                <a:avLst/>
                <a:gdLst/>
                <a:ahLst/>
                <a:cxnLst/>
                <a:rect l="l" t="t" r="r" b="b"/>
                <a:pathLst>
                  <a:path w="9832" h="3444" extrusionOk="0">
                    <a:moveTo>
                      <a:pt x="81" y="0"/>
                    </a:moveTo>
                    <a:cubicBezTo>
                      <a:pt x="54" y="18"/>
                      <a:pt x="45" y="27"/>
                      <a:pt x="27" y="54"/>
                    </a:cubicBezTo>
                    <a:cubicBezTo>
                      <a:pt x="1" y="98"/>
                      <a:pt x="18" y="179"/>
                      <a:pt x="72" y="206"/>
                    </a:cubicBezTo>
                    <a:cubicBezTo>
                      <a:pt x="90" y="250"/>
                      <a:pt x="125" y="339"/>
                      <a:pt x="170" y="357"/>
                    </a:cubicBezTo>
                    <a:cubicBezTo>
                      <a:pt x="1963" y="1151"/>
                      <a:pt x="4818" y="2587"/>
                      <a:pt x="8101" y="3141"/>
                    </a:cubicBezTo>
                    <a:cubicBezTo>
                      <a:pt x="8360" y="3185"/>
                      <a:pt x="8511" y="3310"/>
                      <a:pt x="8743" y="3444"/>
                    </a:cubicBezTo>
                    <a:cubicBezTo>
                      <a:pt x="8868" y="3408"/>
                      <a:pt x="8922" y="3373"/>
                      <a:pt x="9047" y="3337"/>
                    </a:cubicBezTo>
                    <a:cubicBezTo>
                      <a:pt x="9128" y="3313"/>
                      <a:pt x="9208" y="3308"/>
                      <a:pt x="9284" y="3308"/>
                    </a:cubicBezTo>
                    <a:cubicBezTo>
                      <a:pt x="9331" y="3308"/>
                      <a:pt x="9377" y="3310"/>
                      <a:pt x="9422" y="3310"/>
                    </a:cubicBezTo>
                    <a:cubicBezTo>
                      <a:pt x="9573" y="3310"/>
                      <a:pt x="9711" y="3290"/>
                      <a:pt x="9832" y="3114"/>
                    </a:cubicBezTo>
                    <a:lnTo>
                      <a:pt x="9832" y="3114"/>
                    </a:lnTo>
                    <a:cubicBezTo>
                      <a:pt x="9678" y="3156"/>
                      <a:pt x="9540" y="3170"/>
                      <a:pt x="9406" y="3170"/>
                    </a:cubicBezTo>
                    <a:cubicBezTo>
                      <a:pt x="9369" y="3170"/>
                      <a:pt x="9333" y="3169"/>
                      <a:pt x="9296" y="3167"/>
                    </a:cubicBezTo>
                    <a:cubicBezTo>
                      <a:pt x="9179" y="3186"/>
                      <a:pt x="9064" y="3198"/>
                      <a:pt x="8950" y="3198"/>
                    </a:cubicBezTo>
                    <a:cubicBezTo>
                      <a:pt x="8847" y="3198"/>
                      <a:pt x="8746" y="3188"/>
                      <a:pt x="8645" y="3167"/>
                    </a:cubicBezTo>
                    <a:cubicBezTo>
                      <a:pt x="8422" y="3132"/>
                      <a:pt x="8217" y="3051"/>
                      <a:pt x="8003" y="2980"/>
                    </a:cubicBezTo>
                    <a:cubicBezTo>
                      <a:pt x="7468" y="2810"/>
                      <a:pt x="6905" y="2730"/>
                      <a:pt x="6361" y="2596"/>
                    </a:cubicBezTo>
                    <a:cubicBezTo>
                      <a:pt x="5799" y="2463"/>
                      <a:pt x="5246" y="2275"/>
                      <a:pt x="4702" y="2070"/>
                    </a:cubicBezTo>
                    <a:cubicBezTo>
                      <a:pt x="3114" y="1481"/>
                      <a:pt x="1571" y="794"/>
                      <a:pt x="81" y="0"/>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7" name="Google Shape;3307;p33"/>
            <p:cNvGrpSpPr/>
            <p:nvPr/>
          </p:nvGrpSpPr>
          <p:grpSpPr>
            <a:xfrm>
              <a:off x="997682" y="2919196"/>
              <a:ext cx="1347639" cy="1614040"/>
              <a:chOff x="894629" y="232448"/>
              <a:chExt cx="354922" cy="425083"/>
            </a:xfrm>
          </p:grpSpPr>
          <p:sp>
            <p:nvSpPr>
              <p:cNvPr id="3308" name="Google Shape;3308;p33"/>
              <p:cNvSpPr/>
              <p:nvPr/>
            </p:nvSpPr>
            <p:spPr>
              <a:xfrm>
                <a:off x="894629" y="289587"/>
                <a:ext cx="261763" cy="342252"/>
              </a:xfrm>
              <a:custGeom>
                <a:avLst/>
                <a:gdLst/>
                <a:ahLst/>
                <a:cxnLst/>
                <a:rect l="l" t="t" r="r" b="b"/>
                <a:pathLst>
                  <a:path w="2231" h="2917" extrusionOk="0">
                    <a:moveTo>
                      <a:pt x="1133" y="0"/>
                    </a:moveTo>
                    <a:cubicBezTo>
                      <a:pt x="1050" y="0"/>
                      <a:pt x="967" y="16"/>
                      <a:pt x="883" y="40"/>
                    </a:cubicBezTo>
                    <a:cubicBezTo>
                      <a:pt x="687" y="93"/>
                      <a:pt x="509" y="218"/>
                      <a:pt x="366" y="361"/>
                    </a:cubicBezTo>
                    <a:cubicBezTo>
                      <a:pt x="179" y="557"/>
                      <a:pt x="80" y="834"/>
                      <a:pt x="45" y="1101"/>
                    </a:cubicBezTo>
                    <a:cubicBezTo>
                      <a:pt x="0" y="1423"/>
                      <a:pt x="45" y="1770"/>
                      <a:pt x="214" y="2038"/>
                    </a:cubicBezTo>
                    <a:cubicBezTo>
                      <a:pt x="268" y="2127"/>
                      <a:pt x="330" y="2208"/>
                      <a:pt x="402" y="2279"/>
                    </a:cubicBezTo>
                    <a:cubicBezTo>
                      <a:pt x="535" y="2431"/>
                      <a:pt x="678" y="2573"/>
                      <a:pt x="857" y="2671"/>
                    </a:cubicBezTo>
                    <a:cubicBezTo>
                      <a:pt x="1015" y="2763"/>
                      <a:pt x="1197" y="2824"/>
                      <a:pt x="1388" y="2824"/>
                    </a:cubicBezTo>
                    <a:cubicBezTo>
                      <a:pt x="1401" y="2824"/>
                      <a:pt x="1414" y="2824"/>
                      <a:pt x="1427" y="2823"/>
                    </a:cubicBezTo>
                    <a:cubicBezTo>
                      <a:pt x="1515" y="2882"/>
                      <a:pt x="1626" y="2917"/>
                      <a:pt x="1734" y="2917"/>
                    </a:cubicBezTo>
                    <a:cubicBezTo>
                      <a:pt x="1791" y="2917"/>
                      <a:pt x="1848" y="2907"/>
                      <a:pt x="1900" y="2886"/>
                    </a:cubicBezTo>
                    <a:cubicBezTo>
                      <a:pt x="1972" y="2850"/>
                      <a:pt x="2025" y="2805"/>
                      <a:pt x="2070" y="2743"/>
                    </a:cubicBezTo>
                    <a:cubicBezTo>
                      <a:pt x="2195" y="2582"/>
                      <a:pt x="2230" y="2377"/>
                      <a:pt x="2221" y="2172"/>
                    </a:cubicBezTo>
                    <a:cubicBezTo>
                      <a:pt x="2213" y="1976"/>
                      <a:pt x="2150" y="1788"/>
                      <a:pt x="2088" y="1601"/>
                    </a:cubicBezTo>
                    <a:cubicBezTo>
                      <a:pt x="1998" y="1324"/>
                      <a:pt x="1918" y="1048"/>
                      <a:pt x="1829" y="771"/>
                    </a:cubicBezTo>
                    <a:cubicBezTo>
                      <a:pt x="1784" y="611"/>
                      <a:pt x="1731" y="450"/>
                      <a:pt x="1642" y="316"/>
                    </a:cubicBezTo>
                    <a:cubicBezTo>
                      <a:pt x="1552" y="174"/>
                      <a:pt x="1419" y="58"/>
                      <a:pt x="1258" y="13"/>
                    </a:cubicBezTo>
                    <a:cubicBezTo>
                      <a:pt x="1216" y="4"/>
                      <a:pt x="1175" y="0"/>
                      <a:pt x="11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3"/>
              <p:cNvSpPr/>
              <p:nvPr/>
            </p:nvSpPr>
            <p:spPr>
              <a:xfrm>
                <a:off x="1061002" y="355996"/>
                <a:ext cx="95389" cy="232431"/>
              </a:xfrm>
              <a:custGeom>
                <a:avLst/>
                <a:gdLst/>
                <a:ahLst/>
                <a:cxnLst/>
                <a:rect l="l" t="t" r="r" b="b"/>
                <a:pathLst>
                  <a:path w="813" h="1981" extrusionOk="0">
                    <a:moveTo>
                      <a:pt x="340" y="0"/>
                    </a:moveTo>
                    <a:cubicBezTo>
                      <a:pt x="259" y="205"/>
                      <a:pt x="152" y="402"/>
                      <a:pt x="99" y="616"/>
                    </a:cubicBezTo>
                    <a:cubicBezTo>
                      <a:pt x="1" y="999"/>
                      <a:pt x="108" y="1445"/>
                      <a:pt x="393" y="1722"/>
                    </a:cubicBezTo>
                    <a:cubicBezTo>
                      <a:pt x="438" y="1758"/>
                      <a:pt x="491" y="1802"/>
                      <a:pt x="536" y="1838"/>
                    </a:cubicBezTo>
                    <a:cubicBezTo>
                      <a:pt x="607" y="1891"/>
                      <a:pt x="679" y="1945"/>
                      <a:pt x="759" y="1981"/>
                    </a:cubicBezTo>
                    <a:cubicBezTo>
                      <a:pt x="795" y="1865"/>
                      <a:pt x="812" y="1731"/>
                      <a:pt x="803" y="1615"/>
                    </a:cubicBezTo>
                    <a:cubicBezTo>
                      <a:pt x="795" y="1410"/>
                      <a:pt x="732" y="1222"/>
                      <a:pt x="670" y="1035"/>
                    </a:cubicBezTo>
                    <a:cubicBezTo>
                      <a:pt x="580" y="758"/>
                      <a:pt x="500" y="482"/>
                      <a:pt x="411" y="205"/>
                    </a:cubicBezTo>
                    <a:cubicBezTo>
                      <a:pt x="393" y="134"/>
                      <a:pt x="366" y="63"/>
                      <a:pt x="340" y="0"/>
                    </a:cubicBezTo>
                    <a:close/>
                  </a:path>
                </a:pathLst>
              </a:custGeom>
              <a:solidFill>
                <a:srgbClr val="E29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3"/>
              <p:cNvSpPr/>
              <p:nvPr/>
            </p:nvSpPr>
            <p:spPr>
              <a:xfrm>
                <a:off x="923844" y="289587"/>
                <a:ext cx="232548" cy="342134"/>
              </a:xfrm>
              <a:custGeom>
                <a:avLst/>
                <a:gdLst/>
                <a:ahLst/>
                <a:cxnLst/>
                <a:rect l="l" t="t" r="r" b="b"/>
                <a:pathLst>
                  <a:path w="1982" h="2916" extrusionOk="0">
                    <a:moveTo>
                      <a:pt x="884" y="0"/>
                    </a:moveTo>
                    <a:cubicBezTo>
                      <a:pt x="801" y="0"/>
                      <a:pt x="718" y="16"/>
                      <a:pt x="634" y="40"/>
                    </a:cubicBezTo>
                    <a:cubicBezTo>
                      <a:pt x="438" y="93"/>
                      <a:pt x="260" y="218"/>
                      <a:pt x="117" y="361"/>
                    </a:cubicBezTo>
                    <a:cubicBezTo>
                      <a:pt x="72" y="406"/>
                      <a:pt x="37" y="450"/>
                      <a:pt x="1" y="504"/>
                    </a:cubicBezTo>
                    <a:cubicBezTo>
                      <a:pt x="54" y="484"/>
                      <a:pt x="118" y="474"/>
                      <a:pt x="177" y="474"/>
                    </a:cubicBezTo>
                    <a:cubicBezTo>
                      <a:pt x="196" y="474"/>
                      <a:pt x="215" y="475"/>
                      <a:pt x="233" y="477"/>
                    </a:cubicBezTo>
                    <a:cubicBezTo>
                      <a:pt x="322" y="486"/>
                      <a:pt x="402" y="522"/>
                      <a:pt x="483" y="557"/>
                    </a:cubicBezTo>
                    <a:cubicBezTo>
                      <a:pt x="616" y="620"/>
                      <a:pt x="759" y="691"/>
                      <a:pt x="857" y="807"/>
                    </a:cubicBezTo>
                    <a:cubicBezTo>
                      <a:pt x="991" y="950"/>
                      <a:pt x="1062" y="1137"/>
                      <a:pt x="1125" y="1324"/>
                    </a:cubicBezTo>
                    <a:cubicBezTo>
                      <a:pt x="1241" y="1672"/>
                      <a:pt x="1348" y="2029"/>
                      <a:pt x="1393" y="2386"/>
                    </a:cubicBezTo>
                    <a:cubicBezTo>
                      <a:pt x="1419" y="2564"/>
                      <a:pt x="1428" y="2734"/>
                      <a:pt x="1428" y="2912"/>
                    </a:cubicBezTo>
                    <a:cubicBezTo>
                      <a:pt x="1446" y="2915"/>
                      <a:pt x="1464" y="2916"/>
                      <a:pt x="1483" y="2916"/>
                    </a:cubicBezTo>
                    <a:cubicBezTo>
                      <a:pt x="1539" y="2916"/>
                      <a:pt x="1598" y="2906"/>
                      <a:pt x="1651" y="2886"/>
                    </a:cubicBezTo>
                    <a:cubicBezTo>
                      <a:pt x="1723" y="2850"/>
                      <a:pt x="1776" y="2805"/>
                      <a:pt x="1821" y="2743"/>
                    </a:cubicBezTo>
                    <a:cubicBezTo>
                      <a:pt x="1946" y="2582"/>
                      <a:pt x="1981" y="2377"/>
                      <a:pt x="1972" y="2181"/>
                    </a:cubicBezTo>
                    <a:cubicBezTo>
                      <a:pt x="1964" y="1976"/>
                      <a:pt x="1901" y="1788"/>
                      <a:pt x="1839" y="1601"/>
                    </a:cubicBezTo>
                    <a:cubicBezTo>
                      <a:pt x="1749" y="1324"/>
                      <a:pt x="1669" y="1048"/>
                      <a:pt x="1580" y="771"/>
                    </a:cubicBezTo>
                    <a:cubicBezTo>
                      <a:pt x="1535" y="611"/>
                      <a:pt x="1482" y="450"/>
                      <a:pt x="1393" y="316"/>
                    </a:cubicBezTo>
                    <a:cubicBezTo>
                      <a:pt x="1303" y="174"/>
                      <a:pt x="1170" y="58"/>
                      <a:pt x="1009" y="13"/>
                    </a:cubicBezTo>
                    <a:cubicBezTo>
                      <a:pt x="967" y="4"/>
                      <a:pt x="926" y="0"/>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3"/>
              <p:cNvSpPr/>
              <p:nvPr/>
            </p:nvSpPr>
            <p:spPr>
              <a:xfrm>
                <a:off x="914458" y="386266"/>
                <a:ext cx="33674" cy="154054"/>
              </a:xfrm>
              <a:custGeom>
                <a:avLst/>
                <a:gdLst/>
                <a:ahLst/>
                <a:cxnLst/>
                <a:rect l="l" t="t" r="r" b="b"/>
                <a:pathLst>
                  <a:path w="287" h="1313" extrusionOk="0">
                    <a:moveTo>
                      <a:pt x="108" y="1"/>
                    </a:moveTo>
                    <a:lnTo>
                      <a:pt x="108" y="1"/>
                    </a:lnTo>
                    <a:cubicBezTo>
                      <a:pt x="1" y="367"/>
                      <a:pt x="10" y="759"/>
                      <a:pt x="143" y="1107"/>
                    </a:cubicBezTo>
                    <a:cubicBezTo>
                      <a:pt x="170" y="1187"/>
                      <a:pt x="215" y="1277"/>
                      <a:pt x="286" y="1312"/>
                    </a:cubicBezTo>
                    <a:cubicBezTo>
                      <a:pt x="286" y="1259"/>
                      <a:pt x="268" y="1205"/>
                      <a:pt x="259" y="1152"/>
                    </a:cubicBezTo>
                    <a:cubicBezTo>
                      <a:pt x="179" y="830"/>
                      <a:pt x="161" y="491"/>
                      <a:pt x="197" y="152"/>
                    </a:cubicBezTo>
                    <a:lnTo>
                      <a:pt x="197" y="152"/>
                    </a:lnTo>
                    <a:cubicBezTo>
                      <a:pt x="143" y="465"/>
                      <a:pt x="143" y="786"/>
                      <a:pt x="188" y="1089"/>
                    </a:cubicBezTo>
                    <a:cubicBezTo>
                      <a:pt x="170" y="1071"/>
                      <a:pt x="161" y="1045"/>
                      <a:pt x="152" y="1018"/>
                    </a:cubicBezTo>
                    <a:cubicBezTo>
                      <a:pt x="36" y="706"/>
                      <a:pt x="63" y="340"/>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3"/>
              <p:cNvSpPr/>
              <p:nvPr/>
            </p:nvSpPr>
            <p:spPr>
              <a:xfrm>
                <a:off x="952121" y="394714"/>
                <a:ext cx="19007" cy="25226"/>
              </a:xfrm>
              <a:custGeom>
                <a:avLst/>
                <a:gdLst/>
                <a:ahLst/>
                <a:cxnLst/>
                <a:rect l="l" t="t" r="r" b="b"/>
                <a:pathLst>
                  <a:path w="162" h="215" extrusionOk="0">
                    <a:moveTo>
                      <a:pt x="161" y="0"/>
                    </a:moveTo>
                    <a:cubicBezTo>
                      <a:pt x="143" y="54"/>
                      <a:pt x="117" y="89"/>
                      <a:pt x="90" y="134"/>
                    </a:cubicBezTo>
                    <a:cubicBezTo>
                      <a:pt x="81" y="143"/>
                      <a:pt x="81" y="143"/>
                      <a:pt x="72" y="152"/>
                    </a:cubicBezTo>
                    <a:cubicBezTo>
                      <a:pt x="63" y="152"/>
                      <a:pt x="54" y="152"/>
                      <a:pt x="45" y="143"/>
                    </a:cubicBezTo>
                    <a:cubicBezTo>
                      <a:pt x="36" y="134"/>
                      <a:pt x="36" y="125"/>
                      <a:pt x="36" y="116"/>
                    </a:cubicBezTo>
                    <a:cubicBezTo>
                      <a:pt x="19" y="80"/>
                      <a:pt x="1" y="36"/>
                      <a:pt x="1" y="9"/>
                    </a:cubicBezTo>
                    <a:lnTo>
                      <a:pt x="1" y="9"/>
                    </a:lnTo>
                    <a:cubicBezTo>
                      <a:pt x="1" y="36"/>
                      <a:pt x="1" y="54"/>
                      <a:pt x="10" y="80"/>
                    </a:cubicBezTo>
                    <a:cubicBezTo>
                      <a:pt x="10" y="125"/>
                      <a:pt x="19" y="179"/>
                      <a:pt x="54" y="205"/>
                    </a:cubicBezTo>
                    <a:cubicBezTo>
                      <a:pt x="63" y="214"/>
                      <a:pt x="72" y="214"/>
                      <a:pt x="81" y="214"/>
                    </a:cubicBezTo>
                    <a:cubicBezTo>
                      <a:pt x="99" y="214"/>
                      <a:pt x="108" y="196"/>
                      <a:pt x="117" y="179"/>
                    </a:cubicBezTo>
                    <a:cubicBezTo>
                      <a:pt x="135" y="125"/>
                      <a:pt x="152" y="63"/>
                      <a:pt x="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3"/>
              <p:cNvSpPr/>
              <p:nvPr/>
            </p:nvSpPr>
            <p:spPr>
              <a:xfrm>
                <a:off x="973122" y="449155"/>
                <a:ext cx="35668" cy="87998"/>
              </a:xfrm>
              <a:custGeom>
                <a:avLst/>
                <a:gdLst/>
                <a:ahLst/>
                <a:cxnLst/>
                <a:rect l="l" t="t" r="r" b="b"/>
                <a:pathLst>
                  <a:path w="304" h="750" extrusionOk="0">
                    <a:moveTo>
                      <a:pt x="0" y="0"/>
                    </a:moveTo>
                    <a:lnTo>
                      <a:pt x="0" y="0"/>
                    </a:lnTo>
                    <a:cubicBezTo>
                      <a:pt x="9" y="125"/>
                      <a:pt x="27" y="241"/>
                      <a:pt x="63" y="366"/>
                    </a:cubicBezTo>
                    <a:cubicBezTo>
                      <a:pt x="89" y="500"/>
                      <a:pt x="134" y="633"/>
                      <a:pt x="232" y="732"/>
                    </a:cubicBezTo>
                    <a:cubicBezTo>
                      <a:pt x="241" y="741"/>
                      <a:pt x="250" y="749"/>
                      <a:pt x="268" y="749"/>
                    </a:cubicBezTo>
                    <a:cubicBezTo>
                      <a:pt x="277" y="749"/>
                      <a:pt x="295" y="732"/>
                      <a:pt x="303" y="723"/>
                    </a:cubicBezTo>
                    <a:cubicBezTo>
                      <a:pt x="303" y="705"/>
                      <a:pt x="303" y="687"/>
                      <a:pt x="303" y="669"/>
                    </a:cubicBezTo>
                    <a:cubicBezTo>
                      <a:pt x="295" y="598"/>
                      <a:pt x="286" y="535"/>
                      <a:pt x="277" y="464"/>
                    </a:cubicBezTo>
                    <a:cubicBezTo>
                      <a:pt x="277" y="518"/>
                      <a:pt x="259" y="589"/>
                      <a:pt x="250" y="642"/>
                    </a:cubicBezTo>
                    <a:cubicBezTo>
                      <a:pt x="250" y="651"/>
                      <a:pt x="250" y="660"/>
                      <a:pt x="241" y="660"/>
                    </a:cubicBezTo>
                    <a:cubicBezTo>
                      <a:pt x="238" y="663"/>
                      <a:pt x="235" y="664"/>
                      <a:pt x="232" y="664"/>
                    </a:cubicBezTo>
                    <a:cubicBezTo>
                      <a:pt x="226" y="664"/>
                      <a:pt x="220" y="660"/>
                      <a:pt x="214" y="660"/>
                    </a:cubicBezTo>
                    <a:cubicBezTo>
                      <a:pt x="196" y="642"/>
                      <a:pt x="188" y="616"/>
                      <a:pt x="179" y="589"/>
                    </a:cubicBezTo>
                    <a:cubicBezTo>
                      <a:pt x="98" y="410"/>
                      <a:pt x="36" y="19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3"/>
              <p:cNvSpPr/>
              <p:nvPr/>
            </p:nvSpPr>
            <p:spPr>
              <a:xfrm>
                <a:off x="935460" y="397765"/>
                <a:ext cx="82718" cy="188784"/>
              </a:xfrm>
              <a:custGeom>
                <a:avLst/>
                <a:gdLst/>
                <a:ahLst/>
                <a:cxnLst/>
                <a:rect l="l" t="t" r="r" b="b"/>
                <a:pathLst>
                  <a:path w="705" h="1609" extrusionOk="0">
                    <a:moveTo>
                      <a:pt x="45" y="1"/>
                    </a:moveTo>
                    <a:cubicBezTo>
                      <a:pt x="0" y="447"/>
                      <a:pt x="89" y="893"/>
                      <a:pt x="312" y="1277"/>
                    </a:cubicBezTo>
                    <a:cubicBezTo>
                      <a:pt x="375" y="1384"/>
                      <a:pt x="446" y="1491"/>
                      <a:pt x="544" y="1571"/>
                    </a:cubicBezTo>
                    <a:cubicBezTo>
                      <a:pt x="569" y="1590"/>
                      <a:pt x="604" y="1609"/>
                      <a:pt x="634" y="1609"/>
                    </a:cubicBezTo>
                    <a:cubicBezTo>
                      <a:pt x="647" y="1609"/>
                      <a:pt x="659" y="1606"/>
                      <a:pt x="669" y="1598"/>
                    </a:cubicBezTo>
                    <a:cubicBezTo>
                      <a:pt x="705" y="1571"/>
                      <a:pt x="696" y="1526"/>
                      <a:pt x="687" y="1482"/>
                    </a:cubicBezTo>
                    <a:cubicBezTo>
                      <a:pt x="660" y="1357"/>
                      <a:pt x="607" y="1241"/>
                      <a:pt x="535" y="1134"/>
                    </a:cubicBezTo>
                    <a:lnTo>
                      <a:pt x="535" y="1134"/>
                    </a:lnTo>
                    <a:cubicBezTo>
                      <a:pt x="580" y="1250"/>
                      <a:pt x="624" y="1384"/>
                      <a:pt x="642" y="1509"/>
                    </a:cubicBezTo>
                    <a:cubicBezTo>
                      <a:pt x="651" y="1526"/>
                      <a:pt x="651" y="1553"/>
                      <a:pt x="633" y="1562"/>
                    </a:cubicBezTo>
                    <a:cubicBezTo>
                      <a:pt x="616" y="1562"/>
                      <a:pt x="607" y="1553"/>
                      <a:pt x="598" y="1553"/>
                    </a:cubicBezTo>
                    <a:cubicBezTo>
                      <a:pt x="553" y="1518"/>
                      <a:pt x="517" y="1473"/>
                      <a:pt x="482" y="1428"/>
                    </a:cubicBezTo>
                    <a:cubicBezTo>
                      <a:pt x="178" y="1018"/>
                      <a:pt x="18" y="509"/>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33"/>
              <p:cNvSpPr/>
              <p:nvPr/>
            </p:nvSpPr>
            <p:spPr>
              <a:xfrm>
                <a:off x="992951" y="418767"/>
                <a:ext cx="24170" cy="48223"/>
              </a:xfrm>
              <a:custGeom>
                <a:avLst/>
                <a:gdLst/>
                <a:ahLst/>
                <a:cxnLst/>
                <a:rect l="l" t="t" r="r" b="b"/>
                <a:pathLst>
                  <a:path w="206" h="411" extrusionOk="0">
                    <a:moveTo>
                      <a:pt x="10" y="0"/>
                    </a:moveTo>
                    <a:cubicBezTo>
                      <a:pt x="1" y="116"/>
                      <a:pt x="10" y="223"/>
                      <a:pt x="45" y="330"/>
                    </a:cubicBezTo>
                    <a:cubicBezTo>
                      <a:pt x="54" y="366"/>
                      <a:pt x="72" y="411"/>
                      <a:pt x="108" y="411"/>
                    </a:cubicBezTo>
                    <a:cubicBezTo>
                      <a:pt x="134" y="411"/>
                      <a:pt x="152" y="402"/>
                      <a:pt x="161" y="384"/>
                    </a:cubicBezTo>
                    <a:cubicBezTo>
                      <a:pt x="179" y="366"/>
                      <a:pt x="179" y="339"/>
                      <a:pt x="188" y="322"/>
                    </a:cubicBezTo>
                    <a:cubicBezTo>
                      <a:pt x="206" y="250"/>
                      <a:pt x="206" y="179"/>
                      <a:pt x="188" y="99"/>
                    </a:cubicBezTo>
                    <a:cubicBezTo>
                      <a:pt x="188" y="179"/>
                      <a:pt x="170" y="241"/>
                      <a:pt x="143" y="304"/>
                    </a:cubicBezTo>
                    <a:cubicBezTo>
                      <a:pt x="143" y="322"/>
                      <a:pt x="134" y="339"/>
                      <a:pt x="117" y="339"/>
                    </a:cubicBezTo>
                    <a:cubicBezTo>
                      <a:pt x="108" y="339"/>
                      <a:pt x="99" y="330"/>
                      <a:pt x="90" y="330"/>
                    </a:cubicBezTo>
                    <a:cubicBezTo>
                      <a:pt x="72" y="304"/>
                      <a:pt x="63" y="277"/>
                      <a:pt x="54" y="241"/>
                    </a:cubicBezTo>
                    <a:cubicBezTo>
                      <a:pt x="36" y="170"/>
                      <a:pt x="19" y="81"/>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3"/>
              <p:cNvSpPr/>
              <p:nvPr/>
            </p:nvSpPr>
            <p:spPr>
              <a:xfrm>
                <a:off x="1006561" y="482593"/>
                <a:ext cx="73449" cy="94333"/>
              </a:xfrm>
              <a:custGeom>
                <a:avLst/>
                <a:gdLst/>
                <a:ahLst/>
                <a:cxnLst/>
                <a:rect l="l" t="t" r="r" b="b"/>
                <a:pathLst>
                  <a:path w="626" h="804" extrusionOk="0">
                    <a:moveTo>
                      <a:pt x="1" y="1"/>
                    </a:moveTo>
                    <a:lnTo>
                      <a:pt x="1" y="1"/>
                    </a:lnTo>
                    <a:cubicBezTo>
                      <a:pt x="90" y="241"/>
                      <a:pt x="224" y="464"/>
                      <a:pt x="393" y="652"/>
                    </a:cubicBezTo>
                    <a:cubicBezTo>
                      <a:pt x="447" y="705"/>
                      <a:pt x="491" y="759"/>
                      <a:pt x="554" y="795"/>
                    </a:cubicBezTo>
                    <a:cubicBezTo>
                      <a:pt x="572" y="795"/>
                      <a:pt x="581" y="803"/>
                      <a:pt x="598" y="803"/>
                    </a:cubicBezTo>
                    <a:cubicBezTo>
                      <a:pt x="625" y="795"/>
                      <a:pt x="625" y="750"/>
                      <a:pt x="616" y="723"/>
                    </a:cubicBezTo>
                    <a:cubicBezTo>
                      <a:pt x="554" y="518"/>
                      <a:pt x="473" y="331"/>
                      <a:pt x="357" y="152"/>
                    </a:cubicBezTo>
                    <a:lnTo>
                      <a:pt x="357" y="152"/>
                    </a:lnTo>
                    <a:cubicBezTo>
                      <a:pt x="411" y="277"/>
                      <a:pt x="465" y="393"/>
                      <a:pt x="509" y="527"/>
                    </a:cubicBezTo>
                    <a:cubicBezTo>
                      <a:pt x="527" y="563"/>
                      <a:pt x="536" y="598"/>
                      <a:pt x="527" y="643"/>
                    </a:cubicBezTo>
                    <a:cubicBezTo>
                      <a:pt x="500" y="643"/>
                      <a:pt x="473" y="616"/>
                      <a:pt x="447" y="598"/>
                    </a:cubicBezTo>
                    <a:cubicBezTo>
                      <a:pt x="277" y="420"/>
                      <a:pt x="126" y="21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3"/>
              <p:cNvSpPr/>
              <p:nvPr/>
            </p:nvSpPr>
            <p:spPr>
              <a:xfrm>
                <a:off x="1043168" y="470039"/>
                <a:ext cx="26282" cy="31562"/>
              </a:xfrm>
              <a:custGeom>
                <a:avLst/>
                <a:gdLst/>
                <a:ahLst/>
                <a:cxnLst/>
                <a:rect l="l" t="t" r="r" b="b"/>
                <a:pathLst>
                  <a:path w="224" h="269" extrusionOk="0">
                    <a:moveTo>
                      <a:pt x="1" y="1"/>
                    </a:moveTo>
                    <a:lnTo>
                      <a:pt x="1" y="1"/>
                    </a:lnTo>
                    <a:cubicBezTo>
                      <a:pt x="10" y="72"/>
                      <a:pt x="54" y="125"/>
                      <a:pt x="90" y="188"/>
                    </a:cubicBezTo>
                    <a:cubicBezTo>
                      <a:pt x="117" y="215"/>
                      <a:pt x="135" y="250"/>
                      <a:pt x="170" y="259"/>
                    </a:cubicBezTo>
                    <a:cubicBezTo>
                      <a:pt x="179" y="268"/>
                      <a:pt x="188" y="268"/>
                      <a:pt x="197" y="268"/>
                    </a:cubicBezTo>
                    <a:cubicBezTo>
                      <a:pt x="206" y="259"/>
                      <a:pt x="206" y="259"/>
                      <a:pt x="215" y="250"/>
                    </a:cubicBezTo>
                    <a:cubicBezTo>
                      <a:pt x="224" y="224"/>
                      <a:pt x="215" y="197"/>
                      <a:pt x="206" y="179"/>
                    </a:cubicBezTo>
                    <a:cubicBezTo>
                      <a:pt x="188" y="125"/>
                      <a:pt x="170" y="72"/>
                      <a:pt x="153" y="18"/>
                    </a:cubicBezTo>
                    <a:lnTo>
                      <a:pt x="153" y="18"/>
                    </a:lnTo>
                    <a:cubicBezTo>
                      <a:pt x="161" y="63"/>
                      <a:pt x="161" y="99"/>
                      <a:pt x="161" y="143"/>
                    </a:cubicBezTo>
                    <a:cubicBezTo>
                      <a:pt x="161" y="152"/>
                      <a:pt x="161" y="152"/>
                      <a:pt x="161" y="161"/>
                    </a:cubicBezTo>
                    <a:cubicBezTo>
                      <a:pt x="159" y="164"/>
                      <a:pt x="156" y="165"/>
                      <a:pt x="154" y="165"/>
                    </a:cubicBezTo>
                    <a:cubicBezTo>
                      <a:pt x="147" y="165"/>
                      <a:pt x="141" y="158"/>
                      <a:pt x="135" y="152"/>
                    </a:cubicBezTo>
                    <a:cubicBezTo>
                      <a:pt x="81" y="116"/>
                      <a:pt x="37" y="6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3"/>
              <p:cNvSpPr/>
              <p:nvPr/>
            </p:nvSpPr>
            <p:spPr>
              <a:xfrm>
                <a:off x="1075668" y="340039"/>
                <a:ext cx="92221" cy="236889"/>
              </a:xfrm>
              <a:custGeom>
                <a:avLst/>
                <a:gdLst/>
                <a:ahLst/>
                <a:cxnLst/>
                <a:rect l="l" t="t" r="r" b="b"/>
                <a:pathLst>
                  <a:path w="786" h="2019" extrusionOk="0">
                    <a:moveTo>
                      <a:pt x="197" y="1"/>
                    </a:moveTo>
                    <a:cubicBezTo>
                      <a:pt x="188" y="1"/>
                      <a:pt x="179" y="1"/>
                      <a:pt x="170" y="2"/>
                    </a:cubicBezTo>
                    <a:cubicBezTo>
                      <a:pt x="152" y="2"/>
                      <a:pt x="116" y="29"/>
                      <a:pt x="116" y="47"/>
                    </a:cubicBezTo>
                    <a:cubicBezTo>
                      <a:pt x="161" y="172"/>
                      <a:pt x="152" y="315"/>
                      <a:pt x="134" y="448"/>
                    </a:cubicBezTo>
                    <a:cubicBezTo>
                      <a:pt x="107" y="582"/>
                      <a:pt x="63" y="716"/>
                      <a:pt x="36" y="841"/>
                    </a:cubicBezTo>
                    <a:cubicBezTo>
                      <a:pt x="18" y="912"/>
                      <a:pt x="0" y="993"/>
                      <a:pt x="9" y="1064"/>
                    </a:cubicBezTo>
                    <a:cubicBezTo>
                      <a:pt x="9" y="1171"/>
                      <a:pt x="54" y="1278"/>
                      <a:pt x="99" y="1376"/>
                    </a:cubicBezTo>
                    <a:cubicBezTo>
                      <a:pt x="206" y="1590"/>
                      <a:pt x="366" y="1787"/>
                      <a:pt x="580" y="1885"/>
                    </a:cubicBezTo>
                    <a:cubicBezTo>
                      <a:pt x="580" y="1902"/>
                      <a:pt x="589" y="1911"/>
                      <a:pt x="598" y="1920"/>
                    </a:cubicBezTo>
                    <a:cubicBezTo>
                      <a:pt x="616" y="1938"/>
                      <a:pt x="625" y="1956"/>
                      <a:pt x="652" y="1956"/>
                    </a:cubicBezTo>
                    <a:cubicBezTo>
                      <a:pt x="670" y="1956"/>
                      <a:pt x="687" y="1947"/>
                      <a:pt x="696" y="1929"/>
                    </a:cubicBezTo>
                    <a:cubicBezTo>
                      <a:pt x="696" y="1956"/>
                      <a:pt x="714" y="1992"/>
                      <a:pt x="732" y="2001"/>
                    </a:cubicBezTo>
                    <a:cubicBezTo>
                      <a:pt x="741" y="2010"/>
                      <a:pt x="750" y="2018"/>
                      <a:pt x="759" y="2018"/>
                    </a:cubicBezTo>
                    <a:cubicBezTo>
                      <a:pt x="785" y="2018"/>
                      <a:pt x="785" y="1983"/>
                      <a:pt x="785" y="1956"/>
                    </a:cubicBezTo>
                    <a:cubicBezTo>
                      <a:pt x="777" y="1849"/>
                      <a:pt x="777" y="1733"/>
                      <a:pt x="768" y="1617"/>
                    </a:cubicBezTo>
                    <a:cubicBezTo>
                      <a:pt x="759" y="1430"/>
                      <a:pt x="741" y="1233"/>
                      <a:pt x="714" y="1046"/>
                    </a:cubicBezTo>
                    <a:cubicBezTo>
                      <a:pt x="696" y="975"/>
                      <a:pt x="678" y="894"/>
                      <a:pt x="661" y="814"/>
                    </a:cubicBezTo>
                    <a:cubicBezTo>
                      <a:pt x="598" y="609"/>
                      <a:pt x="536" y="395"/>
                      <a:pt x="438" y="199"/>
                    </a:cubicBezTo>
                    <a:cubicBezTo>
                      <a:pt x="420" y="154"/>
                      <a:pt x="393" y="109"/>
                      <a:pt x="357" y="74"/>
                    </a:cubicBezTo>
                    <a:cubicBezTo>
                      <a:pt x="318" y="27"/>
                      <a:pt x="259"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3"/>
              <p:cNvSpPr/>
              <p:nvPr/>
            </p:nvSpPr>
            <p:spPr>
              <a:xfrm>
                <a:off x="1119667" y="433433"/>
                <a:ext cx="25226" cy="130940"/>
              </a:xfrm>
              <a:custGeom>
                <a:avLst/>
                <a:gdLst/>
                <a:ahLst/>
                <a:cxnLst/>
                <a:rect l="l" t="t" r="r" b="b"/>
                <a:pathLst>
                  <a:path w="215" h="1116" extrusionOk="0">
                    <a:moveTo>
                      <a:pt x="0" y="0"/>
                    </a:moveTo>
                    <a:cubicBezTo>
                      <a:pt x="9" y="268"/>
                      <a:pt x="45" y="527"/>
                      <a:pt x="98" y="785"/>
                    </a:cubicBezTo>
                    <a:cubicBezTo>
                      <a:pt x="98" y="785"/>
                      <a:pt x="98" y="776"/>
                      <a:pt x="107" y="776"/>
                    </a:cubicBezTo>
                    <a:cubicBezTo>
                      <a:pt x="107" y="776"/>
                      <a:pt x="98" y="785"/>
                      <a:pt x="98" y="785"/>
                    </a:cubicBezTo>
                    <a:cubicBezTo>
                      <a:pt x="116" y="883"/>
                      <a:pt x="143" y="973"/>
                      <a:pt x="170" y="1071"/>
                    </a:cubicBezTo>
                    <a:cubicBezTo>
                      <a:pt x="179" y="1080"/>
                      <a:pt x="187" y="1080"/>
                      <a:pt x="205" y="1089"/>
                    </a:cubicBezTo>
                    <a:cubicBezTo>
                      <a:pt x="205" y="1105"/>
                      <a:pt x="212" y="1106"/>
                      <a:pt x="214" y="1113"/>
                    </a:cubicBezTo>
                    <a:lnTo>
                      <a:pt x="214" y="1113"/>
                    </a:lnTo>
                    <a:cubicBezTo>
                      <a:pt x="205" y="1033"/>
                      <a:pt x="196" y="945"/>
                      <a:pt x="179" y="866"/>
                    </a:cubicBezTo>
                    <a:cubicBezTo>
                      <a:pt x="152" y="767"/>
                      <a:pt x="125" y="669"/>
                      <a:pt x="98" y="562"/>
                    </a:cubicBezTo>
                    <a:cubicBezTo>
                      <a:pt x="54" y="384"/>
                      <a:pt x="18" y="188"/>
                      <a:pt x="0" y="0"/>
                    </a:cubicBezTo>
                    <a:close/>
                    <a:moveTo>
                      <a:pt x="214" y="1113"/>
                    </a:moveTo>
                    <a:lnTo>
                      <a:pt x="214" y="1113"/>
                    </a:lnTo>
                    <a:cubicBezTo>
                      <a:pt x="214" y="1114"/>
                      <a:pt x="214" y="1115"/>
                      <a:pt x="214" y="1115"/>
                    </a:cubicBezTo>
                    <a:cubicBezTo>
                      <a:pt x="214" y="1114"/>
                      <a:pt x="214" y="1114"/>
                      <a:pt x="214" y="1113"/>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3"/>
              <p:cNvSpPr/>
              <p:nvPr/>
            </p:nvSpPr>
            <p:spPr>
              <a:xfrm>
                <a:off x="1131165" y="417711"/>
                <a:ext cx="36724" cy="159217"/>
              </a:xfrm>
              <a:custGeom>
                <a:avLst/>
                <a:gdLst/>
                <a:ahLst/>
                <a:cxnLst/>
                <a:rect l="l" t="t" r="r" b="b"/>
                <a:pathLst>
                  <a:path w="313" h="1357" extrusionOk="0">
                    <a:moveTo>
                      <a:pt x="0" y="0"/>
                    </a:moveTo>
                    <a:lnTo>
                      <a:pt x="0" y="0"/>
                    </a:lnTo>
                    <a:cubicBezTo>
                      <a:pt x="72" y="339"/>
                      <a:pt x="134" y="678"/>
                      <a:pt x="188" y="1017"/>
                    </a:cubicBezTo>
                    <a:cubicBezTo>
                      <a:pt x="205" y="1107"/>
                      <a:pt x="214" y="1196"/>
                      <a:pt x="205" y="1285"/>
                    </a:cubicBezTo>
                    <a:cubicBezTo>
                      <a:pt x="214" y="1276"/>
                      <a:pt x="223" y="1276"/>
                      <a:pt x="223" y="1267"/>
                    </a:cubicBezTo>
                    <a:cubicBezTo>
                      <a:pt x="223" y="1294"/>
                      <a:pt x="241" y="1330"/>
                      <a:pt x="259" y="1339"/>
                    </a:cubicBezTo>
                    <a:cubicBezTo>
                      <a:pt x="268" y="1348"/>
                      <a:pt x="277" y="1356"/>
                      <a:pt x="286" y="1356"/>
                    </a:cubicBezTo>
                    <a:cubicBezTo>
                      <a:pt x="295" y="1356"/>
                      <a:pt x="304" y="1348"/>
                      <a:pt x="312" y="1330"/>
                    </a:cubicBezTo>
                    <a:cubicBezTo>
                      <a:pt x="286" y="1249"/>
                      <a:pt x="268" y="1160"/>
                      <a:pt x="259" y="1071"/>
                    </a:cubicBezTo>
                    <a:cubicBezTo>
                      <a:pt x="205" y="705"/>
                      <a:pt x="116" y="348"/>
                      <a:pt x="0"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3"/>
              <p:cNvSpPr/>
              <p:nvPr/>
            </p:nvSpPr>
            <p:spPr>
              <a:xfrm>
                <a:off x="1103944" y="395770"/>
                <a:ext cx="27338" cy="133404"/>
              </a:xfrm>
              <a:custGeom>
                <a:avLst/>
                <a:gdLst/>
                <a:ahLst/>
                <a:cxnLst/>
                <a:rect l="l" t="t" r="r" b="b"/>
                <a:pathLst>
                  <a:path w="233" h="1137" extrusionOk="0">
                    <a:moveTo>
                      <a:pt x="63" y="0"/>
                    </a:moveTo>
                    <a:cubicBezTo>
                      <a:pt x="63" y="179"/>
                      <a:pt x="18" y="339"/>
                      <a:pt x="9" y="518"/>
                    </a:cubicBezTo>
                    <a:cubicBezTo>
                      <a:pt x="0" y="696"/>
                      <a:pt x="0" y="883"/>
                      <a:pt x="72" y="1053"/>
                    </a:cubicBezTo>
                    <a:cubicBezTo>
                      <a:pt x="90" y="1080"/>
                      <a:pt x="107" y="1115"/>
                      <a:pt x="134" y="1133"/>
                    </a:cubicBezTo>
                    <a:cubicBezTo>
                      <a:pt x="141" y="1135"/>
                      <a:pt x="149" y="1136"/>
                      <a:pt x="158" y="1136"/>
                    </a:cubicBezTo>
                    <a:cubicBezTo>
                      <a:pt x="185" y="1136"/>
                      <a:pt x="219" y="1126"/>
                      <a:pt x="232" y="1106"/>
                    </a:cubicBezTo>
                    <a:cubicBezTo>
                      <a:pt x="223" y="1106"/>
                      <a:pt x="214" y="1106"/>
                      <a:pt x="205" y="1097"/>
                    </a:cubicBezTo>
                    <a:cubicBezTo>
                      <a:pt x="143" y="1044"/>
                      <a:pt x="98" y="964"/>
                      <a:pt x="81" y="883"/>
                    </a:cubicBezTo>
                    <a:cubicBezTo>
                      <a:pt x="18" y="589"/>
                      <a:pt x="125" y="286"/>
                      <a:pt x="63"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3"/>
              <p:cNvSpPr/>
              <p:nvPr/>
            </p:nvSpPr>
            <p:spPr>
              <a:xfrm>
                <a:off x="1131165" y="524480"/>
                <a:ext cx="1173" cy="1173"/>
              </a:xfrm>
              <a:custGeom>
                <a:avLst/>
                <a:gdLst/>
                <a:ahLst/>
                <a:cxnLst/>
                <a:rect l="l" t="t" r="r" b="b"/>
                <a:pathLst>
                  <a:path w="10" h="10" extrusionOk="0">
                    <a:moveTo>
                      <a:pt x="9" y="0"/>
                    </a:moveTo>
                    <a:cubicBezTo>
                      <a:pt x="0" y="0"/>
                      <a:pt x="0" y="9"/>
                      <a:pt x="0" y="9"/>
                    </a:cubicBezTo>
                    <a:cubicBezTo>
                      <a:pt x="0" y="9"/>
                      <a:pt x="9" y="0"/>
                      <a:pt x="9" y="0"/>
                    </a:cubicBezTo>
                    <a:close/>
                  </a:path>
                </a:pathLst>
              </a:custGeom>
              <a:solidFill>
                <a:srgbClr val="3F42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3"/>
              <p:cNvSpPr/>
              <p:nvPr/>
            </p:nvSpPr>
            <p:spPr>
              <a:xfrm>
                <a:off x="1131165" y="525536"/>
                <a:ext cx="117" cy="117"/>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3F42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3"/>
              <p:cNvSpPr/>
              <p:nvPr/>
            </p:nvSpPr>
            <p:spPr>
              <a:xfrm>
                <a:off x="924900" y="232448"/>
                <a:ext cx="226212" cy="143260"/>
              </a:xfrm>
              <a:custGeom>
                <a:avLst/>
                <a:gdLst/>
                <a:ahLst/>
                <a:cxnLst/>
                <a:rect l="l" t="t" r="r" b="b"/>
                <a:pathLst>
                  <a:path w="1928" h="1221" extrusionOk="0">
                    <a:moveTo>
                      <a:pt x="899" y="0"/>
                    </a:moveTo>
                    <a:cubicBezTo>
                      <a:pt x="714" y="0"/>
                      <a:pt x="530" y="60"/>
                      <a:pt x="393" y="179"/>
                    </a:cubicBezTo>
                    <a:cubicBezTo>
                      <a:pt x="277" y="286"/>
                      <a:pt x="197" y="429"/>
                      <a:pt x="126" y="571"/>
                    </a:cubicBezTo>
                    <a:cubicBezTo>
                      <a:pt x="63" y="696"/>
                      <a:pt x="10" y="821"/>
                      <a:pt x="1" y="955"/>
                    </a:cubicBezTo>
                    <a:cubicBezTo>
                      <a:pt x="51" y="911"/>
                      <a:pt x="120" y="893"/>
                      <a:pt x="194" y="893"/>
                    </a:cubicBezTo>
                    <a:cubicBezTo>
                      <a:pt x="224" y="893"/>
                      <a:pt x="255" y="896"/>
                      <a:pt x="286" y="901"/>
                    </a:cubicBezTo>
                    <a:cubicBezTo>
                      <a:pt x="456" y="928"/>
                      <a:pt x="625" y="982"/>
                      <a:pt x="768" y="1080"/>
                    </a:cubicBezTo>
                    <a:cubicBezTo>
                      <a:pt x="830" y="1116"/>
                      <a:pt x="893" y="1160"/>
                      <a:pt x="955" y="1187"/>
                    </a:cubicBezTo>
                    <a:cubicBezTo>
                      <a:pt x="1029" y="1213"/>
                      <a:pt x="1106" y="1221"/>
                      <a:pt x="1183" y="1221"/>
                    </a:cubicBezTo>
                    <a:cubicBezTo>
                      <a:pt x="1235" y="1221"/>
                      <a:pt x="1288" y="1217"/>
                      <a:pt x="1339" y="1214"/>
                    </a:cubicBezTo>
                    <a:cubicBezTo>
                      <a:pt x="1419" y="1214"/>
                      <a:pt x="1491" y="1205"/>
                      <a:pt x="1553" y="1169"/>
                    </a:cubicBezTo>
                    <a:cubicBezTo>
                      <a:pt x="1568" y="1159"/>
                      <a:pt x="1582" y="1156"/>
                      <a:pt x="1597" y="1156"/>
                    </a:cubicBezTo>
                    <a:cubicBezTo>
                      <a:pt x="1636" y="1156"/>
                      <a:pt x="1677" y="1183"/>
                      <a:pt x="1723" y="1196"/>
                    </a:cubicBezTo>
                    <a:cubicBezTo>
                      <a:pt x="1749" y="1202"/>
                      <a:pt x="1776" y="1207"/>
                      <a:pt x="1802" y="1207"/>
                    </a:cubicBezTo>
                    <a:cubicBezTo>
                      <a:pt x="1847" y="1207"/>
                      <a:pt x="1887" y="1194"/>
                      <a:pt x="1910" y="1160"/>
                    </a:cubicBezTo>
                    <a:cubicBezTo>
                      <a:pt x="1928" y="1133"/>
                      <a:pt x="1928" y="1089"/>
                      <a:pt x="1919" y="1062"/>
                    </a:cubicBezTo>
                    <a:cubicBezTo>
                      <a:pt x="1919" y="982"/>
                      <a:pt x="1919" y="901"/>
                      <a:pt x="1892" y="830"/>
                    </a:cubicBezTo>
                    <a:cubicBezTo>
                      <a:pt x="1883" y="785"/>
                      <a:pt x="1865" y="750"/>
                      <a:pt x="1839" y="705"/>
                    </a:cubicBezTo>
                    <a:cubicBezTo>
                      <a:pt x="1821" y="661"/>
                      <a:pt x="1794" y="616"/>
                      <a:pt x="1767" y="571"/>
                    </a:cubicBezTo>
                    <a:cubicBezTo>
                      <a:pt x="1633" y="331"/>
                      <a:pt x="1419" y="134"/>
                      <a:pt x="1169" y="45"/>
                    </a:cubicBezTo>
                    <a:cubicBezTo>
                      <a:pt x="1083" y="15"/>
                      <a:pt x="991" y="0"/>
                      <a:pt x="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3"/>
              <p:cNvSpPr/>
              <p:nvPr/>
            </p:nvSpPr>
            <p:spPr>
              <a:xfrm>
                <a:off x="964675" y="232448"/>
                <a:ext cx="195941" cy="242990"/>
              </a:xfrm>
              <a:custGeom>
                <a:avLst/>
                <a:gdLst/>
                <a:ahLst/>
                <a:cxnLst/>
                <a:rect l="l" t="t" r="r" b="b"/>
                <a:pathLst>
                  <a:path w="1670" h="2071" extrusionOk="0">
                    <a:moveTo>
                      <a:pt x="560" y="0"/>
                    </a:moveTo>
                    <a:cubicBezTo>
                      <a:pt x="375" y="0"/>
                      <a:pt x="191" y="60"/>
                      <a:pt x="54" y="179"/>
                    </a:cubicBezTo>
                    <a:cubicBezTo>
                      <a:pt x="36" y="197"/>
                      <a:pt x="19" y="223"/>
                      <a:pt x="1" y="241"/>
                    </a:cubicBezTo>
                    <a:cubicBezTo>
                      <a:pt x="224" y="322"/>
                      <a:pt x="429" y="455"/>
                      <a:pt x="563" y="643"/>
                    </a:cubicBezTo>
                    <a:cubicBezTo>
                      <a:pt x="920" y="1133"/>
                      <a:pt x="1277" y="1615"/>
                      <a:pt x="1669" y="2070"/>
                    </a:cubicBezTo>
                    <a:cubicBezTo>
                      <a:pt x="1669" y="2034"/>
                      <a:pt x="1660" y="1999"/>
                      <a:pt x="1660" y="1972"/>
                    </a:cubicBezTo>
                    <a:cubicBezTo>
                      <a:pt x="1642" y="1892"/>
                      <a:pt x="1624" y="1811"/>
                      <a:pt x="1607" y="1731"/>
                    </a:cubicBezTo>
                    <a:cubicBezTo>
                      <a:pt x="1553" y="1553"/>
                      <a:pt x="1500" y="1374"/>
                      <a:pt x="1428" y="1205"/>
                    </a:cubicBezTo>
                    <a:lnTo>
                      <a:pt x="1428" y="1205"/>
                    </a:lnTo>
                    <a:cubicBezTo>
                      <a:pt x="1440" y="1207"/>
                      <a:pt x="1452" y="1208"/>
                      <a:pt x="1464" y="1208"/>
                    </a:cubicBezTo>
                    <a:cubicBezTo>
                      <a:pt x="1505" y="1208"/>
                      <a:pt x="1543" y="1195"/>
                      <a:pt x="1571" y="1160"/>
                    </a:cubicBezTo>
                    <a:cubicBezTo>
                      <a:pt x="1589" y="1133"/>
                      <a:pt x="1589" y="1089"/>
                      <a:pt x="1580" y="1062"/>
                    </a:cubicBezTo>
                    <a:cubicBezTo>
                      <a:pt x="1580" y="982"/>
                      <a:pt x="1580" y="901"/>
                      <a:pt x="1553" y="830"/>
                    </a:cubicBezTo>
                    <a:cubicBezTo>
                      <a:pt x="1544" y="785"/>
                      <a:pt x="1526" y="750"/>
                      <a:pt x="1500" y="705"/>
                    </a:cubicBezTo>
                    <a:cubicBezTo>
                      <a:pt x="1482" y="661"/>
                      <a:pt x="1455" y="616"/>
                      <a:pt x="1428" y="571"/>
                    </a:cubicBezTo>
                    <a:cubicBezTo>
                      <a:pt x="1294" y="331"/>
                      <a:pt x="1080" y="134"/>
                      <a:pt x="830" y="45"/>
                    </a:cubicBezTo>
                    <a:cubicBezTo>
                      <a:pt x="744" y="15"/>
                      <a:pt x="652" y="0"/>
                      <a:pt x="560"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3"/>
              <p:cNvSpPr/>
              <p:nvPr/>
            </p:nvSpPr>
            <p:spPr>
              <a:xfrm>
                <a:off x="924900" y="232448"/>
                <a:ext cx="226212" cy="141383"/>
              </a:xfrm>
              <a:custGeom>
                <a:avLst/>
                <a:gdLst/>
                <a:ahLst/>
                <a:cxnLst/>
                <a:rect l="l" t="t" r="r" b="b"/>
                <a:pathLst>
                  <a:path w="1928" h="1205" extrusionOk="0">
                    <a:moveTo>
                      <a:pt x="899" y="0"/>
                    </a:moveTo>
                    <a:cubicBezTo>
                      <a:pt x="714" y="0"/>
                      <a:pt x="530" y="60"/>
                      <a:pt x="393" y="179"/>
                    </a:cubicBezTo>
                    <a:cubicBezTo>
                      <a:pt x="277" y="286"/>
                      <a:pt x="197" y="429"/>
                      <a:pt x="126" y="571"/>
                    </a:cubicBezTo>
                    <a:cubicBezTo>
                      <a:pt x="63" y="696"/>
                      <a:pt x="19" y="812"/>
                      <a:pt x="1" y="946"/>
                    </a:cubicBezTo>
                    <a:cubicBezTo>
                      <a:pt x="90" y="848"/>
                      <a:pt x="188" y="768"/>
                      <a:pt x="304" y="705"/>
                    </a:cubicBezTo>
                    <a:cubicBezTo>
                      <a:pt x="408" y="659"/>
                      <a:pt x="521" y="630"/>
                      <a:pt x="630" y="630"/>
                    </a:cubicBezTo>
                    <a:cubicBezTo>
                      <a:pt x="709" y="630"/>
                      <a:pt x="786" y="645"/>
                      <a:pt x="857" y="678"/>
                    </a:cubicBezTo>
                    <a:cubicBezTo>
                      <a:pt x="964" y="723"/>
                      <a:pt x="1045" y="794"/>
                      <a:pt x="1125" y="875"/>
                    </a:cubicBezTo>
                    <a:cubicBezTo>
                      <a:pt x="1169" y="919"/>
                      <a:pt x="1214" y="973"/>
                      <a:pt x="1259" y="1009"/>
                    </a:cubicBezTo>
                    <a:cubicBezTo>
                      <a:pt x="1330" y="1053"/>
                      <a:pt x="1410" y="1089"/>
                      <a:pt x="1500" y="1107"/>
                    </a:cubicBezTo>
                    <a:cubicBezTo>
                      <a:pt x="1598" y="1124"/>
                      <a:pt x="1714" y="1178"/>
                      <a:pt x="1830" y="1205"/>
                    </a:cubicBezTo>
                    <a:cubicBezTo>
                      <a:pt x="1856" y="1205"/>
                      <a:pt x="1892" y="1187"/>
                      <a:pt x="1910" y="1160"/>
                    </a:cubicBezTo>
                    <a:cubicBezTo>
                      <a:pt x="1928" y="1133"/>
                      <a:pt x="1928" y="1089"/>
                      <a:pt x="1919" y="1062"/>
                    </a:cubicBezTo>
                    <a:cubicBezTo>
                      <a:pt x="1919" y="982"/>
                      <a:pt x="1919" y="901"/>
                      <a:pt x="1892" y="830"/>
                    </a:cubicBezTo>
                    <a:cubicBezTo>
                      <a:pt x="1883" y="785"/>
                      <a:pt x="1865" y="750"/>
                      <a:pt x="1839" y="705"/>
                    </a:cubicBezTo>
                    <a:cubicBezTo>
                      <a:pt x="1821" y="661"/>
                      <a:pt x="1794" y="616"/>
                      <a:pt x="1767" y="571"/>
                    </a:cubicBezTo>
                    <a:cubicBezTo>
                      <a:pt x="1633" y="331"/>
                      <a:pt x="1428" y="134"/>
                      <a:pt x="1169" y="45"/>
                    </a:cubicBezTo>
                    <a:cubicBezTo>
                      <a:pt x="1083" y="15"/>
                      <a:pt x="991" y="0"/>
                      <a:pt x="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3"/>
              <p:cNvSpPr/>
              <p:nvPr/>
            </p:nvSpPr>
            <p:spPr>
              <a:xfrm>
                <a:off x="924900" y="254741"/>
                <a:ext cx="226212" cy="119090"/>
              </a:xfrm>
              <a:custGeom>
                <a:avLst/>
                <a:gdLst/>
                <a:ahLst/>
                <a:cxnLst/>
                <a:rect l="l" t="t" r="r" b="b"/>
                <a:pathLst>
                  <a:path w="1928" h="1015" extrusionOk="0">
                    <a:moveTo>
                      <a:pt x="622" y="0"/>
                    </a:moveTo>
                    <a:cubicBezTo>
                      <a:pt x="516" y="0"/>
                      <a:pt x="409" y="28"/>
                      <a:pt x="313" y="78"/>
                    </a:cubicBezTo>
                    <a:cubicBezTo>
                      <a:pt x="242" y="167"/>
                      <a:pt x="179" y="274"/>
                      <a:pt x="126" y="381"/>
                    </a:cubicBezTo>
                    <a:cubicBezTo>
                      <a:pt x="63" y="506"/>
                      <a:pt x="19" y="622"/>
                      <a:pt x="1" y="756"/>
                    </a:cubicBezTo>
                    <a:cubicBezTo>
                      <a:pt x="90" y="658"/>
                      <a:pt x="188" y="578"/>
                      <a:pt x="304" y="515"/>
                    </a:cubicBezTo>
                    <a:cubicBezTo>
                      <a:pt x="408" y="469"/>
                      <a:pt x="521" y="440"/>
                      <a:pt x="630" y="440"/>
                    </a:cubicBezTo>
                    <a:cubicBezTo>
                      <a:pt x="709" y="440"/>
                      <a:pt x="786" y="455"/>
                      <a:pt x="857" y="488"/>
                    </a:cubicBezTo>
                    <a:cubicBezTo>
                      <a:pt x="964" y="533"/>
                      <a:pt x="1045" y="604"/>
                      <a:pt x="1125" y="685"/>
                    </a:cubicBezTo>
                    <a:cubicBezTo>
                      <a:pt x="1169" y="729"/>
                      <a:pt x="1214" y="783"/>
                      <a:pt x="1259" y="819"/>
                    </a:cubicBezTo>
                    <a:cubicBezTo>
                      <a:pt x="1330" y="863"/>
                      <a:pt x="1410" y="899"/>
                      <a:pt x="1500" y="917"/>
                    </a:cubicBezTo>
                    <a:cubicBezTo>
                      <a:pt x="1598" y="934"/>
                      <a:pt x="1714" y="988"/>
                      <a:pt x="1830" y="1015"/>
                    </a:cubicBezTo>
                    <a:cubicBezTo>
                      <a:pt x="1856" y="1015"/>
                      <a:pt x="1892" y="997"/>
                      <a:pt x="1910" y="970"/>
                    </a:cubicBezTo>
                    <a:cubicBezTo>
                      <a:pt x="1928" y="943"/>
                      <a:pt x="1928" y="899"/>
                      <a:pt x="1919" y="872"/>
                    </a:cubicBezTo>
                    <a:cubicBezTo>
                      <a:pt x="1919" y="792"/>
                      <a:pt x="1919" y="711"/>
                      <a:pt x="1892" y="640"/>
                    </a:cubicBezTo>
                    <a:cubicBezTo>
                      <a:pt x="1883" y="595"/>
                      <a:pt x="1865" y="560"/>
                      <a:pt x="1839" y="515"/>
                    </a:cubicBezTo>
                    <a:cubicBezTo>
                      <a:pt x="1839" y="515"/>
                      <a:pt x="1839" y="506"/>
                      <a:pt x="1839" y="506"/>
                    </a:cubicBezTo>
                    <a:cubicBezTo>
                      <a:pt x="1830" y="515"/>
                      <a:pt x="1821" y="515"/>
                      <a:pt x="1812" y="524"/>
                    </a:cubicBezTo>
                    <a:cubicBezTo>
                      <a:pt x="1780" y="535"/>
                      <a:pt x="1747" y="540"/>
                      <a:pt x="1714" y="540"/>
                    </a:cubicBezTo>
                    <a:cubicBezTo>
                      <a:pt x="1662" y="540"/>
                      <a:pt x="1611" y="528"/>
                      <a:pt x="1562" y="506"/>
                    </a:cubicBezTo>
                    <a:cubicBezTo>
                      <a:pt x="1491" y="480"/>
                      <a:pt x="1419" y="426"/>
                      <a:pt x="1357" y="381"/>
                    </a:cubicBezTo>
                    <a:cubicBezTo>
                      <a:pt x="1268" y="319"/>
                      <a:pt x="1178" y="256"/>
                      <a:pt x="1098" y="194"/>
                    </a:cubicBezTo>
                    <a:cubicBezTo>
                      <a:pt x="1018" y="141"/>
                      <a:pt x="946" y="87"/>
                      <a:pt x="857" y="51"/>
                    </a:cubicBezTo>
                    <a:cubicBezTo>
                      <a:pt x="784" y="16"/>
                      <a:pt x="703" y="0"/>
                      <a:pt x="622" y="0"/>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3"/>
              <p:cNvSpPr/>
              <p:nvPr/>
            </p:nvSpPr>
            <p:spPr>
              <a:xfrm>
                <a:off x="1068276" y="323730"/>
                <a:ext cx="13728" cy="11850"/>
              </a:xfrm>
              <a:custGeom>
                <a:avLst/>
                <a:gdLst/>
                <a:ahLst/>
                <a:cxnLst/>
                <a:rect l="l" t="t" r="r" b="b"/>
                <a:pathLst>
                  <a:path w="117" h="101" extrusionOk="0">
                    <a:moveTo>
                      <a:pt x="30" y="0"/>
                    </a:moveTo>
                    <a:cubicBezTo>
                      <a:pt x="25" y="0"/>
                      <a:pt x="21" y="3"/>
                      <a:pt x="19" y="7"/>
                    </a:cubicBezTo>
                    <a:cubicBezTo>
                      <a:pt x="1" y="16"/>
                      <a:pt x="10" y="43"/>
                      <a:pt x="37" y="70"/>
                    </a:cubicBezTo>
                    <a:cubicBezTo>
                      <a:pt x="57" y="90"/>
                      <a:pt x="77" y="100"/>
                      <a:pt x="89" y="100"/>
                    </a:cubicBezTo>
                    <a:cubicBezTo>
                      <a:pt x="94" y="100"/>
                      <a:pt x="97" y="99"/>
                      <a:pt x="99" y="97"/>
                    </a:cubicBezTo>
                    <a:cubicBezTo>
                      <a:pt x="117" y="88"/>
                      <a:pt x="108" y="61"/>
                      <a:pt x="81" y="34"/>
                    </a:cubicBezTo>
                    <a:cubicBezTo>
                      <a:pt x="62" y="15"/>
                      <a:pt x="43"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3"/>
              <p:cNvSpPr/>
              <p:nvPr/>
            </p:nvSpPr>
            <p:spPr>
              <a:xfrm>
                <a:off x="1097609" y="301555"/>
                <a:ext cx="40948" cy="25226"/>
              </a:xfrm>
              <a:custGeom>
                <a:avLst/>
                <a:gdLst/>
                <a:ahLst/>
                <a:cxnLst/>
                <a:rect l="l" t="t" r="r" b="b"/>
                <a:pathLst>
                  <a:path w="349" h="215" extrusionOk="0">
                    <a:moveTo>
                      <a:pt x="313" y="0"/>
                    </a:moveTo>
                    <a:cubicBezTo>
                      <a:pt x="259" y="0"/>
                      <a:pt x="206" y="9"/>
                      <a:pt x="161" y="27"/>
                    </a:cubicBezTo>
                    <a:cubicBezTo>
                      <a:pt x="90" y="72"/>
                      <a:pt x="36" y="134"/>
                      <a:pt x="1" y="214"/>
                    </a:cubicBezTo>
                    <a:cubicBezTo>
                      <a:pt x="99" y="125"/>
                      <a:pt x="224" y="72"/>
                      <a:pt x="349" y="72"/>
                    </a:cubicBezTo>
                    <a:cubicBezTo>
                      <a:pt x="340" y="54"/>
                      <a:pt x="322" y="27"/>
                      <a:pt x="3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3"/>
              <p:cNvSpPr/>
              <p:nvPr/>
            </p:nvSpPr>
            <p:spPr>
              <a:xfrm>
                <a:off x="1067338" y="262836"/>
                <a:ext cx="47167" cy="37780"/>
              </a:xfrm>
              <a:custGeom>
                <a:avLst/>
                <a:gdLst/>
                <a:ahLst/>
                <a:cxnLst/>
                <a:rect l="l" t="t" r="r" b="b"/>
                <a:pathLst>
                  <a:path w="402" h="322" extrusionOk="0">
                    <a:moveTo>
                      <a:pt x="312" y="0"/>
                    </a:moveTo>
                    <a:cubicBezTo>
                      <a:pt x="250" y="27"/>
                      <a:pt x="187" y="63"/>
                      <a:pt x="143" y="107"/>
                    </a:cubicBezTo>
                    <a:cubicBezTo>
                      <a:pt x="71" y="161"/>
                      <a:pt x="27" y="241"/>
                      <a:pt x="0" y="321"/>
                    </a:cubicBezTo>
                    <a:cubicBezTo>
                      <a:pt x="89" y="187"/>
                      <a:pt x="241" y="107"/>
                      <a:pt x="402" y="98"/>
                    </a:cubicBezTo>
                    <a:cubicBezTo>
                      <a:pt x="375" y="63"/>
                      <a:pt x="339" y="27"/>
                      <a:pt x="3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3"/>
              <p:cNvSpPr/>
              <p:nvPr/>
            </p:nvSpPr>
            <p:spPr>
              <a:xfrm>
                <a:off x="1081887" y="281609"/>
                <a:ext cx="45172" cy="30506"/>
              </a:xfrm>
              <a:custGeom>
                <a:avLst/>
                <a:gdLst/>
                <a:ahLst/>
                <a:cxnLst/>
                <a:rect l="l" t="t" r="r" b="b"/>
                <a:pathLst>
                  <a:path w="385" h="260" extrusionOk="0">
                    <a:moveTo>
                      <a:pt x="331" y="1"/>
                    </a:moveTo>
                    <a:cubicBezTo>
                      <a:pt x="269" y="1"/>
                      <a:pt x="215" y="10"/>
                      <a:pt x="162" y="45"/>
                    </a:cubicBezTo>
                    <a:cubicBezTo>
                      <a:pt x="81" y="90"/>
                      <a:pt x="28" y="170"/>
                      <a:pt x="1" y="259"/>
                    </a:cubicBezTo>
                    <a:cubicBezTo>
                      <a:pt x="99" y="152"/>
                      <a:pt x="233" y="81"/>
                      <a:pt x="385" y="63"/>
                    </a:cubicBezTo>
                    <a:cubicBezTo>
                      <a:pt x="367" y="45"/>
                      <a:pt x="349" y="19"/>
                      <a:pt x="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3"/>
              <p:cNvSpPr/>
              <p:nvPr/>
            </p:nvSpPr>
            <p:spPr>
              <a:xfrm>
                <a:off x="1055722" y="249226"/>
                <a:ext cx="37898" cy="35668"/>
              </a:xfrm>
              <a:custGeom>
                <a:avLst/>
                <a:gdLst/>
                <a:ahLst/>
                <a:cxnLst/>
                <a:rect l="l" t="t" r="r" b="b"/>
                <a:pathLst>
                  <a:path w="323" h="304" extrusionOk="0">
                    <a:moveTo>
                      <a:pt x="260" y="0"/>
                    </a:moveTo>
                    <a:cubicBezTo>
                      <a:pt x="144" y="63"/>
                      <a:pt x="54" y="170"/>
                      <a:pt x="1" y="303"/>
                    </a:cubicBezTo>
                    <a:cubicBezTo>
                      <a:pt x="81" y="188"/>
                      <a:pt x="188" y="98"/>
                      <a:pt x="322" y="45"/>
                    </a:cubicBezTo>
                    <a:cubicBezTo>
                      <a:pt x="304" y="27"/>
                      <a:pt x="277" y="18"/>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3"/>
              <p:cNvSpPr/>
              <p:nvPr/>
            </p:nvSpPr>
            <p:spPr>
              <a:xfrm>
                <a:off x="1073556" y="351772"/>
                <a:ext cx="175995" cy="133052"/>
              </a:xfrm>
              <a:custGeom>
                <a:avLst/>
                <a:gdLst/>
                <a:ahLst/>
                <a:cxnLst/>
                <a:rect l="l" t="t" r="r" b="b"/>
                <a:pathLst>
                  <a:path w="1500" h="1134" extrusionOk="0">
                    <a:moveTo>
                      <a:pt x="1" y="0"/>
                    </a:moveTo>
                    <a:lnTo>
                      <a:pt x="1" y="0"/>
                    </a:lnTo>
                    <a:cubicBezTo>
                      <a:pt x="447" y="446"/>
                      <a:pt x="973" y="803"/>
                      <a:pt x="1499" y="1133"/>
                    </a:cubicBezTo>
                    <a:cubicBezTo>
                      <a:pt x="1196" y="777"/>
                      <a:pt x="964" y="446"/>
                      <a:pt x="661" y="90"/>
                    </a:cubicBezTo>
                    <a:cubicBezTo>
                      <a:pt x="641" y="103"/>
                      <a:pt x="612" y="111"/>
                      <a:pt x="587" y="111"/>
                    </a:cubicBezTo>
                    <a:cubicBezTo>
                      <a:pt x="578" y="111"/>
                      <a:pt x="570" y="110"/>
                      <a:pt x="563" y="107"/>
                    </a:cubicBezTo>
                    <a:cubicBezTo>
                      <a:pt x="518" y="99"/>
                      <a:pt x="491" y="81"/>
                      <a:pt x="456" y="63"/>
                    </a:cubicBezTo>
                    <a:cubicBezTo>
                      <a:pt x="402" y="36"/>
                      <a:pt x="349" y="36"/>
                      <a:pt x="295" y="27"/>
                    </a:cubicBezTo>
                    <a:cubicBezTo>
                      <a:pt x="197" y="18"/>
                      <a:pt x="99"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3"/>
              <p:cNvSpPr/>
              <p:nvPr/>
            </p:nvSpPr>
            <p:spPr>
              <a:xfrm>
                <a:off x="1079892" y="357990"/>
                <a:ext cx="161211" cy="121554"/>
              </a:xfrm>
              <a:custGeom>
                <a:avLst/>
                <a:gdLst/>
                <a:ahLst/>
                <a:cxnLst/>
                <a:rect l="l" t="t" r="r" b="b"/>
                <a:pathLst>
                  <a:path w="1374" h="1036" extrusionOk="0">
                    <a:moveTo>
                      <a:pt x="0" y="1"/>
                    </a:moveTo>
                    <a:lnTo>
                      <a:pt x="0" y="1"/>
                    </a:lnTo>
                    <a:cubicBezTo>
                      <a:pt x="410" y="402"/>
                      <a:pt x="892" y="732"/>
                      <a:pt x="1374" y="1036"/>
                    </a:cubicBezTo>
                    <a:cubicBezTo>
                      <a:pt x="1303" y="964"/>
                      <a:pt x="1240" y="893"/>
                      <a:pt x="1169" y="831"/>
                    </a:cubicBezTo>
                    <a:cubicBezTo>
                      <a:pt x="848" y="509"/>
                      <a:pt x="455" y="260"/>
                      <a:pt x="54" y="37"/>
                    </a:cubicBezTo>
                    <a:cubicBezTo>
                      <a:pt x="36" y="28"/>
                      <a:pt x="18" y="10"/>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3"/>
              <p:cNvSpPr/>
              <p:nvPr/>
            </p:nvSpPr>
            <p:spPr>
              <a:xfrm>
                <a:off x="1121661" y="357052"/>
                <a:ext cx="87059" cy="77555"/>
              </a:xfrm>
              <a:custGeom>
                <a:avLst/>
                <a:gdLst/>
                <a:ahLst/>
                <a:cxnLst/>
                <a:rect l="l" t="t" r="r" b="b"/>
                <a:pathLst>
                  <a:path w="742" h="661" extrusionOk="0">
                    <a:moveTo>
                      <a:pt x="1" y="0"/>
                    </a:moveTo>
                    <a:lnTo>
                      <a:pt x="1" y="0"/>
                    </a:lnTo>
                    <a:cubicBezTo>
                      <a:pt x="242" y="232"/>
                      <a:pt x="492" y="446"/>
                      <a:pt x="741" y="660"/>
                    </a:cubicBezTo>
                    <a:cubicBezTo>
                      <a:pt x="581" y="455"/>
                      <a:pt x="429" y="259"/>
                      <a:pt x="251" y="45"/>
                    </a:cubicBezTo>
                    <a:cubicBezTo>
                      <a:pt x="231" y="58"/>
                      <a:pt x="202" y="66"/>
                      <a:pt x="177" y="66"/>
                    </a:cubicBezTo>
                    <a:cubicBezTo>
                      <a:pt x="168" y="66"/>
                      <a:pt x="160" y="65"/>
                      <a:pt x="153" y="62"/>
                    </a:cubicBezTo>
                    <a:cubicBezTo>
                      <a:pt x="108" y="54"/>
                      <a:pt x="81" y="36"/>
                      <a:pt x="46" y="18"/>
                    </a:cubicBezTo>
                    <a:cubicBezTo>
                      <a:pt x="28" y="9"/>
                      <a:pt x="19" y="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3"/>
              <p:cNvSpPr/>
              <p:nvPr/>
            </p:nvSpPr>
            <p:spPr>
              <a:xfrm>
                <a:off x="1045280" y="609778"/>
                <a:ext cx="25695" cy="47753"/>
              </a:xfrm>
              <a:custGeom>
                <a:avLst/>
                <a:gdLst/>
                <a:ahLst/>
                <a:cxnLst/>
                <a:rect l="l" t="t" r="r" b="b"/>
                <a:pathLst>
                  <a:path w="219" h="407" extrusionOk="0">
                    <a:moveTo>
                      <a:pt x="158" y="0"/>
                    </a:moveTo>
                    <a:cubicBezTo>
                      <a:pt x="132" y="0"/>
                      <a:pt x="100" y="14"/>
                      <a:pt x="81" y="41"/>
                    </a:cubicBezTo>
                    <a:cubicBezTo>
                      <a:pt x="54" y="67"/>
                      <a:pt x="45" y="103"/>
                      <a:pt x="36" y="130"/>
                    </a:cubicBezTo>
                    <a:cubicBezTo>
                      <a:pt x="19" y="174"/>
                      <a:pt x="10" y="219"/>
                      <a:pt x="10" y="264"/>
                    </a:cubicBezTo>
                    <a:cubicBezTo>
                      <a:pt x="1" y="308"/>
                      <a:pt x="1" y="353"/>
                      <a:pt x="10" y="389"/>
                    </a:cubicBezTo>
                    <a:cubicBezTo>
                      <a:pt x="19" y="397"/>
                      <a:pt x="27" y="406"/>
                      <a:pt x="36" y="406"/>
                    </a:cubicBezTo>
                    <a:cubicBezTo>
                      <a:pt x="45" y="406"/>
                      <a:pt x="54" y="389"/>
                      <a:pt x="54" y="380"/>
                    </a:cubicBezTo>
                    <a:cubicBezTo>
                      <a:pt x="72" y="299"/>
                      <a:pt x="81" y="210"/>
                      <a:pt x="135" y="148"/>
                    </a:cubicBezTo>
                    <a:cubicBezTo>
                      <a:pt x="152" y="130"/>
                      <a:pt x="179" y="103"/>
                      <a:pt x="188" y="76"/>
                    </a:cubicBezTo>
                    <a:cubicBezTo>
                      <a:pt x="219" y="25"/>
                      <a:pt x="194"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3"/>
              <p:cNvSpPr/>
              <p:nvPr/>
            </p:nvSpPr>
            <p:spPr>
              <a:xfrm>
                <a:off x="1048448" y="612359"/>
                <a:ext cx="21002" cy="45172"/>
              </a:xfrm>
              <a:custGeom>
                <a:avLst/>
                <a:gdLst/>
                <a:ahLst/>
                <a:cxnLst/>
                <a:rect l="l" t="t" r="r" b="b"/>
                <a:pathLst>
                  <a:path w="179" h="385" extrusionOk="0">
                    <a:moveTo>
                      <a:pt x="170" y="1"/>
                    </a:moveTo>
                    <a:lnTo>
                      <a:pt x="170" y="1"/>
                    </a:lnTo>
                    <a:cubicBezTo>
                      <a:pt x="125" y="28"/>
                      <a:pt x="90" y="72"/>
                      <a:pt x="63" y="117"/>
                    </a:cubicBezTo>
                    <a:cubicBezTo>
                      <a:pt x="18" y="179"/>
                      <a:pt x="0" y="259"/>
                      <a:pt x="0" y="331"/>
                    </a:cubicBezTo>
                    <a:cubicBezTo>
                      <a:pt x="0" y="349"/>
                      <a:pt x="0" y="367"/>
                      <a:pt x="9" y="384"/>
                    </a:cubicBezTo>
                    <a:cubicBezTo>
                      <a:pt x="18" y="384"/>
                      <a:pt x="27" y="367"/>
                      <a:pt x="27" y="358"/>
                    </a:cubicBezTo>
                    <a:cubicBezTo>
                      <a:pt x="45" y="277"/>
                      <a:pt x="54" y="188"/>
                      <a:pt x="108" y="126"/>
                    </a:cubicBezTo>
                    <a:cubicBezTo>
                      <a:pt x="125" y="108"/>
                      <a:pt x="152" y="81"/>
                      <a:pt x="161" y="54"/>
                    </a:cubicBezTo>
                    <a:cubicBezTo>
                      <a:pt x="179" y="28"/>
                      <a:pt x="179" y="10"/>
                      <a:pt x="17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3"/>
              <p:cNvSpPr/>
              <p:nvPr/>
            </p:nvSpPr>
            <p:spPr>
              <a:xfrm>
                <a:off x="1064170" y="617052"/>
                <a:ext cx="11616" cy="37311"/>
              </a:xfrm>
              <a:custGeom>
                <a:avLst/>
                <a:gdLst/>
                <a:ahLst/>
                <a:cxnLst/>
                <a:rect l="l" t="t" r="r" b="b"/>
                <a:pathLst>
                  <a:path w="99" h="318" extrusionOk="0">
                    <a:moveTo>
                      <a:pt x="66" y="0"/>
                    </a:moveTo>
                    <a:cubicBezTo>
                      <a:pt x="56" y="0"/>
                      <a:pt x="43" y="7"/>
                      <a:pt x="27" y="23"/>
                    </a:cubicBezTo>
                    <a:cubicBezTo>
                      <a:pt x="9" y="41"/>
                      <a:pt x="9" y="68"/>
                      <a:pt x="0" y="95"/>
                    </a:cubicBezTo>
                    <a:cubicBezTo>
                      <a:pt x="0" y="166"/>
                      <a:pt x="9" y="228"/>
                      <a:pt x="18" y="291"/>
                    </a:cubicBezTo>
                    <a:cubicBezTo>
                      <a:pt x="27" y="300"/>
                      <a:pt x="27" y="318"/>
                      <a:pt x="45" y="318"/>
                    </a:cubicBezTo>
                    <a:cubicBezTo>
                      <a:pt x="54" y="318"/>
                      <a:pt x="54" y="309"/>
                      <a:pt x="63" y="300"/>
                    </a:cubicBezTo>
                    <a:cubicBezTo>
                      <a:pt x="98" y="237"/>
                      <a:pt x="90" y="166"/>
                      <a:pt x="98" y="95"/>
                    </a:cubicBezTo>
                    <a:cubicBezTo>
                      <a:pt x="98" y="74"/>
                      <a:pt x="98" y="0"/>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3"/>
              <p:cNvSpPr/>
              <p:nvPr/>
            </p:nvSpPr>
            <p:spPr>
              <a:xfrm>
                <a:off x="1069332" y="617639"/>
                <a:ext cx="6453" cy="36724"/>
              </a:xfrm>
              <a:custGeom>
                <a:avLst/>
                <a:gdLst/>
                <a:ahLst/>
                <a:cxnLst/>
                <a:rect l="l" t="t" r="r" b="b"/>
                <a:pathLst>
                  <a:path w="55" h="313" extrusionOk="0">
                    <a:moveTo>
                      <a:pt x="37" y="0"/>
                    </a:moveTo>
                    <a:cubicBezTo>
                      <a:pt x="28" y="36"/>
                      <a:pt x="19" y="72"/>
                      <a:pt x="10" y="116"/>
                    </a:cubicBezTo>
                    <a:cubicBezTo>
                      <a:pt x="1" y="161"/>
                      <a:pt x="1" y="214"/>
                      <a:pt x="1" y="268"/>
                    </a:cubicBezTo>
                    <a:cubicBezTo>
                      <a:pt x="1" y="277"/>
                      <a:pt x="1" y="295"/>
                      <a:pt x="1" y="313"/>
                    </a:cubicBezTo>
                    <a:cubicBezTo>
                      <a:pt x="10" y="304"/>
                      <a:pt x="19" y="304"/>
                      <a:pt x="19" y="295"/>
                    </a:cubicBezTo>
                    <a:cubicBezTo>
                      <a:pt x="54" y="232"/>
                      <a:pt x="46" y="161"/>
                      <a:pt x="54" y="90"/>
                    </a:cubicBezTo>
                    <a:cubicBezTo>
                      <a:pt x="54" y="72"/>
                      <a:pt x="54" y="18"/>
                      <a:pt x="3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3"/>
              <p:cNvSpPr/>
              <p:nvPr/>
            </p:nvSpPr>
            <p:spPr>
              <a:xfrm>
                <a:off x="968899" y="593235"/>
                <a:ext cx="26282" cy="42591"/>
              </a:xfrm>
              <a:custGeom>
                <a:avLst/>
                <a:gdLst/>
                <a:ahLst/>
                <a:cxnLst/>
                <a:rect l="l" t="t" r="r" b="b"/>
                <a:pathLst>
                  <a:path w="224" h="363" extrusionOk="0">
                    <a:moveTo>
                      <a:pt x="187" y="0"/>
                    </a:moveTo>
                    <a:cubicBezTo>
                      <a:pt x="150" y="0"/>
                      <a:pt x="99" y="47"/>
                      <a:pt x="81" y="66"/>
                    </a:cubicBezTo>
                    <a:cubicBezTo>
                      <a:pt x="45" y="119"/>
                      <a:pt x="18" y="173"/>
                      <a:pt x="0" y="235"/>
                    </a:cubicBezTo>
                    <a:cubicBezTo>
                      <a:pt x="0" y="271"/>
                      <a:pt x="0" y="306"/>
                      <a:pt x="9" y="342"/>
                    </a:cubicBezTo>
                    <a:cubicBezTo>
                      <a:pt x="17" y="349"/>
                      <a:pt x="30" y="362"/>
                      <a:pt x="39" y="362"/>
                    </a:cubicBezTo>
                    <a:cubicBezTo>
                      <a:pt x="41" y="362"/>
                      <a:pt x="43" y="362"/>
                      <a:pt x="45" y="360"/>
                    </a:cubicBezTo>
                    <a:cubicBezTo>
                      <a:pt x="54" y="360"/>
                      <a:pt x="54" y="351"/>
                      <a:pt x="63" y="342"/>
                    </a:cubicBezTo>
                    <a:cubicBezTo>
                      <a:pt x="81" y="271"/>
                      <a:pt x="108" y="199"/>
                      <a:pt x="152" y="146"/>
                    </a:cubicBezTo>
                    <a:cubicBezTo>
                      <a:pt x="170" y="128"/>
                      <a:pt x="188" y="110"/>
                      <a:pt x="206" y="101"/>
                    </a:cubicBezTo>
                    <a:cubicBezTo>
                      <a:pt x="215" y="83"/>
                      <a:pt x="224" y="57"/>
                      <a:pt x="224" y="39"/>
                    </a:cubicBezTo>
                    <a:cubicBezTo>
                      <a:pt x="218" y="10"/>
                      <a:pt x="204" y="0"/>
                      <a:pt x="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3"/>
              <p:cNvSpPr/>
              <p:nvPr/>
            </p:nvSpPr>
            <p:spPr>
              <a:xfrm>
                <a:off x="972066" y="593587"/>
                <a:ext cx="23114" cy="42004"/>
              </a:xfrm>
              <a:custGeom>
                <a:avLst/>
                <a:gdLst/>
                <a:ahLst/>
                <a:cxnLst/>
                <a:rect l="l" t="t" r="r" b="b"/>
                <a:pathLst>
                  <a:path w="197" h="358" extrusionOk="0">
                    <a:moveTo>
                      <a:pt x="179" y="0"/>
                    </a:moveTo>
                    <a:cubicBezTo>
                      <a:pt x="125" y="36"/>
                      <a:pt x="81" y="80"/>
                      <a:pt x="45" y="134"/>
                    </a:cubicBezTo>
                    <a:cubicBezTo>
                      <a:pt x="9" y="205"/>
                      <a:pt x="0" y="286"/>
                      <a:pt x="9" y="357"/>
                    </a:cubicBezTo>
                    <a:lnTo>
                      <a:pt x="18" y="357"/>
                    </a:lnTo>
                    <a:cubicBezTo>
                      <a:pt x="27" y="357"/>
                      <a:pt x="27" y="348"/>
                      <a:pt x="36" y="339"/>
                    </a:cubicBezTo>
                    <a:cubicBezTo>
                      <a:pt x="54" y="268"/>
                      <a:pt x="81" y="196"/>
                      <a:pt x="125" y="143"/>
                    </a:cubicBezTo>
                    <a:cubicBezTo>
                      <a:pt x="143" y="125"/>
                      <a:pt x="161" y="107"/>
                      <a:pt x="179" y="98"/>
                    </a:cubicBezTo>
                    <a:cubicBezTo>
                      <a:pt x="188" y="80"/>
                      <a:pt x="197" y="54"/>
                      <a:pt x="197" y="36"/>
                    </a:cubicBezTo>
                    <a:cubicBezTo>
                      <a:pt x="188" y="18"/>
                      <a:pt x="188" y="9"/>
                      <a:pt x="179"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3"/>
              <p:cNvSpPr/>
              <p:nvPr/>
            </p:nvSpPr>
            <p:spPr>
              <a:xfrm>
                <a:off x="978285" y="596754"/>
                <a:ext cx="24170" cy="41183"/>
              </a:xfrm>
              <a:custGeom>
                <a:avLst/>
                <a:gdLst/>
                <a:ahLst/>
                <a:cxnLst/>
                <a:rect l="l" t="t" r="r" b="b"/>
                <a:pathLst>
                  <a:path w="206" h="351" extrusionOk="0">
                    <a:moveTo>
                      <a:pt x="148" y="1"/>
                    </a:moveTo>
                    <a:cubicBezTo>
                      <a:pt x="139" y="1"/>
                      <a:pt x="128" y="3"/>
                      <a:pt x="117" y="9"/>
                    </a:cubicBezTo>
                    <a:cubicBezTo>
                      <a:pt x="72" y="36"/>
                      <a:pt x="45" y="89"/>
                      <a:pt x="28" y="143"/>
                    </a:cubicBezTo>
                    <a:cubicBezTo>
                      <a:pt x="1" y="196"/>
                      <a:pt x="1" y="268"/>
                      <a:pt x="28" y="330"/>
                    </a:cubicBezTo>
                    <a:cubicBezTo>
                      <a:pt x="35" y="337"/>
                      <a:pt x="42" y="350"/>
                      <a:pt x="54" y="350"/>
                    </a:cubicBezTo>
                    <a:cubicBezTo>
                      <a:pt x="57" y="350"/>
                      <a:pt x="60" y="350"/>
                      <a:pt x="63" y="348"/>
                    </a:cubicBezTo>
                    <a:cubicBezTo>
                      <a:pt x="63" y="348"/>
                      <a:pt x="63" y="339"/>
                      <a:pt x="72" y="339"/>
                    </a:cubicBezTo>
                    <a:cubicBezTo>
                      <a:pt x="99" y="259"/>
                      <a:pt x="90" y="169"/>
                      <a:pt x="135" y="107"/>
                    </a:cubicBezTo>
                    <a:cubicBezTo>
                      <a:pt x="144" y="98"/>
                      <a:pt x="161" y="89"/>
                      <a:pt x="170" y="71"/>
                    </a:cubicBezTo>
                    <a:cubicBezTo>
                      <a:pt x="206" y="36"/>
                      <a:pt x="185" y="1"/>
                      <a:pt x="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3"/>
              <p:cNvSpPr/>
              <p:nvPr/>
            </p:nvSpPr>
            <p:spPr>
              <a:xfrm>
                <a:off x="983565" y="596637"/>
                <a:ext cx="17951" cy="40948"/>
              </a:xfrm>
              <a:custGeom>
                <a:avLst/>
                <a:gdLst/>
                <a:ahLst/>
                <a:cxnLst/>
                <a:rect l="l" t="t" r="r" b="b"/>
                <a:pathLst>
                  <a:path w="153" h="349" extrusionOk="0">
                    <a:moveTo>
                      <a:pt x="125" y="1"/>
                    </a:moveTo>
                    <a:cubicBezTo>
                      <a:pt x="107" y="19"/>
                      <a:pt x="99" y="37"/>
                      <a:pt x="81" y="46"/>
                    </a:cubicBezTo>
                    <a:cubicBezTo>
                      <a:pt x="54" y="81"/>
                      <a:pt x="27" y="117"/>
                      <a:pt x="18" y="153"/>
                    </a:cubicBezTo>
                    <a:cubicBezTo>
                      <a:pt x="0" y="197"/>
                      <a:pt x="0" y="233"/>
                      <a:pt x="0" y="269"/>
                    </a:cubicBezTo>
                    <a:cubicBezTo>
                      <a:pt x="0" y="295"/>
                      <a:pt x="0" y="322"/>
                      <a:pt x="0" y="349"/>
                    </a:cubicBezTo>
                    <a:lnTo>
                      <a:pt x="18" y="349"/>
                    </a:lnTo>
                    <a:cubicBezTo>
                      <a:pt x="18" y="349"/>
                      <a:pt x="18" y="340"/>
                      <a:pt x="27" y="340"/>
                    </a:cubicBezTo>
                    <a:cubicBezTo>
                      <a:pt x="54" y="260"/>
                      <a:pt x="45" y="170"/>
                      <a:pt x="90" y="108"/>
                    </a:cubicBezTo>
                    <a:cubicBezTo>
                      <a:pt x="99" y="99"/>
                      <a:pt x="116" y="90"/>
                      <a:pt x="125" y="72"/>
                    </a:cubicBezTo>
                    <a:cubicBezTo>
                      <a:pt x="152" y="46"/>
                      <a:pt x="143" y="19"/>
                      <a:pt x="12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4" name="Google Shape;3344;p33"/>
          <p:cNvGrpSpPr/>
          <p:nvPr/>
        </p:nvGrpSpPr>
        <p:grpSpPr>
          <a:xfrm>
            <a:off x="6594429" y="3038087"/>
            <a:ext cx="2959594" cy="2224306"/>
            <a:chOff x="1636736" y="988750"/>
            <a:chExt cx="1146197" cy="861433"/>
          </a:xfrm>
        </p:grpSpPr>
        <p:sp>
          <p:nvSpPr>
            <p:cNvPr id="3345" name="Google Shape;3345;p33"/>
            <p:cNvSpPr/>
            <p:nvPr/>
          </p:nvSpPr>
          <p:spPr>
            <a:xfrm>
              <a:off x="2013480" y="1382506"/>
              <a:ext cx="307874" cy="467677"/>
            </a:xfrm>
            <a:custGeom>
              <a:avLst/>
              <a:gdLst/>
              <a:ahLst/>
              <a:cxnLst/>
              <a:rect l="l" t="t" r="r" b="b"/>
              <a:pathLst>
                <a:path w="2624" h="3986" extrusionOk="0">
                  <a:moveTo>
                    <a:pt x="860" y="0"/>
                  </a:moveTo>
                  <a:cubicBezTo>
                    <a:pt x="734" y="0"/>
                    <a:pt x="603" y="48"/>
                    <a:pt x="491" y="101"/>
                  </a:cubicBezTo>
                  <a:cubicBezTo>
                    <a:pt x="295" y="190"/>
                    <a:pt x="90" y="449"/>
                    <a:pt x="1" y="636"/>
                  </a:cubicBezTo>
                  <a:cubicBezTo>
                    <a:pt x="331" y="1073"/>
                    <a:pt x="420" y="1644"/>
                    <a:pt x="714" y="2099"/>
                  </a:cubicBezTo>
                  <a:cubicBezTo>
                    <a:pt x="796" y="2221"/>
                    <a:pt x="914" y="2343"/>
                    <a:pt x="1050" y="2343"/>
                  </a:cubicBezTo>
                  <a:cubicBezTo>
                    <a:pt x="1063" y="2343"/>
                    <a:pt x="1076" y="2342"/>
                    <a:pt x="1089" y="2340"/>
                  </a:cubicBezTo>
                  <a:cubicBezTo>
                    <a:pt x="1187" y="2661"/>
                    <a:pt x="1321" y="2982"/>
                    <a:pt x="1562" y="3214"/>
                  </a:cubicBezTo>
                  <a:cubicBezTo>
                    <a:pt x="1598" y="3250"/>
                    <a:pt x="1642" y="3286"/>
                    <a:pt x="1687" y="3303"/>
                  </a:cubicBezTo>
                  <a:cubicBezTo>
                    <a:pt x="1705" y="3311"/>
                    <a:pt x="1727" y="3315"/>
                    <a:pt x="1748" y="3315"/>
                  </a:cubicBezTo>
                  <a:cubicBezTo>
                    <a:pt x="1779" y="3315"/>
                    <a:pt x="1809" y="3306"/>
                    <a:pt x="1830" y="3286"/>
                  </a:cubicBezTo>
                  <a:cubicBezTo>
                    <a:pt x="1945" y="3455"/>
                    <a:pt x="2070" y="3607"/>
                    <a:pt x="2204" y="3749"/>
                  </a:cubicBezTo>
                  <a:cubicBezTo>
                    <a:pt x="2284" y="3839"/>
                    <a:pt x="2383" y="3928"/>
                    <a:pt x="2499" y="3972"/>
                  </a:cubicBezTo>
                  <a:cubicBezTo>
                    <a:pt x="2511" y="3979"/>
                    <a:pt x="2528" y="3985"/>
                    <a:pt x="2547" y="3985"/>
                  </a:cubicBezTo>
                  <a:cubicBezTo>
                    <a:pt x="2554" y="3985"/>
                    <a:pt x="2562" y="3984"/>
                    <a:pt x="2570" y="3981"/>
                  </a:cubicBezTo>
                  <a:cubicBezTo>
                    <a:pt x="2623" y="3964"/>
                    <a:pt x="2623" y="3892"/>
                    <a:pt x="2615" y="3830"/>
                  </a:cubicBezTo>
                  <a:cubicBezTo>
                    <a:pt x="2579" y="3633"/>
                    <a:pt x="2508" y="3446"/>
                    <a:pt x="2400" y="3286"/>
                  </a:cubicBezTo>
                  <a:cubicBezTo>
                    <a:pt x="2445" y="3232"/>
                    <a:pt x="2481" y="3125"/>
                    <a:pt x="2463" y="3054"/>
                  </a:cubicBezTo>
                  <a:cubicBezTo>
                    <a:pt x="2454" y="2982"/>
                    <a:pt x="2418" y="2920"/>
                    <a:pt x="2392" y="2857"/>
                  </a:cubicBezTo>
                  <a:cubicBezTo>
                    <a:pt x="2356" y="2795"/>
                    <a:pt x="2329" y="2741"/>
                    <a:pt x="2293" y="2679"/>
                  </a:cubicBezTo>
                  <a:cubicBezTo>
                    <a:pt x="2383" y="2572"/>
                    <a:pt x="2356" y="2411"/>
                    <a:pt x="2293" y="2286"/>
                  </a:cubicBezTo>
                  <a:cubicBezTo>
                    <a:pt x="2124" y="1965"/>
                    <a:pt x="1919" y="1671"/>
                    <a:pt x="1749" y="1350"/>
                  </a:cubicBezTo>
                  <a:cubicBezTo>
                    <a:pt x="1633" y="1136"/>
                    <a:pt x="1535" y="913"/>
                    <a:pt x="1464" y="690"/>
                  </a:cubicBezTo>
                  <a:cubicBezTo>
                    <a:pt x="1419" y="556"/>
                    <a:pt x="1375" y="413"/>
                    <a:pt x="1303" y="288"/>
                  </a:cubicBezTo>
                  <a:cubicBezTo>
                    <a:pt x="1241" y="172"/>
                    <a:pt x="1134" y="56"/>
                    <a:pt x="991" y="20"/>
                  </a:cubicBezTo>
                  <a:cubicBezTo>
                    <a:pt x="949" y="6"/>
                    <a:pt x="905" y="0"/>
                    <a:pt x="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3"/>
            <p:cNvSpPr/>
            <p:nvPr/>
          </p:nvSpPr>
          <p:spPr>
            <a:xfrm>
              <a:off x="2074257" y="1496901"/>
              <a:ext cx="74387" cy="183269"/>
            </a:xfrm>
            <a:custGeom>
              <a:avLst/>
              <a:gdLst/>
              <a:ahLst/>
              <a:cxnLst/>
              <a:rect l="l" t="t" r="r" b="b"/>
              <a:pathLst>
                <a:path w="634" h="1562" extrusionOk="0">
                  <a:moveTo>
                    <a:pt x="0" y="0"/>
                  </a:moveTo>
                  <a:cubicBezTo>
                    <a:pt x="134" y="285"/>
                    <a:pt x="250" y="580"/>
                    <a:pt x="348" y="883"/>
                  </a:cubicBezTo>
                  <a:cubicBezTo>
                    <a:pt x="393" y="1035"/>
                    <a:pt x="437" y="1186"/>
                    <a:pt x="428" y="1338"/>
                  </a:cubicBezTo>
                  <a:lnTo>
                    <a:pt x="428" y="1347"/>
                  </a:lnTo>
                  <a:cubicBezTo>
                    <a:pt x="461" y="1360"/>
                    <a:pt x="498" y="1368"/>
                    <a:pt x="534" y="1368"/>
                  </a:cubicBezTo>
                  <a:cubicBezTo>
                    <a:pt x="547" y="1368"/>
                    <a:pt x="559" y="1367"/>
                    <a:pt x="571" y="1365"/>
                  </a:cubicBezTo>
                  <a:cubicBezTo>
                    <a:pt x="589" y="1427"/>
                    <a:pt x="616" y="1499"/>
                    <a:pt x="634" y="1561"/>
                  </a:cubicBezTo>
                  <a:cubicBezTo>
                    <a:pt x="598" y="1195"/>
                    <a:pt x="428" y="839"/>
                    <a:pt x="259" y="500"/>
                  </a:cubicBezTo>
                  <a:cubicBezTo>
                    <a:pt x="170" y="330"/>
                    <a:pt x="80" y="161"/>
                    <a:pt x="0"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3"/>
            <p:cNvSpPr/>
            <p:nvPr/>
          </p:nvSpPr>
          <p:spPr>
            <a:xfrm>
              <a:off x="2112975" y="1419347"/>
              <a:ext cx="180102" cy="297432"/>
            </a:xfrm>
            <a:custGeom>
              <a:avLst/>
              <a:gdLst/>
              <a:ahLst/>
              <a:cxnLst/>
              <a:rect l="l" t="t" r="r" b="b"/>
              <a:pathLst>
                <a:path w="1535" h="2535" extrusionOk="0">
                  <a:moveTo>
                    <a:pt x="0" y="1"/>
                  </a:moveTo>
                  <a:lnTo>
                    <a:pt x="0" y="1"/>
                  </a:lnTo>
                  <a:cubicBezTo>
                    <a:pt x="535" y="831"/>
                    <a:pt x="1044" y="1678"/>
                    <a:pt x="1535" y="2534"/>
                  </a:cubicBezTo>
                  <a:cubicBezTo>
                    <a:pt x="1508" y="2472"/>
                    <a:pt x="1472" y="2418"/>
                    <a:pt x="1445" y="2365"/>
                  </a:cubicBezTo>
                  <a:cubicBezTo>
                    <a:pt x="1463" y="2347"/>
                    <a:pt x="1472" y="2329"/>
                    <a:pt x="1481" y="2302"/>
                  </a:cubicBezTo>
                  <a:cubicBezTo>
                    <a:pt x="973" y="1544"/>
                    <a:pt x="580" y="697"/>
                    <a:pt x="0"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3"/>
            <p:cNvSpPr/>
            <p:nvPr/>
          </p:nvSpPr>
          <p:spPr>
            <a:xfrm>
              <a:off x="2045980" y="1442461"/>
              <a:ext cx="28394" cy="54441"/>
            </a:xfrm>
            <a:custGeom>
              <a:avLst/>
              <a:gdLst/>
              <a:ahLst/>
              <a:cxnLst/>
              <a:rect l="l" t="t" r="r" b="b"/>
              <a:pathLst>
                <a:path w="242" h="464" extrusionOk="0">
                  <a:moveTo>
                    <a:pt x="0" y="0"/>
                  </a:moveTo>
                  <a:cubicBezTo>
                    <a:pt x="81" y="152"/>
                    <a:pt x="161" y="312"/>
                    <a:pt x="241" y="464"/>
                  </a:cubicBezTo>
                  <a:cubicBezTo>
                    <a:pt x="161" y="304"/>
                    <a:pt x="81" y="152"/>
                    <a:pt x="0" y="0"/>
                  </a:cubicBezTo>
                  <a:close/>
                </a:path>
              </a:pathLst>
            </a:custGeom>
            <a:solidFill>
              <a:srgbClr val="3F42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3"/>
            <p:cNvSpPr/>
            <p:nvPr/>
          </p:nvSpPr>
          <p:spPr>
            <a:xfrm>
              <a:off x="2096197" y="1443517"/>
              <a:ext cx="225156" cy="406666"/>
            </a:xfrm>
            <a:custGeom>
              <a:avLst/>
              <a:gdLst/>
              <a:ahLst/>
              <a:cxnLst/>
              <a:rect l="l" t="t" r="r" b="b"/>
              <a:pathLst>
                <a:path w="1919" h="3466" extrusionOk="0">
                  <a:moveTo>
                    <a:pt x="0" y="0"/>
                  </a:moveTo>
                  <a:cubicBezTo>
                    <a:pt x="429" y="740"/>
                    <a:pt x="857" y="1472"/>
                    <a:pt x="1285" y="2212"/>
                  </a:cubicBezTo>
                  <a:cubicBezTo>
                    <a:pt x="1499" y="2587"/>
                    <a:pt x="1713" y="2962"/>
                    <a:pt x="1803" y="3381"/>
                  </a:cubicBezTo>
                  <a:cubicBezTo>
                    <a:pt x="1811" y="3408"/>
                    <a:pt x="1811" y="3435"/>
                    <a:pt x="1811" y="3461"/>
                  </a:cubicBezTo>
                  <a:cubicBezTo>
                    <a:pt x="1823" y="3461"/>
                    <a:pt x="1835" y="3465"/>
                    <a:pt x="1847" y="3465"/>
                  </a:cubicBezTo>
                  <a:cubicBezTo>
                    <a:pt x="1853" y="3465"/>
                    <a:pt x="1859" y="3464"/>
                    <a:pt x="1865" y="3461"/>
                  </a:cubicBezTo>
                  <a:cubicBezTo>
                    <a:pt x="1918" y="3444"/>
                    <a:pt x="1918" y="3372"/>
                    <a:pt x="1910" y="3310"/>
                  </a:cubicBezTo>
                  <a:cubicBezTo>
                    <a:pt x="1874" y="3113"/>
                    <a:pt x="1803" y="2926"/>
                    <a:pt x="1695" y="2766"/>
                  </a:cubicBezTo>
                  <a:cubicBezTo>
                    <a:pt x="1695" y="2766"/>
                    <a:pt x="1695" y="2757"/>
                    <a:pt x="1704" y="2757"/>
                  </a:cubicBezTo>
                  <a:cubicBezTo>
                    <a:pt x="1133" y="1838"/>
                    <a:pt x="562" y="919"/>
                    <a:pt x="0"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3"/>
            <p:cNvSpPr/>
            <p:nvPr/>
          </p:nvSpPr>
          <p:spPr>
            <a:xfrm>
              <a:off x="2058535" y="1437181"/>
              <a:ext cx="172827" cy="336150"/>
            </a:xfrm>
            <a:custGeom>
              <a:avLst/>
              <a:gdLst/>
              <a:ahLst/>
              <a:cxnLst/>
              <a:rect l="l" t="t" r="r" b="b"/>
              <a:pathLst>
                <a:path w="1473" h="2865" extrusionOk="0">
                  <a:moveTo>
                    <a:pt x="0" y="1"/>
                  </a:moveTo>
                  <a:lnTo>
                    <a:pt x="0" y="1"/>
                  </a:lnTo>
                  <a:cubicBezTo>
                    <a:pt x="420" y="839"/>
                    <a:pt x="848" y="1678"/>
                    <a:pt x="1267" y="2516"/>
                  </a:cubicBezTo>
                  <a:cubicBezTo>
                    <a:pt x="1312" y="2597"/>
                    <a:pt x="1347" y="2677"/>
                    <a:pt x="1330" y="2757"/>
                  </a:cubicBezTo>
                  <a:cubicBezTo>
                    <a:pt x="1321" y="2784"/>
                    <a:pt x="1303" y="2811"/>
                    <a:pt x="1285" y="2828"/>
                  </a:cubicBezTo>
                  <a:cubicBezTo>
                    <a:pt x="1294" y="2828"/>
                    <a:pt x="1294" y="2828"/>
                    <a:pt x="1303" y="2837"/>
                  </a:cubicBezTo>
                  <a:cubicBezTo>
                    <a:pt x="1321" y="2845"/>
                    <a:pt x="1343" y="2849"/>
                    <a:pt x="1364" y="2849"/>
                  </a:cubicBezTo>
                  <a:cubicBezTo>
                    <a:pt x="1395" y="2849"/>
                    <a:pt x="1425" y="2840"/>
                    <a:pt x="1446" y="2820"/>
                  </a:cubicBezTo>
                  <a:cubicBezTo>
                    <a:pt x="1454" y="2837"/>
                    <a:pt x="1463" y="2846"/>
                    <a:pt x="1472" y="2864"/>
                  </a:cubicBezTo>
                  <a:cubicBezTo>
                    <a:pt x="1454" y="2712"/>
                    <a:pt x="1401" y="2570"/>
                    <a:pt x="1338" y="2427"/>
                  </a:cubicBezTo>
                  <a:cubicBezTo>
                    <a:pt x="1258" y="2222"/>
                    <a:pt x="1151" y="2026"/>
                    <a:pt x="1053" y="1829"/>
                  </a:cubicBezTo>
                  <a:cubicBezTo>
                    <a:pt x="741" y="1205"/>
                    <a:pt x="420" y="554"/>
                    <a:pt x="0"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3"/>
            <p:cNvSpPr/>
            <p:nvPr/>
          </p:nvSpPr>
          <p:spPr>
            <a:xfrm>
              <a:off x="1884770" y="988750"/>
              <a:ext cx="281709" cy="515431"/>
            </a:xfrm>
            <a:custGeom>
              <a:avLst/>
              <a:gdLst/>
              <a:ahLst/>
              <a:cxnLst/>
              <a:rect l="l" t="t" r="r" b="b"/>
              <a:pathLst>
                <a:path w="2401" h="4393" extrusionOk="0">
                  <a:moveTo>
                    <a:pt x="1038" y="1"/>
                  </a:moveTo>
                  <a:cubicBezTo>
                    <a:pt x="778" y="1"/>
                    <a:pt x="517" y="109"/>
                    <a:pt x="339" y="308"/>
                  </a:cubicBezTo>
                  <a:cubicBezTo>
                    <a:pt x="375" y="557"/>
                    <a:pt x="482" y="780"/>
                    <a:pt x="527" y="1030"/>
                  </a:cubicBezTo>
                  <a:cubicBezTo>
                    <a:pt x="241" y="1405"/>
                    <a:pt x="0" y="1922"/>
                    <a:pt x="72" y="2386"/>
                  </a:cubicBezTo>
                  <a:cubicBezTo>
                    <a:pt x="90" y="2511"/>
                    <a:pt x="125" y="2627"/>
                    <a:pt x="170" y="2743"/>
                  </a:cubicBezTo>
                  <a:cubicBezTo>
                    <a:pt x="313" y="3145"/>
                    <a:pt x="500" y="3528"/>
                    <a:pt x="732" y="3876"/>
                  </a:cubicBezTo>
                  <a:cubicBezTo>
                    <a:pt x="893" y="4117"/>
                    <a:pt x="1098" y="4349"/>
                    <a:pt x="1374" y="4385"/>
                  </a:cubicBezTo>
                  <a:cubicBezTo>
                    <a:pt x="1404" y="4390"/>
                    <a:pt x="1434" y="4392"/>
                    <a:pt x="1464" y="4392"/>
                  </a:cubicBezTo>
                  <a:cubicBezTo>
                    <a:pt x="1632" y="4392"/>
                    <a:pt x="1801" y="4313"/>
                    <a:pt x="1945" y="4215"/>
                  </a:cubicBezTo>
                  <a:cubicBezTo>
                    <a:pt x="2070" y="4126"/>
                    <a:pt x="2195" y="4019"/>
                    <a:pt x="2257" y="3876"/>
                  </a:cubicBezTo>
                  <a:cubicBezTo>
                    <a:pt x="2400" y="3546"/>
                    <a:pt x="2186" y="3100"/>
                    <a:pt x="2168" y="2734"/>
                  </a:cubicBezTo>
                  <a:cubicBezTo>
                    <a:pt x="2159" y="2547"/>
                    <a:pt x="2150" y="2351"/>
                    <a:pt x="2115" y="2163"/>
                  </a:cubicBezTo>
                  <a:cubicBezTo>
                    <a:pt x="2079" y="2003"/>
                    <a:pt x="2034" y="1824"/>
                    <a:pt x="2106" y="1681"/>
                  </a:cubicBezTo>
                  <a:cubicBezTo>
                    <a:pt x="2133" y="1637"/>
                    <a:pt x="2168" y="1583"/>
                    <a:pt x="2150" y="1539"/>
                  </a:cubicBezTo>
                  <a:cubicBezTo>
                    <a:pt x="2141" y="1512"/>
                    <a:pt x="2115" y="1494"/>
                    <a:pt x="2097" y="1467"/>
                  </a:cubicBezTo>
                  <a:cubicBezTo>
                    <a:pt x="2079" y="1414"/>
                    <a:pt x="2115" y="1369"/>
                    <a:pt x="2141" y="1325"/>
                  </a:cubicBezTo>
                  <a:cubicBezTo>
                    <a:pt x="2222" y="1146"/>
                    <a:pt x="2124" y="941"/>
                    <a:pt x="2034" y="772"/>
                  </a:cubicBezTo>
                  <a:cubicBezTo>
                    <a:pt x="1901" y="540"/>
                    <a:pt x="1749" y="299"/>
                    <a:pt x="1526" y="147"/>
                  </a:cubicBezTo>
                  <a:cubicBezTo>
                    <a:pt x="1380" y="48"/>
                    <a:pt x="1210" y="1"/>
                    <a:pt x="1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3"/>
            <p:cNvSpPr/>
            <p:nvPr/>
          </p:nvSpPr>
          <p:spPr>
            <a:xfrm>
              <a:off x="1996702" y="988750"/>
              <a:ext cx="148774" cy="295789"/>
            </a:xfrm>
            <a:custGeom>
              <a:avLst/>
              <a:gdLst/>
              <a:ahLst/>
              <a:cxnLst/>
              <a:rect l="l" t="t" r="r" b="b"/>
              <a:pathLst>
                <a:path w="1268" h="2521" extrusionOk="0">
                  <a:moveTo>
                    <a:pt x="85" y="1"/>
                  </a:moveTo>
                  <a:cubicBezTo>
                    <a:pt x="57" y="1"/>
                    <a:pt x="29" y="2"/>
                    <a:pt x="1" y="4"/>
                  </a:cubicBezTo>
                  <a:cubicBezTo>
                    <a:pt x="126" y="31"/>
                    <a:pt x="242" y="85"/>
                    <a:pt x="349" y="156"/>
                  </a:cubicBezTo>
                  <a:cubicBezTo>
                    <a:pt x="465" y="236"/>
                    <a:pt x="563" y="343"/>
                    <a:pt x="661" y="450"/>
                  </a:cubicBezTo>
                  <a:cubicBezTo>
                    <a:pt x="875" y="700"/>
                    <a:pt x="1045" y="1021"/>
                    <a:pt x="1027" y="1360"/>
                  </a:cubicBezTo>
                  <a:cubicBezTo>
                    <a:pt x="964" y="1280"/>
                    <a:pt x="893" y="1209"/>
                    <a:pt x="813" y="1155"/>
                  </a:cubicBezTo>
                  <a:cubicBezTo>
                    <a:pt x="764" y="1120"/>
                    <a:pt x="698" y="1096"/>
                    <a:pt x="633" y="1096"/>
                  </a:cubicBezTo>
                  <a:cubicBezTo>
                    <a:pt x="616" y="1096"/>
                    <a:pt x="598" y="1098"/>
                    <a:pt x="581" y="1102"/>
                  </a:cubicBezTo>
                  <a:cubicBezTo>
                    <a:pt x="474" y="1128"/>
                    <a:pt x="411" y="1244"/>
                    <a:pt x="402" y="1351"/>
                  </a:cubicBezTo>
                  <a:cubicBezTo>
                    <a:pt x="393" y="1405"/>
                    <a:pt x="420" y="1450"/>
                    <a:pt x="447" y="1503"/>
                  </a:cubicBezTo>
                  <a:cubicBezTo>
                    <a:pt x="634" y="1887"/>
                    <a:pt x="893" y="2235"/>
                    <a:pt x="1205" y="2520"/>
                  </a:cubicBezTo>
                  <a:cubicBezTo>
                    <a:pt x="1196" y="2395"/>
                    <a:pt x="1179" y="2279"/>
                    <a:pt x="1161" y="2163"/>
                  </a:cubicBezTo>
                  <a:cubicBezTo>
                    <a:pt x="1125" y="2003"/>
                    <a:pt x="1080" y="1824"/>
                    <a:pt x="1152" y="1681"/>
                  </a:cubicBezTo>
                  <a:cubicBezTo>
                    <a:pt x="1179" y="1637"/>
                    <a:pt x="1214" y="1583"/>
                    <a:pt x="1196" y="1539"/>
                  </a:cubicBezTo>
                  <a:cubicBezTo>
                    <a:pt x="1187" y="1512"/>
                    <a:pt x="1161" y="1494"/>
                    <a:pt x="1143" y="1467"/>
                  </a:cubicBezTo>
                  <a:cubicBezTo>
                    <a:pt x="1125" y="1414"/>
                    <a:pt x="1161" y="1369"/>
                    <a:pt x="1187" y="1325"/>
                  </a:cubicBezTo>
                  <a:cubicBezTo>
                    <a:pt x="1268" y="1146"/>
                    <a:pt x="1170" y="941"/>
                    <a:pt x="1080" y="772"/>
                  </a:cubicBezTo>
                  <a:cubicBezTo>
                    <a:pt x="947" y="540"/>
                    <a:pt x="795" y="299"/>
                    <a:pt x="572" y="147"/>
                  </a:cubicBezTo>
                  <a:cubicBezTo>
                    <a:pt x="426" y="47"/>
                    <a:pt x="255" y="1"/>
                    <a:pt x="85"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3"/>
            <p:cNvSpPr/>
            <p:nvPr/>
          </p:nvSpPr>
          <p:spPr>
            <a:xfrm>
              <a:off x="1885826" y="1084021"/>
              <a:ext cx="280653" cy="420159"/>
            </a:xfrm>
            <a:custGeom>
              <a:avLst/>
              <a:gdLst/>
              <a:ahLst/>
              <a:cxnLst/>
              <a:rect l="l" t="t" r="r" b="b"/>
              <a:pathLst>
                <a:path w="2392" h="3581" extrusionOk="0">
                  <a:moveTo>
                    <a:pt x="1128" y="1"/>
                  </a:moveTo>
                  <a:cubicBezTo>
                    <a:pt x="1073" y="1"/>
                    <a:pt x="1016" y="9"/>
                    <a:pt x="964" y="22"/>
                  </a:cubicBezTo>
                  <a:cubicBezTo>
                    <a:pt x="776" y="67"/>
                    <a:pt x="652" y="120"/>
                    <a:pt x="500" y="245"/>
                  </a:cubicBezTo>
                  <a:cubicBezTo>
                    <a:pt x="232" y="620"/>
                    <a:pt x="0" y="1119"/>
                    <a:pt x="63" y="1574"/>
                  </a:cubicBezTo>
                  <a:cubicBezTo>
                    <a:pt x="81" y="1699"/>
                    <a:pt x="116" y="1815"/>
                    <a:pt x="161" y="1931"/>
                  </a:cubicBezTo>
                  <a:cubicBezTo>
                    <a:pt x="304" y="2333"/>
                    <a:pt x="491" y="2716"/>
                    <a:pt x="723" y="3064"/>
                  </a:cubicBezTo>
                  <a:cubicBezTo>
                    <a:pt x="884" y="3305"/>
                    <a:pt x="1089" y="3537"/>
                    <a:pt x="1365" y="3573"/>
                  </a:cubicBezTo>
                  <a:cubicBezTo>
                    <a:pt x="1395" y="3578"/>
                    <a:pt x="1425" y="3580"/>
                    <a:pt x="1455" y="3580"/>
                  </a:cubicBezTo>
                  <a:cubicBezTo>
                    <a:pt x="1623" y="3580"/>
                    <a:pt x="1792" y="3501"/>
                    <a:pt x="1936" y="3403"/>
                  </a:cubicBezTo>
                  <a:cubicBezTo>
                    <a:pt x="2061" y="3314"/>
                    <a:pt x="2186" y="3207"/>
                    <a:pt x="2248" y="3064"/>
                  </a:cubicBezTo>
                  <a:cubicBezTo>
                    <a:pt x="2391" y="2734"/>
                    <a:pt x="2177" y="2288"/>
                    <a:pt x="2159" y="1922"/>
                  </a:cubicBezTo>
                  <a:cubicBezTo>
                    <a:pt x="2150" y="1735"/>
                    <a:pt x="2141" y="1539"/>
                    <a:pt x="2106" y="1351"/>
                  </a:cubicBezTo>
                  <a:cubicBezTo>
                    <a:pt x="2106" y="1342"/>
                    <a:pt x="2106" y="1342"/>
                    <a:pt x="2106" y="1342"/>
                  </a:cubicBezTo>
                  <a:cubicBezTo>
                    <a:pt x="2043" y="1324"/>
                    <a:pt x="1990" y="1307"/>
                    <a:pt x="1936" y="1280"/>
                  </a:cubicBezTo>
                  <a:cubicBezTo>
                    <a:pt x="1838" y="1235"/>
                    <a:pt x="1740" y="1173"/>
                    <a:pt x="1660" y="1092"/>
                  </a:cubicBezTo>
                  <a:cubicBezTo>
                    <a:pt x="1588" y="1030"/>
                    <a:pt x="1526" y="968"/>
                    <a:pt x="1481" y="887"/>
                  </a:cubicBezTo>
                  <a:cubicBezTo>
                    <a:pt x="1419" y="762"/>
                    <a:pt x="1401" y="620"/>
                    <a:pt x="1410" y="477"/>
                  </a:cubicBezTo>
                  <a:cubicBezTo>
                    <a:pt x="1419" y="352"/>
                    <a:pt x="1446" y="218"/>
                    <a:pt x="1383" y="120"/>
                  </a:cubicBezTo>
                  <a:cubicBezTo>
                    <a:pt x="1338" y="58"/>
                    <a:pt x="1267" y="13"/>
                    <a:pt x="1187" y="4"/>
                  </a:cubicBezTo>
                  <a:cubicBezTo>
                    <a:pt x="1168" y="2"/>
                    <a:pt x="1148" y="1"/>
                    <a:pt x="1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3"/>
            <p:cNvSpPr/>
            <p:nvPr/>
          </p:nvSpPr>
          <p:spPr>
            <a:xfrm>
              <a:off x="2031314" y="1121097"/>
              <a:ext cx="135164" cy="321484"/>
            </a:xfrm>
            <a:custGeom>
              <a:avLst/>
              <a:gdLst/>
              <a:ahLst/>
              <a:cxnLst/>
              <a:rect l="l" t="t" r="r" b="b"/>
              <a:pathLst>
                <a:path w="1152" h="2740" extrusionOk="0">
                  <a:moveTo>
                    <a:pt x="188" y="0"/>
                  </a:moveTo>
                  <a:lnTo>
                    <a:pt x="188" y="0"/>
                  </a:lnTo>
                  <a:cubicBezTo>
                    <a:pt x="161" y="107"/>
                    <a:pt x="134" y="206"/>
                    <a:pt x="116" y="313"/>
                  </a:cubicBezTo>
                  <a:cubicBezTo>
                    <a:pt x="81" y="473"/>
                    <a:pt x="45" y="634"/>
                    <a:pt x="36" y="794"/>
                  </a:cubicBezTo>
                  <a:cubicBezTo>
                    <a:pt x="0" y="1285"/>
                    <a:pt x="179" y="1758"/>
                    <a:pt x="429" y="2177"/>
                  </a:cubicBezTo>
                  <a:cubicBezTo>
                    <a:pt x="500" y="2284"/>
                    <a:pt x="580" y="2409"/>
                    <a:pt x="705" y="2454"/>
                  </a:cubicBezTo>
                  <a:cubicBezTo>
                    <a:pt x="723" y="2463"/>
                    <a:pt x="750" y="2463"/>
                    <a:pt x="759" y="2480"/>
                  </a:cubicBezTo>
                  <a:cubicBezTo>
                    <a:pt x="776" y="2489"/>
                    <a:pt x="785" y="2516"/>
                    <a:pt x="794" y="2534"/>
                  </a:cubicBezTo>
                  <a:cubicBezTo>
                    <a:pt x="839" y="2623"/>
                    <a:pt x="919" y="2695"/>
                    <a:pt x="1008" y="2739"/>
                  </a:cubicBezTo>
                  <a:cubicBezTo>
                    <a:pt x="1151" y="2409"/>
                    <a:pt x="937" y="1963"/>
                    <a:pt x="919" y="1606"/>
                  </a:cubicBezTo>
                  <a:cubicBezTo>
                    <a:pt x="910" y="1419"/>
                    <a:pt x="901" y="1223"/>
                    <a:pt x="866" y="1035"/>
                  </a:cubicBezTo>
                  <a:cubicBezTo>
                    <a:pt x="866" y="1026"/>
                    <a:pt x="866" y="1026"/>
                    <a:pt x="866" y="1026"/>
                  </a:cubicBezTo>
                  <a:cubicBezTo>
                    <a:pt x="803" y="1008"/>
                    <a:pt x="750" y="991"/>
                    <a:pt x="696" y="964"/>
                  </a:cubicBezTo>
                  <a:cubicBezTo>
                    <a:pt x="598" y="919"/>
                    <a:pt x="500" y="857"/>
                    <a:pt x="420" y="776"/>
                  </a:cubicBezTo>
                  <a:cubicBezTo>
                    <a:pt x="348" y="714"/>
                    <a:pt x="286" y="652"/>
                    <a:pt x="241" y="571"/>
                  </a:cubicBezTo>
                  <a:cubicBezTo>
                    <a:pt x="179" y="446"/>
                    <a:pt x="161" y="304"/>
                    <a:pt x="170" y="161"/>
                  </a:cubicBezTo>
                  <a:cubicBezTo>
                    <a:pt x="179" y="107"/>
                    <a:pt x="188" y="54"/>
                    <a:pt x="1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3"/>
            <p:cNvSpPr/>
            <p:nvPr/>
          </p:nvSpPr>
          <p:spPr>
            <a:xfrm>
              <a:off x="1939211" y="1032396"/>
              <a:ext cx="94333" cy="111933"/>
            </a:xfrm>
            <a:custGeom>
              <a:avLst/>
              <a:gdLst/>
              <a:ahLst/>
              <a:cxnLst/>
              <a:rect l="l" t="t" r="r" b="b"/>
              <a:pathLst>
                <a:path w="804" h="954" extrusionOk="0">
                  <a:moveTo>
                    <a:pt x="272" y="1"/>
                  </a:moveTo>
                  <a:cubicBezTo>
                    <a:pt x="202" y="1"/>
                    <a:pt x="138" y="13"/>
                    <a:pt x="90" y="43"/>
                  </a:cubicBezTo>
                  <a:cubicBezTo>
                    <a:pt x="36" y="69"/>
                    <a:pt x="0" y="132"/>
                    <a:pt x="18" y="194"/>
                  </a:cubicBezTo>
                  <a:cubicBezTo>
                    <a:pt x="27" y="239"/>
                    <a:pt x="63" y="266"/>
                    <a:pt x="98" y="292"/>
                  </a:cubicBezTo>
                  <a:cubicBezTo>
                    <a:pt x="188" y="355"/>
                    <a:pt x="72" y="917"/>
                    <a:pt x="179" y="953"/>
                  </a:cubicBezTo>
                  <a:cubicBezTo>
                    <a:pt x="180" y="953"/>
                    <a:pt x="181" y="953"/>
                    <a:pt x="182" y="953"/>
                  </a:cubicBezTo>
                  <a:cubicBezTo>
                    <a:pt x="242" y="953"/>
                    <a:pt x="510" y="462"/>
                    <a:pt x="562" y="453"/>
                  </a:cubicBezTo>
                  <a:cubicBezTo>
                    <a:pt x="634" y="435"/>
                    <a:pt x="687" y="391"/>
                    <a:pt x="741" y="337"/>
                  </a:cubicBezTo>
                  <a:cubicBezTo>
                    <a:pt x="759" y="319"/>
                    <a:pt x="776" y="301"/>
                    <a:pt x="785" y="284"/>
                  </a:cubicBezTo>
                  <a:cubicBezTo>
                    <a:pt x="803" y="239"/>
                    <a:pt x="785" y="194"/>
                    <a:pt x="759" y="159"/>
                  </a:cubicBezTo>
                  <a:cubicBezTo>
                    <a:pt x="732" y="123"/>
                    <a:pt x="696" y="105"/>
                    <a:pt x="660" y="87"/>
                  </a:cubicBezTo>
                  <a:cubicBezTo>
                    <a:pt x="566" y="46"/>
                    <a:pt x="409" y="1"/>
                    <a:pt x="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3"/>
            <p:cNvSpPr/>
            <p:nvPr/>
          </p:nvSpPr>
          <p:spPr>
            <a:xfrm>
              <a:off x="1981097" y="1043777"/>
              <a:ext cx="18890" cy="13962"/>
            </a:xfrm>
            <a:custGeom>
              <a:avLst/>
              <a:gdLst/>
              <a:ahLst/>
              <a:cxnLst/>
              <a:rect l="l" t="t" r="r" b="b"/>
              <a:pathLst>
                <a:path w="161" h="119" extrusionOk="0">
                  <a:moveTo>
                    <a:pt x="112" y="1"/>
                  </a:moveTo>
                  <a:cubicBezTo>
                    <a:pt x="95" y="1"/>
                    <a:pt x="74" y="10"/>
                    <a:pt x="54" y="26"/>
                  </a:cubicBezTo>
                  <a:cubicBezTo>
                    <a:pt x="18" y="53"/>
                    <a:pt x="0" y="88"/>
                    <a:pt x="18" y="106"/>
                  </a:cubicBezTo>
                  <a:cubicBezTo>
                    <a:pt x="26" y="114"/>
                    <a:pt x="38" y="119"/>
                    <a:pt x="51" y="119"/>
                  </a:cubicBezTo>
                  <a:cubicBezTo>
                    <a:pt x="68" y="119"/>
                    <a:pt x="88" y="112"/>
                    <a:pt x="107" y="97"/>
                  </a:cubicBezTo>
                  <a:cubicBezTo>
                    <a:pt x="143" y="71"/>
                    <a:pt x="161" y="35"/>
                    <a:pt x="143" y="17"/>
                  </a:cubicBezTo>
                  <a:cubicBezTo>
                    <a:pt x="135" y="6"/>
                    <a:pt x="125"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3"/>
            <p:cNvSpPr/>
            <p:nvPr/>
          </p:nvSpPr>
          <p:spPr>
            <a:xfrm>
              <a:off x="1909879" y="1168146"/>
              <a:ext cx="38836" cy="115335"/>
            </a:xfrm>
            <a:custGeom>
              <a:avLst/>
              <a:gdLst/>
              <a:ahLst/>
              <a:cxnLst/>
              <a:rect l="l" t="t" r="r" b="b"/>
              <a:pathLst>
                <a:path w="331" h="983" extrusionOk="0">
                  <a:moveTo>
                    <a:pt x="152" y="1"/>
                  </a:moveTo>
                  <a:cubicBezTo>
                    <a:pt x="63" y="251"/>
                    <a:pt x="1" y="518"/>
                    <a:pt x="72" y="768"/>
                  </a:cubicBezTo>
                  <a:cubicBezTo>
                    <a:pt x="90" y="839"/>
                    <a:pt x="125" y="911"/>
                    <a:pt x="179" y="955"/>
                  </a:cubicBezTo>
                  <a:cubicBezTo>
                    <a:pt x="188" y="973"/>
                    <a:pt x="206" y="982"/>
                    <a:pt x="224" y="982"/>
                  </a:cubicBezTo>
                  <a:cubicBezTo>
                    <a:pt x="250" y="973"/>
                    <a:pt x="268" y="938"/>
                    <a:pt x="268" y="911"/>
                  </a:cubicBezTo>
                  <a:cubicBezTo>
                    <a:pt x="313" y="688"/>
                    <a:pt x="331" y="465"/>
                    <a:pt x="331" y="233"/>
                  </a:cubicBezTo>
                  <a:lnTo>
                    <a:pt x="331" y="233"/>
                  </a:lnTo>
                  <a:cubicBezTo>
                    <a:pt x="322" y="402"/>
                    <a:pt x="250" y="625"/>
                    <a:pt x="197" y="777"/>
                  </a:cubicBezTo>
                  <a:cubicBezTo>
                    <a:pt x="197" y="795"/>
                    <a:pt x="188" y="813"/>
                    <a:pt x="170" y="813"/>
                  </a:cubicBezTo>
                  <a:cubicBezTo>
                    <a:pt x="167" y="814"/>
                    <a:pt x="163" y="815"/>
                    <a:pt x="160" y="815"/>
                  </a:cubicBezTo>
                  <a:cubicBezTo>
                    <a:pt x="146" y="815"/>
                    <a:pt x="134" y="800"/>
                    <a:pt x="134" y="786"/>
                  </a:cubicBezTo>
                  <a:cubicBezTo>
                    <a:pt x="99" y="741"/>
                    <a:pt x="90" y="679"/>
                    <a:pt x="90" y="625"/>
                  </a:cubicBezTo>
                  <a:cubicBezTo>
                    <a:pt x="81" y="411"/>
                    <a:pt x="90" y="215"/>
                    <a:pt x="1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3"/>
            <p:cNvSpPr/>
            <p:nvPr/>
          </p:nvSpPr>
          <p:spPr>
            <a:xfrm>
              <a:off x="1955989" y="1168146"/>
              <a:ext cx="54441" cy="146663"/>
            </a:xfrm>
            <a:custGeom>
              <a:avLst/>
              <a:gdLst/>
              <a:ahLst/>
              <a:cxnLst/>
              <a:rect l="l" t="t" r="r" b="b"/>
              <a:pathLst>
                <a:path w="464" h="1250" extrusionOk="0">
                  <a:moveTo>
                    <a:pt x="303" y="340"/>
                  </a:moveTo>
                  <a:lnTo>
                    <a:pt x="303" y="340"/>
                  </a:lnTo>
                  <a:cubicBezTo>
                    <a:pt x="308" y="379"/>
                    <a:pt x="315" y="418"/>
                    <a:pt x="323" y="457"/>
                  </a:cubicBezTo>
                  <a:lnTo>
                    <a:pt x="323" y="457"/>
                  </a:lnTo>
                  <a:cubicBezTo>
                    <a:pt x="318" y="415"/>
                    <a:pt x="312" y="376"/>
                    <a:pt x="303" y="340"/>
                  </a:cubicBezTo>
                  <a:close/>
                  <a:moveTo>
                    <a:pt x="80" y="1"/>
                  </a:moveTo>
                  <a:lnTo>
                    <a:pt x="80" y="1"/>
                  </a:lnTo>
                  <a:cubicBezTo>
                    <a:pt x="0" y="331"/>
                    <a:pt x="18" y="688"/>
                    <a:pt x="134" y="1000"/>
                  </a:cubicBezTo>
                  <a:cubicBezTo>
                    <a:pt x="170" y="1089"/>
                    <a:pt x="214" y="1178"/>
                    <a:pt x="286" y="1232"/>
                  </a:cubicBezTo>
                  <a:cubicBezTo>
                    <a:pt x="303" y="1241"/>
                    <a:pt x="321" y="1250"/>
                    <a:pt x="330" y="1250"/>
                  </a:cubicBezTo>
                  <a:cubicBezTo>
                    <a:pt x="366" y="1250"/>
                    <a:pt x="393" y="1214"/>
                    <a:pt x="401" y="1178"/>
                  </a:cubicBezTo>
                  <a:cubicBezTo>
                    <a:pt x="463" y="947"/>
                    <a:pt x="372" y="703"/>
                    <a:pt x="323" y="457"/>
                  </a:cubicBezTo>
                  <a:lnTo>
                    <a:pt x="323" y="457"/>
                  </a:lnTo>
                  <a:cubicBezTo>
                    <a:pt x="341" y="631"/>
                    <a:pt x="328" y="841"/>
                    <a:pt x="321" y="1000"/>
                  </a:cubicBezTo>
                  <a:cubicBezTo>
                    <a:pt x="321" y="1036"/>
                    <a:pt x="303" y="1080"/>
                    <a:pt x="268" y="1080"/>
                  </a:cubicBezTo>
                  <a:cubicBezTo>
                    <a:pt x="250" y="1080"/>
                    <a:pt x="241" y="1062"/>
                    <a:pt x="232" y="1053"/>
                  </a:cubicBezTo>
                  <a:cubicBezTo>
                    <a:pt x="170" y="982"/>
                    <a:pt x="143" y="893"/>
                    <a:pt x="116" y="804"/>
                  </a:cubicBezTo>
                  <a:cubicBezTo>
                    <a:pt x="62" y="536"/>
                    <a:pt x="45" y="268"/>
                    <a:pt x="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3"/>
            <p:cNvSpPr/>
            <p:nvPr/>
          </p:nvSpPr>
          <p:spPr>
            <a:xfrm>
              <a:off x="1942379" y="1304247"/>
              <a:ext cx="50335" cy="79198"/>
            </a:xfrm>
            <a:custGeom>
              <a:avLst/>
              <a:gdLst/>
              <a:ahLst/>
              <a:cxnLst/>
              <a:rect l="l" t="t" r="r" b="b"/>
              <a:pathLst>
                <a:path w="429" h="675" extrusionOk="0">
                  <a:moveTo>
                    <a:pt x="0" y="1"/>
                  </a:moveTo>
                  <a:lnTo>
                    <a:pt x="0" y="1"/>
                  </a:lnTo>
                  <a:cubicBezTo>
                    <a:pt x="36" y="224"/>
                    <a:pt x="125" y="438"/>
                    <a:pt x="259" y="616"/>
                  </a:cubicBezTo>
                  <a:cubicBezTo>
                    <a:pt x="277" y="634"/>
                    <a:pt x="294" y="652"/>
                    <a:pt x="312" y="661"/>
                  </a:cubicBezTo>
                  <a:cubicBezTo>
                    <a:pt x="326" y="670"/>
                    <a:pt x="339" y="674"/>
                    <a:pt x="351" y="674"/>
                  </a:cubicBezTo>
                  <a:cubicBezTo>
                    <a:pt x="364" y="674"/>
                    <a:pt x="375" y="670"/>
                    <a:pt x="384" y="661"/>
                  </a:cubicBezTo>
                  <a:cubicBezTo>
                    <a:pt x="402" y="652"/>
                    <a:pt x="410" y="634"/>
                    <a:pt x="410" y="616"/>
                  </a:cubicBezTo>
                  <a:cubicBezTo>
                    <a:pt x="428" y="554"/>
                    <a:pt x="410" y="491"/>
                    <a:pt x="393" y="438"/>
                  </a:cubicBezTo>
                  <a:cubicBezTo>
                    <a:pt x="357" y="331"/>
                    <a:pt x="312" y="224"/>
                    <a:pt x="268" y="117"/>
                  </a:cubicBezTo>
                  <a:lnTo>
                    <a:pt x="268" y="117"/>
                  </a:lnTo>
                  <a:cubicBezTo>
                    <a:pt x="303" y="215"/>
                    <a:pt x="303" y="286"/>
                    <a:pt x="330" y="384"/>
                  </a:cubicBezTo>
                  <a:cubicBezTo>
                    <a:pt x="339" y="420"/>
                    <a:pt x="348" y="464"/>
                    <a:pt x="339" y="500"/>
                  </a:cubicBezTo>
                  <a:cubicBezTo>
                    <a:pt x="330" y="509"/>
                    <a:pt x="330" y="518"/>
                    <a:pt x="321" y="518"/>
                  </a:cubicBezTo>
                  <a:cubicBezTo>
                    <a:pt x="312" y="518"/>
                    <a:pt x="303" y="518"/>
                    <a:pt x="294" y="509"/>
                  </a:cubicBezTo>
                  <a:cubicBezTo>
                    <a:pt x="268" y="482"/>
                    <a:pt x="241" y="447"/>
                    <a:pt x="223" y="411"/>
                  </a:cubicBezTo>
                  <a:cubicBezTo>
                    <a:pt x="143" y="277"/>
                    <a:pt x="54" y="14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3"/>
            <p:cNvSpPr/>
            <p:nvPr/>
          </p:nvSpPr>
          <p:spPr>
            <a:xfrm>
              <a:off x="2004094" y="1326188"/>
              <a:ext cx="54558" cy="70750"/>
            </a:xfrm>
            <a:custGeom>
              <a:avLst/>
              <a:gdLst/>
              <a:ahLst/>
              <a:cxnLst/>
              <a:rect l="l" t="t" r="r" b="b"/>
              <a:pathLst>
                <a:path w="465" h="603" extrusionOk="0">
                  <a:moveTo>
                    <a:pt x="232" y="1"/>
                  </a:moveTo>
                  <a:cubicBezTo>
                    <a:pt x="241" y="18"/>
                    <a:pt x="249" y="35"/>
                    <a:pt x="258" y="51"/>
                  </a:cubicBezTo>
                  <a:lnTo>
                    <a:pt x="258" y="51"/>
                  </a:lnTo>
                  <a:cubicBezTo>
                    <a:pt x="249" y="33"/>
                    <a:pt x="241" y="17"/>
                    <a:pt x="232" y="1"/>
                  </a:cubicBezTo>
                  <a:close/>
                  <a:moveTo>
                    <a:pt x="258" y="51"/>
                  </a:moveTo>
                  <a:cubicBezTo>
                    <a:pt x="313" y="166"/>
                    <a:pt x="366" y="322"/>
                    <a:pt x="366" y="438"/>
                  </a:cubicBezTo>
                  <a:cubicBezTo>
                    <a:pt x="366" y="447"/>
                    <a:pt x="357" y="456"/>
                    <a:pt x="357" y="465"/>
                  </a:cubicBezTo>
                  <a:cubicBezTo>
                    <a:pt x="348" y="474"/>
                    <a:pt x="339" y="478"/>
                    <a:pt x="329" y="478"/>
                  </a:cubicBezTo>
                  <a:cubicBezTo>
                    <a:pt x="312" y="478"/>
                    <a:pt x="294" y="464"/>
                    <a:pt x="277" y="447"/>
                  </a:cubicBezTo>
                  <a:cubicBezTo>
                    <a:pt x="170" y="331"/>
                    <a:pt x="72" y="206"/>
                    <a:pt x="0" y="54"/>
                  </a:cubicBezTo>
                  <a:lnTo>
                    <a:pt x="0" y="54"/>
                  </a:lnTo>
                  <a:cubicBezTo>
                    <a:pt x="27" y="161"/>
                    <a:pt x="72" y="260"/>
                    <a:pt x="125" y="349"/>
                  </a:cubicBezTo>
                  <a:cubicBezTo>
                    <a:pt x="179" y="447"/>
                    <a:pt x="250" y="545"/>
                    <a:pt x="348" y="590"/>
                  </a:cubicBezTo>
                  <a:cubicBezTo>
                    <a:pt x="361" y="596"/>
                    <a:pt x="374" y="602"/>
                    <a:pt x="386" y="602"/>
                  </a:cubicBezTo>
                  <a:cubicBezTo>
                    <a:pt x="391" y="602"/>
                    <a:pt x="397" y="601"/>
                    <a:pt x="402" y="599"/>
                  </a:cubicBezTo>
                  <a:cubicBezTo>
                    <a:pt x="420" y="590"/>
                    <a:pt x="429" y="581"/>
                    <a:pt x="438" y="563"/>
                  </a:cubicBezTo>
                  <a:cubicBezTo>
                    <a:pt x="464" y="483"/>
                    <a:pt x="429" y="393"/>
                    <a:pt x="393" y="313"/>
                  </a:cubicBezTo>
                  <a:cubicBezTo>
                    <a:pt x="348" y="223"/>
                    <a:pt x="303" y="139"/>
                    <a:pt x="258" y="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3"/>
            <p:cNvSpPr/>
            <p:nvPr/>
          </p:nvSpPr>
          <p:spPr>
            <a:xfrm>
              <a:off x="1977929" y="1147261"/>
              <a:ext cx="36724" cy="54910"/>
            </a:xfrm>
            <a:custGeom>
              <a:avLst/>
              <a:gdLst/>
              <a:ahLst/>
              <a:cxnLst/>
              <a:rect l="l" t="t" r="r" b="b"/>
              <a:pathLst>
                <a:path w="313" h="468" extrusionOk="0">
                  <a:moveTo>
                    <a:pt x="268" y="0"/>
                  </a:moveTo>
                  <a:cubicBezTo>
                    <a:pt x="277" y="63"/>
                    <a:pt x="250" y="81"/>
                    <a:pt x="250" y="143"/>
                  </a:cubicBezTo>
                  <a:cubicBezTo>
                    <a:pt x="250" y="188"/>
                    <a:pt x="250" y="232"/>
                    <a:pt x="232" y="268"/>
                  </a:cubicBezTo>
                  <a:cubicBezTo>
                    <a:pt x="223" y="286"/>
                    <a:pt x="206" y="304"/>
                    <a:pt x="197" y="304"/>
                  </a:cubicBezTo>
                  <a:cubicBezTo>
                    <a:pt x="188" y="307"/>
                    <a:pt x="181" y="308"/>
                    <a:pt x="173" y="308"/>
                  </a:cubicBezTo>
                  <a:cubicBezTo>
                    <a:pt x="139" y="308"/>
                    <a:pt x="111" y="279"/>
                    <a:pt x="90" y="250"/>
                  </a:cubicBezTo>
                  <a:cubicBezTo>
                    <a:pt x="54" y="197"/>
                    <a:pt x="27" y="143"/>
                    <a:pt x="0" y="81"/>
                  </a:cubicBezTo>
                  <a:lnTo>
                    <a:pt x="0" y="81"/>
                  </a:lnTo>
                  <a:cubicBezTo>
                    <a:pt x="18" y="188"/>
                    <a:pt x="54" y="286"/>
                    <a:pt x="107" y="375"/>
                  </a:cubicBezTo>
                  <a:cubicBezTo>
                    <a:pt x="116" y="402"/>
                    <a:pt x="134" y="429"/>
                    <a:pt x="161" y="446"/>
                  </a:cubicBezTo>
                  <a:cubicBezTo>
                    <a:pt x="181" y="460"/>
                    <a:pt x="205" y="468"/>
                    <a:pt x="227" y="468"/>
                  </a:cubicBezTo>
                  <a:cubicBezTo>
                    <a:pt x="235" y="468"/>
                    <a:pt x="243" y="467"/>
                    <a:pt x="250" y="464"/>
                  </a:cubicBezTo>
                  <a:cubicBezTo>
                    <a:pt x="268" y="446"/>
                    <a:pt x="286" y="429"/>
                    <a:pt x="295" y="402"/>
                  </a:cubicBezTo>
                  <a:cubicBezTo>
                    <a:pt x="313" y="348"/>
                    <a:pt x="313" y="295"/>
                    <a:pt x="304" y="241"/>
                  </a:cubicBezTo>
                  <a:cubicBezTo>
                    <a:pt x="295" y="161"/>
                    <a:pt x="286" y="81"/>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3"/>
            <p:cNvSpPr/>
            <p:nvPr/>
          </p:nvSpPr>
          <p:spPr>
            <a:xfrm>
              <a:off x="1917153" y="1007992"/>
              <a:ext cx="70281" cy="148774"/>
            </a:xfrm>
            <a:custGeom>
              <a:avLst/>
              <a:gdLst/>
              <a:ahLst/>
              <a:cxnLst/>
              <a:rect l="l" t="t" r="r" b="b"/>
              <a:pathLst>
                <a:path w="599" h="1268" extrusionOk="0">
                  <a:moveTo>
                    <a:pt x="224" y="1"/>
                  </a:moveTo>
                  <a:cubicBezTo>
                    <a:pt x="162" y="46"/>
                    <a:pt x="108" y="90"/>
                    <a:pt x="63" y="144"/>
                  </a:cubicBezTo>
                  <a:cubicBezTo>
                    <a:pt x="99" y="393"/>
                    <a:pt x="206" y="616"/>
                    <a:pt x="251" y="866"/>
                  </a:cubicBezTo>
                  <a:cubicBezTo>
                    <a:pt x="162" y="991"/>
                    <a:pt x="72" y="1125"/>
                    <a:pt x="1" y="1268"/>
                  </a:cubicBezTo>
                  <a:cubicBezTo>
                    <a:pt x="72" y="1241"/>
                    <a:pt x="135" y="1214"/>
                    <a:pt x="197" y="1170"/>
                  </a:cubicBezTo>
                  <a:cubicBezTo>
                    <a:pt x="367" y="1071"/>
                    <a:pt x="536" y="929"/>
                    <a:pt x="572" y="732"/>
                  </a:cubicBezTo>
                  <a:cubicBezTo>
                    <a:pt x="599" y="608"/>
                    <a:pt x="572" y="483"/>
                    <a:pt x="536" y="367"/>
                  </a:cubicBezTo>
                  <a:cubicBezTo>
                    <a:pt x="492" y="260"/>
                    <a:pt x="447" y="144"/>
                    <a:pt x="358" y="72"/>
                  </a:cubicBezTo>
                  <a:cubicBezTo>
                    <a:pt x="313" y="37"/>
                    <a:pt x="269" y="19"/>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3"/>
            <p:cNvSpPr/>
            <p:nvPr/>
          </p:nvSpPr>
          <p:spPr>
            <a:xfrm>
              <a:off x="1636736" y="1014797"/>
              <a:ext cx="332865" cy="129415"/>
            </a:xfrm>
            <a:custGeom>
              <a:avLst/>
              <a:gdLst/>
              <a:ahLst/>
              <a:cxnLst/>
              <a:rect l="l" t="t" r="r" b="b"/>
              <a:pathLst>
                <a:path w="2837" h="1103" extrusionOk="0">
                  <a:moveTo>
                    <a:pt x="1859" y="0"/>
                  </a:moveTo>
                  <a:cubicBezTo>
                    <a:pt x="1766" y="0"/>
                    <a:pt x="1672" y="5"/>
                    <a:pt x="1579" y="14"/>
                  </a:cubicBezTo>
                  <a:cubicBezTo>
                    <a:pt x="1240" y="59"/>
                    <a:pt x="901" y="175"/>
                    <a:pt x="625" y="380"/>
                  </a:cubicBezTo>
                  <a:cubicBezTo>
                    <a:pt x="526" y="460"/>
                    <a:pt x="428" y="558"/>
                    <a:pt x="339" y="648"/>
                  </a:cubicBezTo>
                  <a:cubicBezTo>
                    <a:pt x="205" y="781"/>
                    <a:pt x="80" y="933"/>
                    <a:pt x="0" y="1103"/>
                  </a:cubicBezTo>
                  <a:cubicBezTo>
                    <a:pt x="170" y="1004"/>
                    <a:pt x="366" y="942"/>
                    <a:pt x="553" y="915"/>
                  </a:cubicBezTo>
                  <a:cubicBezTo>
                    <a:pt x="716" y="892"/>
                    <a:pt x="872" y="882"/>
                    <a:pt x="1021" y="882"/>
                  </a:cubicBezTo>
                  <a:cubicBezTo>
                    <a:pt x="1598" y="882"/>
                    <a:pt x="2061" y="1023"/>
                    <a:pt x="2348" y="1023"/>
                  </a:cubicBezTo>
                  <a:cubicBezTo>
                    <a:pt x="2405" y="1023"/>
                    <a:pt x="2455" y="1018"/>
                    <a:pt x="2498" y="1004"/>
                  </a:cubicBezTo>
                  <a:cubicBezTo>
                    <a:pt x="2552" y="906"/>
                    <a:pt x="2694" y="889"/>
                    <a:pt x="2766" y="808"/>
                  </a:cubicBezTo>
                  <a:cubicBezTo>
                    <a:pt x="2837" y="719"/>
                    <a:pt x="2828" y="594"/>
                    <a:pt x="2792" y="487"/>
                  </a:cubicBezTo>
                  <a:cubicBezTo>
                    <a:pt x="2757" y="353"/>
                    <a:pt x="2694" y="211"/>
                    <a:pt x="2614" y="86"/>
                  </a:cubicBezTo>
                  <a:cubicBezTo>
                    <a:pt x="2366" y="33"/>
                    <a:pt x="2113" y="0"/>
                    <a:pt x="1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3"/>
            <p:cNvSpPr/>
            <p:nvPr/>
          </p:nvSpPr>
          <p:spPr>
            <a:xfrm>
              <a:off x="1636736" y="1032162"/>
              <a:ext cx="148657" cy="112050"/>
            </a:xfrm>
            <a:custGeom>
              <a:avLst/>
              <a:gdLst/>
              <a:ahLst/>
              <a:cxnLst/>
              <a:rect l="l" t="t" r="r" b="b"/>
              <a:pathLst>
                <a:path w="1267" h="955" extrusionOk="0">
                  <a:moveTo>
                    <a:pt x="1035" y="0"/>
                  </a:moveTo>
                  <a:cubicBezTo>
                    <a:pt x="892" y="63"/>
                    <a:pt x="749" y="143"/>
                    <a:pt x="625" y="232"/>
                  </a:cubicBezTo>
                  <a:cubicBezTo>
                    <a:pt x="526" y="312"/>
                    <a:pt x="428" y="410"/>
                    <a:pt x="339" y="500"/>
                  </a:cubicBezTo>
                  <a:cubicBezTo>
                    <a:pt x="205" y="633"/>
                    <a:pt x="80" y="785"/>
                    <a:pt x="0" y="955"/>
                  </a:cubicBezTo>
                  <a:cubicBezTo>
                    <a:pt x="170" y="856"/>
                    <a:pt x="366" y="794"/>
                    <a:pt x="553" y="767"/>
                  </a:cubicBezTo>
                  <a:cubicBezTo>
                    <a:pt x="634" y="749"/>
                    <a:pt x="714" y="741"/>
                    <a:pt x="785" y="741"/>
                  </a:cubicBezTo>
                  <a:cubicBezTo>
                    <a:pt x="928" y="616"/>
                    <a:pt x="1080" y="500"/>
                    <a:pt x="1178" y="339"/>
                  </a:cubicBezTo>
                  <a:cubicBezTo>
                    <a:pt x="1231" y="268"/>
                    <a:pt x="1267" y="179"/>
                    <a:pt x="1231" y="98"/>
                  </a:cubicBezTo>
                  <a:cubicBezTo>
                    <a:pt x="1204" y="45"/>
                    <a:pt x="1151" y="18"/>
                    <a:pt x="1097" y="9"/>
                  </a:cubicBezTo>
                  <a:cubicBezTo>
                    <a:pt x="1071" y="9"/>
                    <a:pt x="1053" y="0"/>
                    <a:pt x="1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3"/>
            <p:cNvSpPr/>
            <p:nvPr/>
          </p:nvSpPr>
          <p:spPr>
            <a:xfrm>
              <a:off x="1641899" y="1071467"/>
              <a:ext cx="326764" cy="69577"/>
            </a:xfrm>
            <a:custGeom>
              <a:avLst/>
              <a:gdLst/>
              <a:ahLst/>
              <a:cxnLst/>
              <a:rect l="l" t="t" r="r" b="b"/>
              <a:pathLst>
                <a:path w="2785" h="593" extrusionOk="0">
                  <a:moveTo>
                    <a:pt x="2129" y="0"/>
                  </a:moveTo>
                  <a:cubicBezTo>
                    <a:pt x="2030" y="0"/>
                    <a:pt x="1930" y="4"/>
                    <a:pt x="1830" y="13"/>
                  </a:cubicBezTo>
                  <a:cubicBezTo>
                    <a:pt x="1678" y="22"/>
                    <a:pt x="1517" y="49"/>
                    <a:pt x="1366" y="67"/>
                  </a:cubicBezTo>
                  <a:cubicBezTo>
                    <a:pt x="1089" y="111"/>
                    <a:pt x="813" y="165"/>
                    <a:pt x="554" y="263"/>
                  </a:cubicBezTo>
                  <a:cubicBezTo>
                    <a:pt x="349" y="343"/>
                    <a:pt x="152" y="450"/>
                    <a:pt x="1" y="593"/>
                  </a:cubicBezTo>
                  <a:cubicBezTo>
                    <a:pt x="152" y="513"/>
                    <a:pt x="340" y="450"/>
                    <a:pt x="509" y="432"/>
                  </a:cubicBezTo>
                  <a:cubicBezTo>
                    <a:pt x="672" y="409"/>
                    <a:pt x="828" y="399"/>
                    <a:pt x="977" y="399"/>
                  </a:cubicBezTo>
                  <a:cubicBezTo>
                    <a:pt x="1554" y="399"/>
                    <a:pt x="2017" y="540"/>
                    <a:pt x="2304" y="540"/>
                  </a:cubicBezTo>
                  <a:cubicBezTo>
                    <a:pt x="2361" y="540"/>
                    <a:pt x="2411" y="535"/>
                    <a:pt x="2454" y="521"/>
                  </a:cubicBezTo>
                  <a:cubicBezTo>
                    <a:pt x="2508" y="423"/>
                    <a:pt x="2650" y="406"/>
                    <a:pt x="2722" y="325"/>
                  </a:cubicBezTo>
                  <a:cubicBezTo>
                    <a:pt x="2784" y="245"/>
                    <a:pt x="2784" y="147"/>
                    <a:pt x="2757" y="49"/>
                  </a:cubicBezTo>
                  <a:cubicBezTo>
                    <a:pt x="2551" y="18"/>
                    <a:pt x="2341" y="0"/>
                    <a:pt x="2129"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3"/>
            <p:cNvSpPr/>
            <p:nvPr/>
          </p:nvSpPr>
          <p:spPr>
            <a:xfrm>
              <a:off x="1851214" y="1014562"/>
              <a:ext cx="20063" cy="41769"/>
            </a:xfrm>
            <a:custGeom>
              <a:avLst/>
              <a:gdLst/>
              <a:ahLst/>
              <a:cxnLst/>
              <a:rect l="l" t="t" r="r" b="b"/>
              <a:pathLst>
                <a:path w="171" h="356" extrusionOk="0">
                  <a:moveTo>
                    <a:pt x="69" y="1"/>
                  </a:moveTo>
                  <a:cubicBezTo>
                    <a:pt x="46" y="1"/>
                    <a:pt x="23" y="3"/>
                    <a:pt x="1" y="7"/>
                  </a:cubicBezTo>
                  <a:cubicBezTo>
                    <a:pt x="10" y="25"/>
                    <a:pt x="19" y="43"/>
                    <a:pt x="28" y="61"/>
                  </a:cubicBezTo>
                  <a:cubicBezTo>
                    <a:pt x="72" y="150"/>
                    <a:pt x="99" y="257"/>
                    <a:pt x="126" y="355"/>
                  </a:cubicBezTo>
                  <a:cubicBezTo>
                    <a:pt x="170" y="257"/>
                    <a:pt x="170" y="150"/>
                    <a:pt x="153" y="52"/>
                  </a:cubicBezTo>
                  <a:cubicBezTo>
                    <a:pt x="153" y="34"/>
                    <a:pt x="144" y="16"/>
                    <a:pt x="144" y="7"/>
                  </a:cubicBezTo>
                  <a:cubicBezTo>
                    <a:pt x="117" y="3"/>
                    <a:pt x="92" y="1"/>
                    <a:pt x="69"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3"/>
            <p:cNvSpPr/>
            <p:nvPr/>
          </p:nvSpPr>
          <p:spPr>
            <a:xfrm>
              <a:off x="1896268" y="1017496"/>
              <a:ext cx="16896" cy="43999"/>
            </a:xfrm>
            <a:custGeom>
              <a:avLst/>
              <a:gdLst/>
              <a:ahLst/>
              <a:cxnLst/>
              <a:rect l="l" t="t" r="r" b="b"/>
              <a:pathLst>
                <a:path w="144" h="375" extrusionOk="0">
                  <a:moveTo>
                    <a:pt x="1" y="0"/>
                  </a:moveTo>
                  <a:cubicBezTo>
                    <a:pt x="54" y="116"/>
                    <a:pt x="81" y="250"/>
                    <a:pt x="81" y="375"/>
                  </a:cubicBezTo>
                  <a:cubicBezTo>
                    <a:pt x="134" y="277"/>
                    <a:pt x="143" y="161"/>
                    <a:pt x="125" y="54"/>
                  </a:cubicBezTo>
                  <a:cubicBezTo>
                    <a:pt x="125" y="36"/>
                    <a:pt x="125" y="27"/>
                    <a:pt x="125" y="18"/>
                  </a:cubicBezTo>
                  <a:cubicBezTo>
                    <a:pt x="81" y="9"/>
                    <a:pt x="45" y="0"/>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3"/>
            <p:cNvSpPr/>
            <p:nvPr/>
          </p:nvSpPr>
          <p:spPr>
            <a:xfrm>
              <a:off x="1804165" y="1016440"/>
              <a:ext cx="28394" cy="42004"/>
            </a:xfrm>
            <a:custGeom>
              <a:avLst/>
              <a:gdLst/>
              <a:ahLst/>
              <a:cxnLst/>
              <a:rect l="l" t="t" r="r" b="b"/>
              <a:pathLst>
                <a:path w="242" h="358" extrusionOk="0">
                  <a:moveTo>
                    <a:pt x="152" y="0"/>
                  </a:moveTo>
                  <a:cubicBezTo>
                    <a:pt x="108" y="9"/>
                    <a:pt x="54" y="18"/>
                    <a:pt x="0" y="27"/>
                  </a:cubicBezTo>
                  <a:cubicBezTo>
                    <a:pt x="116" y="98"/>
                    <a:pt x="206" y="223"/>
                    <a:pt x="224" y="357"/>
                  </a:cubicBezTo>
                  <a:cubicBezTo>
                    <a:pt x="232" y="295"/>
                    <a:pt x="241" y="232"/>
                    <a:pt x="232" y="170"/>
                  </a:cubicBezTo>
                  <a:cubicBezTo>
                    <a:pt x="224" y="107"/>
                    <a:pt x="197" y="54"/>
                    <a:pt x="16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3"/>
            <p:cNvSpPr/>
            <p:nvPr/>
          </p:nvSpPr>
          <p:spPr>
            <a:xfrm>
              <a:off x="2037533" y="1125673"/>
              <a:ext cx="192773" cy="367830"/>
            </a:xfrm>
            <a:custGeom>
              <a:avLst/>
              <a:gdLst/>
              <a:ahLst/>
              <a:cxnLst/>
              <a:rect l="l" t="t" r="r" b="b"/>
              <a:pathLst>
                <a:path w="1643" h="3135" extrusionOk="0">
                  <a:moveTo>
                    <a:pt x="248" y="0"/>
                  </a:moveTo>
                  <a:cubicBezTo>
                    <a:pt x="234" y="0"/>
                    <a:pt x="220" y="2"/>
                    <a:pt x="206" y="6"/>
                  </a:cubicBezTo>
                  <a:cubicBezTo>
                    <a:pt x="135" y="15"/>
                    <a:pt x="108" y="131"/>
                    <a:pt x="99" y="202"/>
                  </a:cubicBezTo>
                  <a:cubicBezTo>
                    <a:pt x="1" y="845"/>
                    <a:pt x="233" y="1505"/>
                    <a:pt x="563" y="2076"/>
                  </a:cubicBezTo>
                  <a:cubicBezTo>
                    <a:pt x="634" y="2192"/>
                    <a:pt x="723" y="2317"/>
                    <a:pt x="866" y="2325"/>
                  </a:cubicBezTo>
                  <a:cubicBezTo>
                    <a:pt x="902" y="2388"/>
                    <a:pt x="911" y="2415"/>
                    <a:pt x="964" y="2459"/>
                  </a:cubicBezTo>
                  <a:cubicBezTo>
                    <a:pt x="1003" y="2481"/>
                    <a:pt x="1048" y="2497"/>
                    <a:pt x="1092" y="2497"/>
                  </a:cubicBezTo>
                  <a:cubicBezTo>
                    <a:pt x="1119" y="2497"/>
                    <a:pt x="1146" y="2491"/>
                    <a:pt x="1170" y="2477"/>
                  </a:cubicBezTo>
                  <a:cubicBezTo>
                    <a:pt x="1187" y="2548"/>
                    <a:pt x="1205" y="2629"/>
                    <a:pt x="1250" y="2691"/>
                  </a:cubicBezTo>
                  <a:cubicBezTo>
                    <a:pt x="1294" y="2754"/>
                    <a:pt x="1366" y="2798"/>
                    <a:pt x="1437" y="2798"/>
                  </a:cubicBezTo>
                  <a:cubicBezTo>
                    <a:pt x="1446" y="2879"/>
                    <a:pt x="1464" y="2968"/>
                    <a:pt x="1482" y="3039"/>
                  </a:cubicBezTo>
                  <a:cubicBezTo>
                    <a:pt x="1489" y="3084"/>
                    <a:pt x="1515" y="3135"/>
                    <a:pt x="1550" y="3135"/>
                  </a:cubicBezTo>
                  <a:cubicBezTo>
                    <a:pt x="1557" y="3135"/>
                    <a:pt x="1564" y="3133"/>
                    <a:pt x="1571" y="3128"/>
                  </a:cubicBezTo>
                  <a:cubicBezTo>
                    <a:pt x="1642" y="2968"/>
                    <a:pt x="1633" y="2789"/>
                    <a:pt x="1607" y="2611"/>
                  </a:cubicBezTo>
                  <a:cubicBezTo>
                    <a:pt x="1509" y="1853"/>
                    <a:pt x="1178" y="1148"/>
                    <a:pt x="786" y="497"/>
                  </a:cubicBezTo>
                  <a:cubicBezTo>
                    <a:pt x="679" y="327"/>
                    <a:pt x="572" y="149"/>
                    <a:pt x="393" y="51"/>
                  </a:cubicBezTo>
                  <a:cubicBezTo>
                    <a:pt x="352" y="23"/>
                    <a:pt x="299" y="0"/>
                    <a:pt x="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3"/>
            <p:cNvSpPr/>
            <p:nvPr/>
          </p:nvSpPr>
          <p:spPr>
            <a:xfrm>
              <a:off x="2086811" y="1259193"/>
              <a:ext cx="50335" cy="138332"/>
            </a:xfrm>
            <a:custGeom>
              <a:avLst/>
              <a:gdLst/>
              <a:ahLst/>
              <a:cxnLst/>
              <a:rect l="l" t="t" r="r" b="b"/>
              <a:pathLst>
                <a:path w="429" h="1179" extrusionOk="0">
                  <a:moveTo>
                    <a:pt x="0" y="1"/>
                  </a:moveTo>
                  <a:lnTo>
                    <a:pt x="0" y="1"/>
                  </a:lnTo>
                  <a:cubicBezTo>
                    <a:pt x="125" y="322"/>
                    <a:pt x="241" y="643"/>
                    <a:pt x="321" y="982"/>
                  </a:cubicBezTo>
                  <a:cubicBezTo>
                    <a:pt x="330" y="1027"/>
                    <a:pt x="339" y="1080"/>
                    <a:pt x="303" y="1116"/>
                  </a:cubicBezTo>
                  <a:cubicBezTo>
                    <a:pt x="339" y="1143"/>
                    <a:pt x="384" y="1170"/>
                    <a:pt x="428" y="1179"/>
                  </a:cubicBezTo>
                  <a:cubicBezTo>
                    <a:pt x="330" y="768"/>
                    <a:pt x="188" y="385"/>
                    <a:pt x="0"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3"/>
            <p:cNvSpPr/>
            <p:nvPr/>
          </p:nvSpPr>
          <p:spPr>
            <a:xfrm>
              <a:off x="2078363" y="1187036"/>
              <a:ext cx="97501" cy="230788"/>
            </a:xfrm>
            <a:custGeom>
              <a:avLst/>
              <a:gdLst/>
              <a:ahLst/>
              <a:cxnLst/>
              <a:rect l="l" t="t" r="r" b="b"/>
              <a:pathLst>
                <a:path w="831" h="1967" extrusionOk="0">
                  <a:moveTo>
                    <a:pt x="1" y="0"/>
                  </a:moveTo>
                  <a:lnTo>
                    <a:pt x="1" y="0"/>
                  </a:lnTo>
                  <a:cubicBezTo>
                    <a:pt x="251" y="545"/>
                    <a:pt x="465" y="1098"/>
                    <a:pt x="652" y="1669"/>
                  </a:cubicBezTo>
                  <a:cubicBezTo>
                    <a:pt x="688" y="1758"/>
                    <a:pt x="714" y="1865"/>
                    <a:pt x="723" y="1963"/>
                  </a:cubicBezTo>
                  <a:cubicBezTo>
                    <a:pt x="733" y="1965"/>
                    <a:pt x="743" y="1967"/>
                    <a:pt x="752" y="1967"/>
                  </a:cubicBezTo>
                  <a:cubicBezTo>
                    <a:pt x="778" y="1967"/>
                    <a:pt x="804" y="1958"/>
                    <a:pt x="830" y="1945"/>
                  </a:cubicBezTo>
                  <a:cubicBezTo>
                    <a:pt x="822" y="1865"/>
                    <a:pt x="813" y="1785"/>
                    <a:pt x="795" y="1704"/>
                  </a:cubicBezTo>
                  <a:cubicBezTo>
                    <a:pt x="741" y="1490"/>
                    <a:pt x="643" y="1294"/>
                    <a:pt x="545" y="1089"/>
                  </a:cubicBezTo>
                  <a:cubicBezTo>
                    <a:pt x="367" y="723"/>
                    <a:pt x="179" y="366"/>
                    <a:pt x="1"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3"/>
            <p:cNvSpPr/>
            <p:nvPr/>
          </p:nvSpPr>
          <p:spPr>
            <a:xfrm>
              <a:off x="2097253" y="1175538"/>
              <a:ext cx="121554" cy="311980"/>
            </a:xfrm>
            <a:custGeom>
              <a:avLst/>
              <a:gdLst/>
              <a:ahLst/>
              <a:cxnLst/>
              <a:rect l="l" t="t" r="r" b="b"/>
              <a:pathLst>
                <a:path w="1036" h="2659" extrusionOk="0">
                  <a:moveTo>
                    <a:pt x="0" y="0"/>
                  </a:moveTo>
                  <a:lnTo>
                    <a:pt x="0" y="0"/>
                  </a:lnTo>
                  <a:cubicBezTo>
                    <a:pt x="393" y="625"/>
                    <a:pt x="696" y="1294"/>
                    <a:pt x="901" y="1999"/>
                  </a:cubicBezTo>
                  <a:cubicBezTo>
                    <a:pt x="937" y="2115"/>
                    <a:pt x="964" y="2257"/>
                    <a:pt x="928" y="2364"/>
                  </a:cubicBezTo>
                  <a:lnTo>
                    <a:pt x="946" y="2364"/>
                  </a:lnTo>
                  <a:cubicBezTo>
                    <a:pt x="964" y="2445"/>
                    <a:pt x="973" y="2543"/>
                    <a:pt x="991" y="2614"/>
                  </a:cubicBezTo>
                  <a:cubicBezTo>
                    <a:pt x="991" y="2632"/>
                    <a:pt x="1000" y="2641"/>
                    <a:pt x="1000" y="2659"/>
                  </a:cubicBezTo>
                  <a:cubicBezTo>
                    <a:pt x="1035" y="2373"/>
                    <a:pt x="991" y="2070"/>
                    <a:pt x="919" y="1793"/>
                  </a:cubicBezTo>
                  <a:cubicBezTo>
                    <a:pt x="803" y="1392"/>
                    <a:pt x="616" y="1026"/>
                    <a:pt x="438" y="660"/>
                  </a:cubicBezTo>
                  <a:cubicBezTo>
                    <a:pt x="313" y="428"/>
                    <a:pt x="197" y="170"/>
                    <a:pt x="0"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3"/>
            <p:cNvSpPr/>
            <p:nvPr/>
          </p:nvSpPr>
          <p:spPr>
            <a:xfrm>
              <a:off x="1651402" y="1065718"/>
              <a:ext cx="1131531" cy="544294"/>
            </a:xfrm>
            <a:custGeom>
              <a:avLst/>
              <a:gdLst/>
              <a:ahLst/>
              <a:cxnLst/>
              <a:rect l="l" t="t" r="r" b="b"/>
              <a:pathLst>
                <a:path w="9644" h="4639" extrusionOk="0">
                  <a:moveTo>
                    <a:pt x="9359" y="1"/>
                  </a:moveTo>
                  <a:cubicBezTo>
                    <a:pt x="9269" y="1"/>
                    <a:pt x="9173" y="47"/>
                    <a:pt x="9091" y="98"/>
                  </a:cubicBezTo>
                  <a:cubicBezTo>
                    <a:pt x="8225" y="570"/>
                    <a:pt x="7306" y="963"/>
                    <a:pt x="6361" y="1257"/>
                  </a:cubicBezTo>
                  <a:cubicBezTo>
                    <a:pt x="6310" y="1272"/>
                    <a:pt x="6259" y="1287"/>
                    <a:pt x="6208" y="1287"/>
                  </a:cubicBezTo>
                  <a:cubicBezTo>
                    <a:pt x="6196" y="1287"/>
                    <a:pt x="6185" y="1286"/>
                    <a:pt x="6173" y="1284"/>
                  </a:cubicBezTo>
                  <a:cubicBezTo>
                    <a:pt x="6091" y="1269"/>
                    <a:pt x="6016" y="1204"/>
                    <a:pt x="5941" y="1204"/>
                  </a:cubicBezTo>
                  <a:cubicBezTo>
                    <a:pt x="5926" y="1204"/>
                    <a:pt x="5911" y="1207"/>
                    <a:pt x="5897" y="1213"/>
                  </a:cubicBezTo>
                  <a:cubicBezTo>
                    <a:pt x="5486" y="1775"/>
                    <a:pt x="5094" y="2390"/>
                    <a:pt x="4505" y="2756"/>
                  </a:cubicBezTo>
                  <a:cubicBezTo>
                    <a:pt x="3693" y="3256"/>
                    <a:pt x="2819" y="3693"/>
                    <a:pt x="1989" y="4103"/>
                  </a:cubicBezTo>
                  <a:cubicBezTo>
                    <a:pt x="1612" y="4130"/>
                    <a:pt x="1202" y="4147"/>
                    <a:pt x="799" y="4147"/>
                  </a:cubicBezTo>
                  <a:cubicBezTo>
                    <a:pt x="526" y="4147"/>
                    <a:pt x="256" y="4139"/>
                    <a:pt x="0" y="4121"/>
                  </a:cubicBezTo>
                  <a:lnTo>
                    <a:pt x="0" y="4121"/>
                  </a:lnTo>
                  <a:cubicBezTo>
                    <a:pt x="803" y="4362"/>
                    <a:pt x="1633" y="4540"/>
                    <a:pt x="2462" y="4638"/>
                  </a:cubicBezTo>
                  <a:cubicBezTo>
                    <a:pt x="3087" y="4192"/>
                    <a:pt x="3738" y="3836"/>
                    <a:pt x="4398" y="3461"/>
                  </a:cubicBezTo>
                  <a:cubicBezTo>
                    <a:pt x="4469" y="3416"/>
                    <a:pt x="4585" y="3443"/>
                    <a:pt x="4666" y="3407"/>
                  </a:cubicBezTo>
                  <a:cubicBezTo>
                    <a:pt x="4755" y="3363"/>
                    <a:pt x="4826" y="3291"/>
                    <a:pt x="4898" y="3220"/>
                  </a:cubicBezTo>
                  <a:cubicBezTo>
                    <a:pt x="5308" y="2836"/>
                    <a:pt x="5772" y="2515"/>
                    <a:pt x="6280" y="2274"/>
                  </a:cubicBezTo>
                  <a:cubicBezTo>
                    <a:pt x="6539" y="2150"/>
                    <a:pt x="6816" y="2042"/>
                    <a:pt x="7083" y="1918"/>
                  </a:cubicBezTo>
                  <a:cubicBezTo>
                    <a:pt x="7315" y="1811"/>
                    <a:pt x="7538" y="1686"/>
                    <a:pt x="7752" y="1561"/>
                  </a:cubicBezTo>
                  <a:cubicBezTo>
                    <a:pt x="8377" y="1213"/>
                    <a:pt x="8992" y="865"/>
                    <a:pt x="9617" y="517"/>
                  </a:cubicBezTo>
                  <a:cubicBezTo>
                    <a:pt x="9644" y="347"/>
                    <a:pt x="9617" y="98"/>
                    <a:pt x="9465" y="26"/>
                  </a:cubicBezTo>
                  <a:cubicBezTo>
                    <a:pt x="9432" y="8"/>
                    <a:pt x="9396" y="1"/>
                    <a:pt x="93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3"/>
            <p:cNvSpPr/>
            <p:nvPr/>
          </p:nvSpPr>
          <p:spPr>
            <a:xfrm>
              <a:off x="1651402" y="1069824"/>
              <a:ext cx="1131531" cy="540187"/>
            </a:xfrm>
            <a:custGeom>
              <a:avLst/>
              <a:gdLst/>
              <a:ahLst/>
              <a:cxnLst/>
              <a:rect l="l" t="t" r="r" b="b"/>
              <a:pathLst>
                <a:path w="9644" h="4604" extrusionOk="0">
                  <a:moveTo>
                    <a:pt x="9492" y="0"/>
                  </a:moveTo>
                  <a:cubicBezTo>
                    <a:pt x="8707" y="500"/>
                    <a:pt x="7904" y="973"/>
                    <a:pt x="7092" y="1419"/>
                  </a:cubicBezTo>
                  <a:cubicBezTo>
                    <a:pt x="6298" y="1847"/>
                    <a:pt x="5478" y="2257"/>
                    <a:pt x="4862" y="2917"/>
                  </a:cubicBezTo>
                  <a:cubicBezTo>
                    <a:pt x="4773" y="3016"/>
                    <a:pt x="4684" y="3114"/>
                    <a:pt x="4568" y="3185"/>
                  </a:cubicBezTo>
                  <a:cubicBezTo>
                    <a:pt x="4461" y="3256"/>
                    <a:pt x="4345" y="3292"/>
                    <a:pt x="4220" y="3328"/>
                  </a:cubicBezTo>
                  <a:cubicBezTo>
                    <a:pt x="3524" y="3569"/>
                    <a:pt x="2926" y="3979"/>
                    <a:pt x="2319" y="4407"/>
                  </a:cubicBezTo>
                  <a:cubicBezTo>
                    <a:pt x="1579" y="4327"/>
                    <a:pt x="848" y="4220"/>
                    <a:pt x="116" y="4095"/>
                  </a:cubicBezTo>
                  <a:cubicBezTo>
                    <a:pt x="71" y="4095"/>
                    <a:pt x="36" y="4086"/>
                    <a:pt x="0" y="4086"/>
                  </a:cubicBezTo>
                  <a:cubicBezTo>
                    <a:pt x="803" y="4327"/>
                    <a:pt x="1633" y="4505"/>
                    <a:pt x="2462" y="4603"/>
                  </a:cubicBezTo>
                  <a:cubicBezTo>
                    <a:pt x="3087" y="4157"/>
                    <a:pt x="3738" y="3801"/>
                    <a:pt x="4398" y="3426"/>
                  </a:cubicBezTo>
                  <a:cubicBezTo>
                    <a:pt x="4469" y="3381"/>
                    <a:pt x="4585" y="3408"/>
                    <a:pt x="4666" y="3372"/>
                  </a:cubicBezTo>
                  <a:cubicBezTo>
                    <a:pt x="4755" y="3328"/>
                    <a:pt x="4826" y="3256"/>
                    <a:pt x="4898" y="3185"/>
                  </a:cubicBezTo>
                  <a:cubicBezTo>
                    <a:pt x="5308" y="2801"/>
                    <a:pt x="5772" y="2480"/>
                    <a:pt x="6280" y="2239"/>
                  </a:cubicBezTo>
                  <a:cubicBezTo>
                    <a:pt x="6539" y="2115"/>
                    <a:pt x="6816" y="2007"/>
                    <a:pt x="7083" y="1883"/>
                  </a:cubicBezTo>
                  <a:cubicBezTo>
                    <a:pt x="7315" y="1776"/>
                    <a:pt x="7538" y="1651"/>
                    <a:pt x="7752" y="1526"/>
                  </a:cubicBezTo>
                  <a:cubicBezTo>
                    <a:pt x="8377" y="1178"/>
                    <a:pt x="8992" y="830"/>
                    <a:pt x="9617" y="482"/>
                  </a:cubicBezTo>
                  <a:cubicBezTo>
                    <a:pt x="9644" y="321"/>
                    <a:pt x="9617" y="89"/>
                    <a:pt x="9492" y="0"/>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3"/>
            <p:cNvSpPr/>
            <p:nvPr/>
          </p:nvSpPr>
          <p:spPr>
            <a:xfrm>
              <a:off x="2256352" y="1188092"/>
              <a:ext cx="253433" cy="164379"/>
            </a:xfrm>
            <a:custGeom>
              <a:avLst/>
              <a:gdLst/>
              <a:ahLst/>
              <a:cxnLst/>
              <a:rect l="l" t="t" r="r" b="b"/>
              <a:pathLst>
                <a:path w="2160" h="1401" extrusionOk="0">
                  <a:moveTo>
                    <a:pt x="2159" y="0"/>
                  </a:moveTo>
                  <a:cubicBezTo>
                    <a:pt x="1945" y="98"/>
                    <a:pt x="1722" y="188"/>
                    <a:pt x="1499" y="286"/>
                  </a:cubicBezTo>
                  <a:cubicBezTo>
                    <a:pt x="1205" y="411"/>
                    <a:pt x="910" y="536"/>
                    <a:pt x="643" y="705"/>
                  </a:cubicBezTo>
                  <a:cubicBezTo>
                    <a:pt x="375" y="883"/>
                    <a:pt x="143" y="1115"/>
                    <a:pt x="0" y="1401"/>
                  </a:cubicBezTo>
                  <a:cubicBezTo>
                    <a:pt x="393" y="1017"/>
                    <a:pt x="910" y="696"/>
                    <a:pt x="1392" y="437"/>
                  </a:cubicBezTo>
                  <a:cubicBezTo>
                    <a:pt x="1669" y="286"/>
                    <a:pt x="1883" y="152"/>
                    <a:pt x="2159"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3"/>
            <p:cNvSpPr/>
            <p:nvPr/>
          </p:nvSpPr>
          <p:spPr>
            <a:xfrm>
              <a:off x="1833497" y="1530340"/>
              <a:ext cx="126716" cy="38602"/>
            </a:xfrm>
            <a:custGeom>
              <a:avLst/>
              <a:gdLst/>
              <a:ahLst/>
              <a:cxnLst/>
              <a:rect l="l" t="t" r="r" b="b"/>
              <a:pathLst>
                <a:path w="1080" h="329" extrusionOk="0">
                  <a:moveTo>
                    <a:pt x="1071" y="0"/>
                  </a:moveTo>
                  <a:lnTo>
                    <a:pt x="1071" y="0"/>
                  </a:lnTo>
                  <a:cubicBezTo>
                    <a:pt x="991" y="54"/>
                    <a:pt x="892" y="63"/>
                    <a:pt x="812" y="116"/>
                  </a:cubicBezTo>
                  <a:cubicBezTo>
                    <a:pt x="767" y="152"/>
                    <a:pt x="714" y="179"/>
                    <a:pt x="660" y="197"/>
                  </a:cubicBezTo>
                  <a:cubicBezTo>
                    <a:pt x="625" y="206"/>
                    <a:pt x="580" y="215"/>
                    <a:pt x="536" y="215"/>
                  </a:cubicBezTo>
                  <a:cubicBezTo>
                    <a:pt x="348" y="232"/>
                    <a:pt x="188" y="241"/>
                    <a:pt x="0" y="259"/>
                  </a:cubicBezTo>
                  <a:cubicBezTo>
                    <a:pt x="161" y="286"/>
                    <a:pt x="330" y="313"/>
                    <a:pt x="500" y="322"/>
                  </a:cubicBezTo>
                  <a:cubicBezTo>
                    <a:pt x="522" y="326"/>
                    <a:pt x="544" y="328"/>
                    <a:pt x="566" y="328"/>
                  </a:cubicBezTo>
                  <a:cubicBezTo>
                    <a:pt x="587" y="328"/>
                    <a:pt x="607" y="326"/>
                    <a:pt x="625" y="322"/>
                  </a:cubicBezTo>
                  <a:cubicBezTo>
                    <a:pt x="669" y="313"/>
                    <a:pt x="714" y="286"/>
                    <a:pt x="759" y="259"/>
                  </a:cubicBezTo>
                  <a:cubicBezTo>
                    <a:pt x="857" y="197"/>
                    <a:pt x="946" y="125"/>
                    <a:pt x="1035" y="54"/>
                  </a:cubicBezTo>
                  <a:cubicBezTo>
                    <a:pt x="1062" y="45"/>
                    <a:pt x="1080" y="18"/>
                    <a:pt x="107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3"/>
            <p:cNvSpPr/>
            <p:nvPr/>
          </p:nvSpPr>
          <p:spPr>
            <a:xfrm>
              <a:off x="1969599" y="1471910"/>
              <a:ext cx="51391" cy="92104"/>
            </a:xfrm>
            <a:custGeom>
              <a:avLst/>
              <a:gdLst/>
              <a:ahLst/>
              <a:cxnLst/>
              <a:rect l="l" t="t" r="r" b="b"/>
              <a:pathLst>
                <a:path w="438" h="785" extrusionOk="0">
                  <a:moveTo>
                    <a:pt x="305" y="1"/>
                  </a:moveTo>
                  <a:cubicBezTo>
                    <a:pt x="257" y="1"/>
                    <a:pt x="206" y="17"/>
                    <a:pt x="161" y="44"/>
                  </a:cubicBezTo>
                  <a:cubicBezTo>
                    <a:pt x="80" y="97"/>
                    <a:pt x="18" y="204"/>
                    <a:pt x="9" y="302"/>
                  </a:cubicBezTo>
                  <a:cubicBezTo>
                    <a:pt x="0" y="409"/>
                    <a:pt x="27" y="516"/>
                    <a:pt x="80" y="606"/>
                  </a:cubicBezTo>
                  <a:cubicBezTo>
                    <a:pt x="116" y="677"/>
                    <a:pt x="161" y="739"/>
                    <a:pt x="232" y="766"/>
                  </a:cubicBezTo>
                  <a:cubicBezTo>
                    <a:pt x="256" y="778"/>
                    <a:pt x="284" y="784"/>
                    <a:pt x="311" y="784"/>
                  </a:cubicBezTo>
                  <a:cubicBezTo>
                    <a:pt x="363" y="784"/>
                    <a:pt x="414" y="763"/>
                    <a:pt x="437" y="721"/>
                  </a:cubicBezTo>
                  <a:cubicBezTo>
                    <a:pt x="366" y="721"/>
                    <a:pt x="303" y="686"/>
                    <a:pt x="250" y="632"/>
                  </a:cubicBezTo>
                  <a:cubicBezTo>
                    <a:pt x="187" y="552"/>
                    <a:pt x="143" y="463"/>
                    <a:pt x="134" y="365"/>
                  </a:cubicBezTo>
                  <a:cubicBezTo>
                    <a:pt x="116" y="275"/>
                    <a:pt x="143" y="168"/>
                    <a:pt x="214" y="97"/>
                  </a:cubicBezTo>
                  <a:cubicBezTo>
                    <a:pt x="241" y="61"/>
                    <a:pt x="312" y="26"/>
                    <a:pt x="357" y="8"/>
                  </a:cubicBezTo>
                  <a:cubicBezTo>
                    <a:pt x="340" y="3"/>
                    <a:pt x="323" y="1"/>
                    <a:pt x="305" y="1"/>
                  </a:cubicBezTo>
                  <a:close/>
                </a:path>
              </a:pathLst>
            </a:custGeom>
            <a:solidFill>
              <a:srgbClr val="FFA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3"/>
            <p:cNvSpPr/>
            <p:nvPr/>
          </p:nvSpPr>
          <p:spPr>
            <a:xfrm>
              <a:off x="1969599" y="1471910"/>
              <a:ext cx="51391" cy="92104"/>
            </a:xfrm>
            <a:custGeom>
              <a:avLst/>
              <a:gdLst/>
              <a:ahLst/>
              <a:cxnLst/>
              <a:rect l="l" t="t" r="r" b="b"/>
              <a:pathLst>
                <a:path w="438" h="785" extrusionOk="0">
                  <a:moveTo>
                    <a:pt x="305" y="1"/>
                  </a:moveTo>
                  <a:cubicBezTo>
                    <a:pt x="257" y="1"/>
                    <a:pt x="206" y="17"/>
                    <a:pt x="161" y="44"/>
                  </a:cubicBezTo>
                  <a:cubicBezTo>
                    <a:pt x="80" y="97"/>
                    <a:pt x="18" y="204"/>
                    <a:pt x="9" y="302"/>
                  </a:cubicBezTo>
                  <a:cubicBezTo>
                    <a:pt x="0" y="409"/>
                    <a:pt x="27" y="516"/>
                    <a:pt x="80" y="606"/>
                  </a:cubicBezTo>
                  <a:cubicBezTo>
                    <a:pt x="116" y="677"/>
                    <a:pt x="161" y="739"/>
                    <a:pt x="232" y="766"/>
                  </a:cubicBezTo>
                  <a:cubicBezTo>
                    <a:pt x="256" y="778"/>
                    <a:pt x="284" y="784"/>
                    <a:pt x="311" y="784"/>
                  </a:cubicBezTo>
                  <a:cubicBezTo>
                    <a:pt x="363" y="784"/>
                    <a:pt x="414" y="763"/>
                    <a:pt x="437" y="721"/>
                  </a:cubicBezTo>
                  <a:cubicBezTo>
                    <a:pt x="366" y="721"/>
                    <a:pt x="303" y="686"/>
                    <a:pt x="250" y="632"/>
                  </a:cubicBezTo>
                  <a:cubicBezTo>
                    <a:pt x="187" y="552"/>
                    <a:pt x="143" y="463"/>
                    <a:pt x="134" y="365"/>
                  </a:cubicBezTo>
                  <a:cubicBezTo>
                    <a:pt x="116" y="275"/>
                    <a:pt x="143" y="168"/>
                    <a:pt x="214" y="97"/>
                  </a:cubicBezTo>
                  <a:cubicBezTo>
                    <a:pt x="241" y="61"/>
                    <a:pt x="312" y="26"/>
                    <a:pt x="357" y="8"/>
                  </a:cubicBezTo>
                  <a:cubicBezTo>
                    <a:pt x="340" y="3"/>
                    <a:pt x="323" y="1"/>
                    <a:pt x="30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3"/>
            <p:cNvSpPr/>
            <p:nvPr/>
          </p:nvSpPr>
          <p:spPr>
            <a:xfrm>
              <a:off x="1976874" y="1472497"/>
              <a:ext cx="56670" cy="86238"/>
            </a:xfrm>
            <a:custGeom>
              <a:avLst/>
              <a:gdLst/>
              <a:ahLst/>
              <a:cxnLst/>
              <a:rect l="l" t="t" r="r" b="b"/>
              <a:pathLst>
                <a:path w="483" h="735" extrusionOk="0">
                  <a:moveTo>
                    <a:pt x="478" y="641"/>
                  </a:moveTo>
                  <a:cubicBezTo>
                    <a:pt x="473" y="641"/>
                    <a:pt x="467" y="645"/>
                    <a:pt x="473" y="645"/>
                  </a:cubicBezTo>
                  <a:cubicBezTo>
                    <a:pt x="472" y="648"/>
                    <a:pt x="471" y="651"/>
                    <a:pt x="470" y="654"/>
                  </a:cubicBezTo>
                  <a:lnTo>
                    <a:pt x="470" y="654"/>
                  </a:lnTo>
                  <a:cubicBezTo>
                    <a:pt x="474" y="653"/>
                    <a:pt x="476" y="651"/>
                    <a:pt x="482" y="645"/>
                  </a:cubicBezTo>
                  <a:cubicBezTo>
                    <a:pt x="482" y="642"/>
                    <a:pt x="480" y="641"/>
                    <a:pt x="478" y="641"/>
                  </a:cubicBezTo>
                  <a:close/>
                  <a:moveTo>
                    <a:pt x="333" y="1"/>
                  </a:moveTo>
                  <a:cubicBezTo>
                    <a:pt x="202" y="1"/>
                    <a:pt x="78" y="94"/>
                    <a:pt x="45" y="226"/>
                  </a:cubicBezTo>
                  <a:cubicBezTo>
                    <a:pt x="0" y="360"/>
                    <a:pt x="45" y="511"/>
                    <a:pt x="134" y="618"/>
                  </a:cubicBezTo>
                  <a:cubicBezTo>
                    <a:pt x="189" y="680"/>
                    <a:pt x="263" y="729"/>
                    <a:pt x="340" y="729"/>
                  </a:cubicBezTo>
                  <a:cubicBezTo>
                    <a:pt x="352" y="729"/>
                    <a:pt x="363" y="728"/>
                    <a:pt x="375" y="725"/>
                  </a:cubicBezTo>
                  <a:cubicBezTo>
                    <a:pt x="381" y="732"/>
                    <a:pt x="389" y="735"/>
                    <a:pt x="397" y="735"/>
                  </a:cubicBezTo>
                  <a:cubicBezTo>
                    <a:pt x="411" y="735"/>
                    <a:pt x="426" y="725"/>
                    <a:pt x="438" y="708"/>
                  </a:cubicBezTo>
                  <a:cubicBezTo>
                    <a:pt x="453" y="692"/>
                    <a:pt x="462" y="676"/>
                    <a:pt x="470" y="654"/>
                  </a:cubicBezTo>
                  <a:lnTo>
                    <a:pt x="470" y="654"/>
                  </a:lnTo>
                  <a:cubicBezTo>
                    <a:pt x="469" y="654"/>
                    <a:pt x="467" y="654"/>
                    <a:pt x="464" y="654"/>
                  </a:cubicBezTo>
                  <a:cubicBezTo>
                    <a:pt x="375" y="645"/>
                    <a:pt x="277" y="601"/>
                    <a:pt x="223" y="520"/>
                  </a:cubicBezTo>
                  <a:cubicBezTo>
                    <a:pt x="170" y="440"/>
                    <a:pt x="152" y="342"/>
                    <a:pt x="179" y="253"/>
                  </a:cubicBezTo>
                  <a:cubicBezTo>
                    <a:pt x="197" y="190"/>
                    <a:pt x="241" y="128"/>
                    <a:pt x="277" y="83"/>
                  </a:cubicBezTo>
                  <a:cubicBezTo>
                    <a:pt x="304" y="47"/>
                    <a:pt x="322" y="21"/>
                    <a:pt x="366" y="3"/>
                  </a:cubicBezTo>
                  <a:cubicBezTo>
                    <a:pt x="355" y="1"/>
                    <a:pt x="344" y="1"/>
                    <a:pt x="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3"/>
            <p:cNvSpPr/>
            <p:nvPr/>
          </p:nvSpPr>
          <p:spPr>
            <a:xfrm>
              <a:off x="2044924" y="1415827"/>
              <a:ext cx="93277" cy="71454"/>
            </a:xfrm>
            <a:custGeom>
              <a:avLst/>
              <a:gdLst/>
              <a:ahLst/>
              <a:cxnLst/>
              <a:rect l="l" t="t" r="r" b="b"/>
              <a:pathLst>
                <a:path w="795" h="609" extrusionOk="0">
                  <a:moveTo>
                    <a:pt x="568" y="0"/>
                  </a:moveTo>
                  <a:cubicBezTo>
                    <a:pt x="477" y="0"/>
                    <a:pt x="386" y="23"/>
                    <a:pt x="304" y="67"/>
                  </a:cubicBezTo>
                  <a:cubicBezTo>
                    <a:pt x="161" y="138"/>
                    <a:pt x="45" y="290"/>
                    <a:pt x="9" y="450"/>
                  </a:cubicBezTo>
                  <a:cubicBezTo>
                    <a:pt x="0" y="495"/>
                    <a:pt x="0" y="530"/>
                    <a:pt x="18" y="566"/>
                  </a:cubicBezTo>
                  <a:cubicBezTo>
                    <a:pt x="31" y="592"/>
                    <a:pt x="59" y="609"/>
                    <a:pt x="86" y="609"/>
                  </a:cubicBezTo>
                  <a:cubicBezTo>
                    <a:pt x="97" y="609"/>
                    <a:pt x="107" y="607"/>
                    <a:pt x="116" y="602"/>
                  </a:cubicBezTo>
                  <a:cubicBezTo>
                    <a:pt x="179" y="316"/>
                    <a:pt x="509" y="102"/>
                    <a:pt x="794" y="49"/>
                  </a:cubicBezTo>
                  <a:cubicBezTo>
                    <a:pt x="721" y="16"/>
                    <a:pt x="644" y="0"/>
                    <a:pt x="568" y="0"/>
                  </a:cubicBezTo>
                  <a:close/>
                </a:path>
              </a:pathLst>
            </a:custGeom>
            <a:solidFill>
              <a:srgbClr val="FFA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3"/>
            <p:cNvSpPr/>
            <p:nvPr/>
          </p:nvSpPr>
          <p:spPr>
            <a:xfrm>
              <a:off x="2044924" y="1415827"/>
              <a:ext cx="93277" cy="71454"/>
            </a:xfrm>
            <a:custGeom>
              <a:avLst/>
              <a:gdLst/>
              <a:ahLst/>
              <a:cxnLst/>
              <a:rect l="l" t="t" r="r" b="b"/>
              <a:pathLst>
                <a:path w="795" h="609" extrusionOk="0">
                  <a:moveTo>
                    <a:pt x="568" y="0"/>
                  </a:moveTo>
                  <a:cubicBezTo>
                    <a:pt x="477" y="0"/>
                    <a:pt x="386" y="23"/>
                    <a:pt x="304" y="67"/>
                  </a:cubicBezTo>
                  <a:cubicBezTo>
                    <a:pt x="161" y="138"/>
                    <a:pt x="45" y="290"/>
                    <a:pt x="9" y="450"/>
                  </a:cubicBezTo>
                  <a:cubicBezTo>
                    <a:pt x="0" y="495"/>
                    <a:pt x="0" y="530"/>
                    <a:pt x="18" y="566"/>
                  </a:cubicBezTo>
                  <a:cubicBezTo>
                    <a:pt x="31" y="592"/>
                    <a:pt x="59" y="609"/>
                    <a:pt x="86" y="609"/>
                  </a:cubicBezTo>
                  <a:cubicBezTo>
                    <a:pt x="97" y="609"/>
                    <a:pt x="107" y="607"/>
                    <a:pt x="116" y="602"/>
                  </a:cubicBezTo>
                  <a:cubicBezTo>
                    <a:pt x="179" y="316"/>
                    <a:pt x="509" y="102"/>
                    <a:pt x="794" y="49"/>
                  </a:cubicBezTo>
                  <a:cubicBezTo>
                    <a:pt x="721" y="16"/>
                    <a:pt x="644" y="0"/>
                    <a:pt x="56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3"/>
            <p:cNvSpPr/>
            <p:nvPr/>
          </p:nvSpPr>
          <p:spPr>
            <a:xfrm>
              <a:off x="2055367" y="1422515"/>
              <a:ext cx="81779" cy="94451"/>
            </a:xfrm>
            <a:custGeom>
              <a:avLst/>
              <a:gdLst/>
              <a:ahLst/>
              <a:cxnLst/>
              <a:rect l="l" t="t" r="r" b="b"/>
              <a:pathLst>
                <a:path w="697" h="805" extrusionOk="0">
                  <a:moveTo>
                    <a:pt x="584" y="1"/>
                  </a:moveTo>
                  <a:cubicBezTo>
                    <a:pt x="502" y="1"/>
                    <a:pt x="419" y="15"/>
                    <a:pt x="340" y="45"/>
                  </a:cubicBezTo>
                  <a:cubicBezTo>
                    <a:pt x="224" y="99"/>
                    <a:pt x="125" y="179"/>
                    <a:pt x="72" y="295"/>
                  </a:cubicBezTo>
                  <a:cubicBezTo>
                    <a:pt x="1" y="429"/>
                    <a:pt x="1" y="589"/>
                    <a:pt x="63" y="723"/>
                  </a:cubicBezTo>
                  <a:cubicBezTo>
                    <a:pt x="87" y="764"/>
                    <a:pt x="134" y="805"/>
                    <a:pt x="176" y="805"/>
                  </a:cubicBezTo>
                  <a:cubicBezTo>
                    <a:pt x="180" y="805"/>
                    <a:pt x="184" y="804"/>
                    <a:pt x="188" y="804"/>
                  </a:cubicBezTo>
                  <a:cubicBezTo>
                    <a:pt x="108" y="688"/>
                    <a:pt x="108" y="527"/>
                    <a:pt x="161" y="402"/>
                  </a:cubicBezTo>
                  <a:cubicBezTo>
                    <a:pt x="248" y="184"/>
                    <a:pt x="454" y="9"/>
                    <a:pt x="680" y="9"/>
                  </a:cubicBezTo>
                  <a:cubicBezTo>
                    <a:pt x="685" y="9"/>
                    <a:pt x="691" y="9"/>
                    <a:pt x="696" y="10"/>
                  </a:cubicBezTo>
                  <a:cubicBezTo>
                    <a:pt x="660" y="4"/>
                    <a:pt x="622" y="1"/>
                    <a:pt x="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3" name="Google Shape;3383;p33"/>
          <p:cNvGrpSpPr/>
          <p:nvPr/>
        </p:nvGrpSpPr>
        <p:grpSpPr>
          <a:xfrm rot="10800000">
            <a:off x="7409226" y="3893588"/>
            <a:ext cx="2605790" cy="1664590"/>
            <a:chOff x="5669385" y="-152150"/>
            <a:chExt cx="1383042" cy="883494"/>
          </a:xfrm>
        </p:grpSpPr>
        <p:sp>
          <p:nvSpPr>
            <p:cNvPr id="3384" name="Google Shape;3384;p33"/>
            <p:cNvSpPr/>
            <p:nvPr/>
          </p:nvSpPr>
          <p:spPr>
            <a:xfrm>
              <a:off x="5669385" y="-152150"/>
              <a:ext cx="1383042" cy="883494"/>
            </a:xfrm>
            <a:custGeom>
              <a:avLst/>
              <a:gdLst/>
              <a:ahLst/>
              <a:cxnLst/>
              <a:rect l="l" t="t" r="r" b="b"/>
              <a:pathLst>
                <a:path w="13659" h="8725" extrusionOk="0">
                  <a:moveTo>
                    <a:pt x="7129" y="0"/>
                  </a:moveTo>
                  <a:cubicBezTo>
                    <a:pt x="5825" y="0"/>
                    <a:pt x="4523" y="197"/>
                    <a:pt x="3283" y="588"/>
                  </a:cubicBezTo>
                  <a:cubicBezTo>
                    <a:pt x="2810" y="731"/>
                    <a:pt x="2337" y="919"/>
                    <a:pt x="2007" y="1275"/>
                  </a:cubicBezTo>
                  <a:cubicBezTo>
                    <a:pt x="821" y="2533"/>
                    <a:pt x="437" y="4237"/>
                    <a:pt x="0" y="5914"/>
                  </a:cubicBezTo>
                  <a:cubicBezTo>
                    <a:pt x="642" y="5370"/>
                    <a:pt x="1329" y="4862"/>
                    <a:pt x="2079" y="4496"/>
                  </a:cubicBezTo>
                  <a:cubicBezTo>
                    <a:pt x="2695" y="4192"/>
                    <a:pt x="3393" y="3858"/>
                    <a:pt x="4068" y="3858"/>
                  </a:cubicBezTo>
                  <a:cubicBezTo>
                    <a:pt x="4224" y="3858"/>
                    <a:pt x="4379" y="3876"/>
                    <a:pt x="4532" y="3916"/>
                  </a:cubicBezTo>
                  <a:cubicBezTo>
                    <a:pt x="5094" y="4077"/>
                    <a:pt x="5540" y="4523"/>
                    <a:pt x="5924" y="4969"/>
                  </a:cubicBezTo>
                  <a:cubicBezTo>
                    <a:pt x="6896" y="6102"/>
                    <a:pt x="7690" y="7368"/>
                    <a:pt x="8306" y="8724"/>
                  </a:cubicBezTo>
                  <a:cubicBezTo>
                    <a:pt x="8377" y="7913"/>
                    <a:pt x="8029" y="7128"/>
                    <a:pt x="7672" y="6396"/>
                  </a:cubicBezTo>
                  <a:cubicBezTo>
                    <a:pt x="7512" y="6075"/>
                    <a:pt x="7351" y="5745"/>
                    <a:pt x="7173" y="5433"/>
                  </a:cubicBezTo>
                  <a:cubicBezTo>
                    <a:pt x="6709" y="4656"/>
                    <a:pt x="6129" y="3916"/>
                    <a:pt x="5415" y="3354"/>
                  </a:cubicBezTo>
                  <a:lnTo>
                    <a:pt x="5415" y="3354"/>
                  </a:lnTo>
                  <a:cubicBezTo>
                    <a:pt x="7280" y="4130"/>
                    <a:pt x="8805" y="5504"/>
                    <a:pt x="10304" y="6860"/>
                  </a:cubicBezTo>
                  <a:cubicBezTo>
                    <a:pt x="10714" y="7235"/>
                    <a:pt x="11196" y="7600"/>
                    <a:pt x="11490" y="8073"/>
                  </a:cubicBezTo>
                  <a:cubicBezTo>
                    <a:pt x="10812" y="6717"/>
                    <a:pt x="9822" y="5522"/>
                    <a:pt x="8662" y="4540"/>
                  </a:cubicBezTo>
                  <a:cubicBezTo>
                    <a:pt x="7512" y="3559"/>
                    <a:pt x="6182" y="2792"/>
                    <a:pt x="4782" y="2212"/>
                  </a:cubicBezTo>
                  <a:lnTo>
                    <a:pt x="4782" y="2212"/>
                  </a:lnTo>
                  <a:cubicBezTo>
                    <a:pt x="6236" y="2631"/>
                    <a:pt x="7690" y="3095"/>
                    <a:pt x="8993" y="3880"/>
                  </a:cubicBezTo>
                  <a:cubicBezTo>
                    <a:pt x="10295" y="4665"/>
                    <a:pt x="11455" y="5754"/>
                    <a:pt x="12106" y="7119"/>
                  </a:cubicBezTo>
                  <a:cubicBezTo>
                    <a:pt x="11758" y="6075"/>
                    <a:pt x="11169" y="5236"/>
                    <a:pt x="10366" y="4469"/>
                  </a:cubicBezTo>
                  <a:cubicBezTo>
                    <a:pt x="9572" y="3711"/>
                    <a:pt x="8645" y="3095"/>
                    <a:pt x="7699" y="2533"/>
                  </a:cubicBezTo>
                  <a:lnTo>
                    <a:pt x="7699" y="2533"/>
                  </a:lnTo>
                  <a:cubicBezTo>
                    <a:pt x="8707" y="2738"/>
                    <a:pt x="9662" y="3274"/>
                    <a:pt x="10509" y="3845"/>
                  </a:cubicBezTo>
                  <a:cubicBezTo>
                    <a:pt x="11660" y="4612"/>
                    <a:pt x="12811" y="5522"/>
                    <a:pt x="13328" y="6797"/>
                  </a:cubicBezTo>
                  <a:cubicBezTo>
                    <a:pt x="12650" y="4871"/>
                    <a:pt x="11134" y="3292"/>
                    <a:pt x="9207" y="2605"/>
                  </a:cubicBezTo>
                  <a:lnTo>
                    <a:pt x="9207" y="2605"/>
                  </a:lnTo>
                  <a:cubicBezTo>
                    <a:pt x="11196" y="2854"/>
                    <a:pt x="12962" y="4210"/>
                    <a:pt x="13658" y="6093"/>
                  </a:cubicBezTo>
                  <a:cubicBezTo>
                    <a:pt x="13417" y="4924"/>
                    <a:pt x="12918" y="3880"/>
                    <a:pt x="12106" y="3006"/>
                  </a:cubicBezTo>
                  <a:cubicBezTo>
                    <a:pt x="11303" y="2132"/>
                    <a:pt x="10250" y="1490"/>
                    <a:pt x="9108" y="1151"/>
                  </a:cubicBezTo>
                  <a:cubicBezTo>
                    <a:pt x="9635" y="1040"/>
                    <a:pt x="10175" y="976"/>
                    <a:pt x="10712" y="976"/>
                  </a:cubicBezTo>
                  <a:cubicBezTo>
                    <a:pt x="11304" y="976"/>
                    <a:pt x="11893" y="1053"/>
                    <a:pt x="12463" y="1231"/>
                  </a:cubicBezTo>
                  <a:cubicBezTo>
                    <a:pt x="12061" y="972"/>
                    <a:pt x="11615" y="794"/>
                    <a:pt x="11169" y="651"/>
                  </a:cubicBezTo>
                  <a:cubicBezTo>
                    <a:pt x="9867" y="217"/>
                    <a:pt x="8497" y="0"/>
                    <a:pt x="7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3"/>
            <p:cNvSpPr/>
            <p:nvPr/>
          </p:nvSpPr>
          <p:spPr>
            <a:xfrm>
              <a:off x="6458874" y="50971"/>
              <a:ext cx="581811" cy="384991"/>
            </a:xfrm>
            <a:custGeom>
              <a:avLst/>
              <a:gdLst/>
              <a:ahLst/>
              <a:cxnLst/>
              <a:rect l="l" t="t" r="r" b="b"/>
              <a:pathLst>
                <a:path w="5746" h="3802" extrusionOk="0">
                  <a:moveTo>
                    <a:pt x="0" y="1"/>
                  </a:moveTo>
                  <a:lnTo>
                    <a:pt x="0" y="1"/>
                  </a:lnTo>
                  <a:cubicBezTo>
                    <a:pt x="500" y="197"/>
                    <a:pt x="999" y="402"/>
                    <a:pt x="1499" y="608"/>
                  </a:cubicBezTo>
                  <a:cubicBezTo>
                    <a:pt x="3345" y="875"/>
                    <a:pt x="4996" y="2097"/>
                    <a:pt x="5745" y="3801"/>
                  </a:cubicBezTo>
                  <a:cubicBezTo>
                    <a:pt x="5379" y="2722"/>
                    <a:pt x="4621" y="1785"/>
                    <a:pt x="3684" y="1134"/>
                  </a:cubicBezTo>
                  <a:cubicBezTo>
                    <a:pt x="2605" y="393"/>
                    <a:pt x="1303"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3"/>
            <p:cNvSpPr/>
            <p:nvPr/>
          </p:nvSpPr>
          <p:spPr>
            <a:xfrm>
              <a:off x="6071268" y="44592"/>
              <a:ext cx="810445" cy="497895"/>
            </a:xfrm>
            <a:custGeom>
              <a:avLst/>
              <a:gdLst/>
              <a:ahLst/>
              <a:cxnLst/>
              <a:rect l="l" t="t" r="r" b="b"/>
              <a:pathLst>
                <a:path w="8004" h="4917" extrusionOk="0">
                  <a:moveTo>
                    <a:pt x="97" y="1"/>
                  </a:moveTo>
                  <a:cubicBezTo>
                    <a:pt x="65" y="1"/>
                    <a:pt x="33" y="1"/>
                    <a:pt x="1" y="1"/>
                  </a:cubicBezTo>
                  <a:cubicBezTo>
                    <a:pt x="313" y="82"/>
                    <a:pt x="617" y="180"/>
                    <a:pt x="911" y="296"/>
                  </a:cubicBezTo>
                  <a:cubicBezTo>
                    <a:pt x="2338" y="715"/>
                    <a:pt x="3757" y="1170"/>
                    <a:pt x="5024" y="1937"/>
                  </a:cubicBezTo>
                  <a:cubicBezTo>
                    <a:pt x="6246" y="2669"/>
                    <a:pt x="7334" y="3668"/>
                    <a:pt x="8003" y="4917"/>
                  </a:cubicBezTo>
                  <a:cubicBezTo>
                    <a:pt x="7798" y="4515"/>
                    <a:pt x="7566" y="4132"/>
                    <a:pt x="7289" y="3784"/>
                  </a:cubicBezTo>
                  <a:cubicBezTo>
                    <a:pt x="6736" y="3044"/>
                    <a:pt x="6041" y="2419"/>
                    <a:pt x="5300" y="1875"/>
                  </a:cubicBezTo>
                  <a:cubicBezTo>
                    <a:pt x="3783" y="770"/>
                    <a:pt x="1972" y="1"/>
                    <a:pt x="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33"/>
            <p:cNvSpPr/>
            <p:nvPr/>
          </p:nvSpPr>
          <p:spPr>
            <a:xfrm>
              <a:off x="6378477" y="71830"/>
              <a:ext cx="595379" cy="382155"/>
            </a:xfrm>
            <a:custGeom>
              <a:avLst/>
              <a:gdLst/>
              <a:ahLst/>
              <a:cxnLst/>
              <a:rect l="l" t="t" r="r" b="b"/>
              <a:pathLst>
                <a:path w="5880" h="3774" extrusionOk="0">
                  <a:moveTo>
                    <a:pt x="0" y="0"/>
                  </a:moveTo>
                  <a:lnTo>
                    <a:pt x="0" y="0"/>
                  </a:lnTo>
                  <a:cubicBezTo>
                    <a:pt x="295" y="89"/>
                    <a:pt x="571" y="214"/>
                    <a:pt x="830" y="357"/>
                  </a:cubicBezTo>
                  <a:cubicBezTo>
                    <a:pt x="1793" y="580"/>
                    <a:pt x="2694" y="1080"/>
                    <a:pt x="3506" y="1633"/>
                  </a:cubicBezTo>
                  <a:cubicBezTo>
                    <a:pt x="4398" y="2221"/>
                    <a:pt x="5281" y="2899"/>
                    <a:pt x="5879" y="3774"/>
                  </a:cubicBezTo>
                  <a:cubicBezTo>
                    <a:pt x="5290" y="2783"/>
                    <a:pt x="4416" y="1972"/>
                    <a:pt x="3453" y="1329"/>
                  </a:cubicBezTo>
                  <a:cubicBezTo>
                    <a:pt x="2418" y="633"/>
                    <a:pt x="1249" y="107"/>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33"/>
            <p:cNvSpPr/>
            <p:nvPr/>
          </p:nvSpPr>
          <p:spPr>
            <a:xfrm>
              <a:off x="6196015" y="-108610"/>
              <a:ext cx="723568" cy="77565"/>
            </a:xfrm>
            <a:custGeom>
              <a:avLst/>
              <a:gdLst/>
              <a:ahLst/>
              <a:cxnLst/>
              <a:rect l="l" t="t" r="r" b="b"/>
              <a:pathLst>
                <a:path w="7146" h="766" extrusionOk="0">
                  <a:moveTo>
                    <a:pt x="3414" y="0"/>
                  </a:moveTo>
                  <a:cubicBezTo>
                    <a:pt x="2265" y="0"/>
                    <a:pt x="1118" y="179"/>
                    <a:pt x="0" y="453"/>
                  </a:cubicBezTo>
                  <a:cubicBezTo>
                    <a:pt x="350" y="445"/>
                    <a:pt x="702" y="438"/>
                    <a:pt x="1054" y="438"/>
                  </a:cubicBezTo>
                  <a:cubicBezTo>
                    <a:pt x="1528" y="438"/>
                    <a:pt x="2004" y="451"/>
                    <a:pt x="2480" y="497"/>
                  </a:cubicBezTo>
                  <a:cubicBezTo>
                    <a:pt x="2882" y="542"/>
                    <a:pt x="3283" y="605"/>
                    <a:pt x="3684" y="667"/>
                  </a:cubicBezTo>
                  <a:cubicBezTo>
                    <a:pt x="3783" y="685"/>
                    <a:pt x="3872" y="694"/>
                    <a:pt x="3970" y="712"/>
                  </a:cubicBezTo>
                  <a:cubicBezTo>
                    <a:pt x="4482" y="607"/>
                    <a:pt x="5003" y="548"/>
                    <a:pt x="5522" y="548"/>
                  </a:cubicBezTo>
                  <a:cubicBezTo>
                    <a:pt x="6070" y="548"/>
                    <a:pt x="6615" y="614"/>
                    <a:pt x="7146" y="765"/>
                  </a:cubicBezTo>
                  <a:cubicBezTo>
                    <a:pt x="6102" y="274"/>
                    <a:pt x="4942" y="43"/>
                    <a:pt x="3792" y="7"/>
                  </a:cubicBezTo>
                  <a:cubicBezTo>
                    <a:pt x="3666" y="2"/>
                    <a:pt x="3540" y="0"/>
                    <a:pt x="341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3"/>
            <p:cNvSpPr/>
            <p:nvPr/>
          </p:nvSpPr>
          <p:spPr>
            <a:xfrm>
              <a:off x="6102961" y="107877"/>
              <a:ext cx="729947" cy="557538"/>
            </a:xfrm>
            <a:custGeom>
              <a:avLst/>
              <a:gdLst/>
              <a:ahLst/>
              <a:cxnLst/>
              <a:rect l="l" t="t" r="r" b="b"/>
              <a:pathLst>
                <a:path w="7209" h="5506" extrusionOk="0">
                  <a:moveTo>
                    <a:pt x="0" y="1"/>
                  </a:moveTo>
                  <a:cubicBezTo>
                    <a:pt x="446" y="251"/>
                    <a:pt x="866" y="527"/>
                    <a:pt x="1267" y="840"/>
                  </a:cubicBezTo>
                  <a:cubicBezTo>
                    <a:pt x="3069" y="1625"/>
                    <a:pt x="4559" y="2972"/>
                    <a:pt x="6022" y="4292"/>
                  </a:cubicBezTo>
                  <a:cubicBezTo>
                    <a:pt x="6432" y="4667"/>
                    <a:pt x="6914" y="5032"/>
                    <a:pt x="7208" y="5505"/>
                  </a:cubicBezTo>
                  <a:cubicBezTo>
                    <a:pt x="7191" y="5470"/>
                    <a:pt x="7182" y="5443"/>
                    <a:pt x="7164" y="5416"/>
                  </a:cubicBezTo>
                  <a:cubicBezTo>
                    <a:pt x="6816" y="4783"/>
                    <a:pt x="6307" y="4238"/>
                    <a:pt x="5799" y="3721"/>
                  </a:cubicBezTo>
                  <a:cubicBezTo>
                    <a:pt x="4675" y="2588"/>
                    <a:pt x="3462" y="1518"/>
                    <a:pt x="2043" y="786"/>
                  </a:cubicBezTo>
                  <a:cubicBezTo>
                    <a:pt x="1401" y="447"/>
                    <a:pt x="714" y="18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3"/>
            <p:cNvSpPr/>
            <p:nvPr/>
          </p:nvSpPr>
          <p:spPr>
            <a:xfrm>
              <a:off x="5669385" y="180883"/>
              <a:ext cx="841935" cy="550449"/>
            </a:xfrm>
            <a:custGeom>
              <a:avLst/>
              <a:gdLst/>
              <a:ahLst/>
              <a:cxnLst/>
              <a:rect l="l" t="t" r="r" b="b"/>
              <a:pathLst>
                <a:path w="8315" h="5436" extrusionOk="0">
                  <a:moveTo>
                    <a:pt x="3287" y="0"/>
                  </a:moveTo>
                  <a:cubicBezTo>
                    <a:pt x="3152" y="0"/>
                    <a:pt x="3017" y="7"/>
                    <a:pt x="2882" y="20"/>
                  </a:cubicBezTo>
                  <a:cubicBezTo>
                    <a:pt x="1891" y="136"/>
                    <a:pt x="946" y="663"/>
                    <a:pt x="312" y="1439"/>
                  </a:cubicBezTo>
                  <a:cubicBezTo>
                    <a:pt x="205" y="1831"/>
                    <a:pt x="107" y="2233"/>
                    <a:pt x="0" y="2625"/>
                  </a:cubicBezTo>
                  <a:cubicBezTo>
                    <a:pt x="642" y="2081"/>
                    <a:pt x="1329" y="1573"/>
                    <a:pt x="2079" y="1207"/>
                  </a:cubicBezTo>
                  <a:cubicBezTo>
                    <a:pt x="2695" y="903"/>
                    <a:pt x="3393" y="569"/>
                    <a:pt x="4068" y="569"/>
                  </a:cubicBezTo>
                  <a:cubicBezTo>
                    <a:pt x="4224" y="569"/>
                    <a:pt x="4379" y="587"/>
                    <a:pt x="4532" y="627"/>
                  </a:cubicBezTo>
                  <a:cubicBezTo>
                    <a:pt x="5094" y="788"/>
                    <a:pt x="5540" y="1234"/>
                    <a:pt x="5924" y="1680"/>
                  </a:cubicBezTo>
                  <a:cubicBezTo>
                    <a:pt x="6896" y="2813"/>
                    <a:pt x="7690" y="4079"/>
                    <a:pt x="8306" y="5435"/>
                  </a:cubicBezTo>
                  <a:cubicBezTo>
                    <a:pt x="8315" y="5382"/>
                    <a:pt x="8315" y="5328"/>
                    <a:pt x="8315" y="5275"/>
                  </a:cubicBezTo>
                  <a:cubicBezTo>
                    <a:pt x="7922" y="4195"/>
                    <a:pt x="7396" y="3161"/>
                    <a:pt x="6735" y="2215"/>
                  </a:cubicBezTo>
                  <a:cubicBezTo>
                    <a:pt x="6102" y="1314"/>
                    <a:pt x="5308" y="458"/>
                    <a:pt x="4255" y="136"/>
                  </a:cubicBezTo>
                  <a:cubicBezTo>
                    <a:pt x="3939" y="42"/>
                    <a:pt x="3614" y="0"/>
                    <a:pt x="32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1" name="Google Shape;3391;p33"/>
          <p:cNvGrpSpPr/>
          <p:nvPr/>
        </p:nvGrpSpPr>
        <p:grpSpPr>
          <a:xfrm rot="-3966003">
            <a:off x="1167662" y="4446014"/>
            <a:ext cx="1643007" cy="1610336"/>
            <a:chOff x="4785930" y="1655991"/>
            <a:chExt cx="579077" cy="567562"/>
          </a:xfrm>
        </p:grpSpPr>
        <p:sp>
          <p:nvSpPr>
            <p:cNvPr id="3392" name="Google Shape;3392;p33"/>
            <p:cNvSpPr/>
            <p:nvPr/>
          </p:nvSpPr>
          <p:spPr>
            <a:xfrm>
              <a:off x="4785930" y="1655991"/>
              <a:ext cx="579077" cy="567562"/>
            </a:xfrm>
            <a:custGeom>
              <a:avLst/>
              <a:gdLst/>
              <a:ahLst/>
              <a:cxnLst/>
              <a:rect l="l" t="t" r="r" b="b"/>
              <a:pathLst>
                <a:path w="5719" h="5605" extrusionOk="0">
                  <a:moveTo>
                    <a:pt x="938" y="0"/>
                  </a:moveTo>
                  <a:cubicBezTo>
                    <a:pt x="910" y="0"/>
                    <a:pt x="883" y="1"/>
                    <a:pt x="857" y="3"/>
                  </a:cubicBezTo>
                  <a:cubicBezTo>
                    <a:pt x="536" y="29"/>
                    <a:pt x="214" y="119"/>
                    <a:pt x="0" y="359"/>
                  </a:cubicBezTo>
                  <a:cubicBezTo>
                    <a:pt x="102" y="277"/>
                    <a:pt x="227" y="241"/>
                    <a:pt x="356" y="241"/>
                  </a:cubicBezTo>
                  <a:cubicBezTo>
                    <a:pt x="579" y="241"/>
                    <a:pt x="815" y="348"/>
                    <a:pt x="973" y="511"/>
                  </a:cubicBezTo>
                  <a:cubicBezTo>
                    <a:pt x="1223" y="770"/>
                    <a:pt x="1347" y="1135"/>
                    <a:pt x="1490" y="1466"/>
                  </a:cubicBezTo>
                  <a:cubicBezTo>
                    <a:pt x="2079" y="2866"/>
                    <a:pt x="3185" y="3981"/>
                    <a:pt x="4318" y="4989"/>
                  </a:cubicBezTo>
                  <a:cubicBezTo>
                    <a:pt x="4541" y="5186"/>
                    <a:pt x="4764" y="5382"/>
                    <a:pt x="4943" y="5605"/>
                  </a:cubicBezTo>
                  <a:cubicBezTo>
                    <a:pt x="5201" y="4731"/>
                    <a:pt x="5433" y="3856"/>
                    <a:pt x="5603" y="2955"/>
                  </a:cubicBezTo>
                  <a:cubicBezTo>
                    <a:pt x="5665" y="2634"/>
                    <a:pt x="5719" y="2304"/>
                    <a:pt x="5638" y="1983"/>
                  </a:cubicBezTo>
                  <a:cubicBezTo>
                    <a:pt x="5576" y="1733"/>
                    <a:pt x="5433" y="1519"/>
                    <a:pt x="5273" y="1314"/>
                  </a:cubicBezTo>
                  <a:cubicBezTo>
                    <a:pt x="4871" y="797"/>
                    <a:pt x="4336" y="359"/>
                    <a:pt x="3711" y="145"/>
                  </a:cubicBezTo>
                  <a:cubicBezTo>
                    <a:pt x="3446" y="54"/>
                    <a:pt x="3165" y="7"/>
                    <a:pt x="2886" y="7"/>
                  </a:cubicBezTo>
                  <a:cubicBezTo>
                    <a:pt x="2507" y="7"/>
                    <a:pt x="2131" y="94"/>
                    <a:pt x="1802" y="279"/>
                  </a:cubicBezTo>
                  <a:cubicBezTo>
                    <a:pt x="1573" y="91"/>
                    <a:pt x="1239" y="0"/>
                    <a:pt x="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3"/>
            <p:cNvSpPr/>
            <p:nvPr/>
          </p:nvSpPr>
          <p:spPr>
            <a:xfrm>
              <a:off x="4785930" y="1655991"/>
              <a:ext cx="502326" cy="567562"/>
            </a:xfrm>
            <a:custGeom>
              <a:avLst/>
              <a:gdLst/>
              <a:ahLst/>
              <a:cxnLst/>
              <a:rect l="l" t="t" r="r" b="b"/>
              <a:pathLst>
                <a:path w="4961" h="5605" extrusionOk="0">
                  <a:moveTo>
                    <a:pt x="938" y="0"/>
                  </a:moveTo>
                  <a:cubicBezTo>
                    <a:pt x="910" y="0"/>
                    <a:pt x="883" y="1"/>
                    <a:pt x="857" y="3"/>
                  </a:cubicBezTo>
                  <a:cubicBezTo>
                    <a:pt x="536" y="29"/>
                    <a:pt x="214" y="119"/>
                    <a:pt x="0" y="359"/>
                  </a:cubicBezTo>
                  <a:cubicBezTo>
                    <a:pt x="102" y="277"/>
                    <a:pt x="227" y="241"/>
                    <a:pt x="356" y="241"/>
                  </a:cubicBezTo>
                  <a:cubicBezTo>
                    <a:pt x="579" y="241"/>
                    <a:pt x="815" y="348"/>
                    <a:pt x="973" y="511"/>
                  </a:cubicBezTo>
                  <a:cubicBezTo>
                    <a:pt x="1223" y="770"/>
                    <a:pt x="1347" y="1135"/>
                    <a:pt x="1490" y="1466"/>
                  </a:cubicBezTo>
                  <a:cubicBezTo>
                    <a:pt x="2079" y="2866"/>
                    <a:pt x="3185" y="3981"/>
                    <a:pt x="4318" y="4989"/>
                  </a:cubicBezTo>
                  <a:cubicBezTo>
                    <a:pt x="4541" y="5186"/>
                    <a:pt x="4764" y="5382"/>
                    <a:pt x="4943" y="5605"/>
                  </a:cubicBezTo>
                  <a:cubicBezTo>
                    <a:pt x="4952" y="5596"/>
                    <a:pt x="4952" y="5587"/>
                    <a:pt x="4960" y="5569"/>
                  </a:cubicBezTo>
                  <a:cubicBezTo>
                    <a:pt x="4916" y="5489"/>
                    <a:pt x="4880" y="5400"/>
                    <a:pt x="4844" y="5319"/>
                  </a:cubicBezTo>
                  <a:cubicBezTo>
                    <a:pt x="4532" y="4561"/>
                    <a:pt x="4220" y="3803"/>
                    <a:pt x="4095" y="3000"/>
                  </a:cubicBezTo>
                  <a:cubicBezTo>
                    <a:pt x="4059" y="2777"/>
                    <a:pt x="4033" y="2554"/>
                    <a:pt x="3970" y="2340"/>
                  </a:cubicBezTo>
                  <a:cubicBezTo>
                    <a:pt x="3863" y="1965"/>
                    <a:pt x="3631" y="1644"/>
                    <a:pt x="3399" y="1341"/>
                  </a:cubicBezTo>
                  <a:cubicBezTo>
                    <a:pt x="3212" y="1109"/>
                    <a:pt x="3025" y="886"/>
                    <a:pt x="2810" y="689"/>
                  </a:cubicBezTo>
                  <a:cubicBezTo>
                    <a:pt x="2570" y="475"/>
                    <a:pt x="2293" y="306"/>
                    <a:pt x="2008" y="181"/>
                  </a:cubicBezTo>
                  <a:cubicBezTo>
                    <a:pt x="1936" y="208"/>
                    <a:pt x="1865" y="243"/>
                    <a:pt x="1802" y="279"/>
                  </a:cubicBezTo>
                  <a:cubicBezTo>
                    <a:pt x="1573" y="91"/>
                    <a:pt x="1239" y="0"/>
                    <a:pt x="93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3"/>
            <p:cNvSpPr/>
            <p:nvPr/>
          </p:nvSpPr>
          <p:spPr>
            <a:xfrm>
              <a:off x="4938522" y="1668648"/>
              <a:ext cx="393983" cy="515211"/>
            </a:xfrm>
            <a:custGeom>
              <a:avLst/>
              <a:gdLst/>
              <a:ahLst/>
              <a:cxnLst/>
              <a:rect l="l" t="t" r="r" b="b"/>
              <a:pathLst>
                <a:path w="3891" h="5088" extrusionOk="0">
                  <a:moveTo>
                    <a:pt x="1693" y="1"/>
                  </a:moveTo>
                  <a:cubicBezTo>
                    <a:pt x="1228" y="1"/>
                    <a:pt x="603" y="196"/>
                    <a:pt x="492" y="225"/>
                  </a:cubicBezTo>
                  <a:cubicBezTo>
                    <a:pt x="482" y="228"/>
                    <a:pt x="473" y="229"/>
                    <a:pt x="463" y="229"/>
                  </a:cubicBezTo>
                  <a:cubicBezTo>
                    <a:pt x="392" y="229"/>
                    <a:pt x="322" y="174"/>
                    <a:pt x="251" y="127"/>
                  </a:cubicBezTo>
                  <a:cubicBezTo>
                    <a:pt x="215" y="105"/>
                    <a:pt x="168" y="89"/>
                    <a:pt x="125" y="89"/>
                  </a:cubicBezTo>
                  <a:cubicBezTo>
                    <a:pt x="81" y="89"/>
                    <a:pt x="41" y="105"/>
                    <a:pt x="19" y="145"/>
                  </a:cubicBezTo>
                  <a:cubicBezTo>
                    <a:pt x="1" y="172"/>
                    <a:pt x="1" y="208"/>
                    <a:pt x="1" y="243"/>
                  </a:cubicBezTo>
                  <a:lnTo>
                    <a:pt x="46" y="1002"/>
                  </a:lnTo>
                  <a:cubicBezTo>
                    <a:pt x="108" y="761"/>
                    <a:pt x="162" y="520"/>
                    <a:pt x="188" y="279"/>
                  </a:cubicBezTo>
                  <a:cubicBezTo>
                    <a:pt x="313" y="413"/>
                    <a:pt x="313" y="618"/>
                    <a:pt x="304" y="796"/>
                  </a:cubicBezTo>
                  <a:cubicBezTo>
                    <a:pt x="295" y="1064"/>
                    <a:pt x="286" y="1323"/>
                    <a:pt x="278" y="1590"/>
                  </a:cubicBezTo>
                  <a:lnTo>
                    <a:pt x="759" y="511"/>
                  </a:lnTo>
                  <a:lnTo>
                    <a:pt x="759" y="511"/>
                  </a:lnTo>
                  <a:cubicBezTo>
                    <a:pt x="679" y="975"/>
                    <a:pt x="590" y="1430"/>
                    <a:pt x="581" y="1903"/>
                  </a:cubicBezTo>
                  <a:lnTo>
                    <a:pt x="982" y="841"/>
                  </a:lnTo>
                  <a:lnTo>
                    <a:pt x="982" y="841"/>
                  </a:lnTo>
                  <a:cubicBezTo>
                    <a:pt x="911" y="1341"/>
                    <a:pt x="884" y="1840"/>
                    <a:pt x="920" y="2349"/>
                  </a:cubicBezTo>
                  <a:cubicBezTo>
                    <a:pt x="956" y="1903"/>
                    <a:pt x="1009" y="1448"/>
                    <a:pt x="1232" y="1064"/>
                  </a:cubicBezTo>
                  <a:lnTo>
                    <a:pt x="1232" y="1064"/>
                  </a:lnTo>
                  <a:cubicBezTo>
                    <a:pt x="1125" y="1555"/>
                    <a:pt x="1089" y="2054"/>
                    <a:pt x="1116" y="2554"/>
                  </a:cubicBezTo>
                  <a:cubicBezTo>
                    <a:pt x="1161" y="2090"/>
                    <a:pt x="1321" y="1635"/>
                    <a:pt x="1589" y="1251"/>
                  </a:cubicBezTo>
                  <a:lnTo>
                    <a:pt x="1589" y="1251"/>
                  </a:lnTo>
                  <a:cubicBezTo>
                    <a:pt x="1446" y="1715"/>
                    <a:pt x="1348" y="2188"/>
                    <a:pt x="1303" y="2679"/>
                  </a:cubicBezTo>
                  <a:cubicBezTo>
                    <a:pt x="1402" y="2251"/>
                    <a:pt x="1607" y="1858"/>
                    <a:pt x="1883" y="1519"/>
                  </a:cubicBezTo>
                  <a:lnTo>
                    <a:pt x="1883" y="1519"/>
                  </a:lnTo>
                  <a:cubicBezTo>
                    <a:pt x="1678" y="1929"/>
                    <a:pt x="1535" y="2366"/>
                    <a:pt x="1455" y="2813"/>
                  </a:cubicBezTo>
                  <a:cubicBezTo>
                    <a:pt x="1616" y="2465"/>
                    <a:pt x="1857" y="2135"/>
                    <a:pt x="2142" y="1867"/>
                  </a:cubicBezTo>
                  <a:lnTo>
                    <a:pt x="2142" y="1867"/>
                  </a:lnTo>
                  <a:cubicBezTo>
                    <a:pt x="1937" y="2259"/>
                    <a:pt x="1785" y="2679"/>
                    <a:pt x="1696" y="3107"/>
                  </a:cubicBezTo>
                  <a:cubicBezTo>
                    <a:pt x="1848" y="2804"/>
                    <a:pt x="2035" y="2581"/>
                    <a:pt x="2249" y="2322"/>
                  </a:cubicBezTo>
                  <a:lnTo>
                    <a:pt x="2249" y="2322"/>
                  </a:lnTo>
                  <a:cubicBezTo>
                    <a:pt x="2133" y="2786"/>
                    <a:pt x="2062" y="3259"/>
                    <a:pt x="2026" y="3731"/>
                  </a:cubicBezTo>
                  <a:cubicBezTo>
                    <a:pt x="2106" y="3366"/>
                    <a:pt x="2231" y="3009"/>
                    <a:pt x="2383" y="2670"/>
                  </a:cubicBezTo>
                  <a:lnTo>
                    <a:pt x="2383" y="2670"/>
                  </a:lnTo>
                  <a:cubicBezTo>
                    <a:pt x="2374" y="2875"/>
                    <a:pt x="2356" y="3080"/>
                    <a:pt x="2356" y="3294"/>
                  </a:cubicBezTo>
                  <a:cubicBezTo>
                    <a:pt x="2347" y="3598"/>
                    <a:pt x="2347" y="3910"/>
                    <a:pt x="2463" y="4186"/>
                  </a:cubicBezTo>
                  <a:cubicBezTo>
                    <a:pt x="2499" y="3972"/>
                    <a:pt x="2535" y="3749"/>
                    <a:pt x="2570" y="3535"/>
                  </a:cubicBezTo>
                  <a:cubicBezTo>
                    <a:pt x="2615" y="3883"/>
                    <a:pt x="2722" y="4231"/>
                    <a:pt x="2865" y="4552"/>
                  </a:cubicBezTo>
                  <a:cubicBezTo>
                    <a:pt x="2874" y="4409"/>
                    <a:pt x="2882" y="4311"/>
                    <a:pt x="2891" y="4169"/>
                  </a:cubicBezTo>
                  <a:cubicBezTo>
                    <a:pt x="3043" y="4490"/>
                    <a:pt x="3221" y="4793"/>
                    <a:pt x="3409" y="5087"/>
                  </a:cubicBezTo>
                  <a:cubicBezTo>
                    <a:pt x="3177" y="4579"/>
                    <a:pt x="2990" y="4044"/>
                    <a:pt x="2856" y="3499"/>
                  </a:cubicBezTo>
                  <a:lnTo>
                    <a:pt x="2856" y="3499"/>
                  </a:lnTo>
                  <a:cubicBezTo>
                    <a:pt x="3061" y="3928"/>
                    <a:pt x="3266" y="4356"/>
                    <a:pt x="3480" y="4784"/>
                  </a:cubicBezTo>
                  <a:cubicBezTo>
                    <a:pt x="3257" y="4169"/>
                    <a:pt x="3106" y="3526"/>
                    <a:pt x="2954" y="2893"/>
                  </a:cubicBezTo>
                  <a:lnTo>
                    <a:pt x="2954" y="2893"/>
                  </a:lnTo>
                  <a:cubicBezTo>
                    <a:pt x="3141" y="3160"/>
                    <a:pt x="3337" y="3419"/>
                    <a:pt x="3525" y="3687"/>
                  </a:cubicBezTo>
                  <a:cubicBezTo>
                    <a:pt x="3213" y="3143"/>
                    <a:pt x="2954" y="2581"/>
                    <a:pt x="2749" y="1992"/>
                  </a:cubicBezTo>
                  <a:lnTo>
                    <a:pt x="2749" y="1992"/>
                  </a:lnTo>
                  <a:cubicBezTo>
                    <a:pt x="3052" y="2402"/>
                    <a:pt x="3391" y="2786"/>
                    <a:pt x="3748" y="3143"/>
                  </a:cubicBezTo>
                  <a:cubicBezTo>
                    <a:pt x="3400" y="2625"/>
                    <a:pt x="3088" y="2081"/>
                    <a:pt x="2802" y="1519"/>
                  </a:cubicBezTo>
                  <a:lnTo>
                    <a:pt x="2802" y="1519"/>
                  </a:lnTo>
                  <a:cubicBezTo>
                    <a:pt x="3177" y="1831"/>
                    <a:pt x="3560" y="2143"/>
                    <a:pt x="3891" y="2509"/>
                  </a:cubicBezTo>
                  <a:cubicBezTo>
                    <a:pt x="3596" y="1733"/>
                    <a:pt x="2972" y="1100"/>
                    <a:pt x="2213" y="787"/>
                  </a:cubicBezTo>
                  <a:lnTo>
                    <a:pt x="2213" y="787"/>
                  </a:lnTo>
                  <a:cubicBezTo>
                    <a:pt x="2802" y="1002"/>
                    <a:pt x="3346" y="1332"/>
                    <a:pt x="3801" y="1769"/>
                  </a:cubicBezTo>
                  <a:cubicBezTo>
                    <a:pt x="3266" y="912"/>
                    <a:pt x="2329" y="324"/>
                    <a:pt x="1330" y="217"/>
                  </a:cubicBezTo>
                  <a:cubicBezTo>
                    <a:pt x="1358" y="216"/>
                    <a:pt x="1385" y="215"/>
                    <a:pt x="1413" y="215"/>
                  </a:cubicBezTo>
                  <a:cubicBezTo>
                    <a:pt x="2019" y="215"/>
                    <a:pt x="2629" y="402"/>
                    <a:pt x="3132" y="752"/>
                  </a:cubicBezTo>
                  <a:cubicBezTo>
                    <a:pt x="2847" y="386"/>
                    <a:pt x="2410" y="154"/>
                    <a:pt x="1955" y="29"/>
                  </a:cubicBezTo>
                  <a:cubicBezTo>
                    <a:pt x="1878" y="9"/>
                    <a:pt x="1789" y="1"/>
                    <a:pt x="1693"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3"/>
            <p:cNvSpPr/>
            <p:nvPr/>
          </p:nvSpPr>
          <p:spPr>
            <a:xfrm>
              <a:off x="4972038" y="1668850"/>
              <a:ext cx="293639" cy="491516"/>
            </a:xfrm>
            <a:custGeom>
              <a:avLst/>
              <a:gdLst/>
              <a:ahLst/>
              <a:cxnLst/>
              <a:rect l="l" t="t" r="r" b="b"/>
              <a:pathLst>
                <a:path w="2900" h="4854" extrusionOk="0">
                  <a:moveTo>
                    <a:pt x="303" y="0"/>
                  </a:moveTo>
                  <a:cubicBezTo>
                    <a:pt x="205" y="36"/>
                    <a:pt x="98" y="81"/>
                    <a:pt x="0" y="134"/>
                  </a:cubicBezTo>
                  <a:cubicBezTo>
                    <a:pt x="651" y="357"/>
                    <a:pt x="1320" y="857"/>
                    <a:pt x="1677" y="1419"/>
                  </a:cubicBezTo>
                  <a:cubicBezTo>
                    <a:pt x="2328" y="2454"/>
                    <a:pt x="2275" y="3801"/>
                    <a:pt x="2899" y="4853"/>
                  </a:cubicBezTo>
                  <a:cubicBezTo>
                    <a:pt x="2462" y="3944"/>
                    <a:pt x="2551" y="2802"/>
                    <a:pt x="2150" y="1874"/>
                  </a:cubicBezTo>
                  <a:cubicBezTo>
                    <a:pt x="1793" y="1062"/>
                    <a:pt x="1088" y="464"/>
                    <a:pt x="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6" name="Google Shape;3396;p33"/>
          <p:cNvGrpSpPr/>
          <p:nvPr/>
        </p:nvGrpSpPr>
        <p:grpSpPr>
          <a:xfrm>
            <a:off x="3794368" y="3101411"/>
            <a:ext cx="1555234" cy="2570461"/>
            <a:chOff x="5112240" y="1021249"/>
            <a:chExt cx="608893" cy="1006327"/>
          </a:xfrm>
        </p:grpSpPr>
        <p:sp>
          <p:nvSpPr>
            <p:cNvPr id="3397" name="Google Shape;3397;p33"/>
            <p:cNvSpPr/>
            <p:nvPr/>
          </p:nvSpPr>
          <p:spPr>
            <a:xfrm>
              <a:off x="5344236" y="1612257"/>
              <a:ext cx="201032" cy="415319"/>
            </a:xfrm>
            <a:custGeom>
              <a:avLst/>
              <a:gdLst/>
              <a:ahLst/>
              <a:cxnLst/>
              <a:rect l="l" t="t" r="r" b="b"/>
              <a:pathLst>
                <a:path w="1214" h="2508" extrusionOk="0">
                  <a:moveTo>
                    <a:pt x="1214" y="1"/>
                  </a:moveTo>
                  <a:lnTo>
                    <a:pt x="1214" y="1"/>
                  </a:lnTo>
                  <a:cubicBezTo>
                    <a:pt x="1107" y="117"/>
                    <a:pt x="1017" y="259"/>
                    <a:pt x="884" y="331"/>
                  </a:cubicBezTo>
                  <a:cubicBezTo>
                    <a:pt x="857" y="344"/>
                    <a:pt x="829" y="349"/>
                    <a:pt x="800" y="349"/>
                  </a:cubicBezTo>
                  <a:cubicBezTo>
                    <a:pt x="753" y="349"/>
                    <a:pt x="705" y="336"/>
                    <a:pt x="661" y="331"/>
                  </a:cubicBezTo>
                  <a:cubicBezTo>
                    <a:pt x="650" y="330"/>
                    <a:pt x="640" y="329"/>
                    <a:pt x="630" y="329"/>
                  </a:cubicBezTo>
                  <a:cubicBezTo>
                    <a:pt x="542" y="329"/>
                    <a:pt x="455" y="363"/>
                    <a:pt x="375" y="411"/>
                  </a:cubicBezTo>
                  <a:cubicBezTo>
                    <a:pt x="295" y="465"/>
                    <a:pt x="223" y="536"/>
                    <a:pt x="170" y="616"/>
                  </a:cubicBezTo>
                  <a:cubicBezTo>
                    <a:pt x="134" y="670"/>
                    <a:pt x="99" y="732"/>
                    <a:pt x="90" y="795"/>
                  </a:cubicBezTo>
                  <a:cubicBezTo>
                    <a:pt x="72" y="866"/>
                    <a:pt x="81" y="946"/>
                    <a:pt x="81" y="1027"/>
                  </a:cubicBezTo>
                  <a:cubicBezTo>
                    <a:pt x="81" y="1214"/>
                    <a:pt x="0" y="1410"/>
                    <a:pt x="45" y="1589"/>
                  </a:cubicBezTo>
                  <a:cubicBezTo>
                    <a:pt x="54" y="1633"/>
                    <a:pt x="72" y="1678"/>
                    <a:pt x="99" y="1714"/>
                  </a:cubicBezTo>
                  <a:cubicBezTo>
                    <a:pt x="134" y="1749"/>
                    <a:pt x="179" y="1776"/>
                    <a:pt x="223" y="1785"/>
                  </a:cubicBezTo>
                  <a:cubicBezTo>
                    <a:pt x="188" y="1910"/>
                    <a:pt x="206" y="2044"/>
                    <a:pt x="277" y="2151"/>
                  </a:cubicBezTo>
                  <a:cubicBezTo>
                    <a:pt x="295" y="2186"/>
                    <a:pt x="322" y="2213"/>
                    <a:pt x="357" y="2213"/>
                  </a:cubicBezTo>
                  <a:cubicBezTo>
                    <a:pt x="384" y="2213"/>
                    <a:pt x="411" y="2195"/>
                    <a:pt x="429" y="2177"/>
                  </a:cubicBezTo>
                  <a:cubicBezTo>
                    <a:pt x="429" y="2249"/>
                    <a:pt x="438" y="2320"/>
                    <a:pt x="464" y="2383"/>
                  </a:cubicBezTo>
                  <a:cubicBezTo>
                    <a:pt x="473" y="2418"/>
                    <a:pt x="491" y="2445"/>
                    <a:pt x="518" y="2472"/>
                  </a:cubicBezTo>
                  <a:cubicBezTo>
                    <a:pt x="536" y="2490"/>
                    <a:pt x="571" y="2507"/>
                    <a:pt x="598" y="2507"/>
                  </a:cubicBezTo>
                  <a:cubicBezTo>
                    <a:pt x="652" y="2507"/>
                    <a:pt x="687" y="2472"/>
                    <a:pt x="714" y="2436"/>
                  </a:cubicBezTo>
                  <a:cubicBezTo>
                    <a:pt x="732" y="2392"/>
                    <a:pt x="741" y="2347"/>
                    <a:pt x="750" y="2293"/>
                  </a:cubicBezTo>
                  <a:cubicBezTo>
                    <a:pt x="750" y="2267"/>
                    <a:pt x="759" y="2240"/>
                    <a:pt x="759" y="2204"/>
                  </a:cubicBezTo>
                  <a:cubicBezTo>
                    <a:pt x="857" y="2204"/>
                    <a:pt x="946" y="2142"/>
                    <a:pt x="982" y="2061"/>
                  </a:cubicBezTo>
                  <a:cubicBezTo>
                    <a:pt x="1000" y="2017"/>
                    <a:pt x="1009" y="1981"/>
                    <a:pt x="1017" y="1937"/>
                  </a:cubicBezTo>
                  <a:cubicBezTo>
                    <a:pt x="1071" y="1937"/>
                    <a:pt x="1116" y="1883"/>
                    <a:pt x="1133" y="1829"/>
                  </a:cubicBezTo>
                  <a:cubicBezTo>
                    <a:pt x="1151" y="1785"/>
                    <a:pt x="1151" y="1722"/>
                    <a:pt x="1142" y="1669"/>
                  </a:cubicBezTo>
                  <a:cubicBezTo>
                    <a:pt x="1116" y="1410"/>
                    <a:pt x="1071" y="1143"/>
                    <a:pt x="1017" y="893"/>
                  </a:cubicBezTo>
                  <a:cubicBezTo>
                    <a:pt x="1107" y="598"/>
                    <a:pt x="1178" y="304"/>
                    <a:pt x="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33"/>
            <p:cNvSpPr/>
            <p:nvPr/>
          </p:nvSpPr>
          <p:spPr>
            <a:xfrm>
              <a:off x="5415110" y="1767420"/>
              <a:ext cx="20865" cy="258663"/>
            </a:xfrm>
            <a:custGeom>
              <a:avLst/>
              <a:gdLst/>
              <a:ahLst/>
              <a:cxnLst/>
              <a:rect l="l" t="t" r="r" b="b"/>
              <a:pathLst>
                <a:path w="126" h="1562" extrusionOk="0">
                  <a:moveTo>
                    <a:pt x="63" y="0"/>
                  </a:moveTo>
                  <a:lnTo>
                    <a:pt x="63" y="0"/>
                  </a:lnTo>
                  <a:cubicBezTo>
                    <a:pt x="19" y="295"/>
                    <a:pt x="1" y="580"/>
                    <a:pt x="10" y="875"/>
                  </a:cubicBezTo>
                  <a:cubicBezTo>
                    <a:pt x="10" y="1000"/>
                    <a:pt x="19" y="1124"/>
                    <a:pt x="1" y="1240"/>
                  </a:cubicBezTo>
                  <a:cubicBezTo>
                    <a:pt x="1" y="1312"/>
                    <a:pt x="10" y="1383"/>
                    <a:pt x="36" y="1446"/>
                  </a:cubicBezTo>
                  <a:cubicBezTo>
                    <a:pt x="45" y="1481"/>
                    <a:pt x="63" y="1508"/>
                    <a:pt x="90" y="1535"/>
                  </a:cubicBezTo>
                  <a:cubicBezTo>
                    <a:pt x="99" y="1544"/>
                    <a:pt x="108" y="1553"/>
                    <a:pt x="126" y="1562"/>
                  </a:cubicBezTo>
                  <a:cubicBezTo>
                    <a:pt x="117" y="1544"/>
                    <a:pt x="108" y="1526"/>
                    <a:pt x="108" y="1508"/>
                  </a:cubicBezTo>
                  <a:cubicBezTo>
                    <a:pt x="81" y="1437"/>
                    <a:pt x="72" y="1356"/>
                    <a:pt x="72" y="1285"/>
                  </a:cubicBezTo>
                  <a:cubicBezTo>
                    <a:pt x="36" y="857"/>
                    <a:pt x="36" y="429"/>
                    <a:pt x="63" y="0"/>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3"/>
            <p:cNvSpPr/>
            <p:nvPr/>
          </p:nvSpPr>
          <p:spPr>
            <a:xfrm>
              <a:off x="5366426" y="1773381"/>
              <a:ext cx="41564" cy="134465"/>
            </a:xfrm>
            <a:custGeom>
              <a:avLst/>
              <a:gdLst/>
              <a:ahLst/>
              <a:cxnLst/>
              <a:rect l="l" t="t" r="r" b="b"/>
              <a:pathLst>
                <a:path w="251" h="812" extrusionOk="0">
                  <a:moveTo>
                    <a:pt x="250" y="0"/>
                  </a:moveTo>
                  <a:lnTo>
                    <a:pt x="250" y="0"/>
                  </a:lnTo>
                  <a:cubicBezTo>
                    <a:pt x="197" y="80"/>
                    <a:pt x="152" y="170"/>
                    <a:pt x="125" y="259"/>
                  </a:cubicBezTo>
                  <a:cubicBezTo>
                    <a:pt x="98" y="330"/>
                    <a:pt x="89" y="393"/>
                    <a:pt x="72" y="464"/>
                  </a:cubicBezTo>
                  <a:cubicBezTo>
                    <a:pt x="45" y="562"/>
                    <a:pt x="18" y="669"/>
                    <a:pt x="0" y="767"/>
                  </a:cubicBezTo>
                  <a:cubicBezTo>
                    <a:pt x="27" y="794"/>
                    <a:pt x="54" y="803"/>
                    <a:pt x="89" y="812"/>
                  </a:cubicBezTo>
                  <a:cubicBezTo>
                    <a:pt x="134" y="535"/>
                    <a:pt x="143" y="250"/>
                    <a:pt x="250" y="0"/>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33"/>
            <p:cNvSpPr/>
            <p:nvPr/>
          </p:nvSpPr>
          <p:spPr>
            <a:xfrm>
              <a:off x="5455018" y="1771891"/>
              <a:ext cx="28317" cy="211302"/>
            </a:xfrm>
            <a:custGeom>
              <a:avLst/>
              <a:gdLst/>
              <a:ahLst/>
              <a:cxnLst/>
              <a:rect l="l" t="t" r="r" b="b"/>
              <a:pathLst>
                <a:path w="171" h="1276" extrusionOk="0">
                  <a:moveTo>
                    <a:pt x="1" y="0"/>
                  </a:moveTo>
                  <a:lnTo>
                    <a:pt x="1" y="0"/>
                  </a:lnTo>
                  <a:cubicBezTo>
                    <a:pt x="9" y="428"/>
                    <a:pt x="81" y="848"/>
                    <a:pt x="90" y="1276"/>
                  </a:cubicBezTo>
                  <a:cubicBezTo>
                    <a:pt x="90" y="1258"/>
                    <a:pt x="90" y="1249"/>
                    <a:pt x="90" y="1240"/>
                  </a:cubicBezTo>
                  <a:cubicBezTo>
                    <a:pt x="117" y="1240"/>
                    <a:pt x="143" y="1231"/>
                    <a:pt x="170" y="1222"/>
                  </a:cubicBezTo>
                  <a:cubicBezTo>
                    <a:pt x="170" y="1204"/>
                    <a:pt x="170" y="1187"/>
                    <a:pt x="170" y="1169"/>
                  </a:cubicBezTo>
                  <a:cubicBezTo>
                    <a:pt x="161" y="1062"/>
                    <a:pt x="134" y="964"/>
                    <a:pt x="117" y="857"/>
                  </a:cubicBezTo>
                  <a:cubicBezTo>
                    <a:pt x="63" y="571"/>
                    <a:pt x="27" y="286"/>
                    <a:pt x="1" y="0"/>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33"/>
            <p:cNvSpPr/>
            <p:nvPr/>
          </p:nvSpPr>
          <p:spPr>
            <a:xfrm>
              <a:off x="5481679" y="1782158"/>
              <a:ext cx="41399" cy="153840"/>
            </a:xfrm>
            <a:custGeom>
              <a:avLst/>
              <a:gdLst/>
              <a:ahLst/>
              <a:cxnLst/>
              <a:rect l="l" t="t" r="r" b="b"/>
              <a:pathLst>
                <a:path w="250" h="929" extrusionOk="0">
                  <a:moveTo>
                    <a:pt x="0" y="1"/>
                  </a:moveTo>
                  <a:lnTo>
                    <a:pt x="0" y="1"/>
                  </a:lnTo>
                  <a:cubicBezTo>
                    <a:pt x="27" y="206"/>
                    <a:pt x="71" y="411"/>
                    <a:pt x="116" y="607"/>
                  </a:cubicBezTo>
                  <a:cubicBezTo>
                    <a:pt x="143" y="714"/>
                    <a:pt x="170" y="821"/>
                    <a:pt x="179" y="928"/>
                  </a:cubicBezTo>
                  <a:cubicBezTo>
                    <a:pt x="179" y="919"/>
                    <a:pt x="179" y="911"/>
                    <a:pt x="187" y="911"/>
                  </a:cubicBezTo>
                  <a:cubicBezTo>
                    <a:pt x="205" y="911"/>
                    <a:pt x="232" y="902"/>
                    <a:pt x="250" y="884"/>
                  </a:cubicBezTo>
                  <a:cubicBezTo>
                    <a:pt x="205" y="732"/>
                    <a:pt x="161" y="580"/>
                    <a:pt x="116" y="429"/>
                  </a:cubicBezTo>
                  <a:cubicBezTo>
                    <a:pt x="89" y="357"/>
                    <a:pt x="71" y="277"/>
                    <a:pt x="54" y="197"/>
                  </a:cubicBezTo>
                  <a:cubicBezTo>
                    <a:pt x="36" y="134"/>
                    <a:pt x="18" y="63"/>
                    <a:pt x="0" y="1"/>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3"/>
            <p:cNvSpPr/>
            <p:nvPr/>
          </p:nvSpPr>
          <p:spPr>
            <a:xfrm>
              <a:off x="5316085" y="1417352"/>
              <a:ext cx="87434" cy="292114"/>
            </a:xfrm>
            <a:custGeom>
              <a:avLst/>
              <a:gdLst/>
              <a:ahLst/>
              <a:cxnLst/>
              <a:rect l="l" t="t" r="r" b="b"/>
              <a:pathLst>
                <a:path w="528" h="1764" extrusionOk="0">
                  <a:moveTo>
                    <a:pt x="197" y="0"/>
                  </a:moveTo>
                  <a:cubicBezTo>
                    <a:pt x="153" y="0"/>
                    <a:pt x="144" y="63"/>
                    <a:pt x="135" y="98"/>
                  </a:cubicBezTo>
                  <a:cubicBezTo>
                    <a:pt x="90" y="205"/>
                    <a:pt x="63" y="321"/>
                    <a:pt x="46" y="437"/>
                  </a:cubicBezTo>
                  <a:cubicBezTo>
                    <a:pt x="1" y="669"/>
                    <a:pt x="1" y="892"/>
                    <a:pt x="37" y="1124"/>
                  </a:cubicBezTo>
                  <a:cubicBezTo>
                    <a:pt x="63" y="1347"/>
                    <a:pt x="144" y="1588"/>
                    <a:pt x="331" y="1722"/>
                  </a:cubicBezTo>
                  <a:cubicBezTo>
                    <a:pt x="365" y="1744"/>
                    <a:pt x="409" y="1763"/>
                    <a:pt x="448" y="1763"/>
                  </a:cubicBezTo>
                  <a:cubicBezTo>
                    <a:pt x="471" y="1763"/>
                    <a:pt x="493" y="1756"/>
                    <a:pt x="509" y="1740"/>
                  </a:cubicBezTo>
                  <a:cubicBezTo>
                    <a:pt x="527" y="1704"/>
                    <a:pt x="527" y="1659"/>
                    <a:pt x="518" y="1615"/>
                  </a:cubicBezTo>
                  <a:cubicBezTo>
                    <a:pt x="465" y="1160"/>
                    <a:pt x="402" y="696"/>
                    <a:pt x="340" y="232"/>
                  </a:cubicBezTo>
                  <a:cubicBezTo>
                    <a:pt x="331" y="187"/>
                    <a:pt x="322" y="134"/>
                    <a:pt x="304" y="80"/>
                  </a:cubicBezTo>
                  <a:cubicBezTo>
                    <a:pt x="286" y="54"/>
                    <a:pt x="242"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3"/>
            <p:cNvSpPr/>
            <p:nvPr/>
          </p:nvSpPr>
          <p:spPr>
            <a:xfrm>
              <a:off x="5316085" y="1417352"/>
              <a:ext cx="87434" cy="292114"/>
            </a:xfrm>
            <a:custGeom>
              <a:avLst/>
              <a:gdLst/>
              <a:ahLst/>
              <a:cxnLst/>
              <a:rect l="l" t="t" r="r" b="b"/>
              <a:pathLst>
                <a:path w="528" h="1764" extrusionOk="0">
                  <a:moveTo>
                    <a:pt x="197" y="0"/>
                  </a:moveTo>
                  <a:cubicBezTo>
                    <a:pt x="153" y="0"/>
                    <a:pt x="144" y="63"/>
                    <a:pt x="135" y="98"/>
                  </a:cubicBezTo>
                  <a:cubicBezTo>
                    <a:pt x="90" y="205"/>
                    <a:pt x="63" y="321"/>
                    <a:pt x="46" y="437"/>
                  </a:cubicBezTo>
                  <a:cubicBezTo>
                    <a:pt x="1" y="669"/>
                    <a:pt x="1" y="892"/>
                    <a:pt x="37" y="1124"/>
                  </a:cubicBezTo>
                  <a:cubicBezTo>
                    <a:pt x="63" y="1347"/>
                    <a:pt x="144" y="1588"/>
                    <a:pt x="331" y="1722"/>
                  </a:cubicBezTo>
                  <a:cubicBezTo>
                    <a:pt x="365" y="1744"/>
                    <a:pt x="409" y="1763"/>
                    <a:pt x="448" y="1763"/>
                  </a:cubicBezTo>
                  <a:cubicBezTo>
                    <a:pt x="471" y="1763"/>
                    <a:pt x="493" y="1756"/>
                    <a:pt x="509" y="1740"/>
                  </a:cubicBezTo>
                  <a:cubicBezTo>
                    <a:pt x="527" y="1704"/>
                    <a:pt x="527" y="1659"/>
                    <a:pt x="518" y="1615"/>
                  </a:cubicBezTo>
                  <a:cubicBezTo>
                    <a:pt x="465" y="1160"/>
                    <a:pt x="402" y="696"/>
                    <a:pt x="340" y="232"/>
                  </a:cubicBezTo>
                  <a:cubicBezTo>
                    <a:pt x="331" y="187"/>
                    <a:pt x="322" y="134"/>
                    <a:pt x="304" y="80"/>
                  </a:cubicBezTo>
                  <a:cubicBezTo>
                    <a:pt x="286" y="54"/>
                    <a:pt x="242" y="0"/>
                    <a:pt x="197" y="0"/>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3"/>
            <p:cNvSpPr/>
            <p:nvPr/>
          </p:nvSpPr>
          <p:spPr>
            <a:xfrm>
              <a:off x="5492276" y="1371482"/>
              <a:ext cx="98860" cy="301553"/>
            </a:xfrm>
            <a:custGeom>
              <a:avLst/>
              <a:gdLst/>
              <a:ahLst/>
              <a:cxnLst/>
              <a:rect l="l" t="t" r="r" b="b"/>
              <a:pathLst>
                <a:path w="597" h="1821" extrusionOk="0">
                  <a:moveTo>
                    <a:pt x="159" y="1"/>
                  </a:moveTo>
                  <a:lnTo>
                    <a:pt x="159" y="1"/>
                  </a:lnTo>
                  <a:cubicBezTo>
                    <a:pt x="213" y="90"/>
                    <a:pt x="231" y="197"/>
                    <a:pt x="239" y="295"/>
                  </a:cubicBezTo>
                  <a:cubicBezTo>
                    <a:pt x="257" y="563"/>
                    <a:pt x="231" y="830"/>
                    <a:pt x="150" y="1080"/>
                  </a:cubicBezTo>
                  <a:cubicBezTo>
                    <a:pt x="106" y="1223"/>
                    <a:pt x="43" y="1357"/>
                    <a:pt x="7" y="1508"/>
                  </a:cubicBezTo>
                  <a:cubicBezTo>
                    <a:pt x="1" y="1536"/>
                    <a:pt x="26" y="1558"/>
                    <a:pt x="51" y="1558"/>
                  </a:cubicBezTo>
                  <a:cubicBezTo>
                    <a:pt x="57" y="1558"/>
                    <a:pt x="64" y="1557"/>
                    <a:pt x="70" y="1553"/>
                  </a:cubicBezTo>
                  <a:cubicBezTo>
                    <a:pt x="133" y="1514"/>
                    <a:pt x="175" y="1454"/>
                    <a:pt x="190" y="1385"/>
                  </a:cubicBezTo>
                  <a:lnTo>
                    <a:pt x="190" y="1385"/>
                  </a:lnTo>
                  <a:cubicBezTo>
                    <a:pt x="174" y="1483"/>
                    <a:pt x="158" y="1581"/>
                    <a:pt x="150" y="1687"/>
                  </a:cubicBezTo>
                  <a:cubicBezTo>
                    <a:pt x="150" y="1713"/>
                    <a:pt x="141" y="1740"/>
                    <a:pt x="159" y="1776"/>
                  </a:cubicBezTo>
                  <a:cubicBezTo>
                    <a:pt x="168" y="1803"/>
                    <a:pt x="195" y="1820"/>
                    <a:pt x="222" y="1820"/>
                  </a:cubicBezTo>
                  <a:cubicBezTo>
                    <a:pt x="257" y="1820"/>
                    <a:pt x="275" y="1785"/>
                    <a:pt x="293" y="1758"/>
                  </a:cubicBezTo>
                  <a:cubicBezTo>
                    <a:pt x="418" y="1544"/>
                    <a:pt x="507" y="1312"/>
                    <a:pt x="561" y="1071"/>
                  </a:cubicBezTo>
                  <a:cubicBezTo>
                    <a:pt x="578" y="982"/>
                    <a:pt x="587" y="884"/>
                    <a:pt x="587" y="795"/>
                  </a:cubicBezTo>
                  <a:cubicBezTo>
                    <a:pt x="596" y="473"/>
                    <a:pt x="534" y="250"/>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33"/>
            <p:cNvSpPr/>
            <p:nvPr/>
          </p:nvSpPr>
          <p:spPr>
            <a:xfrm>
              <a:off x="5492276" y="1371482"/>
              <a:ext cx="98860" cy="301553"/>
            </a:xfrm>
            <a:custGeom>
              <a:avLst/>
              <a:gdLst/>
              <a:ahLst/>
              <a:cxnLst/>
              <a:rect l="l" t="t" r="r" b="b"/>
              <a:pathLst>
                <a:path w="597" h="1821" extrusionOk="0">
                  <a:moveTo>
                    <a:pt x="159" y="1"/>
                  </a:moveTo>
                  <a:lnTo>
                    <a:pt x="159" y="1"/>
                  </a:lnTo>
                  <a:cubicBezTo>
                    <a:pt x="213" y="90"/>
                    <a:pt x="231" y="197"/>
                    <a:pt x="239" y="295"/>
                  </a:cubicBezTo>
                  <a:cubicBezTo>
                    <a:pt x="257" y="563"/>
                    <a:pt x="231" y="830"/>
                    <a:pt x="150" y="1080"/>
                  </a:cubicBezTo>
                  <a:cubicBezTo>
                    <a:pt x="106" y="1223"/>
                    <a:pt x="43" y="1357"/>
                    <a:pt x="7" y="1508"/>
                  </a:cubicBezTo>
                  <a:cubicBezTo>
                    <a:pt x="1" y="1536"/>
                    <a:pt x="26" y="1558"/>
                    <a:pt x="51" y="1558"/>
                  </a:cubicBezTo>
                  <a:cubicBezTo>
                    <a:pt x="57" y="1558"/>
                    <a:pt x="64" y="1557"/>
                    <a:pt x="70" y="1553"/>
                  </a:cubicBezTo>
                  <a:cubicBezTo>
                    <a:pt x="133" y="1514"/>
                    <a:pt x="175" y="1454"/>
                    <a:pt x="190" y="1385"/>
                  </a:cubicBezTo>
                  <a:lnTo>
                    <a:pt x="190" y="1385"/>
                  </a:lnTo>
                  <a:cubicBezTo>
                    <a:pt x="174" y="1483"/>
                    <a:pt x="158" y="1581"/>
                    <a:pt x="150" y="1687"/>
                  </a:cubicBezTo>
                  <a:cubicBezTo>
                    <a:pt x="150" y="1713"/>
                    <a:pt x="141" y="1740"/>
                    <a:pt x="159" y="1776"/>
                  </a:cubicBezTo>
                  <a:cubicBezTo>
                    <a:pt x="168" y="1803"/>
                    <a:pt x="195" y="1820"/>
                    <a:pt x="222" y="1820"/>
                  </a:cubicBezTo>
                  <a:cubicBezTo>
                    <a:pt x="257" y="1820"/>
                    <a:pt x="275" y="1785"/>
                    <a:pt x="293" y="1758"/>
                  </a:cubicBezTo>
                  <a:cubicBezTo>
                    <a:pt x="418" y="1544"/>
                    <a:pt x="507" y="1312"/>
                    <a:pt x="561" y="1071"/>
                  </a:cubicBezTo>
                  <a:cubicBezTo>
                    <a:pt x="578" y="982"/>
                    <a:pt x="587" y="884"/>
                    <a:pt x="587" y="795"/>
                  </a:cubicBezTo>
                  <a:cubicBezTo>
                    <a:pt x="596" y="473"/>
                    <a:pt x="534" y="250"/>
                    <a:pt x="159" y="1"/>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33"/>
            <p:cNvSpPr/>
            <p:nvPr/>
          </p:nvSpPr>
          <p:spPr>
            <a:xfrm>
              <a:off x="5325027" y="1161673"/>
              <a:ext cx="150857" cy="125192"/>
            </a:xfrm>
            <a:custGeom>
              <a:avLst/>
              <a:gdLst/>
              <a:ahLst/>
              <a:cxnLst/>
              <a:rect l="l" t="t" r="r" b="b"/>
              <a:pathLst>
                <a:path w="911" h="756" extrusionOk="0">
                  <a:moveTo>
                    <a:pt x="857" y="1"/>
                  </a:moveTo>
                  <a:cubicBezTo>
                    <a:pt x="848" y="1"/>
                    <a:pt x="839" y="10"/>
                    <a:pt x="830" y="10"/>
                  </a:cubicBezTo>
                  <a:cubicBezTo>
                    <a:pt x="705" y="90"/>
                    <a:pt x="563" y="144"/>
                    <a:pt x="420" y="188"/>
                  </a:cubicBezTo>
                  <a:cubicBezTo>
                    <a:pt x="375" y="197"/>
                    <a:pt x="331" y="206"/>
                    <a:pt x="286" y="233"/>
                  </a:cubicBezTo>
                  <a:cubicBezTo>
                    <a:pt x="206" y="268"/>
                    <a:pt x="143" y="331"/>
                    <a:pt x="99" y="411"/>
                  </a:cubicBezTo>
                  <a:cubicBezTo>
                    <a:pt x="54" y="491"/>
                    <a:pt x="27" y="581"/>
                    <a:pt x="9" y="661"/>
                  </a:cubicBezTo>
                  <a:cubicBezTo>
                    <a:pt x="0" y="706"/>
                    <a:pt x="45" y="741"/>
                    <a:pt x="81" y="750"/>
                  </a:cubicBezTo>
                  <a:cubicBezTo>
                    <a:pt x="99" y="754"/>
                    <a:pt x="118" y="756"/>
                    <a:pt x="136" y="756"/>
                  </a:cubicBezTo>
                  <a:cubicBezTo>
                    <a:pt x="162" y="756"/>
                    <a:pt x="188" y="752"/>
                    <a:pt x="215" y="741"/>
                  </a:cubicBezTo>
                  <a:cubicBezTo>
                    <a:pt x="464" y="679"/>
                    <a:pt x="678" y="509"/>
                    <a:pt x="875" y="340"/>
                  </a:cubicBezTo>
                  <a:cubicBezTo>
                    <a:pt x="893" y="322"/>
                    <a:pt x="910" y="304"/>
                    <a:pt x="910" y="277"/>
                  </a:cubicBezTo>
                  <a:lnTo>
                    <a:pt x="910" y="277"/>
                  </a:lnTo>
                  <a:cubicBezTo>
                    <a:pt x="803" y="322"/>
                    <a:pt x="670" y="358"/>
                    <a:pt x="554" y="384"/>
                  </a:cubicBezTo>
                  <a:cubicBezTo>
                    <a:pt x="678" y="295"/>
                    <a:pt x="777" y="179"/>
                    <a:pt x="857" y="54"/>
                  </a:cubicBezTo>
                  <a:cubicBezTo>
                    <a:pt x="875" y="36"/>
                    <a:pt x="875" y="10"/>
                    <a:pt x="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3"/>
            <p:cNvSpPr/>
            <p:nvPr/>
          </p:nvSpPr>
          <p:spPr>
            <a:xfrm>
              <a:off x="5341256" y="1161673"/>
              <a:ext cx="128667" cy="84455"/>
            </a:xfrm>
            <a:custGeom>
              <a:avLst/>
              <a:gdLst/>
              <a:ahLst/>
              <a:cxnLst/>
              <a:rect l="l" t="t" r="r" b="b"/>
              <a:pathLst>
                <a:path w="777" h="510" extrusionOk="0">
                  <a:moveTo>
                    <a:pt x="759" y="1"/>
                  </a:moveTo>
                  <a:cubicBezTo>
                    <a:pt x="750" y="1"/>
                    <a:pt x="750" y="1"/>
                    <a:pt x="741" y="10"/>
                  </a:cubicBezTo>
                  <a:cubicBezTo>
                    <a:pt x="696" y="72"/>
                    <a:pt x="643" y="126"/>
                    <a:pt x="580" y="170"/>
                  </a:cubicBezTo>
                  <a:cubicBezTo>
                    <a:pt x="393" y="295"/>
                    <a:pt x="134" y="331"/>
                    <a:pt x="1" y="509"/>
                  </a:cubicBezTo>
                  <a:cubicBezTo>
                    <a:pt x="108" y="429"/>
                    <a:pt x="241" y="429"/>
                    <a:pt x="375" y="402"/>
                  </a:cubicBezTo>
                  <a:cubicBezTo>
                    <a:pt x="402" y="393"/>
                    <a:pt x="429" y="384"/>
                    <a:pt x="465" y="375"/>
                  </a:cubicBezTo>
                  <a:cubicBezTo>
                    <a:pt x="580" y="286"/>
                    <a:pt x="679" y="179"/>
                    <a:pt x="759" y="54"/>
                  </a:cubicBezTo>
                  <a:cubicBezTo>
                    <a:pt x="777" y="36"/>
                    <a:pt x="777" y="10"/>
                    <a:pt x="759"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3"/>
            <p:cNvSpPr/>
            <p:nvPr/>
          </p:nvSpPr>
          <p:spPr>
            <a:xfrm>
              <a:off x="5325027" y="1212014"/>
              <a:ext cx="149367" cy="74850"/>
            </a:xfrm>
            <a:custGeom>
              <a:avLst/>
              <a:gdLst/>
              <a:ahLst/>
              <a:cxnLst/>
              <a:rect l="l" t="t" r="r" b="b"/>
              <a:pathLst>
                <a:path w="902" h="452" extrusionOk="0">
                  <a:moveTo>
                    <a:pt x="902" y="0"/>
                  </a:moveTo>
                  <a:cubicBezTo>
                    <a:pt x="687" y="143"/>
                    <a:pt x="429" y="232"/>
                    <a:pt x="170" y="250"/>
                  </a:cubicBezTo>
                  <a:cubicBezTo>
                    <a:pt x="125" y="250"/>
                    <a:pt x="72" y="268"/>
                    <a:pt x="27" y="294"/>
                  </a:cubicBezTo>
                  <a:cubicBezTo>
                    <a:pt x="18" y="321"/>
                    <a:pt x="18" y="339"/>
                    <a:pt x="9" y="357"/>
                  </a:cubicBezTo>
                  <a:cubicBezTo>
                    <a:pt x="0" y="402"/>
                    <a:pt x="45" y="437"/>
                    <a:pt x="81" y="446"/>
                  </a:cubicBezTo>
                  <a:cubicBezTo>
                    <a:pt x="99" y="450"/>
                    <a:pt x="118" y="452"/>
                    <a:pt x="136" y="452"/>
                  </a:cubicBezTo>
                  <a:cubicBezTo>
                    <a:pt x="162" y="452"/>
                    <a:pt x="188" y="448"/>
                    <a:pt x="215" y="437"/>
                  </a:cubicBezTo>
                  <a:cubicBezTo>
                    <a:pt x="464" y="375"/>
                    <a:pt x="678" y="205"/>
                    <a:pt x="875" y="36"/>
                  </a:cubicBezTo>
                  <a:cubicBezTo>
                    <a:pt x="884" y="27"/>
                    <a:pt x="893" y="9"/>
                    <a:pt x="902"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33"/>
            <p:cNvSpPr/>
            <p:nvPr/>
          </p:nvSpPr>
          <p:spPr>
            <a:xfrm>
              <a:off x="5289591" y="1057183"/>
              <a:ext cx="127177" cy="208487"/>
            </a:xfrm>
            <a:custGeom>
              <a:avLst/>
              <a:gdLst/>
              <a:ahLst/>
              <a:cxnLst/>
              <a:rect l="l" t="t" r="r" b="b"/>
              <a:pathLst>
                <a:path w="768" h="1259" extrusionOk="0">
                  <a:moveTo>
                    <a:pt x="616" y="1"/>
                  </a:moveTo>
                  <a:cubicBezTo>
                    <a:pt x="609" y="1"/>
                    <a:pt x="603" y="3"/>
                    <a:pt x="598" y="7"/>
                  </a:cubicBezTo>
                  <a:cubicBezTo>
                    <a:pt x="589" y="16"/>
                    <a:pt x="580" y="25"/>
                    <a:pt x="580" y="34"/>
                  </a:cubicBezTo>
                  <a:cubicBezTo>
                    <a:pt x="491" y="239"/>
                    <a:pt x="429" y="453"/>
                    <a:pt x="295" y="632"/>
                  </a:cubicBezTo>
                  <a:cubicBezTo>
                    <a:pt x="232" y="721"/>
                    <a:pt x="161" y="792"/>
                    <a:pt x="99" y="882"/>
                  </a:cubicBezTo>
                  <a:cubicBezTo>
                    <a:pt x="45" y="962"/>
                    <a:pt x="0" y="1069"/>
                    <a:pt x="18" y="1176"/>
                  </a:cubicBezTo>
                  <a:cubicBezTo>
                    <a:pt x="27" y="1203"/>
                    <a:pt x="72" y="1247"/>
                    <a:pt x="99" y="1256"/>
                  </a:cubicBezTo>
                  <a:cubicBezTo>
                    <a:pt x="108" y="1258"/>
                    <a:pt x="117" y="1259"/>
                    <a:pt x="127" y="1259"/>
                  </a:cubicBezTo>
                  <a:cubicBezTo>
                    <a:pt x="172" y="1259"/>
                    <a:pt x="219" y="1241"/>
                    <a:pt x="241" y="1212"/>
                  </a:cubicBezTo>
                  <a:cubicBezTo>
                    <a:pt x="277" y="1167"/>
                    <a:pt x="286" y="1114"/>
                    <a:pt x="304" y="1060"/>
                  </a:cubicBezTo>
                  <a:cubicBezTo>
                    <a:pt x="339" y="962"/>
                    <a:pt x="429" y="882"/>
                    <a:pt x="500" y="801"/>
                  </a:cubicBezTo>
                  <a:cubicBezTo>
                    <a:pt x="634" y="659"/>
                    <a:pt x="723" y="471"/>
                    <a:pt x="759" y="284"/>
                  </a:cubicBezTo>
                  <a:cubicBezTo>
                    <a:pt x="768" y="239"/>
                    <a:pt x="768" y="186"/>
                    <a:pt x="750" y="141"/>
                  </a:cubicBezTo>
                  <a:cubicBezTo>
                    <a:pt x="750" y="134"/>
                    <a:pt x="738" y="121"/>
                    <a:pt x="729" y="121"/>
                  </a:cubicBezTo>
                  <a:cubicBezTo>
                    <a:pt x="727" y="121"/>
                    <a:pt x="725" y="122"/>
                    <a:pt x="723" y="123"/>
                  </a:cubicBezTo>
                  <a:cubicBezTo>
                    <a:pt x="714" y="123"/>
                    <a:pt x="714" y="132"/>
                    <a:pt x="714" y="132"/>
                  </a:cubicBezTo>
                  <a:cubicBezTo>
                    <a:pt x="678" y="195"/>
                    <a:pt x="652" y="248"/>
                    <a:pt x="625" y="311"/>
                  </a:cubicBezTo>
                  <a:cubicBezTo>
                    <a:pt x="661" y="221"/>
                    <a:pt x="661" y="114"/>
                    <a:pt x="643" y="25"/>
                  </a:cubicBezTo>
                  <a:cubicBezTo>
                    <a:pt x="643" y="16"/>
                    <a:pt x="634" y="7"/>
                    <a:pt x="634" y="7"/>
                  </a:cubicBezTo>
                  <a:cubicBezTo>
                    <a:pt x="629" y="3"/>
                    <a:pt x="623" y="1"/>
                    <a:pt x="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33"/>
            <p:cNvSpPr/>
            <p:nvPr/>
          </p:nvSpPr>
          <p:spPr>
            <a:xfrm>
              <a:off x="5289591" y="1057183"/>
              <a:ext cx="127177" cy="208487"/>
            </a:xfrm>
            <a:custGeom>
              <a:avLst/>
              <a:gdLst/>
              <a:ahLst/>
              <a:cxnLst/>
              <a:rect l="l" t="t" r="r" b="b"/>
              <a:pathLst>
                <a:path w="768" h="1259" extrusionOk="0">
                  <a:moveTo>
                    <a:pt x="616" y="1"/>
                  </a:moveTo>
                  <a:cubicBezTo>
                    <a:pt x="609" y="1"/>
                    <a:pt x="603" y="3"/>
                    <a:pt x="598" y="7"/>
                  </a:cubicBezTo>
                  <a:cubicBezTo>
                    <a:pt x="589" y="16"/>
                    <a:pt x="580" y="25"/>
                    <a:pt x="580" y="34"/>
                  </a:cubicBezTo>
                  <a:cubicBezTo>
                    <a:pt x="571" y="61"/>
                    <a:pt x="562" y="88"/>
                    <a:pt x="545" y="114"/>
                  </a:cubicBezTo>
                  <a:cubicBezTo>
                    <a:pt x="553" y="114"/>
                    <a:pt x="553" y="123"/>
                    <a:pt x="553" y="132"/>
                  </a:cubicBezTo>
                  <a:cubicBezTo>
                    <a:pt x="571" y="266"/>
                    <a:pt x="509" y="400"/>
                    <a:pt x="438" y="516"/>
                  </a:cubicBezTo>
                  <a:cubicBezTo>
                    <a:pt x="366" y="632"/>
                    <a:pt x="286" y="739"/>
                    <a:pt x="241" y="873"/>
                  </a:cubicBezTo>
                  <a:cubicBezTo>
                    <a:pt x="366" y="721"/>
                    <a:pt x="491" y="569"/>
                    <a:pt x="616" y="418"/>
                  </a:cubicBezTo>
                  <a:cubicBezTo>
                    <a:pt x="643" y="382"/>
                    <a:pt x="669" y="346"/>
                    <a:pt x="705" y="311"/>
                  </a:cubicBezTo>
                  <a:lnTo>
                    <a:pt x="705" y="311"/>
                  </a:lnTo>
                  <a:cubicBezTo>
                    <a:pt x="607" y="578"/>
                    <a:pt x="420" y="819"/>
                    <a:pt x="179" y="971"/>
                  </a:cubicBezTo>
                  <a:cubicBezTo>
                    <a:pt x="161" y="917"/>
                    <a:pt x="161" y="855"/>
                    <a:pt x="170" y="792"/>
                  </a:cubicBezTo>
                  <a:lnTo>
                    <a:pt x="170" y="792"/>
                  </a:lnTo>
                  <a:cubicBezTo>
                    <a:pt x="143" y="819"/>
                    <a:pt x="125" y="846"/>
                    <a:pt x="107" y="882"/>
                  </a:cubicBezTo>
                  <a:cubicBezTo>
                    <a:pt x="45" y="962"/>
                    <a:pt x="0" y="1069"/>
                    <a:pt x="18" y="1176"/>
                  </a:cubicBezTo>
                  <a:cubicBezTo>
                    <a:pt x="27" y="1203"/>
                    <a:pt x="72" y="1247"/>
                    <a:pt x="99" y="1256"/>
                  </a:cubicBezTo>
                  <a:cubicBezTo>
                    <a:pt x="108" y="1258"/>
                    <a:pt x="117" y="1259"/>
                    <a:pt x="127" y="1259"/>
                  </a:cubicBezTo>
                  <a:cubicBezTo>
                    <a:pt x="172" y="1259"/>
                    <a:pt x="219" y="1241"/>
                    <a:pt x="241" y="1212"/>
                  </a:cubicBezTo>
                  <a:cubicBezTo>
                    <a:pt x="277" y="1167"/>
                    <a:pt x="286" y="1114"/>
                    <a:pt x="304" y="1060"/>
                  </a:cubicBezTo>
                  <a:cubicBezTo>
                    <a:pt x="339" y="962"/>
                    <a:pt x="429" y="882"/>
                    <a:pt x="500" y="801"/>
                  </a:cubicBezTo>
                  <a:cubicBezTo>
                    <a:pt x="634" y="659"/>
                    <a:pt x="723" y="471"/>
                    <a:pt x="759" y="284"/>
                  </a:cubicBezTo>
                  <a:cubicBezTo>
                    <a:pt x="768" y="239"/>
                    <a:pt x="768" y="186"/>
                    <a:pt x="750" y="141"/>
                  </a:cubicBezTo>
                  <a:cubicBezTo>
                    <a:pt x="750" y="134"/>
                    <a:pt x="738" y="121"/>
                    <a:pt x="729" y="121"/>
                  </a:cubicBezTo>
                  <a:cubicBezTo>
                    <a:pt x="727" y="121"/>
                    <a:pt x="725" y="122"/>
                    <a:pt x="723" y="123"/>
                  </a:cubicBezTo>
                  <a:cubicBezTo>
                    <a:pt x="714" y="123"/>
                    <a:pt x="714" y="132"/>
                    <a:pt x="714" y="132"/>
                  </a:cubicBezTo>
                  <a:cubicBezTo>
                    <a:pt x="678" y="195"/>
                    <a:pt x="652" y="248"/>
                    <a:pt x="625" y="311"/>
                  </a:cubicBezTo>
                  <a:cubicBezTo>
                    <a:pt x="661" y="221"/>
                    <a:pt x="661" y="114"/>
                    <a:pt x="643" y="25"/>
                  </a:cubicBezTo>
                  <a:cubicBezTo>
                    <a:pt x="643" y="16"/>
                    <a:pt x="634" y="7"/>
                    <a:pt x="634" y="7"/>
                  </a:cubicBezTo>
                  <a:cubicBezTo>
                    <a:pt x="629" y="3"/>
                    <a:pt x="623" y="1"/>
                    <a:pt x="616"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3"/>
            <p:cNvSpPr/>
            <p:nvPr/>
          </p:nvSpPr>
          <p:spPr>
            <a:xfrm>
              <a:off x="5270382" y="1021249"/>
              <a:ext cx="62264" cy="235148"/>
            </a:xfrm>
            <a:custGeom>
              <a:avLst/>
              <a:gdLst/>
              <a:ahLst/>
              <a:cxnLst/>
              <a:rect l="l" t="t" r="r" b="b"/>
              <a:pathLst>
                <a:path w="376" h="1420" extrusionOk="0">
                  <a:moveTo>
                    <a:pt x="259" y="0"/>
                  </a:moveTo>
                  <a:cubicBezTo>
                    <a:pt x="256" y="0"/>
                    <a:pt x="253" y="0"/>
                    <a:pt x="250" y="1"/>
                  </a:cubicBezTo>
                  <a:cubicBezTo>
                    <a:pt x="277" y="1"/>
                    <a:pt x="170" y="670"/>
                    <a:pt x="161" y="733"/>
                  </a:cubicBezTo>
                  <a:cubicBezTo>
                    <a:pt x="99" y="956"/>
                    <a:pt x="0" y="1134"/>
                    <a:pt x="63" y="1375"/>
                  </a:cubicBezTo>
                  <a:cubicBezTo>
                    <a:pt x="72" y="1393"/>
                    <a:pt x="81" y="1420"/>
                    <a:pt x="99" y="1420"/>
                  </a:cubicBezTo>
                  <a:cubicBezTo>
                    <a:pt x="125" y="1420"/>
                    <a:pt x="134" y="1393"/>
                    <a:pt x="134" y="1375"/>
                  </a:cubicBezTo>
                  <a:cubicBezTo>
                    <a:pt x="170" y="1250"/>
                    <a:pt x="215" y="1125"/>
                    <a:pt x="250" y="1000"/>
                  </a:cubicBezTo>
                  <a:cubicBezTo>
                    <a:pt x="295" y="840"/>
                    <a:pt x="348" y="679"/>
                    <a:pt x="366" y="519"/>
                  </a:cubicBezTo>
                  <a:cubicBezTo>
                    <a:pt x="375" y="367"/>
                    <a:pt x="366" y="215"/>
                    <a:pt x="322" y="73"/>
                  </a:cubicBezTo>
                  <a:cubicBezTo>
                    <a:pt x="313" y="40"/>
                    <a:pt x="290" y="0"/>
                    <a:pt x="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3"/>
            <p:cNvSpPr/>
            <p:nvPr/>
          </p:nvSpPr>
          <p:spPr>
            <a:xfrm>
              <a:off x="5273362" y="1021414"/>
              <a:ext cx="59283" cy="234983"/>
            </a:xfrm>
            <a:custGeom>
              <a:avLst/>
              <a:gdLst/>
              <a:ahLst/>
              <a:cxnLst/>
              <a:rect l="l" t="t" r="r" b="b"/>
              <a:pathLst>
                <a:path w="358" h="1419" extrusionOk="0">
                  <a:moveTo>
                    <a:pt x="250" y="0"/>
                  </a:moveTo>
                  <a:cubicBezTo>
                    <a:pt x="304" y="330"/>
                    <a:pt x="259" y="678"/>
                    <a:pt x="116" y="982"/>
                  </a:cubicBezTo>
                  <a:cubicBezTo>
                    <a:pt x="107" y="955"/>
                    <a:pt x="98" y="919"/>
                    <a:pt x="89" y="892"/>
                  </a:cubicBezTo>
                  <a:cubicBezTo>
                    <a:pt x="45" y="1044"/>
                    <a:pt x="0" y="1187"/>
                    <a:pt x="45" y="1374"/>
                  </a:cubicBezTo>
                  <a:cubicBezTo>
                    <a:pt x="54" y="1392"/>
                    <a:pt x="63" y="1419"/>
                    <a:pt x="81" y="1419"/>
                  </a:cubicBezTo>
                  <a:cubicBezTo>
                    <a:pt x="107" y="1419"/>
                    <a:pt x="116" y="1392"/>
                    <a:pt x="116" y="1374"/>
                  </a:cubicBezTo>
                  <a:cubicBezTo>
                    <a:pt x="152" y="1249"/>
                    <a:pt x="197" y="1124"/>
                    <a:pt x="232" y="999"/>
                  </a:cubicBezTo>
                  <a:cubicBezTo>
                    <a:pt x="277" y="839"/>
                    <a:pt x="330" y="678"/>
                    <a:pt x="348" y="518"/>
                  </a:cubicBezTo>
                  <a:cubicBezTo>
                    <a:pt x="357" y="366"/>
                    <a:pt x="348" y="214"/>
                    <a:pt x="304" y="72"/>
                  </a:cubicBezTo>
                  <a:cubicBezTo>
                    <a:pt x="295" y="45"/>
                    <a:pt x="277" y="9"/>
                    <a:pt x="25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3"/>
            <p:cNvSpPr/>
            <p:nvPr/>
          </p:nvSpPr>
          <p:spPr>
            <a:xfrm>
              <a:off x="5205304" y="1023733"/>
              <a:ext cx="84453" cy="233492"/>
            </a:xfrm>
            <a:custGeom>
              <a:avLst/>
              <a:gdLst/>
              <a:ahLst/>
              <a:cxnLst/>
              <a:rect l="l" t="t" r="r" b="b"/>
              <a:pathLst>
                <a:path w="510" h="1410" extrusionOk="0">
                  <a:moveTo>
                    <a:pt x="27" y="0"/>
                  </a:moveTo>
                  <a:cubicBezTo>
                    <a:pt x="25" y="0"/>
                    <a:pt x="22" y="1"/>
                    <a:pt x="19" y="4"/>
                  </a:cubicBezTo>
                  <a:cubicBezTo>
                    <a:pt x="1" y="4"/>
                    <a:pt x="1" y="40"/>
                    <a:pt x="10" y="58"/>
                  </a:cubicBezTo>
                  <a:cubicBezTo>
                    <a:pt x="37" y="111"/>
                    <a:pt x="81" y="138"/>
                    <a:pt x="117" y="183"/>
                  </a:cubicBezTo>
                  <a:cubicBezTo>
                    <a:pt x="153" y="236"/>
                    <a:pt x="179" y="299"/>
                    <a:pt x="206" y="352"/>
                  </a:cubicBezTo>
                  <a:cubicBezTo>
                    <a:pt x="224" y="414"/>
                    <a:pt x="251" y="468"/>
                    <a:pt x="260" y="530"/>
                  </a:cubicBezTo>
                  <a:cubicBezTo>
                    <a:pt x="277" y="620"/>
                    <a:pt x="277" y="718"/>
                    <a:pt x="277" y="816"/>
                  </a:cubicBezTo>
                  <a:cubicBezTo>
                    <a:pt x="277" y="932"/>
                    <a:pt x="295" y="1048"/>
                    <a:pt x="331" y="1164"/>
                  </a:cubicBezTo>
                  <a:cubicBezTo>
                    <a:pt x="349" y="1217"/>
                    <a:pt x="367" y="1271"/>
                    <a:pt x="402" y="1324"/>
                  </a:cubicBezTo>
                  <a:cubicBezTo>
                    <a:pt x="409" y="1338"/>
                    <a:pt x="460" y="1410"/>
                    <a:pt x="486" y="1410"/>
                  </a:cubicBezTo>
                  <a:cubicBezTo>
                    <a:pt x="494" y="1410"/>
                    <a:pt x="500" y="1401"/>
                    <a:pt x="500" y="1378"/>
                  </a:cubicBezTo>
                  <a:cubicBezTo>
                    <a:pt x="500" y="1360"/>
                    <a:pt x="492" y="1342"/>
                    <a:pt x="483" y="1324"/>
                  </a:cubicBezTo>
                  <a:cubicBezTo>
                    <a:pt x="447" y="1262"/>
                    <a:pt x="429" y="1182"/>
                    <a:pt x="438" y="1110"/>
                  </a:cubicBezTo>
                  <a:cubicBezTo>
                    <a:pt x="447" y="1066"/>
                    <a:pt x="456" y="1021"/>
                    <a:pt x="465" y="977"/>
                  </a:cubicBezTo>
                  <a:cubicBezTo>
                    <a:pt x="509" y="762"/>
                    <a:pt x="456" y="530"/>
                    <a:pt x="367" y="325"/>
                  </a:cubicBezTo>
                  <a:cubicBezTo>
                    <a:pt x="349" y="281"/>
                    <a:pt x="331" y="245"/>
                    <a:pt x="304" y="200"/>
                  </a:cubicBezTo>
                  <a:cubicBezTo>
                    <a:pt x="242" y="111"/>
                    <a:pt x="144" y="40"/>
                    <a:pt x="37" y="4"/>
                  </a:cubicBezTo>
                  <a:cubicBezTo>
                    <a:pt x="37" y="4"/>
                    <a:pt x="33"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3"/>
            <p:cNvSpPr/>
            <p:nvPr/>
          </p:nvSpPr>
          <p:spPr>
            <a:xfrm>
              <a:off x="5205304" y="1023733"/>
              <a:ext cx="84453" cy="233492"/>
            </a:xfrm>
            <a:custGeom>
              <a:avLst/>
              <a:gdLst/>
              <a:ahLst/>
              <a:cxnLst/>
              <a:rect l="l" t="t" r="r" b="b"/>
              <a:pathLst>
                <a:path w="510" h="1410" extrusionOk="0">
                  <a:moveTo>
                    <a:pt x="27" y="0"/>
                  </a:moveTo>
                  <a:cubicBezTo>
                    <a:pt x="25" y="0"/>
                    <a:pt x="22" y="1"/>
                    <a:pt x="19" y="4"/>
                  </a:cubicBezTo>
                  <a:cubicBezTo>
                    <a:pt x="10" y="4"/>
                    <a:pt x="10" y="4"/>
                    <a:pt x="1" y="13"/>
                  </a:cubicBezTo>
                  <a:cubicBezTo>
                    <a:pt x="197" y="129"/>
                    <a:pt x="331" y="343"/>
                    <a:pt x="340" y="566"/>
                  </a:cubicBezTo>
                  <a:cubicBezTo>
                    <a:pt x="348" y="590"/>
                    <a:pt x="334" y="621"/>
                    <a:pt x="319" y="621"/>
                  </a:cubicBezTo>
                  <a:cubicBezTo>
                    <a:pt x="317" y="621"/>
                    <a:pt x="315" y="621"/>
                    <a:pt x="313" y="620"/>
                  </a:cubicBezTo>
                  <a:cubicBezTo>
                    <a:pt x="304" y="620"/>
                    <a:pt x="295" y="611"/>
                    <a:pt x="295" y="602"/>
                  </a:cubicBezTo>
                  <a:cubicBezTo>
                    <a:pt x="286" y="593"/>
                    <a:pt x="277" y="584"/>
                    <a:pt x="269" y="575"/>
                  </a:cubicBezTo>
                  <a:lnTo>
                    <a:pt x="269" y="575"/>
                  </a:lnTo>
                  <a:cubicBezTo>
                    <a:pt x="277" y="655"/>
                    <a:pt x="277" y="736"/>
                    <a:pt x="277" y="816"/>
                  </a:cubicBezTo>
                  <a:cubicBezTo>
                    <a:pt x="277" y="932"/>
                    <a:pt x="295" y="1048"/>
                    <a:pt x="331" y="1164"/>
                  </a:cubicBezTo>
                  <a:cubicBezTo>
                    <a:pt x="349" y="1217"/>
                    <a:pt x="367" y="1271"/>
                    <a:pt x="402" y="1324"/>
                  </a:cubicBezTo>
                  <a:cubicBezTo>
                    <a:pt x="409" y="1338"/>
                    <a:pt x="460" y="1410"/>
                    <a:pt x="486" y="1410"/>
                  </a:cubicBezTo>
                  <a:cubicBezTo>
                    <a:pt x="494" y="1410"/>
                    <a:pt x="500" y="1401"/>
                    <a:pt x="500" y="1378"/>
                  </a:cubicBezTo>
                  <a:cubicBezTo>
                    <a:pt x="500" y="1360"/>
                    <a:pt x="492" y="1342"/>
                    <a:pt x="483" y="1324"/>
                  </a:cubicBezTo>
                  <a:cubicBezTo>
                    <a:pt x="447" y="1262"/>
                    <a:pt x="429" y="1182"/>
                    <a:pt x="438" y="1110"/>
                  </a:cubicBezTo>
                  <a:cubicBezTo>
                    <a:pt x="447" y="1066"/>
                    <a:pt x="456" y="1021"/>
                    <a:pt x="465" y="977"/>
                  </a:cubicBezTo>
                  <a:cubicBezTo>
                    <a:pt x="509" y="762"/>
                    <a:pt x="456" y="530"/>
                    <a:pt x="367" y="325"/>
                  </a:cubicBezTo>
                  <a:cubicBezTo>
                    <a:pt x="349" y="281"/>
                    <a:pt x="331" y="245"/>
                    <a:pt x="304" y="200"/>
                  </a:cubicBezTo>
                  <a:cubicBezTo>
                    <a:pt x="242" y="111"/>
                    <a:pt x="144" y="40"/>
                    <a:pt x="37" y="4"/>
                  </a:cubicBezTo>
                  <a:cubicBezTo>
                    <a:pt x="37" y="4"/>
                    <a:pt x="33" y="0"/>
                    <a:pt x="2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3"/>
            <p:cNvSpPr/>
            <p:nvPr/>
          </p:nvSpPr>
          <p:spPr>
            <a:xfrm>
              <a:off x="5237926" y="1132197"/>
              <a:ext cx="347253" cy="579757"/>
            </a:xfrm>
            <a:custGeom>
              <a:avLst/>
              <a:gdLst/>
              <a:ahLst/>
              <a:cxnLst/>
              <a:rect l="l" t="t" r="r" b="b"/>
              <a:pathLst>
                <a:path w="2097" h="3501" extrusionOk="0">
                  <a:moveTo>
                    <a:pt x="80" y="0"/>
                  </a:moveTo>
                  <a:cubicBezTo>
                    <a:pt x="63" y="98"/>
                    <a:pt x="45" y="197"/>
                    <a:pt x="36" y="295"/>
                  </a:cubicBezTo>
                  <a:cubicBezTo>
                    <a:pt x="18" y="437"/>
                    <a:pt x="0" y="580"/>
                    <a:pt x="27" y="714"/>
                  </a:cubicBezTo>
                  <a:cubicBezTo>
                    <a:pt x="63" y="857"/>
                    <a:pt x="143" y="991"/>
                    <a:pt x="259" y="1053"/>
                  </a:cubicBezTo>
                  <a:cubicBezTo>
                    <a:pt x="330" y="1098"/>
                    <a:pt x="366" y="1169"/>
                    <a:pt x="419" y="1223"/>
                  </a:cubicBezTo>
                  <a:cubicBezTo>
                    <a:pt x="473" y="1294"/>
                    <a:pt x="535" y="1356"/>
                    <a:pt x="562" y="1437"/>
                  </a:cubicBezTo>
                  <a:cubicBezTo>
                    <a:pt x="589" y="1508"/>
                    <a:pt x="598" y="1579"/>
                    <a:pt x="607" y="1651"/>
                  </a:cubicBezTo>
                  <a:cubicBezTo>
                    <a:pt x="625" y="1838"/>
                    <a:pt x="634" y="2034"/>
                    <a:pt x="634" y="2222"/>
                  </a:cubicBezTo>
                  <a:cubicBezTo>
                    <a:pt x="625" y="2409"/>
                    <a:pt x="598" y="2587"/>
                    <a:pt x="607" y="2775"/>
                  </a:cubicBezTo>
                  <a:cubicBezTo>
                    <a:pt x="616" y="2953"/>
                    <a:pt x="651" y="3141"/>
                    <a:pt x="767" y="3283"/>
                  </a:cubicBezTo>
                  <a:cubicBezTo>
                    <a:pt x="857" y="3390"/>
                    <a:pt x="973" y="3462"/>
                    <a:pt x="1106" y="3488"/>
                  </a:cubicBezTo>
                  <a:cubicBezTo>
                    <a:pt x="1140" y="3496"/>
                    <a:pt x="1175" y="3500"/>
                    <a:pt x="1209" y="3500"/>
                  </a:cubicBezTo>
                  <a:cubicBezTo>
                    <a:pt x="1292" y="3500"/>
                    <a:pt x="1373" y="3477"/>
                    <a:pt x="1436" y="3426"/>
                  </a:cubicBezTo>
                  <a:cubicBezTo>
                    <a:pt x="1811" y="3167"/>
                    <a:pt x="2016" y="2712"/>
                    <a:pt x="2079" y="2257"/>
                  </a:cubicBezTo>
                  <a:cubicBezTo>
                    <a:pt x="2097" y="2132"/>
                    <a:pt x="2097" y="2008"/>
                    <a:pt x="2061" y="1892"/>
                  </a:cubicBezTo>
                  <a:cubicBezTo>
                    <a:pt x="2007" y="1740"/>
                    <a:pt x="1900" y="1588"/>
                    <a:pt x="1767" y="1508"/>
                  </a:cubicBezTo>
                  <a:cubicBezTo>
                    <a:pt x="1615" y="1419"/>
                    <a:pt x="1535" y="1240"/>
                    <a:pt x="1454" y="1080"/>
                  </a:cubicBezTo>
                  <a:cubicBezTo>
                    <a:pt x="1374" y="919"/>
                    <a:pt x="1258" y="750"/>
                    <a:pt x="1089" y="714"/>
                  </a:cubicBezTo>
                  <a:cubicBezTo>
                    <a:pt x="1053" y="714"/>
                    <a:pt x="1026" y="714"/>
                    <a:pt x="999" y="705"/>
                  </a:cubicBezTo>
                  <a:cubicBezTo>
                    <a:pt x="955" y="687"/>
                    <a:pt x="919" y="661"/>
                    <a:pt x="874" y="634"/>
                  </a:cubicBezTo>
                  <a:cubicBezTo>
                    <a:pt x="846" y="622"/>
                    <a:pt x="816" y="617"/>
                    <a:pt x="785" y="617"/>
                  </a:cubicBezTo>
                  <a:cubicBezTo>
                    <a:pt x="748" y="617"/>
                    <a:pt x="708" y="624"/>
                    <a:pt x="669" y="634"/>
                  </a:cubicBezTo>
                  <a:cubicBezTo>
                    <a:pt x="678" y="571"/>
                    <a:pt x="696" y="509"/>
                    <a:pt x="687" y="446"/>
                  </a:cubicBezTo>
                  <a:lnTo>
                    <a:pt x="687" y="446"/>
                  </a:lnTo>
                  <a:cubicBezTo>
                    <a:pt x="589" y="482"/>
                    <a:pt x="509" y="553"/>
                    <a:pt x="482" y="652"/>
                  </a:cubicBezTo>
                  <a:cubicBezTo>
                    <a:pt x="482" y="553"/>
                    <a:pt x="446" y="473"/>
                    <a:pt x="393" y="393"/>
                  </a:cubicBezTo>
                  <a:cubicBezTo>
                    <a:pt x="375" y="482"/>
                    <a:pt x="348" y="580"/>
                    <a:pt x="330" y="669"/>
                  </a:cubicBezTo>
                  <a:cubicBezTo>
                    <a:pt x="339" y="464"/>
                    <a:pt x="286" y="268"/>
                    <a:pt x="187" y="81"/>
                  </a:cubicBezTo>
                  <a:cubicBezTo>
                    <a:pt x="179" y="107"/>
                    <a:pt x="152" y="116"/>
                    <a:pt x="152" y="143"/>
                  </a:cubicBezTo>
                  <a:cubicBezTo>
                    <a:pt x="143" y="98"/>
                    <a:pt x="116" y="36"/>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3"/>
            <p:cNvSpPr/>
            <p:nvPr/>
          </p:nvSpPr>
          <p:spPr>
            <a:xfrm>
              <a:off x="5264420" y="1284876"/>
              <a:ext cx="82963" cy="111944"/>
            </a:xfrm>
            <a:custGeom>
              <a:avLst/>
              <a:gdLst/>
              <a:ahLst/>
              <a:cxnLst/>
              <a:rect l="l" t="t" r="r" b="b"/>
              <a:pathLst>
                <a:path w="501" h="676" extrusionOk="0">
                  <a:moveTo>
                    <a:pt x="141" y="0"/>
                  </a:moveTo>
                  <a:cubicBezTo>
                    <a:pt x="127" y="0"/>
                    <a:pt x="113" y="2"/>
                    <a:pt x="99" y="6"/>
                  </a:cubicBezTo>
                  <a:cubicBezTo>
                    <a:pt x="63" y="6"/>
                    <a:pt x="27" y="24"/>
                    <a:pt x="1" y="51"/>
                  </a:cubicBezTo>
                  <a:cubicBezTo>
                    <a:pt x="27" y="86"/>
                    <a:pt x="63" y="113"/>
                    <a:pt x="99" y="131"/>
                  </a:cubicBezTo>
                  <a:cubicBezTo>
                    <a:pt x="170" y="176"/>
                    <a:pt x="206" y="247"/>
                    <a:pt x="259" y="301"/>
                  </a:cubicBezTo>
                  <a:cubicBezTo>
                    <a:pt x="313" y="372"/>
                    <a:pt x="375" y="434"/>
                    <a:pt x="402" y="515"/>
                  </a:cubicBezTo>
                  <a:cubicBezTo>
                    <a:pt x="429" y="568"/>
                    <a:pt x="438" y="622"/>
                    <a:pt x="438" y="675"/>
                  </a:cubicBezTo>
                  <a:cubicBezTo>
                    <a:pt x="456" y="622"/>
                    <a:pt x="474" y="568"/>
                    <a:pt x="482" y="506"/>
                  </a:cubicBezTo>
                  <a:cubicBezTo>
                    <a:pt x="500" y="336"/>
                    <a:pt x="438" y="140"/>
                    <a:pt x="286" y="51"/>
                  </a:cubicBezTo>
                  <a:cubicBezTo>
                    <a:pt x="244" y="23"/>
                    <a:pt x="192" y="0"/>
                    <a:pt x="141" y="0"/>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3"/>
            <p:cNvSpPr/>
            <p:nvPr/>
          </p:nvSpPr>
          <p:spPr>
            <a:xfrm>
              <a:off x="5390106" y="1409900"/>
              <a:ext cx="75346" cy="113931"/>
            </a:xfrm>
            <a:custGeom>
              <a:avLst/>
              <a:gdLst/>
              <a:ahLst/>
              <a:cxnLst/>
              <a:rect l="l" t="t" r="r" b="b"/>
              <a:pathLst>
                <a:path w="455" h="688" extrusionOk="0">
                  <a:moveTo>
                    <a:pt x="294" y="1"/>
                  </a:moveTo>
                  <a:lnTo>
                    <a:pt x="294" y="1"/>
                  </a:lnTo>
                  <a:cubicBezTo>
                    <a:pt x="330" y="125"/>
                    <a:pt x="348" y="197"/>
                    <a:pt x="375" y="331"/>
                  </a:cubicBezTo>
                  <a:cubicBezTo>
                    <a:pt x="303" y="232"/>
                    <a:pt x="241" y="134"/>
                    <a:pt x="134" y="72"/>
                  </a:cubicBezTo>
                  <a:lnTo>
                    <a:pt x="134" y="72"/>
                  </a:lnTo>
                  <a:cubicBezTo>
                    <a:pt x="161" y="170"/>
                    <a:pt x="178" y="277"/>
                    <a:pt x="178" y="384"/>
                  </a:cubicBezTo>
                  <a:cubicBezTo>
                    <a:pt x="107" y="295"/>
                    <a:pt x="36" y="197"/>
                    <a:pt x="0" y="99"/>
                  </a:cubicBezTo>
                  <a:lnTo>
                    <a:pt x="0" y="99"/>
                  </a:lnTo>
                  <a:cubicBezTo>
                    <a:pt x="54" y="322"/>
                    <a:pt x="178" y="536"/>
                    <a:pt x="357" y="687"/>
                  </a:cubicBezTo>
                  <a:cubicBezTo>
                    <a:pt x="330" y="545"/>
                    <a:pt x="285" y="402"/>
                    <a:pt x="223" y="268"/>
                  </a:cubicBezTo>
                  <a:lnTo>
                    <a:pt x="223" y="268"/>
                  </a:lnTo>
                  <a:cubicBezTo>
                    <a:pt x="321" y="348"/>
                    <a:pt x="401" y="455"/>
                    <a:pt x="437" y="580"/>
                  </a:cubicBezTo>
                  <a:cubicBezTo>
                    <a:pt x="455" y="375"/>
                    <a:pt x="401" y="170"/>
                    <a:pt x="294" y="1"/>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3"/>
            <p:cNvSpPr/>
            <p:nvPr/>
          </p:nvSpPr>
          <p:spPr>
            <a:xfrm>
              <a:off x="5351688" y="1591558"/>
              <a:ext cx="122706" cy="115256"/>
            </a:xfrm>
            <a:custGeom>
              <a:avLst/>
              <a:gdLst/>
              <a:ahLst/>
              <a:cxnLst/>
              <a:rect l="l" t="t" r="r" b="b"/>
              <a:pathLst>
                <a:path w="741" h="696" extrusionOk="0">
                  <a:moveTo>
                    <a:pt x="741" y="1"/>
                  </a:moveTo>
                  <a:lnTo>
                    <a:pt x="741" y="1"/>
                  </a:lnTo>
                  <a:cubicBezTo>
                    <a:pt x="687" y="197"/>
                    <a:pt x="616" y="384"/>
                    <a:pt x="526" y="572"/>
                  </a:cubicBezTo>
                  <a:cubicBezTo>
                    <a:pt x="509" y="598"/>
                    <a:pt x="491" y="634"/>
                    <a:pt x="455" y="634"/>
                  </a:cubicBezTo>
                  <a:cubicBezTo>
                    <a:pt x="450" y="635"/>
                    <a:pt x="445" y="636"/>
                    <a:pt x="441" y="636"/>
                  </a:cubicBezTo>
                  <a:cubicBezTo>
                    <a:pt x="412" y="636"/>
                    <a:pt x="389" y="614"/>
                    <a:pt x="366" y="598"/>
                  </a:cubicBezTo>
                  <a:cubicBezTo>
                    <a:pt x="214" y="456"/>
                    <a:pt x="98" y="304"/>
                    <a:pt x="0" y="126"/>
                  </a:cubicBezTo>
                  <a:lnTo>
                    <a:pt x="0" y="126"/>
                  </a:lnTo>
                  <a:cubicBezTo>
                    <a:pt x="54" y="286"/>
                    <a:pt x="125" y="438"/>
                    <a:pt x="232" y="563"/>
                  </a:cubicBezTo>
                  <a:cubicBezTo>
                    <a:pt x="259" y="607"/>
                    <a:pt x="294" y="643"/>
                    <a:pt x="339" y="670"/>
                  </a:cubicBezTo>
                  <a:cubicBezTo>
                    <a:pt x="364" y="682"/>
                    <a:pt x="398" y="695"/>
                    <a:pt x="435" y="695"/>
                  </a:cubicBezTo>
                  <a:cubicBezTo>
                    <a:pt x="450" y="695"/>
                    <a:pt x="466" y="693"/>
                    <a:pt x="482" y="688"/>
                  </a:cubicBezTo>
                  <a:cubicBezTo>
                    <a:pt x="544" y="670"/>
                    <a:pt x="589" y="598"/>
                    <a:pt x="616" y="536"/>
                  </a:cubicBezTo>
                  <a:cubicBezTo>
                    <a:pt x="696" y="367"/>
                    <a:pt x="741" y="179"/>
                    <a:pt x="741" y="1"/>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3"/>
            <p:cNvSpPr/>
            <p:nvPr/>
          </p:nvSpPr>
          <p:spPr>
            <a:xfrm>
              <a:off x="5453528" y="1372972"/>
              <a:ext cx="40074" cy="84289"/>
            </a:xfrm>
            <a:custGeom>
              <a:avLst/>
              <a:gdLst/>
              <a:ahLst/>
              <a:cxnLst/>
              <a:rect l="l" t="t" r="r" b="b"/>
              <a:pathLst>
                <a:path w="242" h="509" extrusionOk="0">
                  <a:moveTo>
                    <a:pt x="152" y="0"/>
                  </a:moveTo>
                  <a:cubicBezTo>
                    <a:pt x="188" y="99"/>
                    <a:pt x="179" y="179"/>
                    <a:pt x="197" y="286"/>
                  </a:cubicBezTo>
                  <a:cubicBezTo>
                    <a:pt x="152" y="179"/>
                    <a:pt x="99" y="99"/>
                    <a:pt x="1" y="36"/>
                  </a:cubicBezTo>
                  <a:lnTo>
                    <a:pt x="1" y="36"/>
                  </a:lnTo>
                  <a:cubicBezTo>
                    <a:pt x="108" y="170"/>
                    <a:pt x="170" y="339"/>
                    <a:pt x="215" y="509"/>
                  </a:cubicBezTo>
                  <a:cubicBezTo>
                    <a:pt x="241" y="339"/>
                    <a:pt x="215" y="161"/>
                    <a:pt x="152" y="0"/>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3"/>
            <p:cNvSpPr/>
            <p:nvPr/>
          </p:nvSpPr>
          <p:spPr>
            <a:xfrm>
              <a:off x="5484494" y="1488227"/>
              <a:ext cx="34278" cy="82799"/>
            </a:xfrm>
            <a:custGeom>
              <a:avLst/>
              <a:gdLst/>
              <a:ahLst/>
              <a:cxnLst/>
              <a:rect l="l" t="t" r="r" b="b"/>
              <a:pathLst>
                <a:path w="207" h="500" extrusionOk="0">
                  <a:moveTo>
                    <a:pt x="39" y="0"/>
                  </a:moveTo>
                  <a:cubicBezTo>
                    <a:pt x="38" y="0"/>
                    <a:pt x="37" y="0"/>
                    <a:pt x="37" y="0"/>
                  </a:cubicBezTo>
                  <a:cubicBezTo>
                    <a:pt x="28" y="170"/>
                    <a:pt x="28" y="330"/>
                    <a:pt x="1" y="500"/>
                  </a:cubicBezTo>
                  <a:cubicBezTo>
                    <a:pt x="117" y="357"/>
                    <a:pt x="179" y="179"/>
                    <a:pt x="206" y="0"/>
                  </a:cubicBezTo>
                  <a:lnTo>
                    <a:pt x="206" y="0"/>
                  </a:lnTo>
                  <a:cubicBezTo>
                    <a:pt x="197" y="54"/>
                    <a:pt x="170" y="98"/>
                    <a:pt x="144" y="143"/>
                  </a:cubicBezTo>
                  <a:cubicBezTo>
                    <a:pt x="117" y="188"/>
                    <a:pt x="99" y="232"/>
                    <a:pt x="72" y="277"/>
                  </a:cubicBezTo>
                  <a:cubicBezTo>
                    <a:pt x="99" y="233"/>
                    <a:pt x="82" y="0"/>
                    <a:pt x="39" y="0"/>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3"/>
            <p:cNvSpPr/>
            <p:nvPr/>
          </p:nvSpPr>
          <p:spPr>
            <a:xfrm>
              <a:off x="5406334" y="1529625"/>
              <a:ext cx="35603" cy="102008"/>
            </a:xfrm>
            <a:custGeom>
              <a:avLst/>
              <a:gdLst/>
              <a:ahLst/>
              <a:cxnLst/>
              <a:rect l="l" t="t" r="r" b="b"/>
              <a:pathLst>
                <a:path w="215" h="616" extrusionOk="0">
                  <a:moveTo>
                    <a:pt x="54" y="0"/>
                  </a:moveTo>
                  <a:lnTo>
                    <a:pt x="54" y="0"/>
                  </a:lnTo>
                  <a:cubicBezTo>
                    <a:pt x="0" y="232"/>
                    <a:pt x="107" y="410"/>
                    <a:pt x="187" y="616"/>
                  </a:cubicBezTo>
                  <a:cubicBezTo>
                    <a:pt x="161" y="535"/>
                    <a:pt x="179" y="437"/>
                    <a:pt x="196" y="348"/>
                  </a:cubicBezTo>
                  <a:cubicBezTo>
                    <a:pt x="205" y="277"/>
                    <a:pt x="214" y="205"/>
                    <a:pt x="214" y="134"/>
                  </a:cubicBezTo>
                  <a:lnTo>
                    <a:pt x="214" y="134"/>
                  </a:lnTo>
                  <a:cubicBezTo>
                    <a:pt x="179" y="223"/>
                    <a:pt x="152" y="312"/>
                    <a:pt x="143" y="410"/>
                  </a:cubicBezTo>
                  <a:cubicBezTo>
                    <a:pt x="98" y="277"/>
                    <a:pt x="72" y="143"/>
                    <a:pt x="54" y="0"/>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33"/>
            <p:cNvSpPr/>
            <p:nvPr/>
          </p:nvSpPr>
          <p:spPr>
            <a:xfrm>
              <a:off x="5314761" y="1207543"/>
              <a:ext cx="34113" cy="57794"/>
            </a:xfrm>
            <a:custGeom>
              <a:avLst/>
              <a:gdLst/>
              <a:ahLst/>
              <a:cxnLst/>
              <a:rect l="l" t="t" r="r" b="b"/>
              <a:pathLst>
                <a:path w="206" h="349" extrusionOk="0">
                  <a:moveTo>
                    <a:pt x="205" y="0"/>
                  </a:moveTo>
                  <a:lnTo>
                    <a:pt x="205" y="0"/>
                  </a:lnTo>
                  <a:cubicBezTo>
                    <a:pt x="116" y="36"/>
                    <a:pt x="45" y="107"/>
                    <a:pt x="18" y="197"/>
                  </a:cubicBezTo>
                  <a:cubicBezTo>
                    <a:pt x="18" y="179"/>
                    <a:pt x="18" y="152"/>
                    <a:pt x="9" y="134"/>
                  </a:cubicBezTo>
                  <a:cubicBezTo>
                    <a:pt x="9" y="206"/>
                    <a:pt x="9" y="277"/>
                    <a:pt x="0" y="348"/>
                  </a:cubicBezTo>
                  <a:cubicBezTo>
                    <a:pt x="36" y="214"/>
                    <a:pt x="107" y="98"/>
                    <a:pt x="205" y="0"/>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33"/>
            <p:cNvSpPr/>
            <p:nvPr/>
          </p:nvSpPr>
          <p:spPr>
            <a:xfrm>
              <a:off x="5333970" y="1234204"/>
              <a:ext cx="51831" cy="29642"/>
            </a:xfrm>
            <a:custGeom>
              <a:avLst/>
              <a:gdLst/>
              <a:ahLst/>
              <a:cxnLst/>
              <a:rect l="l" t="t" r="r" b="b"/>
              <a:pathLst>
                <a:path w="313" h="179" extrusionOk="0">
                  <a:moveTo>
                    <a:pt x="205" y="1"/>
                  </a:moveTo>
                  <a:cubicBezTo>
                    <a:pt x="169" y="1"/>
                    <a:pt x="131" y="7"/>
                    <a:pt x="94" y="17"/>
                  </a:cubicBezTo>
                  <a:lnTo>
                    <a:pt x="94" y="17"/>
                  </a:lnTo>
                  <a:cubicBezTo>
                    <a:pt x="95" y="14"/>
                    <a:pt x="97" y="11"/>
                    <a:pt x="98" y="9"/>
                  </a:cubicBezTo>
                  <a:lnTo>
                    <a:pt x="98" y="9"/>
                  </a:lnTo>
                  <a:lnTo>
                    <a:pt x="89" y="18"/>
                  </a:lnTo>
                  <a:cubicBezTo>
                    <a:pt x="91" y="17"/>
                    <a:pt x="92" y="17"/>
                    <a:pt x="94" y="17"/>
                  </a:cubicBezTo>
                  <a:lnTo>
                    <a:pt x="94" y="17"/>
                  </a:lnTo>
                  <a:cubicBezTo>
                    <a:pt x="60" y="76"/>
                    <a:pt x="34" y="127"/>
                    <a:pt x="0" y="178"/>
                  </a:cubicBezTo>
                  <a:cubicBezTo>
                    <a:pt x="71" y="107"/>
                    <a:pt x="178" y="62"/>
                    <a:pt x="277" y="36"/>
                  </a:cubicBezTo>
                  <a:cubicBezTo>
                    <a:pt x="285" y="36"/>
                    <a:pt x="303" y="36"/>
                    <a:pt x="312" y="27"/>
                  </a:cubicBezTo>
                  <a:cubicBezTo>
                    <a:pt x="303" y="27"/>
                    <a:pt x="294" y="27"/>
                    <a:pt x="294" y="18"/>
                  </a:cubicBezTo>
                  <a:cubicBezTo>
                    <a:pt x="266" y="6"/>
                    <a:pt x="236" y="1"/>
                    <a:pt x="205" y="1"/>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3"/>
            <p:cNvSpPr/>
            <p:nvPr/>
          </p:nvSpPr>
          <p:spPr>
            <a:xfrm>
              <a:off x="5280649" y="1170615"/>
              <a:ext cx="23846" cy="94722"/>
            </a:xfrm>
            <a:custGeom>
              <a:avLst/>
              <a:gdLst/>
              <a:ahLst/>
              <a:cxnLst/>
              <a:rect l="l" t="t" r="r" b="b"/>
              <a:pathLst>
                <a:path w="144" h="572" extrusionOk="0">
                  <a:moveTo>
                    <a:pt x="1" y="0"/>
                  </a:moveTo>
                  <a:cubicBezTo>
                    <a:pt x="37" y="188"/>
                    <a:pt x="54" y="375"/>
                    <a:pt x="54" y="571"/>
                  </a:cubicBezTo>
                  <a:cubicBezTo>
                    <a:pt x="117" y="446"/>
                    <a:pt x="144" y="304"/>
                    <a:pt x="135" y="161"/>
                  </a:cubicBezTo>
                  <a:lnTo>
                    <a:pt x="135" y="161"/>
                  </a:lnTo>
                  <a:cubicBezTo>
                    <a:pt x="117" y="250"/>
                    <a:pt x="90" y="348"/>
                    <a:pt x="72" y="437"/>
                  </a:cubicBezTo>
                  <a:cubicBezTo>
                    <a:pt x="81" y="286"/>
                    <a:pt x="54" y="143"/>
                    <a:pt x="1" y="0"/>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3"/>
            <p:cNvSpPr/>
            <p:nvPr/>
          </p:nvSpPr>
          <p:spPr>
            <a:xfrm>
              <a:off x="5248192" y="1145445"/>
              <a:ext cx="23846" cy="90251"/>
            </a:xfrm>
            <a:custGeom>
              <a:avLst/>
              <a:gdLst/>
              <a:ahLst/>
              <a:cxnLst/>
              <a:rect l="l" t="t" r="r" b="b"/>
              <a:pathLst>
                <a:path w="144" h="545" extrusionOk="0">
                  <a:moveTo>
                    <a:pt x="134" y="1"/>
                  </a:moveTo>
                  <a:cubicBezTo>
                    <a:pt x="117" y="27"/>
                    <a:pt x="90" y="36"/>
                    <a:pt x="90" y="63"/>
                  </a:cubicBezTo>
                  <a:cubicBezTo>
                    <a:pt x="81" y="54"/>
                    <a:pt x="81" y="36"/>
                    <a:pt x="72" y="27"/>
                  </a:cubicBezTo>
                  <a:cubicBezTo>
                    <a:pt x="72" y="81"/>
                    <a:pt x="63" y="134"/>
                    <a:pt x="54" y="197"/>
                  </a:cubicBezTo>
                  <a:cubicBezTo>
                    <a:pt x="36" y="313"/>
                    <a:pt x="1" y="438"/>
                    <a:pt x="54" y="545"/>
                  </a:cubicBezTo>
                  <a:cubicBezTo>
                    <a:pt x="45" y="465"/>
                    <a:pt x="54" y="384"/>
                    <a:pt x="72" y="304"/>
                  </a:cubicBezTo>
                  <a:cubicBezTo>
                    <a:pt x="90" y="259"/>
                    <a:pt x="108" y="215"/>
                    <a:pt x="117" y="170"/>
                  </a:cubicBezTo>
                  <a:cubicBezTo>
                    <a:pt x="125" y="126"/>
                    <a:pt x="134" y="72"/>
                    <a:pt x="143" y="27"/>
                  </a:cubicBezTo>
                  <a:cubicBezTo>
                    <a:pt x="134" y="18"/>
                    <a:pt x="134" y="10"/>
                    <a:pt x="134" y="1"/>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3"/>
            <p:cNvSpPr/>
            <p:nvPr/>
          </p:nvSpPr>
          <p:spPr>
            <a:xfrm>
              <a:off x="5483169" y="1442357"/>
              <a:ext cx="78326" cy="252867"/>
            </a:xfrm>
            <a:custGeom>
              <a:avLst/>
              <a:gdLst/>
              <a:ahLst/>
              <a:cxnLst/>
              <a:rect l="l" t="t" r="r" b="b"/>
              <a:pathLst>
                <a:path w="473" h="1527" extrusionOk="0">
                  <a:moveTo>
                    <a:pt x="473" y="1"/>
                  </a:moveTo>
                  <a:cubicBezTo>
                    <a:pt x="446" y="331"/>
                    <a:pt x="366" y="652"/>
                    <a:pt x="232" y="955"/>
                  </a:cubicBezTo>
                  <a:cubicBezTo>
                    <a:pt x="152" y="1152"/>
                    <a:pt x="80" y="1339"/>
                    <a:pt x="0" y="1526"/>
                  </a:cubicBezTo>
                  <a:cubicBezTo>
                    <a:pt x="89" y="1455"/>
                    <a:pt x="161" y="1375"/>
                    <a:pt x="232" y="1294"/>
                  </a:cubicBezTo>
                  <a:cubicBezTo>
                    <a:pt x="384" y="884"/>
                    <a:pt x="464" y="447"/>
                    <a:pt x="473" y="1"/>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3"/>
            <p:cNvSpPr/>
            <p:nvPr/>
          </p:nvSpPr>
          <p:spPr>
            <a:xfrm>
              <a:off x="5358974" y="1536911"/>
              <a:ext cx="51831" cy="106645"/>
            </a:xfrm>
            <a:custGeom>
              <a:avLst/>
              <a:gdLst/>
              <a:ahLst/>
              <a:cxnLst/>
              <a:rect l="l" t="t" r="r" b="b"/>
              <a:pathLst>
                <a:path w="313" h="644" extrusionOk="0">
                  <a:moveTo>
                    <a:pt x="1" y="1"/>
                  </a:moveTo>
                  <a:lnTo>
                    <a:pt x="1" y="1"/>
                  </a:lnTo>
                  <a:cubicBezTo>
                    <a:pt x="19" y="250"/>
                    <a:pt x="126" y="482"/>
                    <a:pt x="313" y="643"/>
                  </a:cubicBezTo>
                  <a:cubicBezTo>
                    <a:pt x="259" y="518"/>
                    <a:pt x="242" y="375"/>
                    <a:pt x="242" y="233"/>
                  </a:cubicBezTo>
                  <a:cubicBezTo>
                    <a:pt x="224" y="295"/>
                    <a:pt x="197" y="375"/>
                    <a:pt x="215" y="447"/>
                  </a:cubicBezTo>
                  <a:cubicBezTo>
                    <a:pt x="117" y="295"/>
                    <a:pt x="45" y="170"/>
                    <a:pt x="1" y="1"/>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3"/>
            <p:cNvSpPr/>
            <p:nvPr/>
          </p:nvSpPr>
          <p:spPr>
            <a:xfrm>
              <a:off x="5388615" y="1278418"/>
              <a:ext cx="116744" cy="122708"/>
            </a:xfrm>
            <a:custGeom>
              <a:avLst/>
              <a:gdLst/>
              <a:ahLst/>
              <a:cxnLst/>
              <a:rect l="l" t="t" r="r" b="b"/>
              <a:pathLst>
                <a:path w="705" h="741" extrusionOk="0">
                  <a:moveTo>
                    <a:pt x="428" y="1"/>
                  </a:moveTo>
                  <a:cubicBezTo>
                    <a:pt x="419" y="143"/>
                    <a:pt x="357" y="277"/>
                    <a:pt x="286" y="393"/>
                  </a:cubicBezTo>
                  <a:cubicBezTo>
                    <a:pt x="205" y="527"/>
                    <a:pt x="107" y="634"/>
                    <a:pt x="0" y="741"/>
                  </a:cubicBezTo>
                  <a:cubicBezTo>
                    <a:pt x="214" y="607"/>
                    <a:pt x="464" y="554"/>
                    <a:pt x="705" y="482"/>
                  </a:cubicBezTo>
                  <a:cubicBezTo>
                    <a:pt x="642" y="393"/>
                    <a:pt x="598" y="295"/>
                    <a:pt x="544" y="197"/>
                  </a:cubicBezTo>
                  <a:cubicBezTo>
                    <a:pt x="518" y="125"/>
                    <a:pt x="473" y="63"/>
                    <a:pt x="428" y="1"/>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3"/>
            <p:cNvSpPr/>
            <p:nvPr/>
          </p:nvSpPr>
          <p:spPr>
            <a:xfrm>
              <a:off x="5330989" y="1273450"/>
              <a:ext cx="14904" cy="17553"/>
            </a:xfrm>
            <a:custGeom>
              <a:avLst/>
              <a:gdLst/>
              <a:ahLst/>
              <a:cxnLst/>
              <a:rect l="l" t="t" r="r" b="b"/>
              <a:pathLst>
                <a:path w="90" h="106" extrusionOk="0">
                  <a:moveTo>
                    <a:pt x="57" y="0"/>
                  </a:moveTo>
                  <a:cubicBezTo>
                    <a:pt x="41" y="0"/>
                    <a:pt x="22" y="10"/>
                    <a:pt x="9" y="31"/>
                  </a:cubicBezTo>
                  <a:cubicBezTo>
                    <a:pt x="0" y="57"/>
                    <a:pt x="0" y="93"/>
                    <a:pt x="18" y="102"/>
                  </a:cubicBezTo>
                  <a:cubicBezTo>
                    <a:pt x="22" y="104"/>
                    <a:pt x="27" y="105"/>
                    <a:pt x="32" y="105"/>
                  </a:cubicBezTo>
                  <a:cubicBezTo>
                    <a:pt x="48" y="105"/>
                    <a:pt x="67" y="93"/>
                    <a:pt x="80" y="66"/>
                  </a:cubicBezTo>
                  <a:cubicBezTo>
                    <a:pt x="89" y="39"/>
                    <a:pt x="89" y="13"/>
                    <a:pt x="72" y="4"/>
                  </a:cubicBezTo>
                  <a:cubicBezTo>
                    <a:pt x="67" y="2"/>
                    <a:pt x="62"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3"/>
            <p:cNvSpPr/>
            <p:nvPr/>
          </p:nvSpPr>
          <p:spPr>
            <a:xfrm>
              <a:off x="5272203" y="1310046"/>
              <a:ext cx="60442" cy="69054"/>
            </a:xfrm>
            <a:custGeom>
              <a:avLst/>
              <a:gdLst/>
              <a:ahLst/>
              <a:cxnLst/>
              <a:rect l="l" t="t" r="r" b="b"/>
              <a:pathLst>
                <a:path w="365" h="417" extrusionOk="0">
                  <a:moveTo>
                    <a:pt x="206" y="1"/>
                  </a:moveTo>
                  <a:cubicBezTo>
                    <a:pt x="104" y="1"/>
                    <a:pt x="0" y="141"/>
                    <a:pt x="43" y="247"/>
                  </a:cubicBezTo>
                  <a:cubicBezTo>
                    <a:pt x="73" y="312"/>
                    <a:pt x="213" y="416"/>
                    <a:pt x="295" y="416"/>
                  </a:cubicBezTo>
                  <a:cubicBezTo>
                    <a:pt x="337" y="416"/>
                    <a:pt x="364" y="390"/>
                    <a:pt x="355" y="318"/>
                  </a:cubicBezTo>
                  <a:cubicBezTo>
                    <a:pt x="346" y="238"/>
                    <a:pt x="337" y="157"/>
                    <a:pt x="319" y="86"/>
                  </a:cubicBezTo>
                  <a:cubicBezTo>
                    <a:pt x="311" y="68"/>
                    <a:pt x="302" y="41"/>
                    <a:pt x="284" y="33"/>
                  </a:cubicBezTo>
                  <a:cubicBezTo>
                    <a:pt x="260" y="10"/>
                    <a:pt x="233" y="1"/>
                    <a:pt x="206" y="1"/>
                  </a:cubicBezTo>
                  <a:close/>
                </a:path>
              </a:pathLst>
            </a:custGeom>
            <a:solidFill>
              <a:srgbClr val="3F42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3"/>
            <p:cNvSpPr/>
            <p:nvPr/>
          </p:nvSpPr>
          <p:spPr>
            <a:xfrm>
              <a:off x="5272203" y="1310046"/>
              <a:ext cx="60442" cy="69054"/>
            </a:xfrm>
            <a:custGeom>
              <a:avLst/>
              <a:gdLst/>
              <a:ahLst/>
              <a:cxnLst/>
              <a:rect l="l" t="t" r="r" b="b"/>
              <a:pathLst>
                <a:path w="365" h="417" extrusionOk="0">
                  <a:moveTo>
                    <a:pt x="206" y="1"/>
                  </a:moveTo>
                  <a:cubicBezTo>
                    <a:pt x="104" y="1"/>
                    <a:pt x="0" y="141"/>
                    <a:pt x="43" y="247"/>
                  </a:cubicBezTo>
                  <a:cubicBezTo>
                    <a:pt x="73" y="312"/>
                    <a:pt x="213" y="416"/>
                    <a:pt x="295" y="416"/>
                  </a:cubicBezTo>
                  <a:cubicBezTo>
                    <a:pt x="337" y="416"/>
                    <a:pt x="364" y="390"/>
                    <a:pt x="355" y="318"/>
                  </a:cubicBezTo>
                  <a:cubicBezTo>
                    <a:pt x="346" y="238"/>
                    <a:pt x="337" y="157"/>
                    <a:pt x="319" y="86"/>
                  </a:cubicBezTo>
                  <a:cubicBezTo>
                    <a:pt x="311" y="68"/>
                    <a:pt x="302" y="41"/>
                    <a:pt x="284" y="33"/>
                  </a:cubicBezTo>
                  <a:cubicBezTo>
                    <a:pt x="260" y="10"/>
                    <a:pt x="233"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3"/>
            <p:cNvSpPr/>
            <p:nvPr/>
          </p:nvSpPr>
          <p:spPr>
            <a:xfrm>
              <a:off x="5255644" y="1294480"/>
              <a:ext cx="66569" cy="90416"/>
            </a:xfrm>
            <a:custGeom>
              <a:avLst/>
              <a:gdLst/>
              <a:ahLst/>
              <a:cxnLst/>
              <a:rect l="l" t="t" r="r" b="b"/>
              <a:pathLst>
                <a:path w="402" h="546" extrusionOk="0">
                  <a:moveTo>
                    <a:pt x="101" y="1"/>
                  </a:moveTo>
                  <a:cubicBezTo>
                    <a:pt x="94" y="1"/>
                    <a:pt x="87" y="1"/>
                    <a:pt x="80" y="2"/>
                  </a:cubicBezTo>
                  <a:cubicBezTo>
                    <a:pt x="54" y="64"/>
                    <a:pt x="27" y="127"/>
                    <a:pt x="18" y="189"/>
                  </a:cubicBezTo>
                  <a:cubicBezTo>
                    <a:pt x="0" y="332"/>
                    <a:pt x="80" y="474"/>
                    <a:pt x="205" y="546"/>
                  </a:cubicBezTo>
                  <a:cubicBezTo>
                    <a:pt x="214" y="492"/>
                    <a:pt x="161" y="430"/>
                    <a:pt x="188" y="376"/>
                  </a:cubicBezTo>
                  <a:cubicBezTo>
                    <a:pt x="196" y="359"/>
                    <a:pt x="223" y="341"/>
                    <a:pt x="250" y="332"/>
                  </a:cubicBezTo>
                  <a:cubicBezTo>
                    <a:pt x="286" y="314"/>
                    <a:pt x="330" y="287"/>
                    <a:pt x="357" y="251"/>
                  </a:cubicBezTo>
                  <a:cubicBezTo>
                    <a:pt x="384" y="216"/>
                    <a:pt x="402" y="171"/>
                    <a:pt x="402" y="127"/>
                  </a:cubicBezTo>
                  <a:cubicBezTo>
                    <a:pt x="318" y="60"/>
                    <a:pt x="203"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3"/>
            <p:cNvSpPr/>
            <p:nvPr/>
          </p:nvSpPr>
          <p:spPr>
            <a:xfrm>
              <a:off x="5255644" y="1294646"/>
              <a:ext cx="47360" cy="88760"/>
            </a:xfrm>
            <a:custGeom>
              <a:avLst/>
              <a:gdLst/>
              <a:ahLst/>
              <a:cxnLst/>
              <a:rect l="l" t="t" r="r" b="b"/>
              <a:pathLst>
                <a:path w="286" h="536" extrusionOk="0">
                  <a:moveTo>
                    <a:pt x="80" y="1"/>
                  </a:moveTo>
                  <a:cubicBezTo>
                    <a:pt x="54" y="63"/>
                    <a:pt x="27" y="126"/>
                    <a:pt x="18" y="188"/>
                  </a:cubicBezTo>
                  <a:cubicBezTo>
                    <a:pt x="0" y="322"/>
                    <a:pt x="72" y="465"/>
                    <a:pt x="188" y="536"/>
                  </a:cubicBezTo>
                  <a:cubicBezTo>
                    <a:pt x="152" y="500"/>
                    <a:pt x="134" y="456"/>
                    <a:pt x="125" y="411"/>
                  </a:cubicBezTo>
                  <a:cubicBezTo>
                    <a:pt x="107" y="349"/>
                    <a:pt x="125" y="286"/>
                    <a:pt x="161" y="233"/>
                  </a:cubicBezTo>
                  <a:cubicBezTo>
                    <a:pt x="179" y="206"/>
                    <a:pt x="205" y="188"/>
                    <a:pt x="223" y="161"/>
                  </a:cubicBezTo>
                  <a:cubicBezTo>
                    <a:pt x="250" y="126"/>
                    <a:pt x="277" y="90"/>
                    <a:pt x="286" y="54"/>
                  </a:cubicBezTo>
                  <a:cubicBezTo>
                    <a:pt x="223" y="19"/>
                    <a:pt x="152" y="1"/>
                    <a:pt x="80"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3"/>
            <p:cNvSpPr/>
            <p:nvPr/>
          </p:nvSpPr>
          <p:spPr>
            <a:xfrm>
              <a:off x="5112240" y="1557611"/>
              <a:ext cx="608893" cy="362162"/>
            </a:xfrm>
            <a:custGeom>
              <a:avLst/>
              <a:gdLst/>
              <a:ahLst/>
              <a:cxnLst/>
              <a:rect l="l" t="t" r="r" b="b"/>
              <a:pathLst>
                <a:path w="3677" h="2187" extrusionOk="0">
                  <a:moveTo>
                    <a:pt x="3605" y="1"/>
                  </a:moveTo>
                  <a:cubicBezTo>
                    <a:pt x="2865" y="429"/>
                    <a:pt x="2106" y="857"/>
                    <a:pt x="1294" y="1134"/>
                  </a:cubicBezTo>
                  <a:cubicBezTo>
                    <a:pt x="857" y="1285"/>
                    <a:pt x="367" y="1410"/>
                    <a:pt x="63" y="1767"/>
                  </a:cubicBezTo>
                  <a:cubicBezTo>
                    <a:pt x="1" y="1838"/>
                    <a:pt x="19" y="1972"/>
                    <a:pt x="45" y="2070"/>
                  </a:cubicBezTo>
                  <a:cubicBezTo>
                    <a:pt x="54" y="2124"/>
                    <a:pt x="99" y="2186"/>
                    <a:pt x="161" y="2186"/>
                  </a:cubicBezTo>
                  <a:cubicBezTo>
                    <a:pt x="188" y="2177"/>
                    <a:pt x="206" y="2168"/>
                    <a:pt x="233" y="2151"/>
                  </a:cubicBezTo>
                  <a:cubicBezTo>
                    <a:pt x="661" y="1847"/>
                    <a:pt x="1071" y="1517"/>
                    <a:pt x="1553" y="1321"/>
                  </a:cubicBezTo>
                  <a:cubicBezTo>
                    <a:pt x="1696" y="1267"/>
                    <a:pt x="1848" y="1223"/>
                    <a:pt x="1999" y="1169"/>
                  </a:cubicBezTo>
                  <a:cubicBezTo>
                    <a:pt x="2606" y="964"/>
                    <a:pt x="3204" y="661"/>
                    <a:pt x="3641" y="179"/>
                  </a:cubicBezTo>
                  <a:cubicBezTo>
                    <a:pt x="3676" y="143"/>
                    <a:pt x="3641" y="45"/>
                    <a:pt x="3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3"/>
            <p:cNvSpPr/>
            <p:nvPr/>
          </p:nvSpPr>
          <p:spPr>
            <a:xfrm>
              <a:off x="5320556" y="1634447"/>
              <a:ext cx="252864" cy="164107"/>
            </a:xfrm>
            <a:custGeom>
              <a:avLst/>
              <a:gdLst/>
              <a:ahLst/>
              <a:cxnLst/>
              <a:rect l="l" t="t" r="r" b="b"/>
              <a:pathLst>
                <a:path w="1527" h="991" extrusionOk="0">
                  <a:moveTo>
                    <a:pt x="1526" y="0"/>
                  </a:moveTo>
                  <a:lnTo>
                    <a:pt x="1526" y="0"/>
                  </a:lnTo>
                  <a:cubicBezTo>
                    <a:pt x="1044" y="250"/>
                    <a:pt x="563" y="491"/>
                    <a:pt x="54" y="661"/>
                  </a:cubicBezTo>
                  <a:cubicBezTo>
                    <a:pt x="19" y="768"/>
                    <a:pt x="1" y="884"/>
                    <a:pt x="10" y="991"/>
                  </a:cubicBezTo>
                  <a:cubicBezTo>
                    <a:pt x="99" y="937"/>
                    <a:pt x="197" y="893"/>
                    <a:pt x="295" y="857"/>
                  </a:cubicBezTo>
                  <a:cubicBezTo>
                    <a:pt x="438" y="803"/>
                    <a:pt x="590" y="759"/>
                    <a:pt x="741" y="705"/>
                  </a:cubicBezTo>
                  <a:cubicBezTo>
                    <a:pt x="848" y="670"/>
                    <a:pt x="955" y="634"/>
                    <a:pt x="1062" y="589"/>
                  </a:cubicBezTo>
                  <a:cubicBezTo>
                    <a:pt x="1089" y="536"/>
                    <a:pt x="1134" y="491"/>
                    <a:pt x="1178" y="447"/>
                  </a:cubicBezTo>
                  <a:cubicBezTo>
                    <a:pt x="1250" y="393"/>
                    <a:pt x="1339" y="339"/>
                    <a:pt x="1401" y="268"/>
                  </a:cubicBezTo>
                  <a:cubicBezTo>
                    <a:pt x="1464" y="197"/>
                    <a:pt x="1499" y="99"/>
                    <a:pt x="152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3"/>
            <p:cNvSpPr/>
            <p:nvPr/>
          </p:nvSpPr>
          <p:spPr>
            <a:xfrm>
              <a:off x="5113731" y="1852867"/>
              <a:ext cx="43055" cy="66901"/>
            </a:xfrm>
            <a:custGeom>
              <a:avLst/>
              <a:gdLst/>
              <a:ahLst/>
              <a:cxnLst/>
              <a:rect l="l" t="t" r="r" b="b"/>
              <a:pathLst>
                <a:path w="260" h="404" extrusionOk="0">
                  <a:moveTo>
                    <a:pt x="108" y="0"/>
                  </a:moveTo>
                  <a:cubicBezTo>
                    <a:pt x="102" y="0"/>
                    <a:pt x="96" y="1"/>
                    <a:pt x="90" y="2"/>
                  </a:cubicBezTo>
                  <a:cubicBezTo>
                    <a:pt x="63" y="2"/>
                    <a:pt x="45" y="20"/>
                    <a:pt x="28" y="29"/>
                  </a:cubicBezTo>
                  <a:cubicBezTo>
                    <a:pt x="1" y="109"/>
                    <a:pt x="10" y="207"/>
                    <a:pt x="36" y="287"/>
                  </a:cubicBezTo>
                  <a:cubicBezTo>
                    <a:pt x="45" y="341"/>
                    <a:pt x="90" y="403"/>
                    <a:pt x="152" y="403"/>
                  </a:cubicBezTo>
                  <a:cubicBezTo>
                    <a:pt x="170" y="394"/>
                    <a:pt x="197" y="385"/>
                    <a:pt x="215" y="368"/>
                  </a:cubicBezTo>
                  <a:cubicBezTo>
                    <a:pt x="242" y="314"/>
                    <a:pt x="259" y="243"/>
                    <a:pt x="251" y="180"/>
                  </a:cubicBezTo>
                  <a:cubicBezTo>
                    <a:pt x="251" y="136"/>
                    <a:pt x="233" y="82"/>
                    <a:pt x="206" y="55"/>
                  </a:cubicBezTo>
                  <a:cubicBezTo>
                    <a:pt x="183" y="24"/>
                    <a:pt x="146" y="0"/>
                    <a:pt x="108" y="0"/>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3"/>
            <p:cNvSpPr/>
            <p:nvPr/>
          </p:nvSpPr>
          <p:spPr>
            <a:xfrm>
              <a:off x="5700261" y="1557611"/>
              <a:ext cx="20865" cy="34113"/>
            </a:xfrm>
            <a:custGeom>
              <a:avLst/>
              <a:gdLst/>
              <a:ahLst/>
              <a:cxnLst/>
              <a:rect l="l" t="t" r="r" b="b"/>
              <a:pathLst>
                <a:path w="126" h="206" extrusionOk="0">
                  <a:moveTo>
                    <a:pt x="54" y="1"/>
                  </a:moveTo>
                  <a:cubicBezTo>
                    <a:pt x="54" y="1"/>
                    <a:pt x="45" y="10"/>
                    <a:pt x="36" y="10"/>
                  </a:cubicBezTo>
                  <a:cubicBezTo>
                    <a:pt x="9" y="45"/>
                    <a:pt x="0" y="99"/>
                    <a:pt x="18" y="143"/>
                  </a:cubicBezTo>
                  <a:cubicBezTo>
                    <a:pt x="36" y="170"/>
                    <a:pt x="54" y="188"/>
                    <a:pt x="72" y="206"/>
                  </a:cubicBezTo>
                  <a:cubicBezTo>
                    <a:pt x="81" y="197"/>
                    <a:pt x="90" y="188"/>
                    <a:pt x="90" y="179"/>
                  </a:cubicBezTo>
                  <a:cubicBezTo>
                    <a:pt x="125" y="143"/>
                    <a:pt x="90" y="45"/>
                    <a:pt x="54" y="1"/>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3"/>
            <p:cNvSpPr/>
            <p:nvPr/>
          </p:nvSpPr>
          <p:spPr>
            <a:xfrm>
              <a:off x="5144862" y="1671375"/>
              <a:ext cx="400409" cy="170069"/>
            </a:xfrm>
            <a:custGeom>
              <a:avLst/>
              <a:gdLst/>
              <a:ahLst/>
              <a:cxnLst/>
              <a:rect l="l" t="t" r="r" b="b"/>
              <a:pathLst>
                <a:path w="2418" h="1027" extrusionOk="0">
                  <a:moveTo>
                    <a:pt x="2418" y="1"/>
                  </a:moveTo>
                  <a:lnTo>
                    <a:pt x="2418" y="1"/>
                  </a:lnTo>
                  <a:cubicBezTo>
                    <a:pt x="2052" y="241"/>
                    <a:pt x="1624" y="384"/>
                    <a:pt x="1204" y="518"/>
                  </a:cubicBezTo>
                  <a:cubicBezTo>
                    <a:pt x="1071" y="563"/>
                    <a:pt x="928" y="607"/>
                    <a:pt x="794" y="652"/>
                  </a:cubicBezTo>
                  <a:cubicBezTo>
                    <a:pt x="518" y="741"/>
                    <a:pt x="223" y="839"/>
                    <a:pt x="0" y="1026"/>
                  </a:cubicBezTo>
                  <a:cubicBezTo>
                    <a:pt x="214" y="884"/>
                    <a:pt x="455" y="812"/>
                    <a:pt x="714" y="741"/>
                  </a:cubicBezTo>
                  <a:cubicBezTo>
                    <a:pt x="1142" y="625"/>
                    <a:pt x="1570" y="464"/>
                    <a:pt x="1990" y="277"/>
                  </a:cubicBezTo>
                  <a:cubicBezTo>
                    <a:pt x="2141" y="206"/>
                    <a:pt x="2302" y="134"/>
                    <a:pt x="2418"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3"/>
            <p:cNvSpPr/>
            <p:nvPr/>
          </p:nvSpPr>
          <p:spPr>
            <a:xfrm>
              <a:off x="5500887" y="1600500"/>
              <a:ext cx="152182" cy="118237"/>
            </a:xfrm>
            <a:custGeom>
              <a:avLst/>
              <a:gdLst/>
              <a:ahLst/>
              <a:cxnLst/>
              <a:rect l="l" t="t" r="r" b="b"/>
              <a:pathLst>
                <a:path w="919" h="714" extrusionOk="0">
                  <a:moveTo>
                    <a:pt x="919" y="0"/>
                  </a:moveTo>
                  <a:lnTo>
                    <a:pt x="919" y="0"/>
                  </a:lnTo>
                  <a:cubicBezTo>
                    <a:pt x="918" y="1"/>
                    <a:pt x="917" y="2"/>
                    <a:pt x="917" y="2"/>
                  </a:cubicBezTo>
                  <a:lnTo>
                    <a:pt x="917" y="2"/>
                  </a:lnTo>
                  <a:cubicBezTo>
                    <a:pt x="917" y="2"/>
                    <a:pt x="918" y="1"/>
                    <a:pt x="919" y="0"/>
                  </a:cubicBezTo>
                  <a:close/>
                  <a:moveTo>
                    <a:pt x="917" y="2"/>
                  </a:moveTo>
                  <a:lnTo>
                    <a:pt x="917" y="2"/>
                  </a:lnTo>
                  <a:cubicBezTo>
                    <a:pt x="766" y="135"/>
                    <a:pt x="606" y="260"/>
                    <a:pt x="446" y="384"/>
                  </a:cubicBezTo>
                  <a:cubicBezTo>
                    <a:pt x="303" y="491"/>
                    <a:pt x="134" y="589"/>
                    <a:pt x="0" y="714"/>
                  </a:cubicBezTo>
                  <a:cubicBezTo>
                    <a:pt x="170" y="625"/>
                    <a:pt x="339" y="518"/>
                    <a:pt x="500" y="402"/>
                  </a:cubicBezTo>
                  <a:cubicBezTo>
                    <a:pt x="580" y="348"/>
                    <a:pt x="651" y="286"/>
                    <a:pt x="723" y="214"/>
                  </a:cubicBezTo>
                  <a:cubicBezTo>
                    <a:pt x="793" y="153"/>
                    <a:pt x="846" y="65"/>
                    <a:pt x="917" y="2"/>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3"/>
            <p:cNvSpPr/>
            <p:nvPr/>
          </p:nvSpPr>
          <p:spPr>
            <a:xfrm>
              <a:off x="5158110" y="1789609"/>
              <a:ext cx="176027" cy="66570"/>
            </a:xfrm>
            <a:custGeom>
              <a:avLst/>
              <a:gdLst/>
              <a:ahLst/>
              <a:cxnLst/>
              <a:rect l="l" t="t" r="r" b="b"/>
              <a:pathLst>
                <a:path w="1063" h="402" extrusionOk="0">
                  <a:moveTo>
                    <a:pt x="1062" y="0"/>
                  </a:moveTo>
                  <a:cubicBezTo>
                    <a:pt x="687" y="80"/>
                    <a:pt x="304" y="170"/>
                    <a:pt x="0" y="402"/>
                  </a:cubicBezTo>
                  <a:cubicBezTo>
                    <a:pt x="366" y="259"/>
                    <a:pt x="687" y="125"/>
                    <a:pt x="1062"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3"/>
            <p:cNvSpPr/>
            <p:nvPr/>
          </p:nvSpPr>
          <p:spPr>
            <a:xfrm>
              <a:off x="5585009" y="1570858"/>
              <a:ext cx="112439" cy="110950"/>
            </a:xfrm>
            <a:custGeom>
              <a:avLst/>
              <a:gdLst/>
              <a:ahLst/>
              <a:cxnLst/>
              <a:rect l="l" t="t" r="r" b="b"/>
              <a:pathLst>
                <a:path w="679" h="670" extrusionOk="0">
                  <a:moveTo>
                    <a:pt x="679" y="1"/>
                  </a:moveTo>
                  <a:lnTo>
                    <a:pt x="679" y="1"/>
                  </a:lnTo>
                  <a:cubicBezTo>
                    <a:pt x="500" y="269"/>
                    <a:pt x="268" y="492"/>
                    <a:pt x="1" y="670"/>
                  </a:cubicBezTo>
                  <a:cubicBezTo>
                    <a:pt x="295" y="527"/>
                    <a:pt x="536" y="295"/>
                    <a:pt x="679"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3"/>
            <p:cNvSpPr/>
            <p:nvPr/>
          </p:nvSpPr>
          <p:spPr>
            <a:xfrm>
              <a:off x="5351688" y="1703500"/>
              <a:ext cx="57627" cy="93563"/>
            </a:xfrm>
            <a:custGeom>
              <a:avLst/>
              <a:gdLst/>
              <a:ahLst/>
              <a:cxnLst/>
              <a:rect l="l" t="t" r="r" b="b"/>
              <a:pathLst>
                <a:path w="348" h="565" extrusionOk="0">
                  <a:moveTo>
                    <a:pt x="286" y="1"/>
                  </a:moveTo>
                  <a:cubicBezTo>
                    <a:pt x="280" y="1"/>
                    <a:pt x="274" y="1"/>
                    <a:pt x="268" y="3"/>
                  </a:cubicBezTo>
                  <a:cubicBezTo>
                    <a:pt x="214" y="21"/>
                    <a:pt x="143" y="38"/>
                    <a:pt x="107" y="56"/>
                  </a:cubicBezTo>
                  <a:cubicBezTo>
                    <a:pt x="89" y="65"/>
                    <a:pt x="71" y="74"/>
                    <a:pt x="54" y="83"/>
                  </a:cubicBezTo>
                  <a:cubicBezTo>
                    <a:pt x="27" y="110"/>
                    <a:pt x="9" y="154"/>
                    <a:pt x="9" y="190"/>
                  </a:cubicBezTo>
                  <a:cubicBezTo>
                    <a:pt x="0" y="244"/>
                    <a:pt x="9" y="297"/>
                    <a:pt x="18" y="342"/>
                  </a:cubicBezTo>
                  <a:cubicBezTo>
                    <a:pt x="27" y="351"/>
                    <a:pt x="27" y="360"/>
                    <a:pt x="36" y="360"/>
                  </a:cubicBezTo>
                  <a:cubicBezTo>
                    <a:pt x="37" y="361"/>
                    <a:pt x="39" y="362"/>
                    <a:pt x="41" y="362"/>
                  </a:cubicBezTo>
                  <a:cubicBezTo>
                    <a:pt x="48" y="362"/>
                    <a:pt x="54" y="347"/>
                    <a:pt x="54" y="333"/>
                  </a:cubicBezTo>
                  <a:cubicBezTo>
                    <a:pt x="63" y="297"/>
                    <a:pt x="54" y="253"/>
                    <a:pt x="54" y="217"/>
                  </a:cubicBezTo>
                  <a:cubicBezTo>
                    <a:pt x="62" y="176"/>
                    <a:pt x="78" y="142"/>
                    <a:pt x="101" y="116"/>
                  </a:cubicBezTo>
                  <a:lnTo>
                    <a:pt x="101" y="116"/>
                  </a:lnTo>
                  <a:cubicBezTo>
                    <a:pt x="89" y="137"/>
                    <a:pt x="89" y="194"/>
                    <a:pt x="89" y="217"/>
                  </a:cubicBezTo>
                  <a:cubicBezTo>
                    <a:pt x="98" y="324"/>
                    <a:pt x="125" y="404"/>
                    <a:pt x="152" y="511"/>
                  </a:cubicBezTo>
                  <a:cubicBezTo>
                    <a:pt x="152" y="529"/>
                    <a:pt x="161" y="556"/>
                    <a:pt x="187" y="565"/>
                  </a:cubicBezTo>
                  <a:cubicBezTo>
                    <a:pt x="196" y="547"/>
                    <a:pt x="205" y="520"/>
                    <a:pt x="196" y="493"/>
                  </a:cubicBezTo>
                  <a:cubicBezTo>
                    <a:pt x="196" y="467"/>
                    <a:pt x="187" y="440"/>
                    <a:pt x="178" y="413"/>
                  </a:cubicBezTo>
                  <a:cubicBezTo>
                    <a:pt x="161" y="351"/>
                    <a:pt x="152" y="288"/>
                    <a:pt x="152" y="226"/>
                  </a:cubicBezTo>
                  <a:cubicBezTo>
                    <a:pt x="152" y="172"/>
                    <a:pt x="170" y="128"/>
                    <a:pt x="196" y="101"/>
                  </a:cubicBezTo>
                  <a:lnTo>
                    <a:pt x="196" y="101"/>
                  </a:lnTo>
                  <a:cubicBezTo>
                    <a:pt x="178" y="146"/>
                    <a:pt x="178" y="199"/>
                    <a:pt x="187" y="244"/>
                  </a:cubicBezTo>
                  <a:cubicBezTo>
                    <a:pt x="196" y="253"/>
                    <a:pt x="196" y="261"/>
                    <a:pt x="205" y="261"/>
                  </a:cubicBezTo>
                  <a:cubicBezTo>
                    <a:pt x="214" y="261"/>
                    <a:pt x="214" y="261"/>
                    <a:pt x="223" y="253"/>
                  </a:cubicBezTo>
                  <a:cubicBezTo>
                    <a:pt x="232" y="235"/>
                    <a:pt x="223" y="199"/>
                    <a:pt x="232" y="172"/>
                  </a:cubicBezTo>
                  <a:cubicBezTo>
                    <a:pt x="241" y="146"/>
                    <a:pt x="268" y="137"/>
                    <a:pt x="294" y="119"/>
                  </a:cubicBezTo>
                  <a:cubicBezTo>
                    <a:pt x="321" y="110"/>
                    <a:pt x="348" y="83"/>
                    <a:pt x="348" y="56"/>
                  </a:cubicBezTo>
                  <a:cubicBezTo>
                    <a:pt x="348" y="56"/>
                    <a:pt x="348" y="56"/>
                    <a:pt x="348" y="47"/>
                  </a:cubicBezTo>
                  <a:cubicBezTo>
                    <a:pt x="341" y="18"/>
                    <a:pt x="315"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3"/>
            <p:cNvSpPr/>
            <p:nvPr/>
          </p:nvSpPr>
          <p:spPr>
            <a:xfrm>
              <a:off x="5422562" y="1685616"/>
              <a:ext cx="50341" cy="64252"/>
            </a:xfrm>
            <a:custGeom>
              <a:avLst/>
              <a:gdLst/>
              <a:ahLst/>
              <a:cxnLst/>
              <a:rect l="l" t="t" r="r" b="b"/>
              <a:pathLst>
                <a:path w="304" h="388" extrusionOk="0">
                  <a:moveTo>
                    <a:pt x="80" y="0"/>
                  </a:moveTo>
                  <a:cubicBezTo>
                    <a:pt x="74" y="0"/>
                    <a:pt x="68" y="1"/>
                    <a:pt x="63" y="4"/>
                  </a:cubicBezTo>
                  <a:cubicBezTo>
                    <a:pt x="45" y="13"/>
                    <a:pt x="36" y="30"/>
                    <a:pt x="27" y="48"/>
                  </a:cubicBezTo>
                  <a:cubicBezTo>
                    <a:pt x="18" y="66"/>
                    <a:pt x="0" y="84"/>
                    <a:pt x="9" y="111"/>
                  </a:cubicBezTo>
                  <a:cubicBezTo>
                    <a:pt x="9" y="120"/>
                    <a:pt x="18" y="138"/>
                    <a:pt x="18" y="146"/>
                  </a:cubicBezTo>
                  <a:cubicBezTo>
                    <a:pt x="54" y="200"/>
                    <a:pt x="89" y="245"/>
                    <a:pt x="125" y="280"/>
                  </a:cubicBezTo>
                  <a:cubicBezTo>
                    <a:pt x="116" y="236"/>
                    <a:pt x="116" y="191"/>
                    <a:pt x="89" y="146"/>
                  </a:cubicBezTo>
                  <a:lnTo>
                    <a:pt x="89" y="146"/>
                  </a:lnTo>
                  <a:cubicBezTo>
                    <a:pt x="134" y="182"/>
                    <a:pt x="170" y="218"/>
                    <a:pt x="197" y="271"/>
                  </a:cubicBezTo>
                  <a:cubicBezTo>
                    <a:pt x="223" y="316"/>
                    <a:pt x="250" y="369"/>
                    <a:pt x="304" y="387"/>
                  </a:cubicBezTo>
                  <a:cubicBezTo>
                    <a:pt x="286" y="271"/>
                    <a:pt x="223" y="164"/>
                    <a:pt x="161" y="66"/>
                  </a:cubicBezTo>
                  <a:cubicBezTo>
                    <a:pt x="152" y="48"/>
                    <a:pt x="143" y="30"/>
                    <a:pt x="125" y="13"/>
                  </a:cubicBezTo>
                  <a:cubicBezTo>
                    <a:pt x="113" y="6"/>
                    <a:pt x="95"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3"/>
            <p:cNvSpPr/>
            <p:nvPr/>
          </p:nvSpPr>
          <p:spPr>
            <a:xfrm>
              <a:off x="5424052" y="1685616"/>
              <a:ext cx="48851" cy="64252"/>
            </a:xfrm>
            <a:custGeom>
              <a:avLst/>
              <a:gdLst/>
              <a:ahLst/>
              <a:cxnLst/>
              <a:rect l="l" t="t" r="r" b="b"/>
              <a:pathLst>
                <a:path w="295" h="388" extrusionOk="0">
                  <a:moveTo>
                    <a:pt x="71" y="0"/>
                  </a:moveTo>
                  <a:cubicBezTo>
                    <a:pt x="65" y="0"/>
                    <a:pt x="59" y="1"/>
                    <a:pt x="54" y="4"/>
                  </a:cubicBezTo>
                  <a:cubicBezTo>
                    <a:pt x="36" y="13"/>
                    <a:pt x="27" y="30"/>
                    <a:pt x="18" y="48"/>
                  </a:cubicBezTo>
                  <a:cubicBezTo>
                    <a:pt x="9" y="57"/>
                    <a:pt x="0" y="66"/>
                    <a:pt x="0" y="75"/>
                  </a:cubicBezTo>
                  <a:cubicBezTo>
                    <a:pt x="9" y="75"/>
                    <a:pt x="18" y="66"/>
                    <a:pt x="27" y="66"/>
                  </a:cubicBezTo>
                  <a:cubicBezTo>
                    <a:pt x="54" y="66"/>
                    <a:pt x="80" y="84"/>
                    <a:pt x="98" y="111"/>
                  </a:cubicBezTo>
                  <a:cubicBezTo>
                    <a:pt x="188" y="182"/>
                    <a:pt x="241" y="280"/>
                    <a:pt x="286" y="378"/>
                  </a:cubicBezTo>
                  <a:cubicBezTo>
                    <a:pt x="286" y="378"/>
                    <a:pt x="286" y="387"/>
                    <a:pt x="295" y="387"/>
                  </a:cubicBezTo>
                  <a:cubicBezTo>
                    <a:pt x="277" y="271"/>
                    <a:pt x="214" y="164"/>
                    <a:pt x="152" y="66"/>
                  </a:cubicBezTo>
                  <a:cubicBezTo>
                    <a:pt x="143" y="48"/>
                    <a:pt x="134" y="30"/>
                    <a:pt x="116" y="13"/>
                  </a:cubicBezTo>
                  <a:cubicBezTo>
                    <a:pt x="104" y="6"/>
                    <a:pt x="86" y="0"/>
                    <a:pt x="71"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5" name="Google Shape;3445;p33"/>
          <p:cNvGrpSpPr/>
          <p:nvPr/>
        </p:nvGrpSpPr>
        <p:grpSpPr>
          <a:xfrm>
            <a:off x="8340490" y="2429669"/>
            <a:ext cx="1228831" cy="1463923"/>
            <a:chOff x="5806687" y="1410545"/>
            <a:chExt cx="477012" cy="568271"/>
          </a:xfrm>
        </p:grpSpPr>
        <p:sp>
          <p:nvSpPr>
            <p:cNvPr id="3446" name="Google Shape;3446;p33"/>
            <p:cNvSpPr/>
            <p:nvPr/>
          </p:nvSpPr>
          <p:spPr>
            <a:xfrm>
              <a:off x="5806687" y="1410545"/>
              <a:ext cx="431853" cy="568271"/>
            </a:xfrm>
            <a:custGeom>
              <a:avLst/>
              <a:gdLst/>
              <a:ahLst/>
              <a:cxnLst/>
              <a:rect l="l" t="t" r="r" b="b"/>
              <a:pathLst>
                <a:path w="4265" h="5612" extrusionOk="0">
                  <a:moveTo>
                    <a:pt x="3270" y="0"/>
                  </a:moveTo>
                  <a:cubicBezTo>
                    <a:pt x="3189" y="0"/>
                    <a:pt x="3109" y="12"/>
                    <a:pt x="3033" y="36"/>
                  </a:cubicBezTo>
                  <a:cubicBezTo>
                    <a:pt x="2775" y="125"/>
                    <a:pt x="2560" y="312"/>
                    <a:pt x="2373" y="517"/>
                  </a:cubicBezTo>
                  <a:cubicBezTo>
                    <a:pt x="2043" y="874"/>
                    <a:pt x="1775" y="1294"/>
                    <a:pt x="1570" y="1731"/>
                  </a:cubicBezTo>
                  <a:cubicBezTo>
                    <a:pt x="1677" y="1802"/>
                    <a:pt x="1784" y="1865"/>
                    <a:pt x="1891" y="1936"/>
                  </a:cubicBezTo>
                  <a:cubicBezTo>
                    <a:pt x="1713" y="1945"/>
                    <a:pt x="1526" y="1963"/>
                    <a:pt x="1410" y="2096"/>
                  </a:cubicBezTo>
                  <a:cubicBezTo>
                    <a:pt x="1365" y="2150"/>
                    <a:pt x="1329" y="2212"/>
                    <a:pt x="1303" y="2275"/>
                  </a:cubicBezTo>
                  <a:cubicBezTo>
                    <a:pt x="1080" y="2774"/>
                    <a:pt x="857" y="3274"/>
                    <a:pt x="625" y="3765"/>
                  </a:cubicBezTo>
                  <a:cubicBezTo>
                    <a:pt x="696" y="3809"/>
                    <a:pt x="776" y="3854"/>
                    <a:pt x="848" y="3898"/>
                  </a:cubicBezTo>
                  <a:cubicBezTo>
                    <a:pt x="723" y="3952"/>
                    <a:pt x="589" y="3997"/>
                    <a:pt x="455" y="4023"/>
                  </a:cubicBezTo>
                  <a:cubicBezTo>
                    <a:pt x="259" y="4523"/>
                    <a:pt x="89" y="5076"/>
                    <a:pt x="0" y="5611"/>
                  </a:cubicBezTo>
                  <a:cubicBezTo>
                    <a:pt x="473" y="4987"/>
                    <a:pt x="1392" y="4862"/>
                    <a:pt x="1945" y="4309"/>
                  </a:cubicBezTo>
                  <a:cubicBezTo>
                    <a:pt x="1811" y="4104"/>
                    <a:pt x="1633" y="3934"/>
                    <a:pt x="1436" y="3800"/>
                  </a:cubicBezTo>
                  <a:lnTo>
                    <a:pt x="1436" y="3800"/>
                  </a:lnTo>
                  <a:cubicBezTo>
                    <a:pt x="1704" y="3863"/>
                    <a:pt x="1954" y="3988"/>
                    <a:pt x="2168" y="4157"/>
                  </a:cubicBezTo>
                  <a:cubicBezTo>
                    <a:pt x="2346" y="4023"/>
                    <a:pt x="2489" y="3907"/>
                    <a:pt x="2659" y="3765"/>
                  </a:cubicBezTo>
                  <a:cubicBezTo>
                    <a:pt x="3015" y="3479"/>
                    <a:pt x="3381" y="3176"/>
                    <a:pt x="3631" y="2783"/>
                  </a:cubicBezTo>
                  <a:cubicBezTo>
                    <a:pt x="3417" y="2658"/>
                    <a:pt x="3238" y="2480"/>
                    <a:pt x="3114" y="2275"/>
                  </a:cubicBezTo>
                  <a:lnTo>
                    <a:pt x="3114" y="2275"/>
                  </a:lnTo>
                  <a:cubicBezTo>
                    <a:pt x="3381" y="2355"/>
                    <a:pt x="3631" y="2480"/>
                    <a:pt x="3863" y="2641"/>
                  </a:cubicBezTo>
                  <a:cubicBezTo>
                    <a:pt x="4184" y="1954"/>
                    <a:pt x="4264" y="1160"/>
                    <a:pt x="4032" y="446"/>
                  </a:cubicBezTo>
                  <a:cubicBezTo>
                    <a:pt x="3981" y="310"/>
                    <a:pt x="3938" y="222"/>
                    <a:pt x="3803" y="222"/>
                  </a:cubicBezTo>
                  <a:cubicBezTo>
                    <a:pt x="3796" y="222"/>
                    <a:pt x="3790" y="223"/>
                    <a:pt x="3783" y="223"/>
                  </a:cubicBezTo>
                  <a:cubicBezTo>
                    <a:pt x="3663" y="71"/>
                    <a:pt x="3466" y="0"/>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3"/>
            <p:cNvSpPr/>
            <p:nvPr/>
          </p:nvSpPr>
          <p:spPr>
            <a:xfrm>
              <a:off x="5806687" y="1477374"/>
              <a:ext cx="430030" cy="501440"/>
            </a:xfrm>
            <a:custGeom>
              <a:avLst/>
              <a:gdLst/>
              <a:ahLst/>
              <a:cxnLst/>
              <a:rect l="l" t="t" r="r" b="b"/>
              <a:pathLst>
                <a:path w="4247" h="4952" extrusionOk="0">
                  <a:moveTo>
                    <a:pt x="4086" y="0"/>
                  </a:moveTo>
                  <a:cubicBezTo>
                    <a:pt x="3167" y="500"/>
                    <a:pt x="2364" y="1231"/>
                    <a:pt x="1847" y="2141"/>
                  </a:cubicBezTo>
                  <a:cubicBezTo>
                    <a:pt x="1704" y="2400"/>
                    <a:pt x="1579" y="2676"/>
                    <a:pt x="1436" y="2935"/>
                  </a:cubicBezTo>
                  <a:cubicBezTo>
                    <a:pt x="1062" y="3595"/>
                    <a:pt x="562" y="4166"/>
                    <a:pt x="45" y="4719"/>
                  </a:cubicBezTo>
                  <a:cubicBezTo>
                    <a:pt x="27" y="4800"/>
                    <a:pt x="18" y="4871"/>
                    <a:pt x="0" y="4951"/>
                  </a:cubicBezTo>
                  <a:cubicBezTo>
                    <a:pt x="473" y="4327"/>
                    <a:pt x="1392" y="4202"/>
                    <a:pt x="1945" y="3649"/>
                  </a:cubicBezTo>
                  <a:cubicBezTo>
                    <a:pt x="1811" y="3444"/>
                    <a:pt x="1633" y="3274"/>
                    <a:pt x="1436" y="3140"/>
                  </a:cubicBezTo>
                  <a:lnTo>
                    <a:pt x="1436" y="3140"/>
                  </a:lnTo>
                  <a:cubicBezTo>
                    <a:pt x="1704" y="3203"/>
                    <a:pt x="1954" y="3328"/>
                    <a:pt x="2168" y="3497"/>
                  </a:cubicBezTo>
                  <a:cubicBezTo>
                    <a:pt x="2346" y="3363"/>
                    <a:pt x="2489" y="3247"/>
                    <a:pt x="2659" y="3105"/>
                  </a:cubicBezTo>
                  <a:cubicBezTo>
                    <a:pt x="3015" y="2819"/>
                    <a:pt x="3381" y="2516"/>
                    <a:pt x="3631" y="2123"/>
                  </a:cubicBezTo>
                  <a:cubicBezTo>
                    <a:pt x="3417" y="1998"/>
                    <a:pt x="3238" y="1820"/>
                    <a:pt x="3114" y="1615"/>
                  </a:cubicBezTo>
                  <a:lnTo>
                    <a:pt x="3114" y="1615"/>
                  </a:lnTo>
                  <a:cubicBezTo>
                    <a:pt x="3381" y="1695"/>
                    <a:pt x="3631" y="1820"/>
                    <a:pt x="3863" y="1981"/>
                  </a:cubicBezTo>
                  <a:cubicBezTo>
                    <a:pt x="4148" y="1365"/>
                    <a:pt x="4247" y="651"/>
                    <a:pt x="408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3"/>
            <p:cNvSpPr/>
            <p:nvPr/>
          </p:nvSpPr>
          <p:spPr>
            <a:xfrm>
              <a:off x="5835545" y="1486892"/>
              <a:ext cx="361379" cy="453037"/>
            </a:xfrm>
            <a:custGeom>
              <a:avLst/>
              <a:gdLst/>
              <a:ahLst/>
              <a:cxnLst/>
              <a:rect l="l" t="t" r="r" b="b"/>
              <a:pathLst>
                <a:path w="3569" h="4474" extrusionOk="0">
                  <a:moveTo>
                    <a:pt x="2718" y="0"/>
                  </a:moveTo>
                  <a:cubicBezTo>
                    <a:pt x="2582" y="0"/>
                    <a:pt x="2447" y="11"/>
                    <a:pt x="2320" y="31"/>
                  </a:cubicBezTo>
                  <a:lnTo>
                    <a:pt x="2748" y="218"/>
                  </a:lnTo>
                  <a:lnTo>
                    <a:pt x="2177" y="272"/>
                  </a:lnTo>
                  <a:cubicBezTo>
                    <a:pt x="2320" y="352"/>
                    <a:pt x="2454" y="441"/>
                    <a:pt x="2579" y="540"/>
                  </a:cubicBezTo>
                  <a:cubicBezTo>
                    <a:pt x="2511" y="537"/>
                    <a:pt x="2444" y="536"/>
                    <a:pt x="2378" y="536"/>
                  </a:cubicBezTo>
                  <a:cubicBezTo>
                    <a:pt x="2162" y="536"/>
                    <a:pt x="1949" y="548"/>
                    <a:pt x="1731" y="575"/>
                  </a:cubicBezTo>
                  <a:cubicBezTo>
                    <a:pt x="1910" y="620"/>
                    <a:pt x="2079" y="700"/>
                    <a:pt x="2222" y="816"/>
                  </a:cubicBezTo>
                  <a:cubicBezTo>
                    <a:pt x="2159" y="810"/>
                    <a:pt x="2096" y="807"/>
                    <a:pt x="2032" y="807"/>
                  </a:cubicBezTo>
                  <a:cubicBezTo>
                    <a:pt x="1917" y="807"/>
                    <a:pt x="1802" y="817"/>
                    <a:pt x="1687" y="834"/>
                  </a:cubicBezTo>
                  <a:cubicBezTo>
                    <a:pt x="1820" y="861"/>
                    <a:pt x="1936" y="923"/>
                    <a:pt x="2035" y="1021"/>
                  </a:cubicBezTo>
                  <a:cubicBezTo>
                    <a:pt x="1865" y="1021"/>
                    <a:pt x="1696" y="1039"/>
                    <a:pt x="1526" y="1066"/>
                  </a:cubicBezTo>
                  <a:cubicBezTo>
                    <a:pt x="1651" y="1111"/>
                    <a:pt x="1785" y="1173"/>
                    <a:pt x="1883" y="1253"/>
                  </a:cubicBezTo>
                  <a:cubicBezTo>
                    <a:pt x="1704" y="1316"/>
                    <a:pt x="1517" y="1369"/>
                    <a:pt x="1330" y="1432"/>
                  </a:cubicBezTo>
                  <a:cubicBezTo>
                    <a:pt x="1473" y="1432"/>
                    <a:pt x="1606" y="1450"/>
                    <a:pt x="1740" y="1485"/>
                  </a:cubicBezTo>
                  <a:cubicBezTo>
                    <a:pt x="1571" y="1512"/>
                    <a:pt x="1410" y="1557"/>
                    <a:pt x="1250" y="1601"/>
                  </a:cubicBezTo>
                  <a:cubicBezTo>
                    <a:pt x="1374" y="1619"/>
                    <a:pt x="1499" y="1673"/>
                    <a:pt x="1606" y="1753"/>
                  </a:cubicBezTo>
                  <a:cubicBezTo>
                    <a:pt x="1392" y="1806"/>
                    <a:pt x="1187" y="1869"/>
                    <a:pt x="991" y="1958"/>
                  </a:cubicBezTo>
                  <a:cubicBezTo>
                    <a:pt x="1151" y="1967"/>
                    <a:pt x="1312" y="1985"/>
                    <a:pt x="1437" y="2074"/>
                  </a:cubicBezTo>
                  <a:cubicBezTo>
                    <a:pt x="1258" y="2136"/>
                    <a:pt x="1080" y="2190"/>
                    <a:pt x="902" y="2252"/>
                  </a:cubicBezTo>
                  <a:cubicBezTo>
                    <a:pt x="991" y="2288"/>
                    <a:pt x="1125" y="2333"/>
                    <a:pt x="1214" y="2359"/>
                  </a:cubicBezTo>
                  <a:cubicBezTo>
                    <a:pt x="1053" y="2440"/>
                    <a:pt x="884" y="2520"/>
                    <a:pt x="714" y="2600"/>
                  </a:cubicBezTo>
                  <a:cubicBezTo>
                    <a:pt x="786" y="2581"/>
                    <a:pt x="858" y="2572"/>
                    <a:pt x="929" y="2572"/>
                  </a:cubicBezTo>
                  <a:cubicBezTo>
                    <a:pt x="992" y="2572"/>
                    <a:pt x="1054" y="2579"/>
                    <a:pt x="1116" y="2591"/>
                  </a:cubicBezTo>
                  <a:cubicBezTo>
                    <a:pt x="919" y="2654"/>
                    <a:pt x="732" y="2734"/>
                    <a:pt x="563" y="2841"/>
                  </a:cubicBezTo>
                  <a:cubicBezTo>
                    <a:pt x="643" y="2824"/>
                    <a:pt x="728" y="2814"/>
                    <a:pt x="811" y="2814"/>
                  </a:cubicBezTo>
                  <a:cubicBezTo>
                    <a:pt x="857" y="2814"/>
                    <a:pt x="902" y="2817"/>
                    <a:pt x="946" y="2823"/>
                  </a:cubicBezTo>
                  <a:cubicBezTo>
                    <a:pt x="795" y="2886"/>
                    <a:pt x="652" y="2948"/>
                    <a:pt x="500" y="3011"/>
                  </a:cubicBezTo>
                  <a:cubicBezTo>
                    <a:pt x="589" y="3055"/>
                    <a:pt x="679" y="3100"/>
                    <a:pt x="759" y="3162"/>
                  </a:cubicBezTo>
                  <a:cubicBezTo>
                    <a:pt x="768" y="3171"/>
                    <a:pt x="777" y="3180"/>
                    <a:pt x="777" y="3189"/>
                  </a:cubicBezTo>
                  <a:cubicBezTo>
                    <a:pt x="786" y="3207"/>
                    <a:pt x="768" y="3225"/>
                    <a:pt x="750" y="3234"/>
                  </a:cubicBezTo>
                  <a:cubicBezTo>
                    <a:pt x="580" y="3341"/>
                    <a:pt x="402" y="3421"/>
                    <a:pt x="215" y="3466"/>
                  </a:cubicBezTo>
                  <a:cubicBezTo>
                    <a:pt x="277" y="3483"/>
                    <a:pt x="340" y="3492"/>
                    <a:pt x="411" y="3501"/>
                  </a:cubicBezTo>
                  <a:cubicBezTo>
                    <a:pt x="420" y="3510"/>
                    <a:pt x="429" y="3510"/>
                    <a:pt x="429" y="3519"/>
                  </a:cubicBezTo>
                  <a:cubicBezTo>
                    <a:pt x="429" y="3523"/>
                    <a:pt x="430" y="3525"/>
                    <a:pt x="431" y="3526"/>
                  </a:cubicBezTo>
                  <a:lnTo>
                    <a:pt x="431" y="3526"/>
                  </a:lnTo>
                  <a:cubicBezTo>
                    <a:pt x="351" y="3561"/>
                    <a:pt x="264" y="3582"/>
                    <a:pt x="170" y="3582"/>
                  </a:cubicBezTo>
                  <a:cubicBezTo>
                    <a:pt x="128" y="3582"/>
                    <a:pt x="138" y="3570"/>
                    <a:pt x="131" y="3570"/>
                  </a:cubicBezTo>
                  <a:cubicBezTo>
                    <a:pt x="127" y="3570"/>
                    <a:pt x="120" y="3573"/>
                    <a:pt x="99" y="3582"/>
                  </a:cubicBezTo>
                  <a:cubicBezTo>
                    <a:pt x="125" y="3626"/>
                    <a:pt x="54" y="3680"/>
                    <a:pt x="108" y="3698"/>
                  </a:cubicBezTo>
                  <a:cubicBezTo>
                    <a:pt x="117" y="3698"/>
                    <a:pt x="134" y="3707"/>
                    <a:pt x="143" y="3715"/>
                  </a:cubicBezTo>
                  <a:cubicBezTo>
                    <a:pt x="152" y="3724"/>
                    <a:pt x="152" y="3742"/>
                    <a:pt x="152" y="3751"/>
                  </a:cubicBezTo>
                  <a:cubicBezTo>
                    <a:pt x="179" y="4001"/>
                    <a:pt x="90" y="4242"/>
                    <a:pt x="1" y="4474"/>
                  </a:cubicBezTo>
                  <a:cubicBezTo>
                    <a:pt x="152" y="4269"/>
                    <a:pt x="286" y="4037"/>
                    <a:pt x="393" y="3805"/>
                  </a:cubicBezTo>
                  <a:cubicBezTo>
                    <a:pt x="447" y="3885"/>
                    <a:pt x="500" y="3974"/>
                    <a:pt x="554" y="4054"/>
                  </a:cubicBezTo>
                  <a:cubicBezTo>
                    <a:pt x="607" y="3894"/>
                    <a:pt x="625" y="3715"/>
                    <a:pt x="607" y="3537"/>
                  </a:cubicBezTo>
                  <a:lnTo>
                    <a:pt x="607" y="3537"/>
                  </a:lnTo>
                  <a:cubicBezTo>
                    <a:pt x="696" y="3635"/>
                    <a:pt x="768" y="3760"/>
                    <a:pt x="821" y="3885"/>
                  </a:cubicBezTo>
                  <a:cubicBezTo>
                    <a:pt x="830" y="3680"/>
                    <a:pt x="830" y="3466"/>
                    <a:pt x="795" y="3260"/>
                  </a:cubicBezTo>
                  <a:lnTo>
                    <a:pt x="795" y="3260"/>
                  </a:lnTo>
                  <a:cubicBezTo>
                    <a:pt x="919" y="3359"/>
                    <a:pt x="1026" y="3475"/>
                    <a:pt x="1125" y="3599"/>
                  </a:cubicBezTo>
                  <a:cubicBezTo>
                    <a:pt x="1116" y="3376"/>
                    <a:pt x="1071" y="3144"/>
                    <a:pt x="1000" y="2930"/>
                  </a:cubicBezTo>
                  <a:cubicBezTo>
                    <a:pt x="1099" y="2896"/>
                    <a:pt x="1200" y="2883"/>
                    <a:pt x="1302" y="2883"/>
                  </a:cubicBezTo>
                  <a:cubicBezTo>
                    <a:pt x="1494" y="2883"/>
                    <a:pt x="1690" y="2931"/>
                    <a:pt x="1883" y="2984"/>
                  </a:cubicBezTo>
                  <a:cubicBezTo>
                    <a:pt x="1749" y="2770"/>
                    <a:pt x="1571" y="2591"/>
                    <a:pt x="1357" y="2467"/>
                  </a:cubicBezTo>
                  <a:lnTo>
                    <a:pt x="1357" y="2467"/>
                  </a:lnTo>
                  <a:cubicBezTo>
                    <a:pt x="1499" y="2475"/>
                    <a:pt x="1606" y="2493"/>
                    <a:pt x="1722" y="2574"/>
                  </a:cubicBezTo>
                  <a:lnTo>
                    <a:pt x="2106" y="2841"/>
                  </a:lnTo>
                  <a:cubicBezTo>
                    <a:pt x="1963" y="2547"/>
                    <a:pt x="1776" y="2270"/>
                    <a:pt x="1562" y="2020"/>
                  </a:cubicBezTo>
                  <a:lnTo>
                    <a:pt x="1562" y="2020"/>
                  </a:lnTo>
                  <a:cubicBezTo>
                    <a:pt x="1874" y="2172"/>
                    <a:pt x="2151" y="2404"/>
                    <a:pt x="2356" y="2698"/>
                  </a:cubicBezTo>
                  <a:cubicBezTo>
                    <a:pt x="2240" y="2315"/>
                    <a:pt x="2061" y="1949"/>
                    <a:pt x="1812" y="1637"/>
                  </a:cubicBezTo>
                  <a:lnTo>
                    <a:pt x="1812" y="1637"/>
                  </a:lnTo>
                  <a:cubicBezTo>
                    <a:pt x="2124" y="1904"/>
                    <a:pt x="2374" y="2226"/>
                    <a:pt x="2623" y="2538"/>
                  </a:cubicBezTo>
                  <a:cubicBezTo>
                    <a:pt x="2543" y="2145"/>
                    <a:pt x="2365" y="1771"/>
                    <a:pt x="2106" y="1450"/>
                  </a:cubicBezTo>
                  <a:lnTo>
                    <a:pt x="2106" y="1450"/>
                  </a:lnTo>
                  <a:cubicBezTo>
                    <a:pt x="2427" y="1699"/>
                    <a:pt x="2721" y="1994"/>
                    <a:pt x="2971" y="2315"/>
                  </a:cubicBezTo>
                  <a:cubicBezTo>
                    <a:pt x="2784" y="1922"/>
                    <a:pt x="2597" y="1530"/>
                    <a:pt x="2409" y="1146"/>
                  </a:cubicBezTo>
                  <a:lnTo>
                    <a:pt x="2409" y="1146"/>
                  </a:lnTo>
                  <a:cubicBezTo>
                    <a:pt x="2784" y="1244"/>
                    <a:pt x="3114" y="1423"/>
                    <a:pt x="3417" y="1673"/>
                  </a:cubicBezTo>
                  <a:cubicBezTo>
                    <a:pt x="3275" y="1423"/>
                    <a:pt x="3096" y="1191"/>
                    <a:pt x="2900" y="986"/>
                  </a:cubicBezTo>
                  <a:lnTo>
                    <a:pt x="2900" y="986"/>
                  </a:lnTo>
                  <a:cubicBezTo>
                    <a:pt x="3114" y="1066"/>
                    <a:pt x="3310" y="1209"/>
                    <a:pt x="3453" y="1396"/>
                  </a:cubicBezTo>
                  <a:cubicBezTo>
                    <a:pt x="3391" y="1137"/>
                    <a:pt x="3275" y="896"/>
                    <a:pt x="3114" y="682"/>
                  </a:cubicBezTo>
                  <a:lnTo>
                    <a:pt x="3114" y="682"/>
                  </a:lnTo>
                  <a:cubicBezTo>
                    <a:pt x="3301" y="816"/>
                    <a:pt x="3462" y="995"/>
                    <a:pt x="3569" y="1200"/>
                  </a:cubicBezTo>
                  <a:cubicBezTo>
                    <a:pt x="3560" y="816"/>
                    <a:pt x="3489" y="433"/>
                    <a:pt x="3355" y="76"/>
                  </a:cubicBezTo>
                  <a:cubicBezTo>
                    <a:pt x="3157" y="26"/>
                    <a:pt x="2936" y="0"/>
                    <a:pt x="27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3"/>
            <p:cNvSpPr/>
            <p:nvPr/>
          </p:nvSpPr>
          <p:spPr>
            <a:xfrm>
              <a:off x="5807598" y="1441124"/>
              <a:ext cx="476101" cy="532223"/>
            </a:xfrm>
            <a:custGeom>
              <a:avLst/>
              <a:gdLst/>
              <a:ahLst/>
              <a:cxnLst/>
              <a:rect l="l" t="t" r="r" b="b"/>
              <a:pathLst>
                <a:path w="4702" h="5256" extrusionOk="0">
                  <a:moveTo>
                    <a:pt x="4370" y="1"/>
                  </a:moveTo>
                  <a:cubicBezTo>
                    <a:pt x="4306" y="1"/>
                    <a:pt x="4242" y="23"/>
                    <a:pt x="4184" y="55"/>
                  </a:cubicBezTo>
                  <a:cubicBezTo>
                    <a:pt x="3105" y="617"/>
                    <a:pt x="2275" y="1571"/>
                    <a:pt x="1677" y="2633"/>
                  </a:cubicBezTo>
                  <a:cubicBezTo>
                    <a:pt x="1365" y="3177"/>
                    <a:pt x="1106" y="3757"/>
                    <a:pt x="696" y="4230"/>
                  </a:cubicBezTo>
                  <a:cubicBezTo>
                    <a:pt x="419" y="4551"/>
                    <a:pt x="71" y="4845"/>
                    <a:pt x="0" y="5256"/>
                  </a:cubicBezTo>
                  <a:cubicBezTo>
                    <a:pt x="205" y="4890"/>
                    <a:pt x="526" y="4667"/>
                    <a:pt x="794" y="4346"/>
                  </a:cubicBezTo>
                  <a:cubicBezTo>
                    <a:pt x="1017" y="4078"/>
                    <a:pt x="1187" y="3784"/>
                    <a:pt x="1365" y="3489"/>
                  </a:cubicBezTo>
                  <a:cubicBezTo>
                    <a:pt x="1766" y="2803"/>
                    <a:pt x="2186" y="2125"/>
                    <a:pt x="2730" y="1554"/>
                  </a:cubicBezTo>
                  <a:cubicBezTo>
                    <a:pt x="3265" y="974"/>
                    <a:pt x="3943" y="501"/>
                    <a:pt x="4701" y="305"/>
                  </a:cubicBezTo>
                  <a:cubicBezTo>
                    <a:pt x="4675" y="189"/>
                    <a:pt x="4594" y="99"/>
                    <a:pt x="4496" y="37"/>
                  </a:cubicBezTo>
                  <a:cubicBezTo>
                    <a:pt x="4456" y="12"/>
                    <a:pt x="4413"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01"/>
                                        </p:tgtEl>
                                        <p:attrNameLst>
                                          <p:attrName>style.visibility</p:attrName>
                                        </p:attrNameLst>
                                      </p:cBhvr>
                                      <p:to>
                                        <p:strVal val="visible"/>
                                      </p:to>
                                    </p:set>
                                    <p:anim calcmode="lin" valueType="num">
                                      <p:cBhvr>
                                        <p:cTn id="7" dur="500" fill="hold"/>
                                        <p:tgtEl>
                                          <p:spTgt spid="3301"/>
                                        </p:tgtEl>
                                        <p:attrNameLst>
                                          <p:attrName>ppt_w</p:attrName>
                                        </p:attrNameLst>
                                      </p:cBhvr>
                                      <p:tavLst>
                                        <p:tav tm="0">
                                          <p:val>
                                            <p:fltVal val="0"/>
                                          </p:val>
                                        </p:tav>
                                        <p:tav tm="100000">
                                          <p:val>
                                            <p:strVal val="#ppt_w"/>
                                          </p:val>
                                        </p:tav>
                                      </p:tavLst>
                                    </p:anim>
                                    <p:anim calcmode="lin" valueType="num">
                                      <p:cBhvr>
                                        <p:cTn id="8" dur="500" fill="hold"/>
                                        <p:tgtEl>
                                          <p:spTgt spid="3301"/>
                                        </p:tgtEl>
                                        <p:attrNameLst>
                                          <p:attrName>ppt_h</p:attrName>
                                        </p:attrNameLst>
                                      </p:cBhvr>
                                      <p:tavLst>
                                        <p:tav tm="0">
                                          <p:val>
                                            <p:fltVal val="0"/>
                                          </p:val>
                                        </p:tav>
                                        <p:tav tm="100000">
                                          <p:val>
                                            <p:strVal val="#ppt_h"/>
                                          </p:val>
                                        </p:tav>
                                      </p:tavLst>
                                    </p:anim>
                                    <p:animEffect transition="in" filter="fade">
                                      <p:cBhvr>
                                        <p:cTn id="9" dur="500"/>
                                        <p:tgtEl>
                                          <p:spTgt spid="3301"/>
                                        </p:tgtEl>
                                      </p:cBhvr>
                                    </p:animEffect>
                                  </p:childTnLst>
                                </p:cTn>
                              </p:par>
                              <p:par>
                                <p:cTn id="10" presetID="53" presetClass="entr" presetSubtype="16" fill="hold" nodeType="withEffect">
                                  <p:stCondLst>
                                    <p:cond delay="0"/>
                                  </p:stCondLst>
                                  <p:childTnLst>
                                    <p:set>
                                      <p:cBhvr>
                                        <p:cTn id="11" dur="1" fill="hold">
                                          <p:stCondLst>
                                            <p:cond delay="0"/>
                                          </p:stCondLst>
                                        </p:cTn>
                                        <p:tgtEl>
                                          <p:spTgt spid="3303"/>
                                        </p:tgtEl>
                                        <p:attrNameLst>
                                          <p:attrName>style.visibility</p:attrName>
                                        </p:attrNameLst>
                                      </p:cBhvr>
                                      <p:to>
                                        <p:strVal val="visible"/>
                                      </p:to>
                                    </p:set>
                                    <p:anim calcmode="lin" valueType="num">
                                      <p:cBhvr>
                                        <p:cTn id="12" dur="500" fill="hold"/>
                                        <p:tgtEl>
                                          <p:spTgt spid="3303"/>
                                        </p:tgtEl>
                                        <p:attrNameLst>
                                          <p:attrName>ppt_w</p:attrName>
                                        </p:attrNameLst>
                                      </p:cBhvr>
                                      <p:tavLst>
                                        <p:tav tm="0">
                                          <p:val>
                                            <p:fltVal val="0"/>
                                          </p:val>
                                        </p:tav>
                                        <p:tav tm="100000">
                                          <p:val>
                                            <p:strVal val="#ppt_w"/>
                                          </p:val>
                                        </p:tav>
                                      </p:tavLst>
                                    </p:anim>
                                    <p:anim calcmode="lin" valueType="num">
                                      <p:cBhvr>
                                        <p:cTn id="13" dur="500" fill="hold"/>
                                        <p:tgtEl>
                                          <p:spTgt spid="3303"/>
                                        </p:tgtEl>
                                        <p:attrNameLst>
                                          <p:attrName>ppt_h</p:attrName>
                                        </p:attrNameLst>
                                      </p:cBhvr>
                                      <p:tavLst>
                                        <p:tav tm="0">
                                          <p:val>
                                            <p:fltVal val="0"/>
                                          </p:val>
                                        </p:tav>
                                        <p:tav tm="100000">
                                          <p:val>
                                            <p:strVal val="#ppt_h"/>
                                          </p:val>
                                        </p:tav>
                                      </p:tavLst>
                                    </p:anim>
                                    <p:animEffect transition="in" filter="fade">
                                      <p:cBhvr>
                                        <p:cTn id="14" dur="500"/>
                                        <p:tgtEl>
                                          <p:spTgt spid="3303"/>
                                        </p:tgtEl>
                                      </p:cBhvr>
                                    </p:animEffect>
                                  </p:childTnLst>
                                </p:cTn>
                              </p:par>
                              <p:par>
                                <p:cTn id="15" presetID="53" presetClass="entr" presetSubtype="16" fill="hold" nodeType="withEffect">
                                  <p:stCondLst>
                                    <p:cond delay="0"/>
                                  </p:stCondLst>
                                  <p:childTnLst>
                                    <p:set>
                                      <p:cBhvr>
                                        <p:cTn id="16" dur="1" fill="hold">
                                          <p:stCondLst>
                                            <p:cond delay="0"/>
                                          </p:stCondLst>
                                        </p:cTn>
                                        <p:tgtEl>
                                          <p:spTgt spid="3344"/>
                                        </p:tgtEl>
                                        <p:attrNameLst>
                                          <p:attrName>style.visibility</p:attrName>
                                        </p:attrNameLst>
                                      </p:cBhvr>
                                      <p:to>
                                        <p:strVal val="visible"/>
                                      </p:to>
                                    </p:set>
                                    <p:anim calcmode="lin" valueType="num">
                                      <p:cBhvr>
                                        <p:cTn id="17" dur="500" fill="hold"/>
                                        <p:tgtEl>
                                          <p:spTgt spid="3344"/>
                                        </p:tgtEl>
                                        <p:attrNameLst>
                                          <p:attrName>ppt_w</p:attrName>
                                        </p:attrNameLst>
                                      </p:cBhvr>
                                      <p:tavLst>
                                        <p:tav tm="0">
                                          <p:val>
                                            <p:fltVal val="0"/>
                                          </p:val>
                                        </p:tav>
                                        <p:tav tm="100000">
                                          <p:val>
                                            <p:strVal val="#ppt_w"/>
                                          </p:val>
                                        </p:tav>
                                      </p:tavLst>
                                    </p:anim>
                                    <p:anim calcmode="lin" valueType="num">
                                      <p:cBhvr>
                                        <p:cTn id="18" dur="500" fill="hold"/>
                                        <p:tgtEl>
                                          <p:spTgt spid="3344"/>
                                        </p:tgtEl>
                                        <p:attrNameLst>
                                          <p:attrName>ppt_h</p:attrName>
                                        </p:attrNameLst>
                                      </p:cBhvr>
                                      <p:tavLst>
                                        <p:tav tm="0">
                                          <p:val>
                                            <p:fltVal val="0"/>
                                          </p:val>
                                        </p:tav>
                                        <p:tav tm="100000">
                                          <p:val>
                                            <p:strVal val="#ppt_h"/>
                                          </p:val>
                                        </p:tav>
                                      </p:tavLst>
                                    </p:anim>
                                    <p:animEffect transition="in" filter="fade">
                                      <p:cBhvr>
                                        <p:cTn id="19" dur="500"/>
                                        <p:tgtEl>
                                          <p:spTgt spid="3344"/>
                                        </p:tgtEl>
                                      </p:cBhvr>
                                    </p:animEffect>
                                  </p:childTnLst>
                                </p:cTn>
                              </p:par>
                              <p:par>
                                <p:cTn id="20" presetID="53" presetClass="entr" presetSubtype="16" fill="hold" nodeType="withEffect">
                                  <p:stCondLst>
                                    <p:cond delay="0"/>
                                  </p:stCondLst>
                                  <p:childTnLst>
                                    <p:set>
                                      <p:cBhvr>
                                        <p:cTn id="21" dur="1" fill="hold">
                                          <p:stCondLst>
                                            <p:cond delay="0"/>
                                          </p:stCondLst>
                                        </p:cTn>
                                        <p:tgtEl>
                                          <p:spTgt spid="3383"/>
                                        </p:tgtEl>
                                        <p:attrNameLst>
                                          <p:attrName>style.visibility</p:attrName>
                                        </p:attrNameLst>
                                      </p:cBhvr>
                                      <p:to>
                                        <p:strVal val="visible"/>
                                      </p:to>
                                    </p:set>
                                    <p:anim calcmode="lin" valueType="num">
                                      <p:cBhvr>
                                        <p:cTn id="22" dur="500" fill="hold"/>
                                        <p:tgtEl>
                                          <p:spTgt spid="3383"/>
                                        </p:tgtEl>
                                        <p:attrNameLst>
                                          <p:attrName>ppt_w</p:attrName>
                                        </p:attrNameLst>
                                      </p:cBhvr>
                                      <p:tavLst>
                                        <p:tav tm="0">
                                          <p:val>
                                            <p:fltVal val="0"/>
                                          </p:val>
                                        </p:tav>
                                        <p:tav tm="100000">
                                          <p:val>
                                            <p:strVal val="#ppt_w"/>
                                          </p:val>
                                        </p:tav>
                                      </p:tavLst>
                                    </p:anim>
                                    <p:anim calcmode="lin" valueType="num">
                                      <p:cBhvr>
                                        <p:cTn id="23" dur="500" fill="hold"/>
                                        <p:tgtEl>
                                          <p:spTgt spid="3383"/>
                                        </p:tgtEl>
                                        <p:attrNameLst>
                                          <p:attrName>ppt_h</p:attrName>
                                        </p:attrNameLst>
                                      </p:cBhvr>
                                      <p:tavLst>
                                        <p:tav tm="0">
                                          <p:val>
                                            <p:fltVal val="0"/>
                                          </p:val>
                                        </p:tav>
                                        <p:tav tm="100000">
                                          <p:val>
                                            <p:strVal val="#ppt_h"/>
                                          </p:val>
                                        </p:tav>
                                      </p:tavLst>
                                    </p:anim>
                                    <p:animEffect transition="in" filter="fade">
                                      <p:cBhvr>
                                        <p:cTn id="24" dur="500"/>
                                        <p:tgtEl>
                                          <p:spTgt spid="3383"/>
                                        </p:tgtEl>
                                      </p:cBhvr>
                                    </p:animEffect>
                                  </p:childTnLst>
                                </p:cTn>
                              </p:par>
                              <p:par>
                                <p:cTn id="25" presetID="53" presetClass="entr" presetSubtype="16" fill="hold" nodeType="withEffect">
                                  <p:stCondLst>
                                    <p:cond delay="0"/>
                                  </p:stCondLst>
                                  <p:childTnLst>
                                    <p:set>
                                      <p:cBhvr>
                                        <p:cTn id="26" dur="1" fill="hold">
                                          <p:stCondLst>
                                            <p:cond delay="0"/>
                                          </p:stCondLst>
                                        </p:cTn>
                                        <p:tgtEl>
                                          <p:spTgt spid="3391"/>
                                        </p:tgtEl>
                                        <p:attrNameLst>
                                          <p:attrName>style.visibility</p:attrName>
                                        </p:attrNameLst>
                                      </p:cBhvr>
                                      <p:to>
                                        <p:strVal val="visible"/>
                                      </p:to>
                                    </p:set>
                                    <p:anim calcmode="lin" valueType="num">
                                      <p:cBhvr>
                                        <p:cTn id="27" dur="500" fill="hold"/>
                                        <p:tgtEl>
                                          <p:spTgt spid="3391"/>
                                        </p:tgtEl>
                                        <p:attrNameLst>
                                          <p:attrName>ppt_w</p:attrName>
                                        </p:attrNameLst>
                                      </p:cBhvr>
                                      <p:tavLst>
                                        <p:tav tm="0">
                                          <p:val>
                                            <p:fltVal val="0"/>
                                          </p:val>
                                        </p:tav>
                                        <p:tav tm="100000">
                                          <p:val>
                                            <p:strVal val="#ppt_w"/>
                                          </p:val>
                                        </p:tav>
                                      </p:tavLst>
                                    </p:anim>
                                    <p:anim calcmode="lin" valueType="num">
                                      <p:cBhvr>
                                        <p:cTn id="28" dur="500" fill="hold"/>
                                        <p:tgtEl>
                                          <p:spTgt spid="3391"/>
                                        </p:tgtEl>
                                        <p:attrNameLst>
                                          <p:attrName>ppt_h</p:attrName>
                                        </p:attrNameLst>
                                      </p:cBhvr>
                                      <p:tavLst>
                                        <p:tav tm="0">
                                          <p:val>
                                            <p:fltVal val="0"/>
                                          </p:val>
                                        </p:tav>
                                        <p:tav tm="100000">
                                          <p:val>
                                            <p:strVal val="#ppt_h"/>
                                          </p:val>
                                        </p:tav>
                                      </p:tavLst>
                                    </p:anim>
                                    <p:animEffect transition="in" filter="fade">
                                      <p:cBhvr>
                                        <p:cTn id="29" dur="500"/>
                                        <p:tgtEl>
                                          <p:spTgt spid="3391"/>
                                        </p:tgtEl>
                                      </p:cBhvr>
                                    </p:animEffect>
                                  </p:childTnLst>
                                </p:cTn>
                              </p:par>
                              <p:par>
                                <p:cTn id="30" presetID="53" presetClass="entr" presetSubtype="16" fill="hold" nodeType="withEffect">
                                  <p:stCondLst>
                                    <p:cond delay="0"/>
                                  </p:stCondLst>
                                  <p:childTnLst>
                                    <p:set>
                                      <p:cBhvr>
                                        <p:cTn id="31" dur="1" fill="hold">
                                          <p:stCondLst>
                                            <p:cond delay="0"/>
                                          </p:stCondLst>
                                        </p:cTn>
                                        <p:tgtEl>
                                          <p:spTgt spid="3396"/>
                                        </p:tgtEl>
                                        <p:attrNameLst>
                                          <p:attrName>style.visibility</p:attrName>
                                        </p:attrNameLst>
                                      </p:cBhvr>
                                      <p:to>
                                        <p:strVal val="visible"/>
                                      </p:to>
                                    </p:set>
                                    <p:anim calcmode="lin" valueType="num">
                                      <p:cBhvr>
                                        <p:cTn id="32" dur="500" fill="hold"/>
                                        <p:tgtEl>
                                          <p:spTgt spid="3396"/>
                                        </p:tgtEl>
                                        <p:attrNameLst>
                                          <p:attrName>ppt_w</p:attrName>
                                        </p:attrNameLst>
                                      </p:cBhvr>
                                      <p:tavLst>
                                        <p:tav tm="0">
                                          <p:val>
                                            <p:fltVal val="0"/>
                                          </p:val>
                                        </p:tav>
                                        <p:tav tm="100000">
                                          <p:val>
                                            <p:strVal val="#ppt_w"/>
                                          </p:val>
                                        </p:tav>
                                      </p:tavLst>
                                    </p:anim>
                                    <p:anim calcmode="lin" valueType="num">
                                      <p:cBhvr>
                                        <p:cTn id="33" dur="500" fill="hold"/>
                                        <p:tgtEl>
                                          <p:spTgt spid="3396"/>
                                        </p:tgtEl>
                                        <p:attrNameLst>
                                          <p:attrName>ppt_h</p:attrName>
                                        </p:attrNameLst>
                                      </p:cBhvr>
                                      <p:tavLst>
                                        <p:tav tm="0">
                                          <p:val>
                                            <p:fltVal val="0"/>
                                          </p:val>
                                        </p:tav>
                                        <p:tav tm="100000">
                                          <p:val>
                                            <p:strVal val="#ppt_h"/>
                                          </p:val>
                                        </p:tav>
                                      </p:tavLst>
                                    </p:anim>
                                    <p:animEffect transition="in" filter="fade">
                                      <p:cBhvr>
                                        <p:cTn id="34" dur="500"/>
                                        <p:tgtEl>
                                          <p:spTgt spid="3396"/>
                                        </p:tgtEl>
                                      </p:cBhvr>
                                    </p:animEffect>
                                  </p:childTnLst>
                                </p:cTn>
                              </p:par>
                              <p:par>
                                <p:cTn id="35" presetID="53" presetClass="entr" presetSubtype="16" fill="hold" nodeType="withEffect">
                                  <p:stCondLst>
                                    <p:cond delay="0"/>
                                  </p:stCondLst>
                                  <p:childTnLst>
                                    <p:set>
                                      <p:cBhvr>
                                        <p:cTn id="36" dur="1" fill="hold">
                                          <p:stCondLst>
                                            <p:cond delay="0"/>
                                          </p:stCondLst>
                                        </p:cTn>
                                        <p:tgtEl>
                                          <p:spTgt spid="3445"/>
                                        </p:tgtEl>
                                        <p:attrNameLst>
                                          <p:attrName>style.visibility</p:attrName>
                                        </p:attrNameLst>
                                      </p:cBhvr>
                                      <p:to>
                                        <p:strVal val="visible"/>
                                      </p:to>
                                    </p:set>
                                    <p:anim calcmode="lin" valueType="num">
                                      <p:cBhvr>
                                        <p:cTn id="37" dur="500" fill="hold"/>
                                        <p:tgtEl>
                                          <p:spTgt spid="3445"/>
                                        </p:tgtEl>
                                        <p:attrNameLst>
                                          <p:attrName>ppt_w</p:attrName>
                                        </p:attrNameLst>
                                      </p:cBhvr>
                                      <p:tavLst>
                                        <p:tav tm="0">
                                          <p:val>
                                            <p:fltVal val="0"/>
                                          </p:val>
                                        </p:tav>
                                        <p:tav tm="100000">
                                          <p:val>
                                            <p:strVal val="#ppt_w"/>
                                          </p:val>
                                        </p:tav>
                                      </p:tavLst>
                                    </p:anim>
                                    <p:anim calcmode="lin" valueType="num">
                                      <p:cBhvr>
                                        <p:cTn id="38" dur="500" fill="hold"/>
                                        <p:tgtEl>
                                          <p:spTgt spid="3445"/>
                                        </p:tgtEl>
                                        <p:attrNameLst>
                                          <p:attrName>ppt_h</p:attrName>
                                        </p:attrNameLst>
                                      </p:cBhvr>
                                      <p:tavLst>
                                        <p:tav tm="0">
                                          <p:val>
                                            <p:fltVal val="0"/>
                                          </p:val>
                                        </p:tav>
                                        <p:tav tm="100000">
                                          <p:val>
                                            <p:strVal val="#ppt_h"/>
                                          </p:val>
                                        </p:tav>
                                      </p:tavLst>
                                    </p:anim>
                                    <p:animEffect transition="in" filter="fade">
                                      <p:cBhvr>
                                        <p:cTn id="39" dur="500"/>
                                        <p:tgtEl>
                                          <p:spTgt spid="3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53"/>
        <p:cNvGrpSpPr/>
        <p:nvPr/>
      </p:nvGrpSpPr>
      <p:grpSpPr>
        <a:xfrm>
          <a:off x="0" y="0"/>
          <a:ext cx="0" cy="0"/>
          <a:chOff x="0" y="0"/>
          <a:chExt cx="0" cy="0"/>
        </a:xfrm>
      </p:grpSpPr>
      <p:sp>
        <p:nvSpPr>
          <p:cNvPr id="3454" name="Google Shape;3454;p34"/>
          <p:cNvSpPr txBox="1">
            <a:spLocks noGrp="1"/>
          </p:cNvSpPr>
          <p:nvPr>
            <p:ph type="title"/>
          </p:nvPr>
        </p:nvSpPr>
        <p:spPr>
          <a:xfrm>
            <a:off x="719999" y="33338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latin typeface="Times New Roman" panose="02020603050405020304" pitchFamily="18" charset="0"/>
                <a:cs typeface="Times New Roman" panose="02020603050405020304" pitchFamily="18" charset="0"/>
              </a:rPr>
              <a:t>III. Tổng kết</a:t>
            </a:r>
            <a:endParaRPr sz="3200" i="1">
              <a:solidFill>
                <a:schemeClr val="accent1"/>
              </a:solidFill>
              <a:latin typeface="Times New Roman" panose="02020603050405020304" pitchFamily="18" charset="0"/>
              <a:cs typeface="Times New Roman" panose="02020603050405020304" pitchFamily="18" charset="0"/>
            </a:endParaRPr>
          </a:p>
        </p:txBody>
      </p:sp>
      <p:sp>
        <p:nvSpPr>
          <p:cNvPr id="2" name="Google Shape;2045;p65">
            <a:extLst>
              <a:ext uri="{FF2B5EF4-FFF2-40B4-BE49-F238E27FC236}">
                <a16:creationId xmlns:a16="http://schemas.microsoft.com/office/drawing/2014/main" id="{749BB41A-A2B7-A9F3-B902-22CE53821466}"/>
              </a:ext>
            </a:extLst>
          </p:cNvPr>
          <p:cNvSpPr/>
          <p:nvPr/>
        </p:nvSpPr>
        <p:spPr>
          <a:xfrm>
            <a:off x="1931017" y="397186"/>
            <a:ext cx="5281965" cy="572700"/>
          </a:xfrm>
          <a:prstGeom prst="roundRect">
            <a:avLst>
              <a:gd name="adj" fmla="val 9575"/>
            </a:avLst>
          </a:prstGeom>
          <a:noFill/>
          <a:ln w="19050" cap="flat" cmpd="sng">
            <a:solidFill>
              <a:schemeClr val="tx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 name="组合 2">
            <a:extLst>
              <a:ext uri="{FF2B5EF4-FFF2-40B4-BE49-F238E27FC236}">
                <a16:creationId xmlns:a16="http://schemas.microsoft.com/office/drawing/2014/main" id="{0C142BC6-C9C6-D198-62BA-B47C6E36128E}"/>
              </a:ext>
            </a:extLst>
          </p:cNvPr>
          <p:cNvGrpSpPr/>
          <p:nvPr/>
        </p:nvGrpSpPr>
        <p:grpSpPr>
          <a:xfrm flipH="1">
            <a:off x="63457" y="1375559"/>
            <a:ext cx="4164987" cy="3228061"/>
            <a:chOff x="-558688" y="0"/>
            <a:chExt cx="9107943" cy="6858000"/>
          </a:xfrm>
        </p:grpSpPr>
        <p:pic>
          <p:nvPicPr>
            <p:cNvPr id="8" name="图片 3">
              <a:extLst>
                <a:ext uri="{FF2B5EF4-FFF2-40B4-BE49-F238E27FC236}">
                  <a16:creationId xmlns:a16="http://schemas.microsoft.com/office/drawing/2014/main" id="{F27DAF20-D12E-7873-660B-43B90ECE0C37}"/>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9" name="图片 4">
              <a:extLst>
                <a:ext uri="{FF2B5EF4-FFF2-40B4-BE49-F238E27FC236}">
                  <a16:creationId xmlns:a16="http://schemas.microsoft.com/office/drawing/2014/main" id="{96588585-351A-B270-EEE6-2F6B6619B2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10" name="TextBox 9">
            <a:extLst>
              <a:ext uri="{FF2B5EF4-FFF2-40B4-BE49-F238E27FC236}">
                <a16:creationId xmlns:a16="http://schemas.microsoft.com/office/drawing/2014/main" id="{0860D335-5C38-011F-C693-89B0D546305C}"/>
              </a:ext>
            </a:extLst>
          </p:cNvPr>
          <p:cNvSpPr txBox="1"/>
          <p:nvPr/>
        </p:nvSpPr>
        <p:spPr>
          <a:xfrm>
            <a:off x="636484" y="2160820"/>
            <a:ext cx="3020954" cy="1569660"/>
          </a:xfrm>
          <a:prstGeom prst="rect">
            <a:avLst/>
          </a:prstGeom>
          <a:noFill/>
        </p:spPr>
        <p:txBody>
          <a:bodyPr wrap="square">
            <a:spAutoFit/>
          </a:bodyPr>
          <a:lstStyle/>
          <a:p>
            <a:pPr algn="ctr"/>
            <a:r>
              <a:rPr lang="en-US" sz="2400" i="1">
                <a:latin typeface="Times New Roman" panose="02020603050405020304" pitchFamily="18" charset="0"/>
                <a:cs typeface="Times New Roman" panose="02020603050405020304" pitchFamily="18" charset="0"/>
              </a:rPr>
              <a:t>Khái quát giá trị nội dung và nghệ thuật của văn bản theo PHT (Hs làm việc cá nhân)</a:t>
            </a:r>
            <a:endParaRPr lang="en-US" sz="2400">
              <a:latin typeface="Times New Roman" panose="02020603050405020304" pitchFamily="18" charset="0"/>
              <a:cs typeface="Times New Roman" panose="02020603050405020304" pitchFamily="18" charset="0"/>
            </a:endParaRPr>
          </a:p>
        </p:txBody>
      </p:sp>
      <p:grpSp>
        <p:nvGrpSpPr>
          <p:cNvPr id="11" name="Google Shape;4476;p52">
            <a:extLst>
              <a:ext uri="{FF2B5EF4-FFF2-40B4-BE49-F238E27FC236}">
                <a16:creationId xmlns:a16="http://schemas.microsoft.com/office/drawing/2014/main" id="{28E285E7-6B14-B0B6-8372-3C8FB154234D}"/>
              </a:ext>
            </a:extLst>
          </p:cNvPr>
          <p:cNvGrpSpPr/>
          <p:nvPr/>
        </p:nvGrpSpPr>
        <p:grpSpPr>
          <a:xfrm>
            <a:off x="4915558" y="2571750"/>
            <a:ext cx="3580620" cy="2515170"/>
            <a:chOff x="4782621" y="44275"/>
            <a:chExt cx="1118972" cy="820602"/>
          </a:xfrm>
        </p:grpSpPr>
        <p:sp>
          <p:nvSpPr>
            <p:cNvPr id="12" name="Google Shape;4477;p52">
              <a:extLst>
                <a:ext uri="{FF2B5EF4-FFF2-40B4-BE49-F238E27FC236}">
                  <a16:creationId xmlns:a16="http://schemas.microsoft.com/office/drawing/2014/main" id="{40FFB459-86D5-0CC4-7C95-DC9DF808A84C}"/>
                </a:ext>
              </a:extLst>
            </p:cNvPr>
            <p:cNvSpPr/>
            <p:nvPr/>
          </p:nvSpPr>
          <p:spPr>
            <a:xfrm>
              <a:off x="5457733" y="87569"/>
              <a:ext cx="424031" cy="161563"/>
            </a:xfrm>
            <a:custGeom>
              <a:avLst/>
              <a:gdLst/>
              <a:ahLst/>
              <a:cxnLst/>
              <a:rect l="l" t="t" r="r" b="b"/>
              <a:pathLst>
                <a:path w="3614" h="1377" extrusionOk="0">
                  <a:moveTo>
                    <a:pt x="2772" y="0"/>
                  </a:moveTo>
                  <a:cubicBezTo>
                    <a:pt x="2704" y="0"/>
                    <a:pt x="2635" y="8"/>
                    <a:pt x="2588" y="34"/>
                  </a:cubicBezTo>
                  <a:cubicBezTo>
                    <a:pt x="2552" y="52"/>
                    <a:pt x="2543" y="79"/>
                    <a:pt x="2552" y="88"/>
                  </a:cubicBezTo>
                  <a:cubicBezTo>
                    <a:pt x="2525" y="88"/>
                    <a:pt x="2498" y="79"/>
                    <a:pt x="2472" y="70"/>
                  </a:cubicBezTo>
                  <a:cubicBezTo>
                    <a:pt x="2449" y="66"/>
                    <a:pt x="2424" y="64"/>
                    <a:pt x="2398" y="64"/>
                  </a:cubicBezTo>
                  <a:cubicBezTo>
                    <a:pt x="2362" y="64"/>
                    <a:pt x="2324" y="69"/>
                    <a:pt x="2293" y="79"/>
                  </a:cubicBezTo>
                  <a:cubicBezTo>
                    <a:pt x="2257" y="97"/>
                    <a:pt x="2249" y="115"/>
                    <a:pt x="2249" y="133"/>
                  </a:cubicBezTo>
                  <a:cubicBezTo>
                    <a:pt x="2240" y="124"/>
                    <a:pt x="2240" y="124"/>
                    <a:pt x="2231" y="124"/>
                  </a:cubicBezTo>
                  <a:cubicBezTo>
                    <a:pt x="2216" y="121"/>
                    <a:pt x="2198" y="119"/>
                    <a:pt x="2179" y="119"/>
                  </a:cubicBezTo>
                  <a:cubicBezTo>
                    <a:pt x="2085" y="119"/>
                    <a:pt x="1954" y="155"/>
                    <a:pt x="1910" y="222"/>
                  </a:cubicBezTo>
                  <a:cubicBezTo>
                    <a:pt x="1901" y="231"/>
                    <a:pt x="1901" y="249"/>
                    <a:pt x="1910" y="257"/>
                  </a:cubicBezTo>
                  <a:cubicBezTo>
                    <a:pt x="1883" y="257"/>
                    <a:pt x="1847" y="249"/>
                    <a:pt x="1820" y="249"/>
                  </a:cubicBezTo>
                  <a:cubicBezTo>
                    <a:pt x="1785" y="249"/>
                    <a:pt x="1660" y="275"/>
                    <a:pt x="1633" y="320"/>
                  </a:cubicBezTo>
                  <a:cubicBezTo>
                    <a:pt x="1624" y="311"/>
                    <a:pt x="1606" y="311"/>
                    <a:pt x="1597" y="311"/>
                  </a:cubicBezTo>
                  <a:cubicBezTo>
                    <a:pt x="1583" y="307"/>
                    <a:pt x="1567" y="306"/>
                    <a:pt x="1549" y="306"/>
                  </a:cubicBezTo>
                  <a:cubicBezTo>
                    <a:pt x="1475" y="306"/>
                    <a:pt x="1380" y="336"/>
                    <a:pt x="1365" y="400"/>
                  </a:cubicBezTo>
                  <a:cubicBezTo>
                    <a:pt x="1365" y="418"/>
                    <a:pt x="1365" y="427"/>
                    <a:pt x="1374" y="445"/>
                  </a:cubicBezTo>
                  <a:cubicBezTo>
                    <a:pt x="1365" y="445"/>
                    <a:pt x="1365" y="436"/>
                    <a:pt x="1356" y="436"/>
                  </a:cubicBezTo>
                  <a:cubicBezTo>
                    <a:pt x="1330" y="429"/>
                    <a:pt x="1289" y="423"/>
                    <a:pt x="1247" y="423"/>
                  </a:cubicBezTo>
                  <a:cubicBezTo>
                    <a:pt x="1173" y="423"/>
                    <a:pt x="1098" y="443"/>
                    <a:pt x="1098" y="516"/>
                  </a:cubicBezTo>
                  <a:cubicBezTo>
                    <a:pt x="1080" y="516"/>
                    <a:pt x="1071" y="507"/>
                    <a:pt x="1062" y="507"/>
                  </a:cubicBezTo>
                  <a:cubicBezTo>
                    <a:pt x="991" y="507"/>
                    <a:pt x="893" y="552"/>
                    <a:pt x="919" y="632"/>
                  </a:cubicBezTo>
                  <a:cubicBezTo>
                    <a:pt x="928" y="659"/>
                    <a:pt x="946" y="686"/>
                    <a:pt x="964" y="712"/>
                  </a:cubicBezTo>
                  <a:cubicBezTo>
                    <a:pt x="919" y="695"/>
                    <a:pt x="884" y="677"/>
                    <a:pt x="830" y="677"/>
                  </a:cubicBezTo>
                  <a:cubicBezTo>
                    <a:pt x="825" y="676"/>
                    <a:pt x="820" y="676"/>
                    <a:pt x="815" y="676"/>
                  </a:cubicBezTo>
                  <a:cubicBezTo>
                    <a:pt x="709" y="676"/>
                    <a:pt x="563" y="763"/>
                    <a:pt x="580" y="882"/>
                  </a:cubicBezTo>
                  <a:cubicBezTo>
                    <a:pt x="580" y="900"/>
                    <a:pt x="589" y="909"/>
                    <a:pt x="589" y="918"/>
                  </a:cubicBezTo>
                  <a:cubicBezTo>
                    <a:pt x="562" y="913"/>
                    <a:pt x="533" y="911"/>
                    <a:pt x="504" y="911"/>
                  </a:cubicBezTo>
                  <a:cubicBezTo>
                    <a:pt x="475" y="911"/>
                    <a:pt x="446" y="913"/>
                    <a:pt x="420" y="918"/>
                  </a:cubicBezTo>
                  <a:cubicBezTo>
                    <a:pt x="277" y="944"/>
                    <a:pt x="0" y="1141"/>
                    <a:pt x="179" y="1292"/>
                  </a:cubicBezTo>
                  <a:cubicBezTo>
                    <a:pt x="259" y="1355"/>
                    <a:pt x="384" y="1364"/>
                    <a:pt x="482" y="1373"/>
                  </a:cubicBezTo>
                  <a:cubicBezTo>
                    <a:pt x="512" y="1375"/>
                    <a:pt x="542" y="1377"/>
                    <a:pt x="572" y="1377"/>
                  </a:cubicBezTo>
                  <a:cubicBezTo>
                    <a:pt x="651" y="1377"/>
                    <a:pt x="732" y="1364"/>
                    <a:pt x="803" y="1319"/>
                  </a:cubicBezTo>
                  <a:cubicBezTo>
                    <a:pt x="848" y="1292"/>
                    <a:pt x="893" y="1248"/>
                    <a:pt x="893" y="1194"/>
                  </a:cubicBezTo>
                  <a:cubicBezTo>
                    <a:pt x="961" y="1231"/>
                    <a:pt x="1037" y="1253"/>
                    <a:pt x="1111" y="1253"/>
                  </a:cubicBezTo>
                  <a:cubicBezTo>
                    <a:pt x="1161" y="1253"/>
                    <a:pt x="1211" y="1243"/>
                    <a:pt x="1258" y="1221"/>
                  </a:cubicBezTo>
                  <a:cubicBezTo>
                    <a:pt x="1312" y="1194"/>
                    <a:pt x="1365" y="1150"/>
                    <a:pt x="1365" y="1096"/>
                  </a:cubicBezTo>
                  <a:cubicBezTo>
                    <a:pt x="1365" y="1087"/>
                    <a:pt x="1365" y="1078"/>
                    <a:pt x="1365" y="1069"/>
                  </a:cubicBezTo>
                  <a:lnTo>
                    <a:pt x="1392" y="1069"/>
                  </a:lnTo>
                  <a:cubicBezTo>
                    <a:pt x="1407" y="1072"/>
                    <a:pt x="1422" y="1073"/>
                    <a:pt x="1437" y="1073"/>
                  </a:cubicBezTo>
                  <a:cubicBezTo>
                    <a:pt x="1466" y="1073"/>
                    <a:pt x="1496" y="1069"/>
                    <a:pt x="1526" y="1069"/>
                  </a:cubicBezTo>
                  <a:cubicBezTo>
                    <a:pt x="1571" y="1060"/>
                    <a:pt x="1624" y="1042"/>
                    <a:pt x="1651" y="1007"/>
                  </a:cubicBezTo>
                  <a:cubicBezTo>
                    <a:pt x="1669" y="971"/>
                    <a:pt x="1669" y="935"/>
                    <a:pt x="1651" y="900"/>
                  </a:cubicBezTo>
                  <a:cubicBezTo>
                    <a:pt x="1651" y="900"/>
                    <a:pt x="1647" y="896"/>
                    <a:pt x="1644" y="891"/>
                  </a:cubicBezTo>
                  <a:lnTo>
                    <a:pt x="1644" y="891"/>
                  </a:lnTo>
                  <a:cubicBezTo>
                    <a:pt x="1666" y="891"/>
                    <a:pt x="1685" y="893"/>
                    <a:pt x="1704" y="893"/>
                  </a:cubicBezTo>
                  <a:cubicBezTo>
                    <a:pt x="1724" y="893"/>
                    <a:pt x="1744" y="891"/>
                    <a:pt x="1767" y="882"/>
                  </a:cubicBezTo>
                  <a:cubicBezTo>
                    <a:pt x="1802" y="864"/>
                    <a:pt x="1829" y="828"/>
                    <a:pt x="1829" y="793"/>
                  </a:cubicBezTo>
                  <a:cubicBezTo>
                    <a:pt x="1829" y="793"/>
                    <a:pt x="1829" y="784"/>
                    <a:pt x="1829" y="784"/>
                  </a:cubicBezTo>
                  <a:cubicBezTo>
                    <a:pt x="1878" y="799"/>
                    <a:pt x="1927" y="805"/>
                    <a:pt x="1975" y="805"/>
                  </a:cubicBezTo>
                  <a:cubicBezTo>
                    <a:pt x="2014" y="805"/>
                    <a:pt x="2052" y="801"/>
                    <a:pt x="2088" y="793"/>
                  </a:cubicBezTo>
                  <a:cubicBezTo>
                    <a:pt x="2124" y="775"/>
                    <a:pt x="2159" y="757"/>
                    <a:pt x="2177" y="730"/>
                  </a:cubicBezTo>
                  <a:cubicBezTo>
                    <a:pt x="2195" y="695"/>
                    <a:pt x="2195" y="668"/>
                    <a:pt x="2177" y="641"/>
                  </a:cubicBezTo>
                  <a:cubicBezTo>
                    <a:pt x="2195" y="641"/>
                    <a:pt x="2222" y="650"/>
                    <a:pt x="2240" y="650"/>
                  </a:cubicBezTo>
                  <a:cubicBezTo>
                    <a:pt x="2284" y="650"/>
                    <a:pt x="2338" y="641"/>
                    <a:pt x="2356" y="605"/>
                  </a:cubicBezTo>
                  <a:cubicBezTo>
                    <a:pt x="2365" y="579"/>
                    <a:pt x="2365" y="561"/>
                    <a:pt x="2356" y="534"/>
                  </a:cubicBezTo>
                  <a:lnTo>
                    <a:pt x="2356" y="534"/>
                  </a:lnTo>
                  <a:cubicBezTo>
                    <a:pt x="2373" y="543"/>
                    <a:pt x="2391" y="552"/>
                    <a:pt x="2418" y="552"/>
                  </a:cubicBezTo>
                  <a:cubicBezTo>
                    <a:pt x="2454" y="561"/>
                    <a:pt x="2490" y="566"/>
                    <a:pt x="2527" y="566"/>
                  </a:cubicBezTo>
                  <a:cubicBezTo>
                    <a:pt x="2599" y="566"/>
                    <a:pt x="2671" y="546"/>
                    <a:pt x="2730" y="498"/>
                  </a:cubicBezTo>
                  <a:cubicBezTo>
                    <a:pt x="2739" y="489"/>
                    <a:pt x="2757" y="472"/>
                    <a:pt x="2757" y="454"/>
                  </a:cubicBezTo>
                  <a:cubicBezTo>
                    <a:pt x="2757" y="454"/>
                    <a:pt x="2757" y="445"/>
                    <a:pt x="2757" y="436"/>
                  </a:cubicBezTo>
                  <a:cubicBezTo>
                    <a:pt x="2795" y="450"/>
                    <a:pt x="2836" y="459"/>
                    <a:pt x="2877" y="459"/>
                  </a:cubicBezTo>
                  <a:cubicBezTo>
                    <a:pt x="2912" y="459"/>
                    <a:pt x="2947" y="452"/>
                    <a:pt x="2980" y="436"/>
                  </a:cubicBezTo>
                  <a:cubicBezTo>
                    <a:pt x="3007" y="418"/>
                    <a:pt x="3034" y="391"/>
                    <a:pt x="3034" y="356"/>
                  </a:cubicBezTo>
                  <a:cubicBezTo>
                    <a:pt x="3025" y="338"/>
                    <a:pt x="3016" y="329"/>
                    <a:pt x="3007" y="320"/>
                  </a:cubicBezTo>
                  <a:cubicBezTo>
                    <a:pt x="3007" y="311"/>
                    <a:pt x="3007" y="311"/>
                    <a:pt x="3007" y="311"/>
                  </a:cubicBezTo>
                  <a:cubicBezTo>
                    <a:pt x="3125" y="361"/>
                    <a:pt x="3247" y="393"/>
                    <a:pt x="3371" y="393"/>
                  </a:cubicBezTo>
                  <a:cubicBezTo>
                    <a:pt x="3425" y="393"/>
                    <a:pt x="3479" y="387"/>
                    <a:pt x="3533" y="373"/>
                  </a:cubicBezTo>
                  <a:cubicBezTo>
                    <a:pt x="3569" y="356"/>
                    <a:pt x="3613" y="329"/>
                    <a:pt x="3613" y="293"/>
                  </a:cubicBezTo>
                  <a:cubicBezTo>
                    <a:pt x="3613" y="275"/>
                    <a:pt x="3596" y="257"/>
                    <a:pt x="3587" y="240"/>
                  </a:cubicBezTo>
                  <a:cubicBezTo>
                    <a:pt x="3489" y="133"/>
                    <a:pt x="3346" y="97"/>
                    <a:pt x="3203" y="61"/>
                  </a:cubicBezTo>
                  <a:cubicBezTo>
                    <a:pt x="3105" y="34"/>
                    <a:pt x="3007" y="17"/>
                    <a:pt x="2900" y="8"/>
                  </a:cubicBezTo>
                  <a:cubicBezTo>
                    <a:pt x="2863" y="4"/>
                    <a:pt x="2818" y="0"/>
                    <a:pt x="2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478;p52">
              <a:extLst>
                <a:ext uri="{FF2B5EF4-FFF2-40B4-BE49-F238E27FC236}">
                  <a16:creationId xmlns:a16="http://schemas.microsoft.com/office/drawing/2014/main" id="{8C59D505-553F-CD02-1BAB-988CBE6E2B38}"/>
                </a:ext>
              </a:extLst>
            </p:cNvPr>
            <p:cNvSpPr/>
            <p:nvPr/>
          </p:nvSpPr>
          <p:spPr>
            <a:xfrm>
              <a:off x="5471344" y="92614"/>
              <a:ext cx="410420" cy="156518"/>
            </a:xfrm>
            <a:custGeom>
              <a:avLst/>
              <a:gdLst/>
              <a:ahLst/>
              <a:cxnLst/>
              <a:rect l="l" t="t" r="r" b="b"/>
              <a:pathLst>
                <a:path w="3498" h="1334" extrusionOk="0">
                  <a:moveTo>
                    <a:pt x="1704" y="330"/>
                  </a:moveTo>
                  <a:cubicBezTo>
                    <a:pt x="1708" y="333"/>
                    <a:pt x="1711" y="336"/>
                    <a:pt x="1714" y="339"/>
                  </a:cubicBezTo>
                  <a:lnTo>
                    <a:pt x="1714" y="339"/>
                  </a:lnTo>
                  <a:cubicBezTo>
                    <a:pt x="1711" y="336"/>
                    <a:pt x="1708" y="333"/>
                    <a:pt x="1704" y="330"/>
                  </a:cubicBezTo>
                  <a:close/>
                  <a:moveTo>
                    <a:pt x="3034" y="0"/>
                  </a:moveTo>
                  <a:lnTo>
                    <a:pt x="3034" y="0"/>
                  </a:lnTo>
                  <a:cubicBezTo>
                    <a:pt x="3123" y="45"/>
                    <a:pt x="3212" y="98"/>
                    <a:pt x="3283" y="161"/>
                  </a:cubicBezTo>
                  <a:cubicBezTo>
                    <a:pt x="3310" y="179"/>
                    <a:pt x="3328" y="214"/>
                    <a:pt x="3310" y="232"/>
                  </a:cubicBezTo>
                  <a:cubicBezTo>
                    <a:pt x="3301" y="250"/>
                    <a:pt x="3283" y="250"/>
                    <a:pt x="3274" y="250"/>
                  </a:cubicBezTo>
                  <a:cubicBezTo>
                    <a:pt x="3241" y="256"/>
                    <a:pt x="3208" y="258"/>
                    <a:pt x="3175" y="258"/>
                  </a:cubicBezTo>
                  <a:cubicBezTo>
                    <a:pt x="2997" y="258"/>
                    <a:pt x="2826" y="184"/>
                    <a:pt x="2668" y="116"/>
                  </a:cubicBezTo>
                  <a:lnTo>
                    <a:pt x="2668" y="116"/>
                  </a:lnTo>
                  <a:cubicBezTo>
                    <a:pt x="2712" y="152"/>
                    <a:pt x="2757" y="206"/>
                    <a:pt x="2775" y="259"/>
                  </a:cubicBezTo>
                  <a:cubicBezTo>
                    <a:pt x="2793" y="286"/>
                    <a:pt x="2793" y="330"/>
                    <a:pt x="2766" y="339"/>
                  </a:cubicBezTo>
                  <a:cubicBezTo>
                    <a:pt x="2761" y="344"/>
                    <a:pt x="2755" y="346"/>
                    <a:pt x="2748" y="346"/>
                  </a:cubicBezTo>
                  <a:cubicBezTo>
                    <a:pt x="2741" y="346"/>
                    <a:pt x="2735" y="344"/>
                    <a:pt x="2730" y="339"/>
                  </a:cubicBezTo>
                  <a:cubicBezTo>
                    <a:pt x="2641" y="321"/>
                    <a:pt x="2552" y="277"/>
                    <a:pt x="2489" y="214"/>
                  </a:cubicBezTo>
                  <a:lnTo>
                    <a:pt x="2489" y="214"/>
                  </a:lnTo>
                  <a:cubicBezTo>
                    <a:pt x="2507" y="250"/>
                    <a:pt x="2534" y="295"/>
                    <a:pt x="2561" y="330"/>
                  </a:cubicBezTo>
                  <a:cubicBezTo>
                    <a:pt x="2579" y="348"/>
                    <a:pt x="2588" y="384"/>
                    <a:pt x="2561" y="393"/>
                  </a:cubicBezTo>
                  <a:cubicBezTo>
                    <a:pt x="2561" y="393"/>
                    <a:pt x="2543" y="393"/>
                    <a:pt x="2534" y="384"/>
                  </a:cubicBezTo>
                  <a:cubicBezTo>
                    <a:pt x="2489" y="366"/>
                    <a:pt x="2418" y="348"/>
                    <a:pt x="2373" y="321"/>
                  </a:cubicBezTo>
                  <a:lnTo>
                    <a:pt x="2373" y="321"/>
                  </a:lnTo>
                  <a:cubicBezTo>
                    <a:pt x="2391" y="348"/>
                    <a:pt x="2418" y="384"/>
                    <a:pt x="2436" y="411"/>
                  </a:cubicBezTo>
                  <a:cubicBezTo>
                    <a:pt x="2436" y="420"/>
                    <a:pt x="2445" y="429"/>
                    <a:pt x="2436" y="437"/>
                  </a:cubicBezTo>
                  <a:cubicBezTo>
                    <a:pt x="2436" y="448"/>
                    <a:pt x="2427" y="452"/>
                    <a:pt x="2417" y="452"/>
                  </a:cubicBezTo>
                  <a:cubicBezTo>
                    <a:pt x="2411" y="452"/>
                    <a:pt x="2404" y="450"/>
                    <a:pt x="2400" y="446"/>
                  </a:cubicBezTo>
                  <a:cubicBezTo>
                    <a:pt x="2284" y="411"/>
                    <a:pt x="2186" y="348"/>
                    <a:pt x="2115" y="268"/>
                  </a:cubicBezTo>
                  <a:lnTo>
                    <a:pt x="2115" y="268"/>
                  </a:lnTo>
                  <a:cubicBezTo>
                    <a:pt x="2141" y="304"/>
                    <a:pt x="2168" y="339"/>
                    <a:pt x="2186" y="384"/>
                  </a:cubicBezTo>
                  <a:cubicBezTo>
                    <a:pt x="2195" y="402"/>
                    <a:pt x="2204" y="420"/>
                    <a:pt x="2186" y="429"/>
                  </a:cubicBezTo>
                  <a:cubicBezTo>
                    <a:pt x="2186" y="437"/>
                    <a:pt x="2177" y="437"/>
                    <a:pt x="2168" y="437"/>
                  </a:cubicBezTo>
                  <a:cubicBezTo>
                    <a:pt x="2106" y="429"/>
                    <a:pt x="2043" y="384"/>
                    <a:pt x="1999" y="348"/>
                  </a:cubicBezTo>
                  <a:lnTo>
                    <a:pt x="1999" y="348"/>
                  </a:lnTo>
                  <a:cubicBezTo>
                    <a:pt x="2043" y="393"/>
                    <a:pt x="2079" y="446"/>
                    <a:pt x="2115" y="509"/>
                  </a:cubicBezTo>
                  <a:cubicBezTo>
                    <a:pt x="2115" y="518"/>
                    <a:pt x="2124" y="527"/>
                    <a:pt x="2115" y="536"/>
                  </a:cubicBezTo>
                  <a:cubicBezTo>
                    <a:pt x="2115" y="553"/>
                    <a:pt x="2100" y="559"/>
                    <a:pt x="2083" y="559"/>
                  </a:cubicBezTo>
                  <a:cubicBezTo>
                    <a:pt x="2073" y="559"/>
                    <a:pt x="2062" y="557"/>
                    <a:pt x="2052" y="553"/>
                  </a:cubicBezTo>
                  <a:cubicBezTo>
                    <a:pt x="1922" y="519"/>
                    <a:pt x="1818" y="434"/>
                    <a:pt x="1714" y="339"/>
                  </a:cubicBezTo>
                  <a:lnTo>
                    <a:pt x="1714" y="339"/>
                  </a:lnTo>
                  <a:cubicBezTo>
                    <a:pt x="1799" y="418"/>
                    <a:pt x="1866" y="513"/>
                    <a:pt x="1901" y="625"/>
                  </a:cubicBezTo>
                  <a:cubicBezTo>
                    <a:pt x="1910" y="643"/>
                    <a:pt x="1918" y="660"/>
                    <a:pt x="1901" y="678"/>
                  </a:cubicBezTo>
                  <a:lnTo>
                    <a:pt x="1874" y="678"/>
                  </a:lnTo>
                  <a:cubicBezTo>
                    <a:pt x="1811" y="678"/>
                    <a:pt x="1758" y="643"/>
                    <a:pt x="1704" y="616"/>
                  </a:cubicBezTo>
                  <a:cubicBezTo>
                    <a:pt x="1642" y="571"/>
                    <a:pt x="1579" y="527"/>
                    <a:pt x="1526" y="482"/>
                  </a:cubicBezTo>
                  <a:lnTo>
                    <a:pt x="1526" y="482"/>
                  </a:lnTo>
                  <a:cubicBezTo>
                    <a:pt x="1579" y="527"/>
                    <a:pt x="1624" y="580"/>
                    <a:pt x="1651" y="652"/>
                  </a:cubicBezTo>
                  <a:cubicBezTo>
                    <a:pt x="1660" y="669"/>
                    <a:pt x="1660" y="696"/>
                    <a:pt x="1642" y="705"/>
                  </a:cubicBezTo>
                  <a:lnTo>
                    <a:pt x="1615" y="705"/>
                  </a:lnTo>
                  <a:cubicBezTo>
                    <a:pt x="1544" y="669"/>
                    <a:pt x="1472" y="625"/>
                    <a:pt x="1410" y="562"/>
                  </a:cubicBezTo>
                  <a:lnTo>
                    <a:pt x="1410" y="562"/>
                  </a:lnTo>
                  <a:cubicBezTo>
                    <a:pt x="1455" y="607"/>
                    <a:pt x="1499" y="661"/>
                    <a:pt x="1535" y="723"/>
                  </a:cubicBezTo>
                  <a:cubicBezTo>
                    <a:pt x="1544" y="732"/>
                    <a:pt x="1544" y="741"/>
                    <a:pt x="1544" y="750"/>
                  </a:cubicBezTo>
                  <a:cubicBezTo>
                    <a:pt x="1544" y="770"/>
                    <a:pt x="1519" y="780"/>
                    <a:pt x="1495" y="780"/>
                  </a:cubicBezTo>
                  <a:cubicBezTo>
                    <a:pt x="1487" y="780"/>
                    <a:pt x="1479" y="779"/>
                    <a:pt x="1472" y="776"/>
                  </a:cubicBezTo>
                  <a:cubicBezTo>
                    <a:pt x="1356" y="741"/>
                    <a:pt x="1232" y="696"/>
                    <a:pt x="1142" y="616"/>
                  </a:cubicBezTo>
                  <a:lnTo>
                    <a:pt x="1142" y="616"/>
                  </a:lnTo>
                  <a:cubicBezTo>
                    <a:pt x="1205" y="687"/>
                    <a:pt x="1276" y="768"/>
                    <a:pt x="1339" y="839"/>
                  </a:cubicBezTo>
                  <a:cubicBezTo>
                    <a:pt x="1365" y="857"/>
                    <a:pt x="1383" y="892"/>
                    <a:pt x="1374" y="919"/>
                  </a:cubicBezTo>
                  <a:cubicBezTo>
                    <a:pt x="1365" y="946"/>
                    <a:pt x="1347" y="955"/>
                    <a:pt x="1321" y="955"/>
                  </a:cubicBezTo>
                  <a:cubicBezTo>
                    <a:pt x="1294" y="955"/>
                    <a:pt x="1276" y="946"/>
                    <a:pt x="1258" y="937"/>
                  </a:cubicBezTo>
                  <a:cubicBezTo>
                    <a:pt x="1151" y="892"/>
                    <a:pt x="1062" y="848"/>
                    <a:pt x="973" y="785"/>
                  </a:cubicBezTo>
                  <a:lnTo>
                    <a:pt x="973" y="785"/>
                  </a:lnTo>
                  <a:cubicBezTo>
                    <a:pt x="1017" y="821"/>
                    <a:pt x="1071" y="866"/>
                    <a:pt x="1116" y="910"/>
                  </a:cubicBezTo>
                  <a:cubicBezTo>
                    <a:pt x="1124" y="928"/>
                    <a:pt x="1142" y="946"/>
                    <a:pt x="1142" y="964"/>
                  </a:cubicBezTo>
                  <a:cubicBezTo>
                    <a:pt x="1136" y="984"/>
                    <a:pt x="1109" y="994"/>
                    <a:pt x="1081" y="994"/>
                  </a:cubicBezTo>
                  <a:cubicBezTo>
                    <a:pt x="1071" y="994"/>
                    <a:pt x="1062" y="993"/>
                    <a:pt x="1053" y="991"/>
                  </a:cubicBezTo>
                  <a:cubicBezTo>
                    <a:pt x="937" y="955"/>
                    <a:pt x="830" y="919"/>
                    <a:pt x="723" y="866"/>
                  </a:cubicBezTo>
                  <a:lnTo>
                    <a:pt x="723" y="866"/>
                  </a:lnTo>
                  <a:lnTo>
                    <a:pt x="910" y="1044"/>
                  </a:lnTo>
                  <a:cubicBezTo>
                    <a:pt x="910" y="1044"/>
                    <a:pt x="919" y="1053"/>
                    <a:pt x="919" y="1062"/>
                  </a:cubicBezTo>
                  <a:cubicBezTo>
                    <a:pt x="926" y="1082"/>
                    <a:pt x="903" y="1092"/>
                    <a:pt x="879" y="1092"/>
                  </a:cubicBezTo>
                  <a:cubicBezTo>
                    <a:pt x="871" y="1092"/>
                    <a:pt x="864" y="1091"/>
                    <a:pt x="857" y="1089"/>
                  </a:cubicBezTo>
                  <a:cubicBezTo>
                    <a:pt x="741" y="1062"/>
                    <a:pt x="634" y="1017"/>
                    <a:pt x="527" y="964"/>
                  </a:cubicBezTo>
                  <a:lnTo>
                    <a:pt x="527" y="964"/>
                  </a:lnTo>
                  <a:cubicBezTo>
                    <a:pt x="571" y="1008"/>
                    <a:pt x="616" y="1062"/>
                    <a:pt x="661" y="1115"/>
                  </a:cubicBezTo>
                  <a:cubicBezTo>
                    <a:pt x="661" y="1124"/>
                    <a:pt x="669" y="1142"/>
                    <a:pt x="669" y="1151"/>
                  </a:cubicBezTo>
                  <a:cubicBezTo>
                    <a:pt x="669" y="1178"/>
                    <a:pt x="638" y="1190"/>
                    <a:pt x="612" y="1190"/>
                  </a:cubicBezTo>
                  <a:cubicBezTo>
                    <a:pt x="603" y="1190"/>
                    <a:pt x="596" y="1189"/>
                    <a:pt x="589" y="1187"/>
                  </a:cubicBezTo>
                  <a:cubicBezTo>
                    <a:pt x="500" y="1169"/>
                    <a:pt x="411" y="1133"/>
                    <a:pt x="330" y="1089"/>
                  </a:cubicBezTo>
                  <a:lnTo>
                    <a:pt x="330" y="1089"/>
                  </a:lnTo>
                  <a:cubicBezTo>
                    <a:pt x="393" y="1124"/>
                    <a:pt x="446" y="1169"/>
                    <a:pt x="500" y="1223"/>
                  </a:cubicBezTo>
                  <a:cubicBezTo>
                    <a:pt x="509" y="1231"/>
                    <a:pt x="518" y="1249"/>
                    <a:pt x="518" y="1267"/>
                  </a:cubicBezTo>
                  <a:cubicBezTo>
                    <a:pt x="509" y="1285"/>
                    <a:pt x="482" y="1285"/>
                    <a:pt x="455" y="1285"/>
                  </a:cubicBezTo>
                  <a:cubicBezTo>
                    <a:pt x="304" y="1249"/>
                    <a:pt x="152" y="1205"/>
                    <a:pt x="0" y="1133"/>
                  </a:cubicBezTo>
                  <a:lnTo>
                    <a:pt x="0" y="1133"/>
                  </a:lnTo>
                  <a:cubicBezTo>
                    <a:pt x="0" y="1178"/>
                    <a:pt x="18" y="1214"/>
                    <a:pt x="63" y="1249"/>
                  </a:cubicBezTo>
                  <a:cubicBezTo>
                    <a:pt x="143" y="1312"/>
                    <a:pt x="268" y="1321"/>
                    <a:pt x="366" y="1330"/>
                  </a:cubicBezTo>
                  <a:cubicBezTo>
                    <a:pt x="396" y="1332"/>
                    <a:pt x="426" y="1334"/>
                    <a:pt x="456" y="1334"/>
                  </a:cubicBezTo>
                  <a:cubicBezTo>
                    <a:pt x="535" y="1334"/>
                    <a:pt x="616" y="1321"/>
                    <a:pt x="687" y="1276"/>
                  </a:cubicBezTo>
                  <a:cubicBezTo>
                    <a:pt x="732" y="1249"/>
                    <a:pt x="777" y="1205"/>
                    <a:pt x="777" y="1151"/>
                  </a:cubicBezTo>
                  <a:cubicBezTo>
                    <a:pt x="845" y="1188"/>
                    <a:pt x="921" y="1210"/>
                    <a:pt x="995" y="1210"/>
                  </a:cubicBezTo>
                  <a:cubicBezTo>
                    <a:pt x="1045" y="1210"/>
                    <a:pt x="1095" y="1200"/>
                    <a:pt x="1142" y="1178"/>
                  </a:cubicBezTo>
                  <a:cubicBezTo>
                    <a:pt x="1196" y="1151"/>
                    <a:pt x="1249" y="1107"/>
                    <a:pt x="1249" y="1053"/>
                  </a:cubicBezTo>
                  <a:cubicBezTo>
                    <a:pt x="1249" y="1044"/>
                    <a:pt x="1249" y="1035"/>
                    <a:pt x="1249" y="1026"/>
                  </a:cubicBezTo>
                  <a:lnTo>
                    <a:pt x="1276" y="1026"/>
                  </a:lnTo>
                  <a:cubicBezTo>
                    <a:pt x="1291" y="1029"/>
                    <a:pt x="1306" y="1030"/>
                    <a:pt x="1321" y="1030"/>
                  </a:cubicBezTo>
                  <a:cubicBezTo>
                    <a:pt x="1350" y="1030"/>
                    <a:pt x="1380" y="1026"/>
                    <a:pt x="1410" y="1026"/>
                  </a:cubicBezTo>
                  <a:cubicBezTo>
                    <a:pt x="1455" y="1017"/>
                    <a:pt x="1508" y="999"/>
                    <a:pt x="1535" y="964"/>
                  </a:cubicBezTo>
                  <a:cubicBezTo>
                    <a:pt x="1553" y="928"/>
                    <a:pt x="1553" y="892"/>
                    <a:pt x="1535" y="857"/>
                  </a:cubicBezTo>
                  <a:cubicBezTo>
                    <a:pt x="1535" y="857"/>
                    <a:pt x="1531" y="853"/>
                    <a:pt x="1528" y="848"/>
                  </a:cubicBezTo>
                  <a:lnTo>
                    <a:pt x="1528" y="848"/>
                  </a:lnTo>
                  <a:cubicBezTo>
                    <a:pt x="1550" y="848"/>
                    <a:pt x="1569" y="850"/>
                    <a:pt x="1588" y="850"/>
                  </a:cubicBezTo>
                  <a:cubicBezTo>
                    <a:pt x="1608" y="850"/>
                    <a:pt x="1628" y="848"/>
                    <a:pt x="1651" y="839"/>
                  </a:cubicBezTo>
                  <a:cubicBezTo>
                    <a:pt x="1686" y="821"/>
                    <a:pt x="1713" y="785"/>
                    <a:pt x="1713" y="750"/>
                  </a:cubicBezTo>
                  <a:cubicBezTo>
                    <a:pt x="1713" y="750"/>
                    <a:pt x="1713" y="741"/>
                    <a:pt x="1713" y="741"/>
                  </a:cubicBezTo>
                  <a:cubicBezTo>
                    <a:pt x="1762" y="756"/>
                    <a:pt x="1811" y="762"/>
                    <a:pt x="1859" y="762"/>
                  </a:cubicBezTo>
                  <a:cubicBezTo>
                    <a:pt x="1898" y="762"/>
                    <a:pt x="1936" y="758"/>
                    <a:pt x="1972" y="750"/>
                  </a:cubicBezTo>
                  <a:cubicBezTo>
                    <a:pt x="2008" y="732"/>
                    <a:pt x="2043" y="714"/>
                    <a:pt x="2061" y="687"/>
                  </a:cubicBezTo>
                  <a:cubicBezTo>
                    <a:pt x="2079" y="652"/>
                    <a:pt x="2079" y="625"/>
                    <a:pt x="2061" y="598"/>
                  </a:cubicBezTo>
                  <a:cubicBezTo>
                    <a:pt x="2079" y="598"/>
                    <a:pt x="2106" y="607"/>
                    <a:pt x="2124" y="607"/>
                  </a:cubicBezTo>
                  <a:cubicBezTo>
                    <a:pt x="2168" y="607"/>
                    <a:pt x="2222" y="598"/>
                    <a:pt x="2240" y="562"/>
                  </a:cubicBezTo>
                  <a:cubicBezTo>
                    <a:pt x="2249" y="536"/>
                    <a:pt x="2249" y="518"/>
                    <a:pt x="2240" y="491"/>
                  </a:cubicBezTo>
                  <a:lnTo>
                    <a:pt x="2240" y="491"/>
                  </a:lnTo>
                  <a:cubicBezTo>
                    <a:pt x="2257" y="500"/>
                    <a:pt x="2275" y="509"/>
                    <a:pt x="2302" y="509"/>
                  </a:cubicBezTo>
                  <a:cubicBezTo>
                    <a:pt x="2338" y="518"/>
                    <a:pt x="2374" y="523"/>
                    <a:pt x="2411" y="523"/>
                  </a:cubicBezTo>
                  <a:cubicBezTo>
                    <a:pt x="2483" y="523"/>
                    <a:pt x="2555" y="503"/>
                    <a:pt x="2614" y="455"/>
                  </a:cubicBezTo>
                  <a:cubicBezTo>
                    <a:pt x="2623" y="446"/>
                    <a:pt x="2641" y="429"/>
                    <a:pt x="2641" y="411"/>
                  </a:cubicBezTo>
                  <a:cubicBezTo>
                    <a:pt x="2641" y="411"/>
                    <a:pt x="2641" y="402"/>
                    <a:pt x="2641" y="393"/>
                  </a:cubicBezTo>
                  <a:cubicBezTo>
                    <a:pt x="2679" y="407"/>
                    <a:pt x="2720" y="416"/>
                    <a:pt x="2761" y="416"/>
                  </a:cubicBezTo>
                  <a:cubicBezTo>
                    <a:pt x="2796" y="416"/>
                    <a:pt x="2831" y="409"/>
                    <a:pt x="2864" y="393"/>
                  </a:cubicBezTo>
                  <a:cubicBezTo>
                    <a:pt x="2891" y="375"/>
                    <a:pt x="2918" y="348"/>
                    <a:pt x="2918" y="313"/>
                  </a:cubicBezTo>
                  <a:cubicBezTo>
                    <a:pt x="2909" y="295"/>
                    <a:pt x="2900" y="286"/>
                    <a:pt x="2891" y="277"/>
                  </a:cubicBezTo>
                  <a:cubicBezTo>
                    <a:pt x="2891" y="268"/>
                    <a:pt x="2891" y="268"/>
                    <a:pt x="2891" y="268"/>
                  </a:cubicBezTo>
                  <a:cubicBezTo>
                    <a:pt x="3009" y="318"/>
                    <a:pt x="3131" y="350"/>
                    <a:pt x="3255" y="350"/>
                  </a:cubicBezTo>
                  <a:cubicBezTo>
                    <a:pt x="3309" y="350"/>
                    <a:pt x="3363" y="344"/>
                    <a:pt x="3417" y="330"/>
                  </a:cubicBezTo>
                  <a:cubicBezTo>
                    <a:pt x="3453" y="313"/>
                    <a:pt x="3497" y="286"/>
                    <a:pt x="3497" y="250"/>
                  </a:cubicBezTo>
                  <a:cubicBezTo>
                    <a:pt x="3497" y="232"/>
                    <a:pt x="3480" y="214"/>
                    <a:pt x="3471" y="197"/>
                  </a:cubicBezTo>
                  <a:cubicBezTo>
                    <a:pt x="3373" y="90"/>
                    <a:pt x="3230" y="54"/>
                    <a:pt x="3087" y="18"/>
                  </a:cubicBezTo>
                  <a:cubicBezTo>
                    <a:pt x="3069" y="9"/>
                    <a:pt x="3051" y="9"/>
                    <a:pt x="303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479;p52">
              <a:extLst>
                <a:ext uri="{FF2B5EF4-FFF2-40B4-BE49-F238E27FC236}">
                  <a16:creationId xmlns:a16="http://schemas.microsoft.com/office/drawing/2014/main" id="{DB081A11-8D9C-FFF4-B194-EBCC18C2E6F4}"/>
                </a:ext>
              </a:extLst>
            </p:cNvPr>
            <p:cNvSpPr/>
            <p:nvPr/>
          </p:nvSpPr>
          <p:spPr>
            <a:xfrm>
              <a:off x="5457733" y="87569"/>
              <a:ext cx="402090" cy="157926"/>
            </a:xfrm>
            <a:custGeom>
              <a:avLst/>
              <a:gdLst/>
              <a:ahLst/>
              <a:cxnLst/>
              <a:rect l="l" t="t" r="r" b="b"/>
              <a:pathLst>
                <a:path w="3427" h="1346" extrusionOk="0">
                  <a:moveTo>
                    <a:pt x="2772" y="0"/>
                  </a:moveTo>
                  <a:cubicBezTo>
                    <a:pt x="2704" y="0"/>
                    <a:pt x="2635" y="8"/>
                    <a:pt x="2588" y="34"/>
                  </a:cubicBezTo>
                  <a:cubicBezTo>
                    <a:pt x="2552" y="52"/>
                    <a:pt x="2543" y="79"/>
                    <a:pt x="2552" y="88"/>
                  </a:cubicBezTo>
                  <a:cubicBezTo>
                    <a:pt x="2525" y="88"/>
                    <a:pt x="2498" y="79"/>
                    <a:pt x="2472" y="70"/>
                  </a:cubicBezTo>
                  <a:cubicBezTo>
                    <a:pt x="2449" y="66"/>
                    <a:pt x="2424" y="64"/>
                    <a:pt x="2398" y="64"/>
                  </a:cubicBezTo>
                  <a:cubicBezTo>
                    <a:pt x="2362" y="64"/>
                    <a:pt x="2324" y="69"/>
                    <a:pt x="2293" y="79"/>
                  </a:cubicBezTo>
                  <a:cubicBezTo>
                    <a:pt x="2257" y="97"/>
                    <a:pt x="2249" y="115"/>
                    <a:pt x="2249" y="133"/>
                  </a:cubicBezTo>
                  <a:cubicBezTo>
                    <a:pt x="2240" y="124"/>
                    <a:pt x="2240" y="124"/>
                    <a:pt x="2231" y="124"/>
                  </a:cubicBezTo>
                  <a:cubicBezTo>
                    <a:pt x="2216" y="121"/>
                    <a:pt x="2198" y="119"/>
                    <a:pt x="2179" y="119"/>
                  </a:cubicBezTo>
                  <a:cubicBezTo>
                    <a:pt x="2085" y="119"/>
                    <a:pt x="1954" y="155"/>
                    <a:pt x="1910" y="222"/>
                  </a:cubicBezTo>
                  <a:cubicBezTo>
                    <a:pt x="1901" y="231"/>
                    <a:pt x="1901" y="249"/>
                    <a:pt x="1910" y="257"/>
                  </a:cubicBezTo>
                  <a:cubicBezTo>
                    <a:pt x="1883" y="257"/>
                    <a:pt x="1847" y="249"/>
                    <a:pt x="1820" y="249"/>
                  </a:cubicBezTo>
                  <a:cubicBezTo>
                    <a:pt x="1785" y="249"/>
                    <a:pt x="1660" y="275"/>
                    <a:pt x="1633" y="320"/>
                  </a:cubicBezTo>
                  <a:cubicBezTo>
                    <a:pt x="1624" y="311"/>
                    <a:pt x="1606" y="311"/>
                    <a:pt x="1597" y="311"/>
                  </a:cubicBezTo>
                  <a:cubicBezTo>
                    <a:pt x="1583" y="307"/>
                    <a:pt x="1567" y="306"/>
                    <a:pt x="1549" y="306"/>
                  </a:cubicBezTo>
                  <a:cubicBezTo>
                    <a:pt x="1475" y="306"/>
                    <a:pt x="1380" y="336"/>
                    <a:pt x="1365" y="400"/>
                  </a:cubicBezTo>
                  <a:cubicBezTo>
                    <a:pt x="1365" y="418"/>
                    <a:pt x="1365" y="427"/>
                    <a:pt x="1374" y="445"/>
                  </a:cubicBezTo>
                  <a:cubicBezTo>
                    <a:pt x="1365" y="445"/>
                    <a:pt x="1365" y="436"/>
                    <a:pt x="1356" y="436"/>
                  </a:cubicBezTo>
                  <a:cubicBezTo>
                    <a:pt x="1330" y="429"/>
                    <a:pt x="1289" y="423"/>
                    <a:pt x="1247" y="423"/>
                  </a:cubicBezTo>
                  <a:cubicBezTo>
                    <a:pt x="1173" y="423"/>
                    <a:pt x="1098" y="443"/>
                    <a:pt x="1098" y="516"/>
                  </a:cubicBezTo>
                  <a:cubicBezTo>
                    <a:pt x="1080" y="516"/>
                    <a:pt x="1071" y="507"/>
                    <a:pt x="1062" y="507"/>
                  </a:cubicBezTo>
                  <a:cubicBezTo>
                    <a:pt x="991" y="507"/>
                    <a:pt x="893" y="552"/>
                    <a:pt x="919" y="632"/>
                  </a:cubicBezTo>
                  <a:cubicBezTo>
                    <a:pt x="928" y="659"/>
                    <a:pt x="946" y="686"/>
                    <a:pt x="964" y="712"/>
                  </a:cubicBezTo>
                  <a:cubicBezTo>
                    <a:pt x="919" y="695"/>
                    <a:pt x="884" y="677"/>
                    <a:pt x="830" y="677"/>
                  </a:cubicBezTo>
                  <a:cubicBezTo>
                    <a:pt x="825" y="676"/>
                    <a:pt x="820" y="676"/>
                    <a:pt x="815" y="676"/>
                  </a:cubicBezTo>
                  <a:cubicBezTo>
                    <a:pt x="709" y="676"/>
                    <a:pt x="563" y="763"/>
                    <a:pt x="580" y="882"/>
                  </a:cubicBezTo>
                  <a:cubicBezTo>
                    <a:pt x="580" y="900"/>
                    <a:pt x="589" y="909"/>
                    <a:pt x="589" y="918"/>
                  </a:cubicBezTo>
                  <a:cubicBezTo>
                    <a:pt x="562" y="913"/>
                    <a:pt x="533" y="911"/>
                    <a:pt x="504" y="911"/>
                  </a:cubicBezTo>
                  <a:cubicBezTo>
                    <a:pt x="475" y="911"/>
                    <a:pt x="446" y="913"/>
                    <a:pt x="420" y="918"/>
                  </a:cubicBezTo>
                  <a:cubicBezTo>
                    <a:pt x="277" y="944"/>
                    <a:pt x="0" y="1141"/>
                    <a:pt x="179" y="1292"/>
                  </a:cubicBezTo>
                  <a:cubicBezTo>
                    <a:pt x="206" y="1310"/>
                    <a:pt x="241" y="1328"/>
                    <a:pt x="286" y="1346"/>
                  </a:cubicBezTo>
                  <a:cubicBezTo>
                    <a:pt x="1160" y="614"/>
                    <a:pt x="2284" y="186"/>
                    <a:pt x="3426" y="133"/>
                  </a:cubicBezTo>
                  <a:cubicBezTo>
                    <a:pt x="3355" y="97"/>
                    <a:pt x="3274" y="79"/>
                    <a:pt x="3203" y="61"/>
                  </a:cubicBezTo>
                  <a:cubicBezTo>
                    <a:pt x="3105" y="34"/>
                    <a:pt x="3007" y="17"/>
                    <a:pt x="2900" y="8"/>
                  </a:cubicBezTo>
                  <a:cubicBezTo>
                    <a:pt x="2863" y="4"/>
                    <a:pt x="2818" y="0"/>
                    <a:pt x="2772"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480;p52">
              <a:extLst>
                <a:ext uri="{FF2B5EF4-FFF2-40B4-BE49-F238E27FC236}">
                  <a16:creationId xmlns:a16="http://schemas.microsoft.com/office/drawing/2014/main" id="{A0348365-FC6B-C636-7821-4F7B4EE569EC}"/>
                </a:ext>
              </a:extLst>
            </p:cNvPr>
            <p:cNvSpPr/>
            <p:nvPr/>
          </p:nvSpPr>
          <p:spPr>
            <a:xfrm>
              <a:off x="5404349" y="73255"/>
              <a:ext cx="497245" cy="211429"/>
            </a:xfrm>
            <a:custGeom>
              <a:avLst/>
              <a:gdLst/>
              <a:ahLst/>
              <a:cxnLst/>
              <a:rect l="l" t="t" r="r" b="b"/>
              <a:pathLst>
                <a:path w="4238" h="1802" extrusionOk="0">
                  <a:moveTo>
                    <a:pt x="3844" y="1"/>
                  </a:moveTo>
                  <a:cubicBezTo>
                    <a:pt x="3793" y="1"/>
                    <a:pt x="3743" y="2"/>
                    <a:pt x="3694" y="5"/>
                  </a:cubicBezTo>
                  <a:cubicBezTo>
                    <a:pt x="3105" y="40"/>
                    <a:pt x="2507" y="130"/>
                    <a:pt x="1954" y="335"/>
                  </a:cubicBezTo>
                  <a:cubicBezTo>
                    <a:pt x="1695" y="433"/>
                    <a:pt x="1455" y="549"/>
                    <a:pt x="1214" y="674"/>
                  </a:cubicBezTo>
                  <a:cubicBezTo>
                    <a:pt x="1026" y="772"/>
                    <a:pt x="848" y="879"/>
                    <a:pt x="670" y="1004"/>
                  </a:cubicBezTo>
                  <a:cubicBezTo>
                    <a:pt x="518" y="1102"/>
                    <a:pt x="375" y="1218"/>
                    <a:pt x="250" y="1352"/>
                  </a:cubicBezTo>
                  <a:cubicBezTo>
                    <a:pt x="152" y="1450"/>
                    <a:pt x="0" y="1584"/>
                    <a:pt x="63" y="1735"/>
                  </a:cubicBezTo>
                  <a:cubicBezTo>
                    <a:pt x="80" y="1783"/>
                    <a:pt x="109" y="1801"/>
                    <a:pt x="143" y="1801"/>
                  </a:cubicBezTo>
                  <a:cubicBezTo>
                    <a:pt x="231" y="1801"/>
                    <a:pt x="353" y="1682"/>
                    <a:pt x="411" y="1637"/>
                  </a:cubicBezTo>
                  <a:cubicBezTo>
                    <a:pt x="562" y="1512"/>
                    <a:pt x="696" y="1379"/>
                    <a:pt x="848" y="1245"/>
                  </a:cubicBezTo>
                  <a:cubicBezTo>
                    <a:pt x="1232" y="915"/>
                    <a:pt x="1678" y="656"/>
                    <a:pt x="2159" y="486"/>
                  </a:cubicBezTo>
                  <a:cubicBezTo>
                    <a:pt x="2784" y="272"/>
                    <a:pt x="3453" y="219"/>
                    <a:pt x="4104" y="103"/>
                  </a:cubicBezTo>
                  <a:cubicBezTo>
                    <a:pt x="4149" y="94"/>
                    <a:pt x="4193" y="85"/>
                    <a:pt x="4238" y="58"/>
                  </a:cubicBezTo>
                  <a:cubicBezTo>
                    <a:pt x="4115" y="13"/>
                    <a:pt x="3978" y="1"/>
                    <a:pt x="38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481;p52">
              <a:extLst>
                <a:ext uri="{FF2B5EF4-FFF2-40B4-BE49-F238E27FC236}">
                  <a16:creationId xmlns:a16="http://schemas.microsoft.com/office/drawing/2014/main" id="{820A4298-1C4F-B6F5-5082-66B578713737}"/>
                </a:ext>
              </a:extLst>
            </p:cNvPr>
            <p:cNvSpPr/>
            <p:nvPr/>
          </p:nvSpPr>
          <p:spPr>
            <a:xfrm>
              <a:off x="5407517" y="241505"/>
              <a:ext cx="71219" cy="43177"/>
            </a:xfrm>
            <a:custGeom>
              <a:avLst/>
              <a:gdLst/>
              <a:ahLst/>
              <a:cxnLst/>
              <a:rect l="l" t="t" r="r" b="b"/>
              <a:pathLst>
                <a:path w="607" h="368" extrusionOk="0">
                  <a:moveTo>
                    <a:pt x="471" y="0"/>
                  </a:moveTo>
                  <a:cubicBezTo>
                    <a:pt x="347" y="0"/>
                    <a:pt x="225" y="17"/>
                    <a:pt x="107" y="43"/>
                  </a:cubicBezTo>
                  <a:cubicBezTo>
                    <a:pt x="45" y="123"/>
                    <a:pt x="0" y="203"/>
                    <a:pt x="36" y="301"/>
                  </a:cubicBezTo>
                  <a:cubicBezTo>
                    <a:pt x="53" y="349"/>
                    <a:pt x="82" y="367"/>
                    <a:pt x="116" y="367"/>
                  </a:cubicBezTo>
                  <a:cubicBezTo>
                    <a:pt x="204" y="367"/>
                    <a:pt x="326" y="248"/>
                    <a:pt x="384" y="203"/>
                  </a:cubicBezTo>
                  <a:cubicBezTo>
                    <a:pt x="455" y="141"/>
                    <a:pt x="535" y="78"/>
                    <a:pt x="607" y="7"/>
                  </a:cubicBezTo>
                  <a:cubicBezTo>
                    <a:pt x="561" y="2"/>
                    <a:pt x="516" y="0"/>
                    <a:pt x="47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482;p52">
              <a:extLst>
                <a:ext uri="{FF2B5EF4-FFF2-40B4-BE49-F238E27FC236}">
                  <a16:creationId xmlns:a16="http://schemas.microsoft.com/office/drawing/2014/main" id="{231A242E-EB25-2676-4561-F1B5E673355B}"/>
                </a:ext>
              </a:extLst>
            </p:cNvPr>
            <p:cNvSpPr/>
            <p:nvPr/>
          </p:nvSpPr>
          <p:spPr>
            <a:xfrm>
              <a:off x="5435793" y="73255"/>
              <a:ext cx="465800" cy="156518"/>
            </a:xfrm>
            <a:custGeom>
              <a:avLst/>
              <a:gdLst/>
              <a:ahLst/>
              <a:cxnLst/>
              <a:rect l="l" t="t" r="r" b="b"/>
              <a:pathLst>
                <a:path w="3970" h="1334" extrusionOk="0">
                  <a:moveTo>
                    <a:pt x="3576" y="1"/>
                  </a:moveTo>
                  <a:cubicBezTo>
                    <a:pt x="3525" y="1"/>
                    <a:pt x="3475" y="2"/>
                    <a:pt x="3426" y="5"/>
                  </a:cubicBezTo>
                  <a:cubicBezTo>
                    <a:pt x="2837" y="40"/>
                    <a:pt x="2239" y="130"/>
                    <a:pt x="1686" y="335"/>
                  </a:cubicBezTo>
                  <a:cubicBezTo>
                    <a:pt x="1427" y="433"/>
                    <a:pt x="1187" y="549"/>
                    <a:pt x="946" y="674"/>
                  </a:cubicBezTo>
                  <a:cubicBezTo>
                    <a:pt x="758" y="772"/>
                    <a:pt x="580" y="879"/>
                    <a:pt x="402" y="1004"/>
                  </a:cubicBezTo>
                  <a:cubicBezTo>
                    <a:pt x="259" y="1102"/>
                    <a:pt x="125" y="1209"/>
                    <a:pt x="0" y="1334"/>
                  </a:cubicBezTo>
                  <a:cubicBezTo>
                    <a:pt x="357" y="1227"/>
                    <a:pt x="678" y="986"/>
                    <a:pt x="1008" y="790"/>
                  </a:cubicBezTo>
                  <a:cubicBezTo>
                    <a:pt x="1848" y="276"/>
                    <a:pt x="2852" y="66"/>
                    <a:pt x="3839" y="66"/>
                  </a:cubicBezTo>
                  <a:cubicBezTo>
                    <a:pt x="3880" y="66"/>
                    <a:pt x="3920" y="66"/>
                    <a:pt x="3961" y="67"/>
                  </a:cubicBezTo>
                  <a:cubicBezTo>
                    <a:pt x="3961" y="58"/>
                    <a:pt x="3970" y="58"/>
                    <a:pt x="3970" y="58"/>
                  </a:cubicBezTo>
                  <a:cubicBezTo>
                    <a:pt x="3847" y="13"/>
                    <a:pt x="3710" y="1"/>
                    <a:pt x="3576"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483;p52">
              <a:extLst>
                <a:ext uri="{FF2B5EF4-FFF2-40B4-BE49-F238E27FC236}">
                  <a16:creationId xmlns:a16="http://schemas.microsoft.com/office/drawing/2014/main" id="{95C155B6-CD64-DB74-D8A3-CE978B19F32F}"/>
                </a:ext>
              </a:extLst>
            </p:cNvPr>
            <p:cNvSpPr/>
            <p:nvPr/>
          </p:nvSpPr>
          <p:spPr>
            <a:xfrm>
              <a:off x="5460901" y="73255"/>
              <a:ext cx="436585" cy="133522"/>
            </a:xfrm>
            <a:custGeom>
              <a:avLst/>
              <a:gdLst/>
              <a:ahLst/>
              <a:cxnLst/>
              <a:rect l="l" t="t" r="r" b="b"/>
              <a:pathLst>
                <a:path w="3721" h="1138" extrusionOk="0">
                  <a:moveTo>
                    <a:pt x="3361" y="0"/>
                  </a:moveTo>
                  <a:cubicBezTo>
                    <a:pt x="3311" y="0"/>
                    <a:pt x="3261" y="2"/>
                    <a:pt x="3212" y="5"/>
                  </a:cubicBezTo>
                  <a:cubicBezTo>
                    <a:pt x="2623" y="40"/>
                    <a:pt x="2025" y="130"/>
                    <a:pt x="1472" y="335"/>
                  </a:cubicBezTo>
                  <a:cubicBezTo>
                    <a:pt x="1213" y="433"/>
                    <a:pt x="973" y="549"/>
                    <a:pt x="732" y="674"/>
                  </a:cubicBezTo>
                  <a:cubicBezTo>
                    <a:pt x="544" y="772"/>
                    <a:pt x="366" y="879"/>
                    <a:pt x="188" y="1004"/>
                  </a:cubicBezTo>
                  <a:cubicBezTo>
                    <a:pt x="125" y="1040"/>
                    <a:pt x="63" y="1093"/>
                    <a:pt x="0" y="1138"/>
                  </a:cubicBezTo>
                  <a:cubicBezTo>
                    <a:pt x="205" y="1066"/>
                    <a:pt x="384" y="941"/>
                    <a:pt x="571" y="825"/>
                  </a:cubicBezTo>
                  <a:cubicBezTo>
                    <a:pt x="1405" y="320"/>
                    <a:pt x="2405" y="39"/>
                    <a:pt x="3389" y="39"/>
                  </a:cubicBezTo>
                  <a:cubicBezTo>
                    <a:pt x="3500" y="39"/>
                    <a:pt x="3610" y="42"/>
                    <a:pt x="3720" y="49"/>
                  </a:cubicBezTo>
                  <a:cubicBezTo>
                    <a:pt x="3606" y="11"/>
                    <a:pt x="3483" y="0"/>
                    <a:pt x="3361"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484;p52">
              <a:extLst>
                <a:ext uri="{FF2B5EF4-FFF2-40B4-BE49-F238E27FC236}">
                  <a16:creationId xmlns:a16="http://schemas.microsoft.com/office/drawing/2014/main" id="{67FFBECE-5ADA-907F-17E8-D67CBBD0ADD5}"/>
                </a:ext>
              </a:extLst>
            </p:cNvPr>
            <p:cNvSpPr/>
            <p:nvPr/>
          </p:nvSpPr>
          <p:spPr>
            <a:xfrm>
              <a:off x="4886223" y="400368"/>
              <a:ext cx="402090" cy="398218"/>
            </a:xfrm>
            <a:custGeom>
              <a:avLst/>
              <a:gdLst/>
              <a:ahLst/>
              <a:cxnLst/>
              <a:rect l="l" t="t" r="r" b="b"/>
              <a:pathLst>
                <a:path w="3427" h="3394" extrusionOk="0">
                  <a:moveTo>
                    <a:pt x="3214" y="0"/>
                  </a:moveTo>
                  <a:cubicBezTo>
                    <a:pt x="3183" y="0"/>
                    <a:pt x="3153" y="11"/>
                    <a:pt x="3132" y="36"/>
                  </a:cubicBezTo>
                  <a:cubicBezTo>
                    <a:pt x="3069" y="89"/>
                    <a:pt x="3052" y="205"/>
                    <a:pt x="3016" y="286"/>
                  </a:cubicBezTo>
                  <a:cubicBezTo>
                    <a:pt x="2918" y="464"/>
                    <a:pt x="2784" y="633"/>
                    <a:pt x="2641" y="785"/>
                  </a:cubicBezTo>
                  <a:cubicBezTo>
                    <a:pt x="2561" y="865"/>
                    <a:pt x="2472" y="946"/>
                    <a:pt x="2382" y="1017"/>
                  </a:cubicBezTo>
                  <a:cubicBezTo>
                    <a:pt x="2061" y="1285"/>
                    <a:pt x="1704" y="1499"/>
                    <a:pt x="1374" y="1749"/>
                  </a:cubicBezTo>
                  <a:cubicBezTo>
                    <a:pt x="1348" y="1766"/>
                    <a:pt x="1321" y="1793"/>
                    <a:pt x="1303" y="1820"/>
                  </a:cubicBezTo>
                  <a:cubicBezTo>
                    <a:pt x="1285" y="1847"/>
                    <a:pt x="1285" y="1882"/>
                    <a:pt x="1303" y="1909"/>
                  </a:cubicBezTo>
                  <a:cubicBezTo>
                    <a:pt x="1319" y="1929"/>
                    <a:pt x="1340" y="1936"/>
                    <a:pt x="1363" y="1936"/>
                  </a:cubicBezTo>
                  <a:cubicBezTo>
                    <a:pt x="1392" y="1936"/>
                    <a:pt x="1425" y="1924"/>
                    <a:pt x="1455" y="1909"/>
                  </a:cubicBezTo>
                  <a:cubicBezTo>
                    <a:pt x="1535" y="1874"/>
                    <a:pt x="1615" y="1829"/>
                    <a:pt x="1687" y="1775"/>
                  </a:cubicBezTo>
                  <a:cubicBezTo>
                    <a:pt x="1847" y="1677"/>
                    <a:pt x="2008" y="1579"/>
                    <a:pt x="2168" y="1481"/>
                  </a:cubicBezTo>
                  <a:lnTo>
                    <a:pt x="2168" y="1481"/>
                  </a:lnTo>
                  <a:cubicBezTo>
                    <a:pt x="1901" y="1695"/>
                    <a:pt x="1624" y="1882"/>
                    <a:pt x="1330" y="2043"/>
                  </a:cubicBezTo>
                  <a:cubicBezTo>
                    <a:pt x="1089" y="2186"/>
                    <a:pt x="848" y="2311"/>
                    <a:pt x="589" y="2418"/>
                  </a:cubicBezTo>
                  <a:cubicBezTo>
                    <a:pt x="464" y="2471"/>
                    <a:pt x="340" y="2534"/>
                    <a:pt x="259" y="2641"/>
                  </a:cubicBezTo>
                  <a:cubicBezTo>
                    <a:pt x="250" y="2650"/>
                    <a:pt x="241" y="2667"/>
                    <a:pt x="241" y="2676"/>
                  </a:cubicBezTo>
                  <a:cubicBezTo>
                    <a:pt x="234" y="2718"/>
                    <a:pt x="282" y="2733"/>
                    <a:pt x="325" y="2733"/>
                  </a:cubicBezTo>
                  <a:cubicBezTo>
                    <a:pt x="337" y="2733"/>
                    <a:pt x="348" y="2732"/>
                    <a:pt x="357" y="2730"/>
                  </a:cubicBezTo>
                  <a:cubicBezTo>
                    <a:pt x="857" y="2650"/>
                    <a:pt x="1330" y="2444"/>
                    <a:pt x="1758" y="2177"/>
                  </a:cubicBezTo>
                  <a:cubicBezTo>
                    <a:pt x="1812" y="2132"/>
                    <a:pt x="1865" y="2097"/>
                    <a:pt x="1927" y="2052"/>
                  </a:cubicBezTo>
                  <a:lnTo>
                    <a:pt x="1927" y="2052"/>
                  </a:lnTo>
                  <a:cubicBezTo>
                    <a:pt x="1392" y="2507"/>
                    <a:pt x="812" y="2899"/>
                    <a:pt x="170" y="3149"/>
                  </a:cubicBezTo>
                  <a:cubicBezTo>
                    <a:pt x="125" y="3167"/>
                    <a:pt x="81" y="3176"/>
                    <a:pt x="54" y="3212"/>
                  </a:cubicBezTo>
                  <a:cubicBezTo>
                    <a:pt x="18" y="3238"/>
                    <a:pt x="1" y="3292"/>
                    <a:pt x="18" y="3328"/>
                  </a:cubicBezTo>
                  <a:cubicBezTo>
                    <a:pt x="40" y="3377"/>
                    <a:pt x="94" y="3393"/>
                    <a:pt x="147" y="3393"/>
                  </a:cubicBezTo>
                  <a:cubicBezTo>
                    <a:pt x="161" y="3393"/>
                    <a:pt x="175" y="3392"/>
                    <a:pt x="188" y="3390"/>
                  </a:cubicBezTo>
                  <a:cubicBezTo>
                    <a:pt x="607" y="3354"/>
                    <a:pt x="1000" y="3149"/>
                    <a:pt x="1365" y="2935"/>
                  </a:cubicBezTo>
                  <a:cubicBezTo>
                    <a:pt x="2026" y="2552"/>
                    <a:pt x="2650" y="2097"/>
                    <a:pt x="3132" y="1508"/>
                  </a:cubicBezTo>
                  <a:cubicBezTo>
                    <a:pt x="3257" y="1347"/>
                    <a:pt x="3373" y="1169"/>
                    <a:pt x="3408" y="972"/>
                  </a:cubicBezTo>
                  <a:cubicBezTo>
                    <a:pt x="3426" y="865"/>
                    <a:pt x="3364" y="428"/>
                    <a:pt x="3382" y="294"/>
                  </a:cubicBezTo>
                  <a:cubicBezTo>
                    <a:pt x="3391" y="286"/>
                    <a:pt x="3391" y="259"/>
                    <a:pt x="3382" y="241"/>
                  </a:cubicBezTo>
                  <a:cubicBezTo>
                    <a:pt x="3391" y="179"/>
                    <a:pt x="3382" y="107"/>
                    <a:pt x="3337" y="63"/>
                  </a:cubicBezTo>
                  <a:cubicBezTo>
                    <a:pt x="3310" y="25"/>
                    <a:pt x="3261" y="0"/>
                    <a:pt x="3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485;p52">
              <a:extLst>
                <a:ext uri="{FF2B5EF4-FFF2-40B4-BE49-F238E27FC236}">
                  <a16:creationId xmlns:a16="http://schemas.microsoft.com/office/drawing/2014/main" id="{2908B2DF-0790-B3DD-A9CA-E66A4A758CB7}"/>
                </a:ext>
              </a:extLst>
            </p:cNvPr>
            <p:cNvSpPr/>
            <p:nvPr/>
          </p:nvSpPr>
          <p:spPr>
            <a:xfrm>
              <a:off x="5029599" y="627399"/>
              <a:ext cx="34730" cy="20063"/>
            </a:xfrm>
            <a:custGeom>
              <a:avLst/>
              <a:gdLst/>
              <a:ahLst/>
              <a:cxnLst/>
              <a:rect l="l" t="t" r="r" b="b"/>
              <a:pathLst>
                <a:path w="296" h="171" extrusionOk="0">
                  <a:moveTo>
                    <a:pt x="295" y="1"/>
                  </a:moveTo>
                  <a:cubicBezTo>
                    <a:pt x="197" y="54"/>
                    <a:pt x="90" y="117"/>
                    <a:pt x="1" y="170"/>
                  </a:cubicBezTo>
                  <a:cubicBezTo>
                    <a:pt x="36" y="153"/>
                    <a:pt x="72" y="135"/>
                    <a:pt x="108" y="108"/>
                  </a:cubicBezTo>
                  <a:cubicBezTo>
                    <a:pt x="170" y="72"/>
                    <a:pt x="233" y="37"/>
                    <a:pt x="2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486;p52">
              <a:extLst>
                <a:ext uri="{FF2B5EF4-FFF2-40B4-BE49-F238E27FC236}">
                  <a16:creationId xmlns:a16="http://schemas.microsoft.com/office/drawing/2014/main" id="{79AF70F3-A271-36C5-75EF-59C13042DBBE}"/>
                </a:ext>
              </a:extLst>
            </p:cNvPr>
            <p:cNvSpPr/>
            <p:nvPr/>
          </p:nvSpPr>
          <p:spPr>
            <a:xfrm>
              <a:off x="5036991" y="575071"/>
              <a:ext cx="60777" cy="52564"/>
            </a:xfrm>
            <a:custGeom>
              <a:avLst/>
              <a:gdLst/>
              <a:ahLst/>
              <a:cxnLst/>
              <a:rect l="l" t="t" r="r" b="b"/>
              <a:pathLst>
                <a:path w="518" h="448" extrusionOk="0">
                  <a:moveTo>
                    <a:pt x="455" y="1"/>
                  </a:moveTo>
                  <a:lnTo>
                    <a:pt x="455" y="1"/>
                  </a:lnTo>
                  <a:cubicBezTo>
                    <a:pt x="330" y="81"/>
                    <a:pt x="205" y="170"/>
                    <a:pt x="89" y="260"/>
                  </a:cubicBezTo>
                  <a:cubicBezTo>
                    <a:pt x="63" y="277"/>
                    <a:pt x="36" y="304"/>
                    <a:pt x="18" y="331"/>
                  </a:cubicBezTo>
                  <a:cubicBezTo>
                    <a:pt x="0" y="358"/>
                    <a:pt x="0" y="393"/>
                    <a:pt x="18" y="420"/>
                  </a:cubicBezTo>
                  <a:cubicBezTo>
                    <a:pt x="34" y="440"/>
                    <a:pt x="55" y="447"/>
                    <a:pt x="78" y="447"/>
                  </a:cubicBezTo>
                  <a:cubicBezTo>
                    <a:pt x="107" y="447"/>
                    <a:pt x="140" y="435"/>
                    <a:pt x="170" y="420"/>
                  </a:cubicBezTo>
                  <a:cubicBezTo>
                    <a:pt x="250" y="385"/>
                    <a:pt x="330" y="340"/>
                    <a:pt x="402" y="286"/>
                  </a:cubicBezTo>
                  <a:cubicBezTo>
                    <a:pt x="446" y="269"/>
                    <a:pt x="482" y="242"/>
                    <a:pt x="518" y="215"/>
                  </a:cubicBezTo>
                  <a:lnTo>
                    <a:pt x="518" y="215"/>
                  </a:lnTo>
                  <a:cubicBezTo>
                    <a:pt x="472" y="228"/>
                    <a:pt x="426" y="236"/>
                    <a:pt x="380" y="236"/>
                  </a:cubicBezTo>
                  <a:cubicBezTo>
                    <a:pt x="364" y="236"/>
                    <a:pt x="347" y="235"/>
                    <a:pt x="330" y="233"/>
                  </a:cubicBezTo>
                  <a:cubicBezTo>
                    <a:pt x="339" y="144"/>
                    <a:pt x="393" y="63"/>
                    <a:pt x="455"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487;p52">
              <a:extLst>
                <a:ext uri="{FF2B5EF4-FFF2-40B4-BE49-F238E27FC236}">
                  <a16:creationId xmlns:a16="http://schemas.microsoft.com/office/drawing/2014/main" id="{F8EC886F-67D0-F18E-0BA4-7E940D89ABCE}"/>
                </a:ext>
              </a:extLst>
            </p:cNvPr>
            <p:cNvSpPr/>
            <p:nvPr/>
          </p:nvSpPr>
          <p:spPr>
            <a:xfrm>
              <a:off x="4886223" y="619069"/>
              <a:ext cx="288984" cy="179515"/>
            </a:xfrm>
            <a:custGeom>
              <a:avLst/>
              <a:gdLst/>
              <a:ahLst/>
              <a:cxnLst/>
              <a:rect l="l" t="t" r="r" b="b"/>
              <a:pathLst>
                <a:path w="2463" h="1530" extrusionOk="0">
                  <a:moveTo>
                    <a:pt x="2177" y="1"/>
                  </a:moveTo>
                  <a:cubicBezTo>
                    <a:pt x="1785" y="233"/>
                    <a:pt x="1374" y="438"/>
                    <a:pt x="955" y="607"/>
                  </a:cubicBezTo>
                  <a:cubicBezTo>
                    <a:pt x="922" y="617"/>
                    <a:pt x="883" y="626"/>
                    <a:pt x="849" y="626"/>
                  </a:cubicBezTo>
                  <a:cubicBezTo>
                    <a:pt x="820" y="626"/>
                    <a:pt x="793" y="619"/>
                    <a:pt x="777" y="598"/>
                  </a:cubicBezTo>
                  <a:cubicBezTo>
                    <a:pt x="902" y="456"/>
                    <a:pt x="1053" y="349"/>
                    <a:pt x="1223" y="241"/>
                  </a:cubicBezTo>
                  <a:lnTo>
                    <a:pt x="1223" y="241"/>
                  </a:lnTo>
                  <a:cubicBezTo>
                    <a:pt x="1018" y="357"/>
                    <a:pt x="803" y="464"/>
                    <a:pt x="589" y="554"/>
                  </a:cubicBezTo>
                  <a:cubicBezTo>
                    <a:pt x="464" y="607"/>
                    <a:pt x="340" y="670"/>
                    <a:pt x="259" y="777"/>
                  </a:cubicBezTo>
                  <a:cubicBezTo>
                    <a:pt x="250" y="786"/>
                    <a:pt x="241" y="803"/>
                    <a:pt x="241" y="812"/>
                  </a:cubicBezTo>
                  <a:cubicBezTo>
                    <a:pt x="234" y="854"/>
                    <a:pt x="282" y="869"/>
                    <a:pt x="325" y="869"/>
                  </a:cubicBezTo>
                  <a:cubicBezTo>
                    <a:pt x="337" y="869"/>
                    <a:pt x="348" y="868"/>
                    <a:pt x="357" y="866"/>
                  </a:cubicBezTo>
                  <a:cubicBezTo>
                    <a:pt x="857" y="786"/>
                    <a:pt x="1330" y="580"/>
                    <a:pt x="1758" y="313"/>
                  </a:cubicBezTo>
                  <a:cubicBezTo>
                    <a:pt x="1812" y="268"/>
                    <a:pt x="1865" y="233"/>
                    <a:pt x="1927" y="188"/>
                  </a:cubicBezTo>
                  <a:lnTo>
                    <a:pt x="1927" y="188"/>
                  </a:lnTo>
                  <a:cubicBezTo>
                    <a:pt x="1392" y="643"/>
                    <a:pt x="812" y="1035"/>
                    <a:pt x="170" y="1285"/>
                  </a:cubicBezTo>
                  <a:cubicBezTo>
                    <a:pt x="125" y="1303"/>
                    <a:pt x="81" y="1312"/>
                    <a:pt x="54" y="1348"/>
                  </a:cubicBezTo>
                  <a:cubicBezTo>
                    <a:pt x="18" y="1374"/>
                    <a:pt x="1" y="1428"/>
                    <a:pt x="18" y="1464"/>
                  </a:cubicBezTo>
                  <a:cubicBezTo>
                    <a:pt x="40" y="1513"/>
                    <a:pt x="94" y="1529"/>
                    <a:pt x="147" y="1529"/>
                  </a:cubicBezTo>
                  <a:cubicBezTo>
                    <a:pt x="161" y="1529"/>
                    <a:pt x="175" y="1528"/>
                    <a:pt x="188" y="1526"/>
                  </a:cubicBezTo>
                  <a:cubicBezTo>
                    <a:pt x="607" y="1490"/>
                    <a:pt x="1000" y="1285"/>
                    <a:pt x="1365" y="1071"/>
                  </a:cubicBezTo>
                  <a:cubicBezTo>
                    <a:pt x="1749" y="848"/>
                    <a:pt x="2124" y="598"/>
                    <a:pt x="2463" y="313"/>
                  </a:cubicBezTo>
                  <a:lnTo>
                    <a:pt x="2463" y="313"/>
                  </a:lnTo>
                  <a:cubicBezTo>
                    <a:pt x="1945" y="714"/>
                    <a:pt x="1357" y="1035"/>
                    <a:pt x="732" y="1250"/>
                  </a:cubicBezTo>
                  <a:cubicBezTo>
                    <a:pt x="714" y="1254"/>
                    <a:pt x="696" y="1258"/>
                    <a:pt x="681" y="1258"/>
                  </a:cubicBezTo>
                  <a:cubicBezTo>
                    <a:pt x="665" y="1258"/>
                    <a:pt x="652" y="1254"/>
                    <a:pt x="643" y="1241"/>
                  </a:cubicBezTo>
                  <a:cubicBezTo>
                    <a:pt x="607" y="1205"/>
                    <a:pt x="652" y="1160"/>
                    <a:pt x="687" y="1134"/>
                  </a:cubicBezTo>
                  <a:cubicBezTo>
                    <a:pt x="1214" y="786"/>
                    <a:pt x="1820" y="518"/>
                    <a:pt x="2177"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488;p52">
              <a:extLst>
                <a:ext uri="{FF2B5EF4-FFF2-40B4-BE49-F238E27FC236}">
                  <a16:creationId xmlns:a16="http://schemas.microsoft.com/office/drawing/2014/main" id="{B91C6A82-FE5D-4406-858B-3A285D94EF0F}"/>
                </a:ext>
              </a:extLst>
            </p:cNvPr>
            <p:cNvSpPr/>
            <p:nvPr/>
          </p:nvSpPr>
          <p:spPr>
            <a:xfrm>
              <a:off x="5038047" y="470413"/>
              <a:ext cx="185381" cy="157222"/>
            </a:xfrm>
            <a:custGeom>
              <a:avLst/>
              <a:gdLst/>
              <a:ahLst/>
              <a:cxnLst/>
              <a:rect l="l" t="t" r="r" b="b"/>
              <a:pathLst>
                <a:path w="1580" h="1340" extrusionOk="0">
                  <a:moveTo>
                    <a:pt x="1579" y="1"/>
                  </a:moveTo>
                  <a:lnTo>
                    <a:pt x="1579" y="1"/>
                  </a:lnTo>
                  <a:cubicBezTo>
                    <a:pt x="1213" y="483"/>
                    <a:pt x="705" y="848"/>
                    <a:pt x="196" y="1178"/>
                  </a:cubicBezTo>
                  <a:cubicBezTo>
                    <a:pt x="134" y="1214"/>
                    <a:pt x="63" y="1259"/>
                    <a:pt x="0" y="1277"/>
                  </a:cubicBezTo>
                  <a:cubicBezTo>
                    <a:pt x="0" y="1285"/>
                    <a:pt x="0" y="1303"/>
                    <a:pt x="9" y="1312"/>
                  </a:cubicBezTo>
                  <a:cubicBezTo>
                    <a:pt x="25" y="1332"/>
                    <a:pt x="46" y="1339"/>
                    <a:pt x="69" y="1339"/>
                  </a:cubicBezTo>
                  <a:cubicBezTo>
                    <a:pt x="98" y="1339"/>
                    <a:pt x="131" y="1327"/>
                    <a:pt x="161" y="1312"/>
                  </a:cubicBezTo>
                  <a:cubicBezTo>
                    <a:pt x="241" y="1277"/>
                    <a:pt x="321" y="1232"/>
                    <a:pt x="393" y="1178"/>
                  </a:cubicBezTo>
                  <a:cubicBezTo>
                    <a:pt x="518" y="1107"/>
                    <a:pt x="633" y="1036"/>
                    <a:pt x="758" y="955"/>
                  </a:cubicBezTo>
                  <a:cubicBezTo>
                    <a:pt x="1080" y="688"/>
                    <a:pt x="1329" y="340"/>
                    <a:pt x="1579"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489;p52">
              <a:extLst>
                <a:ext uri="{FF2B5EF4-FFF2-40B4-BE49-F238E27FC236}">
                  <a16:creationId xmlns:a16="http://schemas.microsoft.com/office/drawing/2014/main" id="{0981FCC0-3AE1-EB72-6848-D8198F5BECB9}"/>
                </a:ext>
              </a:extLst>
            </p:cNvPr>
            <p:cNvSpPr/>
            <p:nvPr/>
          </p:nvSpPr>
          <p:spPr>
            <a:xfrm>
              <a:off x="4913678" y="474637"/>
              <a:ext cx="323361" cy="246393"/>
            </a:xfrm>
            <a:custGeom>
              <a:avLst/>
              <a:gdLst/>
              <a:ahLst/>
              <a:cxnLst/>
              <a:rect l="l" t="t" r="r" b="b"/>
              <a:pathLst>
                <a:path w="2756" h="2100" extrusionOk="0">
                  <a:moveTo>
                    <a:pt x="2755" y="0"/>
                  </a:moveTo>
                  <a:lnTo>
                    <a:pt x="2755" y="0"/>
                  </a:lnTo>
                  <a:cubicBezTo>
                    <a:pt x="2300" y="607"/>
                    <a:pt x="1792" y="1214"/>
                    <a:pt x="1123" y="1562"/>
                  </a:cubicBezTo>
                  <a:cubicBezTo>
                    <a:pt x="810" y="1722"/>
                    <a:pt x="480" y="1820"/>
                    <a:pt x="150" y="1892"/>
                  </a:cubicBezTo>
                  <a:cubicBezTo>
                    <a:pt x="97" y="1927"/>
                    <a:pt x="61" y="1963"/>
                    <a:pt x="25" y="2008"/>
                  </a:cubicBezTo>
                  <a:cubicBezTo>
                    <a:pt x="16" y="2017"/>
                    <a:pt x="7" y="2034"/>
                    <a:pt x="7" y="2043"/>
                  </a:cubicBezTo>
                  <a:cubicBezTo>
                    <a:pt x="0" y="2085"/>
                    <a:pt x="48" y="2100"/>
                    <a:pt x="91" y="2100"/>
                  </a:cubicBezTo>
                  <a:cubicBezTo>
                    <a:pt x="103" y="2100"/>
                    <a:pt x="114" y="2099"/>
                    <a:pt x="123" y="2097"/>
                  </a:cubicBezTo>
                  <a:cubicBezTo>
                    <a:pt x="623" y="2017"/>
                    <a:pt x="1096" y="1820"/>
                    <a:pt x="1524" y="1544"/>
                  </a:cubicBezTo>
                  <a:cubicBezTo>
                    <a:pt x="1569" y="1508"/>
                    <a:pt x="1604" y="1481"/>
                    <a:pt x="1649" y="1455"/>
                  </a:cubicBezTo>
                  <a:cubicBezTo>
                    <a:pt x="1711" y="1392"/>
                    <a:pt x="1765" y="1339"/>
                    <a:pt x="1818" y="1276"/>
                  </a:cubicBezTo>
                  <a:cubicBezTo>
                    <a:pt x="2175" y="884"/>
                    <a:pt x="2541" y="482"/>
                    <a:pt x="275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490;p52">
              <a:extLst>
                <a:ext uri="{FF2B5EF4-FFF2-40B4-BE49-F238E27FC236}">
                  <a16:creationId xmlns:a16="http://schemas.microsoft.com/office/drawing/2014/main" id="{FBB0F958-6289-F413-E897-1A832A56BF9F}"/>
                </a:ext>
              </a:extLst>
            </p:cNvPr>
            <p:cNvSpPr/>
            <p:nvPr/>
          </p:nvSpPr>
          <p:spPr>
            <a:xfrm>
              <a:off x="4886223" y="443193"/>
              <a:ext cx="402090" cy="355393"/>
            </a:xfrm>
            <a:custGeom>
              <a:avLst/>
              <a:gdLst/>
              <a:ahLst/>
              <a:cxnLst/>
              <a:rect l="l" t="t" r="r" b="b"/>
              <a:pathLst>
                <a:path w="3427" h="3029" extrusionOk="0">
                  <a:moveTo>
                    <a:pt x="3382" y="1"/>
                  </a:moveTo>
                  <a:cubicBezTo>
                    <a:pt x="2971" y="697"/>
                    <a:pt x="2481" y="1348"/>
                    <a:pt x="1910" y="1928"/>
                  </a:cubicBezTo>
                  <a:cubicBezTo>
                    <a:pt x="1758" y="2079"/>
                    <a:pt x="1606" y="2222"/>
                    <a:pt x="1428" y="2338"/>
                  </a:cubicBezTo>
                  <a:cubicBezTo>
                    <a:pt x="1214" y="2481"/>
                    <a:pt x="973" y="2579"/>
                    <a:pt x="732" y="2659"/>
                  </a:cubicBezTo>
                  <a:cubicBezTo>
                    <a:pt x="500" y="2740"/>
                    <a:pt x="268" y="2802"/>
                    <a:pt x="36" y="2865"/>
                  </a:cubicBezTo>
                  <a:cubicBezTo>
                    <a:pt x="9" y="2891"/>
                    <a:pt x="1" y="2936"/>
                    <a:pt x="18" y="2963"/>
                  </a:cubicBezTo>
                  <a:cubicBezTo>
                    <a:pt x="40" y="3012"/>
                    <a:pt x="94" y="3028"/>
                    <a:pt x="147" y="3028"/>
                  </a:cubicBezTo>
                  <a:cubicBezTo>
                    <a:pt x="161" y="3028"/>
                    <a:pt x="175" y="3027"/>
                    <a:pt x="188" y="3025"/>
                  </a:cubicBezTo>
                  <a:cubicBezTo>
                    <a:pt x="607" y="2989"/>
                    <a:pt x="1000" y="2784"/>
                    <a:pt x="1365" y="2570"/>
                  </a:cubicBezTo>
                  <a:cubicBezTo>
                    <a:pt x="2026" y="2187"/>
                    <a:pt x="2650" y="1732"/>
                    <a:pt x="3132" y="1143"/>
                  </a:cubicBezTo>
                  <a:cubicBezTo>
                    <a:pt x="3257" y="982"/>
                    <a:pt x="3373" y="804"/>
                    <a:pt x="3408" y="607"/>
                  </a:cubicBezTo>
                  <a:cubicBezTo>
                    <a:pt x="3426" y="518"/>
                    <a:pt x="3382" y="170"/>
                    <a:pt x="338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491;p52">
              <a:extLst>
                <a:ext uri="{FF2B5EF4-FFF2-40B4-BE49-F238E27FC236}">
                  <a16:creationId xmlns:a16="http://schemas.microsoft.com/office/drawing/2014/main" id="{3F198AD1-55D0-7E7F-DB13-4542369E7A68}"/>
                </a:ext>
              </a:extLst>
            </p:cNvPr>
            <p:cNvSpPr/>
            <p:nvPr/>
          </p:nvSpPr>
          <p:spPr>
            <a:xfrm>
              <a:off x="4952162" y="398139"/>
              <a:ext cx="523526" cy="466621"/>
            </a:xfrm>
            <a:custGeom>
              <a:avLst/>
              <a:gdLst/>
              <a:ahLst/>
              <a:cxnLst/>
              <a:rect l="l" t="t" r="r" b="b"/>
              <a:pathLst>
                <a:path w="4462" h="3977" extrusionOk="0">
                  <a:moveTo>
                    <a:pt x="3427" y="0"/>
                  </a:moveTo>
                  <a:cubicBezTo>
                    <a:pt x="3326" y="0"/>
                    <a:pt x="3224" y="18"/>
                    <a:pt x="3141" y="55"/>
                  </a:cubicBezTo>
                  <a:cubicBezTo>
                    <a:pt x="2989" y="126"/>
                    <a:pt x="2864" y="260"/>
                    <a:pt x="2802" y="421"/>
                  </a:cubicBezTo>
                  <a:cubicBezTo>
                    <a:pt x="2757" y="554"/>
                    <a:pt x="2757" y="706"/>
                    <a:pt x="2704" y="840"/>
                  </a:cubicBezTo>
                  <a:cubicBezTo>
                    <a:pt x="2668" y="938"/>
                    <a:pt x="2606" y="1036"/>
                    <a:pt x="2543" y="1116"/>
                  </a:cubicBezTo>
                  <a:cubicBezTo>
                    <a:pt x="2097" y="1705"/>
                    <a:pt x="1624" y="2258"/>
                    <a:pt x="1089" y="2758"/>
                  </a:cubicBezTo>
                  <a:cubicBezTo>
                    <a:pt x="946" y="2892"/>
                    <a:pt x="795" y="3025"/>
                    <a:pt x="652" y="3159"/>
                  </a:cubicBezTo>
                  <a:cubicBezTo>
                    <a:pt x="536" y="3275"/>
                    <a:pt x="411" y="3391"/>
                    <a:pt x="295" y="3507"/>
                  </a:cubicBezTo>
                  <a:cubicBezTo>
                    <a:pt x="206" y="3596"/>
                    <a:pt x="108" y="3695"/>
                    <a:pt x="45" y="3811"/>
                  </a:cubicBezTo>
                  <a:cubicBezTo>
                    <a:pt x="18" y="3855"/>
                    <a:pt x="1" y="3909"/>
                    <a:pt x="36" y="3944"/>
                  </a:cubicBezTo>
                  <a:cubicBezTo>
                    <a:pt x="51" y="3968"/>
                    <a:pt x="75" y="3977"/>
                    <a:pt x="102" y="3977"/>
                  </a:cubicBezTo>
                  <a:cubicBezTo>
                    <a:pt x="125" y="3977"/>
                    <a:pt x="149" y="3970"/>
                    <a:pt x="170" y="3962"/>
                  </a:cubicBezTo>
                  <a:cubicBezTo>
                    <a:pt x="277" y="3926"/>
                    <a:pt x="375" y="3846"/>
                    <a:pt x="456" y="3766"/>
                  </a:cubicBezTo>
                  <a:cubicBezTo>
                    <a:pt x="1250" y="3070"/>
                    <a:pt x="2043" y="2356"/>
                    <a:pt x="2606" y="1464"/>
                  </a:cubicBezTo>
                  <a:lnTo>
                    <a:pt x="2606" y="1464"/>
                  </a:lnTo>
                  <a:cubicBezTo>
                    <a:pt x="2543" y="1848"/>
                    <a:pt x="2329" y="2196"/>
                    <a:pt x="2079" y="2481"/>
                  </a:cubicBezTo>
                  <a:cubicBezTo>
                    <a:pt x="1820" y="2776"/>
                    <a:pt x="1526" y="3025"/>
                    <a:pt x="1258" y="3311"/>
                  </a:cubicBezTo>
                  <a:cubicBezTo>
                    <a:pt x="1214" y="3356"/>
                    <a:pt x="1160" y="3418"/>
                    <a:pt x="1160" y="3480"/>
                  </a:cubicBezTo>
                  <a:cubicBezTo>
                    <a:pt x="1160" y="3498"/>
                    <a:pt x="1160" y="3516"/>
                    <a:pt x="1169" y="3525"/>
                  </a:cubicBezTo>
                  <a:cubicBezTo>
                    <a:pt x="1178" y="3534"/>
                    <a:pt x="1196" y="3534"/>
                    <a:pt x="1205" y="3534"/>
                  </a:cubicBezTo>
                  <a:cubicBezTo>
                    <a:pt x="1330" y="3534"/>
                    <a:pt x="1446" y="3472"/>
                    <a:pt x="1553" y="3409"/>
                  </a:cubicBezTo>
                  <a:cubicBezTo>
                    <a:pt x="1981" y="3150"/>
                    <a:pt x="2365" y="2794"/>
                    <a:pt x="2588" y="2347"/>
                  </a:cubicBezTo>
                  <a:cubicBezTo>
                    <a:pt x="2748" y="2044"/>
                    <a:pt x="2846" y="1714"/>
                    <a:pt x="2927" y="1393"/>
                  </a:cubicBezTo>
                  <a:lnTo>
                    <a:pt x="2927" y="1393"/>
                  </a:lnTo>
                  <a:cubicBezTo>
                    <a:pt x="2962" y="1821"/>
                    <a:pt x="2909" y="2249"/>
                    <a:pt x="2918" y="2678"/>
                  </a:cubicBezTo>
                  <a:cubicBezTo>
                    <a:pt x="2918" y="2749"/>
                    <a:pt x="2918" y="2820"/>
                    <a:pt x="2945" y="2883"/>
                  </a:cubicBezTo>
                  <a:cubicBezTo>
                    <a:pt x="2945" y="2892"/>
                    <a:pt x="2953" y="2910"/>
                    <a:pt x="2962" y="2918"/>
                  </a:cubicBezTo>
                  <a:cubicBezTo>
                    <a:pt x="2969" y="2925"/>
                    <a:pt x="2976" y="2928"/>
                    <a:pt x="2985" y="2928"/>
                  </a:cubicBezTo>
                  <a:cubicBezTo>
                    <a:pt x="3010" y="2928"/>
                    <a:pt x="3040" y="2901"/>
                    <a:pt x="3060" y="2874"/>
                  </a:cubicBezTo>
                  <a:cubicBezTo>
                    <a:pt x="3132" y="2758"/>
                    <a:pt x="3168" y="2615"/>
                    <a:pt x="3185" y="2481"/>
                  </a:cubicBezTo>
                  <a:cubicBezTo>
                    <a:pt x="3230" y="2232"/>
                    <a:pt x="3257" y="1982"/>
                    <a:pt x="3275" y="1732"/>
                  </a:cubicBezTo>
                  <a:cubicBezTo>
                    <a:pt x="3284" y="1652"/>
                    <a:pt x="3292" y="1571"/>
                    <a:pt x="3292" y="1491"/>
                  </a:cubicBezTo>
                  <a:cubicBezTo>
                    <a:pt x="3310" y="1330"/>
                    <a:pt x="3328" y="1179"/>
                    <a:pt x="3292" y="1018"/>
                  </a:cubicBezTo>
                  <a:lnTo>
                    <a:pt x="3292" y="1018"/>
                  </a:lnTo>
                  <a:cubicBezTo>
                    <a:pt x="3462" y="1357"/>
                    <a:pt x="3578" y="1732"/>
                    <a:pt x="3614" y="2116"/>
                  </a:cubicBezTo>
                  <a:cubicBezTo>
                    <a:pt x="3623" y="2196"/>
                    <a:pt x="3631" y="2276"/>
                    <a:pt x="3667" y="2356"/>
                  </a:cubicBezTo>
                  <a:cubicBezTo>
                    <a:pt x="3667" y="2365"/>
                    <a:pt x="3676" y="2374"/>
                    <a:pt x="3685" y="2383"/>
                  </a:cubicBezTo>
                  <a:cubicBezTo>
                    <a:pt x="3694" y="2383"/>
                    <a:pt x="3703" y="2374"/>
                    <a:pt x="3712" y="2374"/>
                  </a:cubicBezTo>
                  <a:cubicBezTo>
                    <a:pt x="3774" y="2339"/>
                    <a:pt x="3792" y="2267"/>
                    <a:pt x="3801" y="2196"/>
                  </a:cubicBezTo>
                  <a:cubicBezTo>
                    <a:pt x="3863" y="1785"/>
                    <a:pt x="3738" y="1375"/>
                    <a:pt x="3596" y="983"/>
                  </a:cubicBezTo>
                  <a:lnTo>
                    <a:pt x="3596" y="983"/>
                  </a:lnTo>
                  <a:cubicBezTo>
                    <a:pt x="3631" y="1072"/>
                    <a:pt x="3694" y="1143"/>
                    <a:pt x="3756" y="1215"/>
                  </a:cubicBezTo>
                  <a:cubicBezTo>
                    <a:pt x="3926" y="1393"/>
                    <a:pt x="4104" y="1580"/>
                    <a:pt x="4336" y="1678"/>
                  </a:cubicBezTo>
                  <a:cubicBezTo>
                    <a:pt x="4356" y="1688"/>
                    <a:pt x="4378" y="1695"/>
                    <a:pt x="4399" y="1695"/>
                  </a:cubicBezTo>
                  <a:cubicBezTo>
                    <a:pt x="4415" y="1695"/>
                    <a:pt x="4431" y="1690"/>
                    <a:pt x="4443" y="1678"/>
                  </a:cubicBezTo>
                  <a:cubicBezTo>
                    <a:pt x="4461" y="1652"/>
                    <a:pt x="4452" y="1616"/>
                    <a:pt x="4443" y="1589"/>
                  </a:cubicBezTo>
                  <a:cubicBezTo>
                    <a:pt x="4408" y="1509"/>
                    <a:pt x="4345" y="1429"/>
                    <a:pt x="4292" y="1357"/>
                  </a:cubicBezTo>
                  <a:cubicBezTo>
                    <a:pt x="4113" y="1125"/>
                    <a:pt x="3926" y="902"/>
                    <a:pt x="3819" y="635"/>
                  </a:cubicBezTo>
                  <a:lnTo>
                    <a:pt x="3819" y="635"/>
                  </a:lnTo>
                  <a:cubicBezTo>
                    <a:pt x="3935" y="822"/>
                    <a:pt x="4104" y="983"/>
                    <a:pt x="4301" y="1081"/>
                  </a:cubicBezTo>
                  <a:cubicBezTo>
                    <a:pt x="4315" y="1090"/>
                    <a:pt x="4335" y="1098"/>
                    <a:pt x="4355" y="1098"/>
                  </a:cubicBezTo>
                  <a:cubicBezTo>
                    <a:pt x="4371" y="1098"/>
                    <a:pt x="4387" y="1093"/>
                    <a:pt x="4399" y="1081"/>
                  </a:cubicBezTo>
                  <a:cubicBezTo>
                    <a:pt x="4408" y="1063"/>
                    <a:pt x="4408" y="1045"/>
                    <a:pt x="4399" y="1027"/>
                  </a:cubicBezTo>
                  <a:cubicBezTo>
                    <a:pt x="4390" y="991"/>
                    <a:pt x="4363" y="947"/>
                    <a:pt x="4336" y="911"/>
                  </a:cubicBezTo>
                  <a:cubicBezTo>
                    <a:pt x="4211" y="777"/>
                    <a:pt x="4086" y="652"/>
                    <a:pt x="3970" y="510"/>
                  </a:cubicBezTo>
                  <a:cubicBezTo>
                    <a:pt x="3854" y="376"/>
                    <a:pt x="3747" y="215"/>
                    <a:pt x="3694" y="46"/>
                  </a:cubicBezTo>
                  <a:cubicBezTo>
                    <a:pt x="3616" y="16"/>
                    <a:pt x="3522" y="0"/>
                    <a:pt x="3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492;p52">
              <a:extLst>
                <a:ext uri="{FF2B5EF4-FFF2-40B4-BE49-F238E27FC236}">
                  <a16:creationId xmlns:a16="http://schemas.microsoft.com/office/drawing/2014/main" id="{B2263B51-3DF9-3478-8BD8-C5FB52FC40C9}"/>
                </a:ext>
              </a:extLst>
            </p:cNvPr>
            <p:cNvSpPr/>
            <p:nvPr/>
          </p:nvSpPr>
          <p:spPr>
            <a:xfrm>
              <a:off x="5407517" y="445305"/>
              <a:ext cx="61833" cy="81662"/>
            </a:xfrm>
            <a:custGeom>
              <a:avLst/>
              <a:gdLst/>
              <a:ahLst/>
              <a:cxnLst/>
              <a:rect l="l" t="t" r="r" b="b"/>
              <a:pathLst>
                <a:path w="527" h="696" extrusionOk="0">
                  <a:moveTo>
                    <a:pt x="0" y="1"/>
                  </a:moveTo>
                  <a:cubicBezTo>
                    <a:pt x="89" y="170"/>
                    <a:pt x="205" y="340"/>
                    <a:pt x="330" y="491"/>
                  </a:cubicBezTo>
                  <a:cubicBezTo>
                    <a:pt x="330" y="510"/>
                    <a:pt x="315" y="519"/>
                    <a:pt x="295" y="519"/>
                  </a:cubicBezTo>
                  <a:cubicBezTo>
                    <a:pt x="278" y="519"/>
                    <a:pt x="258" y="513"/>
                    <a:pt x="241" y="500"/>
                  </a:cubicBezTo>
                  <a:cubicBezTo>
                    <a:pt x="170" y="465"/>
                    <a:pt x="107" y="429"/>
                    <a:pt x="45" y="384"/>
                  </a:cubicBezTo>
                  <a:lnTo>
                    <a:pt x="45" y="384"/>
                  </a:lnTo>
                  <a:cubicBezTo>
                    <a:pt x="143" y="500"/>
                    <a:pt x="277" y="607"/>
                    <a:pt x="420" y="679"/>
                  </a:cubicBezTo>
                  <a:cubicBezTo>
                    <a:pt x="434" y="688"/>
                    <a:pt x="454" y="696"/>
                    <a:pt x="474" y="696"/>
                  </a:cubicBezTo>
                  <a:cubicBezTo>
                    <a:pt x="490" y="696"/>
                    <a:pt x="506" y="691"/>
                    <a:pt x="518" y="679"/>
                  </a:cubicBezTo>
                  <a:cubicBezTo>
                    <a:pt x="527" y="661"/>
                    <a:pt x="527" y="643"/>
                    <a:pt x="518" y="625"/>
                  </a:cubicBezTo>
                  <a:cubicBezTo>
                    <a:pt x="509" y="589"/>
                    <a:pt x="482" y="545"/>
                    <a:pt x="455" y="509"/>
                  </a:cubicBezTo>
                  <a:cubicBezTo>
                    <a:pt x="330" y="375"/>
                    <a:pt x="205" y="250"/>
                    <a:pt x="89" y="108"/>
                  </a:cubicBezTo>
                  <a:cubicBezTo>
                    <a:pt x="54" y="72"/>
                    <a:pt x="27" y="36"/>
                    <a:pt x="0"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493;p52">
              <a:extLst>
                <a:ext uri="{FF2B5EF4-FFF2-40B4-BE49-F238E27FC236}">
                  <a16:creationId xmlns:a16="http://schemas.microsoft.com/office/drawing/2014/main" id="{81227BFC-A2BA-4E3B-2093-7E17E7189064}"/>
                </a:ext>
              </a:extLst>
            </p:cNvPr>
            <p:cNvSpPr/>
            <p:nvPr/>
          </p:nvSpPr>
          <p:spPr>
            <a:xfrm>
              <a:off x="5383464" y="482968"/>
              <a:ext cx="92221" cy="114162"/>
            </a:xfrm>
            <a:custGeom>
              <a:avLst/>
              <a:gdLst/>
              <a:ahLst/>
              <a:cxnLst/>
              <a:rect l="l" t="t" r="r" b="b"/>
              <a:pathLst>
                <a:path w="786" h="973" extrusionOk="0">
                  <a:moveTo>
                    <a:pt x="170" y="1"/>
                  </a:moveTo>
                  <a:cubicBezTo>
                    <a:pt x="170" y="3"/>
                    <a:pt x="170" y="4"/>
                    <a:pt x="171" y="6"/>
                  </a:cubicBezTo>
                  <a:lnTo>
                    <a:pt x="171" y="6"/>
                  </a:lnTo>
                  <a:cubicBezTo>
                    <a:pt x="170" y="4"/>
                    <a:pt x="170" y="2"/>
                    <a:pt x="170" y="1"/>
                  </a:cubicBezTo>
                  <a:close/>
                  <a:moveTo>
                    <a:pt x="171" y="6"/>
                  </a:moveTo>
                  <a:cubicBezTo>
                    <a:pt x="180" y="41"/>
                    <a:pt x="197" y="82"/>
                    <a:pt x="214" y="108"/>
                  </a:cubicBezTo>
                  <a:lnTo>
                    <a:pt x="357" y="349"/>
                  </a:lnTo>
                  <a:cubicBezTo>
                    <a:pt x="401" y="429"/>
                    <a:pt x="455" y="527"/>
                    <a:pt x="437" y="616"/>
                  </a:cubicBezTo>
                  <a:cubicBezTo>
                    <a:pt x="422" y="626"/>
                    <a:pt x="405" y="630"/>
                    <a:pt x="388" y="630"/>
                  </a:cubicBezTo>
                  <a:cubicBezTo>
                    <a:pt x="357" y="630"/>
                    <a:pt x="327" y="616"/>
                    <a:pt x="303" y="599"/>
                  </a:cubicBezTo>
                  <a:cubicBezTo>
                    <a:pt x="196" y="536"/>
                    <a:pt x="80" y="465"/>
                    <a:pt x="0" y="376"/>
                  </a:cubicBezTo>
                  <a:cubicBezTo>
                    <a:pt x="0" y="384"/>
                    <a:pt x="0" y="384"/>
                    <a:pt x="0" y="393"/>
                  </a:cubicBezTo>
                  <a:cubicBezTo>
                    <a:pt x="27" y="429"/>
                    <a:pt x="54" y="456"/>
                    <a:pt x="80" y="492"/>
                  </a:cubicBezTo>
                  <a:cubicBezTo>
                    <a:pt x="250" y="670"/>
                    <a:pt x="428" y="857"/>
                    <a:pt x="660" y="955"/>
                  </a:cubicBezTo>
                  <a:cubicBezTo>
                    <a:pt x="680" y="965"/>
                    <a:pt x="702" y="972"/>
                    <a:pt x="723" y="972"/>
                  </a:cubicBezTo>
                  <a:cubicBezTo>
                    <a:pt x="739" y="972"/>
                    <a:pt x="755" y="967"/>
                    <a:pt x="767" y="955"/>
                  </a:cubicBezTo>
                  <a:cubicBezTo>
                    <a:pt x="785" y="929"/>
                    <a:pt x="776" y="893"/>
                    <a:pt x="767" y="866"/>
                  </a:cubicBezTo>
                  <a:cubicBezTo>
                    <a:pt x="732" y="786"/>
                    <a:pt x="669" y="706"/>
                    <a:pt x="616" y="634"/>
                  </a:cubicBezTo>
                  <a:cubicBezTo>
                    <a:pt x="464" y="438"/>
                    <a:pt x="303" y="242"/>
                    <a:pt x="187" y="19"/>
                  </a:cubicBezTo>
                  <a:cubicBezTo>
                    <a:pt x="180" y="12"/>
                    <a:pt x="174" y="10"/>
                    <a:pt x="171" y="6"/>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494;p52">
              <a:extLst>
                <a:ext uri="{FF2B5EF4-FFF2-40B4-BE49-F238E27FC236}">
                  <a16:creationId xmlns:a16="http://schemas.microsoft.com/office/drawing/2014/main" id="{FFB6CB65-AF46-4F01-5E43-852AA3FE17A0}"/>
                </a:ext>
              </a:extLst>
            </p:cNvPr>
            <p:cNvSpPr/>
            <p:nvPr/>
          </p:nvSpPr>
          <p:spPr>
            <a:xfrm>
              <a:off x="4952162" y="706010"/>
              <a:ext cx="196880" cy="158747"/>
            </a:xfrm>
            <a:custGeom>
              <a:avLst/>
              <a:gdLst/>
              <a:ahLst/>
              <a:cxnLst/>
              <a:rect l="l" t="t" r="r" b="b"/>
              <a:pathLst>
                <a:path w="1678" h="1353" extrusionOk="0">
                  <a:moveTo>
                    <a:pt x="1678" y="0"/>
                  </a:moveTo>
                  <a:lnTo>
                    <a:pt x="1678" y="0"/>
                  </a:lnTo>
                  <a:cubicBezTo>
                    <a:pt x="1455" y="187"/>
                    <a:pt x="1223" y="357"/>
                    <a:pt x="1000" y="517"/>
                  </a:cubicBezTo>
                  <a:cubicBezTo>
                    <a:pt x="976" y="535"/>
                    <a:pt x="946" y="549"/>
                    <a:pt x="920" y="549"/>
                  </a:cubicBezTo>
                  <a:cubicBezTo>
                    <a:pt x="906" y="549"/>
                    <a:pt x="893" y="545"/>
                    <a:pt x="884" y="535"/>
                  </a:cubicBezTo>
                  <a:cubicBezTo>
                    <a:pt x="857" y="509"/>
                    <a:pt x="866" y="464"/>
                    <a:pt x="884" y="428"/>
                  </a:cubicBezTo>
                  <a:cubicBezTo>
                    <a:pt x="928" y="348"/>
                    <a:pt x="973" y="268"/>
                    <a:pt x="1026" y="196"/>
                  </a:cubicBezTo>
                  <a:lnTo>
                    <a:pt x="1026" y="196"/>
                  </a:lnTo>
                  <a:cubicBezTo>
                    <a:pt x="902" y="303"/>
                    <a:pt x="777" y="419"/>
                    <a:pt x="652" y="535"/>
                  </a:cubicBezTo>
                  <a:cubicBezTo>
                    <a:pt x="536" y="651"/>
                    <a:pt x="411" y="767"/>
                    <a:pt x="295" y="883"/>
                  </a:cubicBezTo>
                  <a:cubicBezTo>
                    <a:pt x="206" y="972"/>
                    <a:pt x="108" y="1071"/>
                    <a:pt x="45" y="1187"/>
                  </a:cubicBezTo>
                  <a:cubicBezTo>
                    <a:pt x="18" y="1231"/>
                    <a:pt x="1" y="1285"/>
                    <a:pt x="36" y="1320"/>
                  </a:cubicBezTo>
                  <a:cubicBezTo>
                    <a:pt x="51" y="1344"/>
                    <a:pt x="75" y="1353"/>
                    <a:pt x="102" y="1353"/>
                  </a:cubicBezTo>
                  <a:cubicBezTo>
                    <a:pt x="125" y="1353"/>
                    <a:pt x="149" y="1346"/>
                    <a:pt x="170" y="1338"/>
                  </a:cubicBezTo>
                  <a:cubicBezTo>
                    <a:pt x="277" y="1302"/>
                    <a:pt x="375" y="1222"/>
                    <a:pt x="456" y="1142"/>
                  </a:cubicBezTo>
                  <a:cubicBezTo>
                    <a:pt x="875" y="776"/>
                    <a:pt x="1294" y="401"/>
                    <a:pt x="1678"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495;p52">
              <a:extLst>
                <a:ext uri="{FF2B5EF4-FFF2-40B4-BE49-F238E27FC236}">
                  <a16:creationId xmlns:a16="http://schemas.microsoft.com/office/drawing/2014/main" id="{A4146FC1-18B4-BD07-D779-FFCBFDF3680D}"/>
                </a:ext>
              </a:extLst>
            </p:cNvPr>
            <p:cNvSpPr/>
            <p:nvPr/>
          </p:nvSpPr>
          <p:spPr>
            <a:xfrm>
              <a:off x="5088264" y="673510"/>
              <a:ext cx="167547" cy="139271"/>
            </a:xfrm>
            <a:custGeom>
              <a:avLst/>
              <a:gdLst/>
              <a:ahLst/>
              <a:cxnLst/>
              <a:rect l="l" t="t" r="r" b="b"/>
              <a:pathLst>
                <a:path w="1428" h="1187" extrusionOk="0">
                  <a:moveTo>
                    <a:pt x="1428" y="0"/>
                  </a:moveTo>
                  <a:cubicBezTo>
                    <a:pt x="1258" y="232"/>
                    <a:pt x="1053" y="447"/>
                    <a:pt x="812" y="616"/>
                  </a:cubicBezTo>
                  <a:cubicBezTo>
                    <a:pt x="772" y="642"/>
                    <a:pt x="718" y="674"/>
                    <a:pt x="667" y="674"/>
                  </a:cubicBezTo>
                  <a:cubicBezTo>
                    <a:pt x="649" y="674"/>
                    <a:pt x="632" y="670"/>
                    <a:pt x="616" y="661"/>
                  </a:cubicBezTo>
                  <a:cubicBezTo>
                    <a:pt x="652" y="518"/>
                    <a:pt x="741" y="393"/>
                    <a:pt x="821" y="268"/>
                  </a:cubicBezTo>
                  <a:cubicBezTo>
                    <a:pt x="848" y="224"/>
                    <a:pt x="883" y="188"/>
                    <a:pt x="910" y="143"/>
                  </a:cubicBezTo>
                  <a:lnTo>
                    <a:pt x="910" y="143"/>
                  </a:lnTo>
                  <a:cubicBezTo>
                    <a:pt x="652" y="429"/>
                    <a:pt x="357" y="678"/>
                    <a:pt x="98" y="964"/>
                  </a:cubicBezTo>
                  <a:cubicBezTo>
                    <a:pt x="54" y="1009"/>
                    <a:pt x="0" y="1071"/>
                    <a:pt x="0" y="1133"/>
                  </a:cubicBezTo>
                  <a:cubicBezTo>
                    <a:pt x="0" y="1151"/>
                    <a:pt x="0" y="1169"/>
                    <a:pt x="9" y="1178"/>
                  </a:cubicBezTo>
                  <a:cubicBezTo>
                    <a:pt x="18" y="1187"/>
                    <a:pt x="36" y="1187"/>
                    <a:pt x="45" y="1187"/>
                  </a:cubicBezTo>
                  <a:cubicBezTo>
                    <a:pt x="170" y="1187"/>
                    <a:pt x="286" y="1125"/>
                    <a:pt x="393" y="1062"/>
                  </a:cubicBezTo>
                  <a:cubicBezTo>
                    <a:pt x="821" y="803"/>
                    <a:pt x="1196" y="447"/>
                    <a:pt x="1428"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496;p52">
              <a:extLst>
                <a:ext uri="{FF2B5EF4-FFF2-40B4-BE49-F238E27FC236}">
                  <a16:creationId xmlns:a16="http://schemas.microsoft.com/office/drawing/2014/main" id="{EBA483C8-09D2-3DB2-A3D3-29B93526133F}"/>
                </a:ext>
              </a:extLst>
            </p:cNvPr>
            <p:cNvSpPr/>
            <p:nvPr/>
          </p:nvSpPr>
          <p:spPr>
            <a:xfrm>
              <a:off x="5363518" y="545856"/>
              <a:ext cx="40948" cy="131996"/>
            </a:xfrm>
            <a:custGeom>
              <a:avLst/>
              <a:gdLst/>
              <a:ahLst/>
              <a:cxnLst/>
              <a:rect l="l" t="t" r="r" b="b"/>
              <a:pathLst>
                <a:path w="349" h="1125" extrusionOk="0">
                  <a:moveTo>
                    <a:pt x="188" y="0"/>
                  </a:moveTo>
                  <a:lnTo>
                    <a:pt x="188" y="0"/>
                  </a:lnTo>
                  <a:cubicBezTo>
                    <a:pt x="215" y="223"/>
                    <a:pt x="268" y="437"/>
                    <a:pt x="224" y="651"/>
                  </a:cubicBezTo>
                  <a:cubicBezTo>
                    <a:pt x="215" y="660"/>
                    <a:pt x="215" y="678"/>
                    <a:pt x="197" y="678"/>
                  </a:cubicBezTo>
                  <a:cubicBezTo>
                    <a:pt x="196" y="679"/>
                    <a:pt x="194" y="680"/>
                    <a:pt x="193" y="680"/>
                  </a:cubicBezTo>
                  <a:cubicBezTo>
                    <a:pt x="183" y="680"/>
                    <a:pt x="170" y="659"/>
                    <a:pt x="170" y="651"/>
                  </a:cubicBezTo>
                  <a:cubicBezTo>
                    <a:pt x="125" y="526"/>
                    <a:pt x="63" y="410"/>
                    <a:pt x="1" y="286"/>
                  </a:cubicBezTo>
                  <a:lnTo>
                    <a:pt x="1" y="286"/>
                  </a:lnTo>
                  <a:cubicBezTo>
                    <a:pt x="54" y="473"/>
                    <a:pt x="90" y="660"/>
                    <a:pt x="108" y="857"/>
                  </a:cubicBezTo>
                  <a:cubicBezTo>
                    <a:pt x="117" y="937"/>
                    <a:pt x="125" y="1017"/>
                    <a:pt x="161" y="1097"/>
                  </a:cubicBezTo>
                  <a:cubicBezTo>
                    <a:pt x="161" y="1106"/>
                    <a:pt x="170" y="1115"/>
                    <a:pt x="179" y="1124"/>
                  </a:cubicBezTo>
                  <a:cubicBezTo>
                    <a:pt x="188" y="1124"/>
                    <a:pt x="197" y="1115"/>
                    <a:pt x="206" y="1115"/>
                  </a:cubicBezTo>
                  <a:cubicBezTo>
                    <a:pt x="268" y="1080"/>
                    <a:pt x="286" y="1008"/>
                    <a:pt x="295" y="937"/>
                  </a:cubicBezTo>
                  <a:cubicBezTo>
                    <a:pt x="348" y="625"/>
                    <a:pt x="277" y="312"/>
                    <a:pt x="188"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497;p52">
              <a:extLst>
                <a:ext uri="{FF2B5EF4-FFF2-40B4-BE49-F238E27FC236}">
                  <a16:creationId xmlns:a16="http://schemas.microsoft.com/office/drawing/2014/main" id="{C039BE30-BBCF-640C-B047-7DD78F3B6AFF}"/>
                </a:ext>
              </a:extLst>
            </p:cNvPr>
            <p:cNvSpPr/>
            <p:nvPr/>
          </p:nvSpPr>
          <p:spPr>
            <a:xfrm>
              <a:off x="5293355" y="577183"/>
              <a:ext cx="45172" cy="164497"/>
            </a:xfrm>
            <a:custGeom>
              <a:avLst/>
              <a:gdLst/>
              <a:ahLst/>
              <a:cxnLst/>
              <a:rect l="l" t="t" r="r" b="b"/>
              <a:pathLst>
                <a:path w="385" h="1402" extrusionOk="0">
                  <a:moveTo>
                    <a:pt x="384" y="1"/>
                  </a:moveTo>
                  <a:cubicBezTo>
                    <a:pt x="384" y="3"/>
                    <a:pt x="384" y="4"/>
                    <a:pt x="384" y="6"/>
                  </a:cubicBezTo>
                  <a:lnTo>
                    <a:pt x="384" y="6"/>
                  </a:lnTo>
                  <a:cubicBezTo>
                    <a:pt x="384" y="4"/>
                    <a:pt x="384" y="3"/>
                    <a:pt x="384" y="1"/>
                  </a:cubicBezTo>
                  <a:close/>
                  <a:moveTo>
                    <a:pt x="384" y="6"/>
                  </a:moveTo>
                  <a:lnTo>
                    <a:pt x="384" y="6"/>
                  </a:lnTo>
                  <a:cubicBezTo>
                    <a:pt x="348" y="263"/>
                    <a:pt x="295" y="529"/>
                    <a:pt x="224" y="786"/>
                  </a:cubicBezTo>
                  <a:cubicBezTo>
                    <a:pt x="215" y="848"/>
                    <a:pt x="188" y="911"/>
                    <a:pt x="144" y="955"/>
                  </a:cubicBezTo>
                  <a:cubicBezTo>
                    <a:pt x="108" y="937"/>
                    <a:pt x="99" y="884"/>
                    <a:pt x="90" y="839"/>
                  </a:cubicBezTo>
                  <a:cubicBezTo>
                    <a:pt x="63" y="679"/>
                    <a:pt x="45" y="527"/>
                    <a:pt x="28" y="367"/>
                  </a:cubicBezTo>
                  <a:cubicBezTo>
                    <a:pt x="19" y="625"/>
                    <a:pt x="1" y="893"/>
                    <a:pt x="10" y="1152"/>
                  </a:cubicBezTo>
                  <a:cubicBezTo>
                    <a:pt x="10" y="1223"/>
                    <a:pt x="10" y="1294"/>
                    <a:pt x="37" y="1357"/>
                  </a:cubicBezTo>
                  <a:cubicBezTo>
                    <a:pt x="37" y="1366"/>
                    <a:pt x="45" y="1384"/>
                    <a:pt x="54" y="1392"/>
                  </a:cubicBezTo>
                  <a:cubicBezTo>
                    <a:pt x="61" y="1399"/>
                    <a:pt x="68" y="1402"/>
                    <a:pt x="77" y="1402"/>
                  </a:cubicBezTo>
                  <a:cubicBezTo>
                    <a:pt x="102" y="1402"/>
                    <a:pt x="132" y="1375"/>
                    <a:pt x="152" y="1348"/>
                  </a:cubicBezTo>
                  <a:cubicBezTo>
                    <a:pt x="224" y="1232"/>
                    <a:pt x="260" y="1089"/>
                    <a:pt x="277" y="955"/>
                  </a:cubicBezTo>
                  <a:cubicBezTo>
                    <a:pt x="322" y="706"/>
                    <a:pt x="349" y="456"/>
                    <a:pt x="367" y="206"/>
                  </a:cubicBezTo>
                  <a:cubicBezTo>
                    <a:pt x="375" y="137"/>
                    <a:pt x="376" y="67"/>
                    <a:pt x="384" y="6"/>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498;p52">
              <a:extLst>
                <a:ext uri="{FF2B5EF4-FFF2-40B4-BE49-F238E27FC236}">
                  <a16:creationId xmlns:a16="http://schemas.microsoft.com/office/drawing/2014/main" id="{BCEF675E-7676-F962-F8D1-D3CF7668BACA}"/>
                </a:ext>
              </a:extLst>
            </p:cNvPr>
            <p:cNvSpPr/>
            <p:nvPr/>
          </p:nvSpPr>
          <p:spPr>
            <a:xfrm>
              <a:off x="5311189" y="429583"/>
              <a:ext cx="4341" cy="12672"/>
            </a:xfrm>
            <a:custGeom>
              <a:avLst/>
              <a:gdLst/>
              <a:ahLst/>
              <a:cxnLst/>
              <a:rect l="l" t="t" r="r" b="b"/>
              <a:pathLst>
                <a:path w="37" h="108" extrusionOk="0">
                  <a:moveTo>
                    <a:pt x="36" y="1"/>
                  </a:moveTo>
                  <a:lnTo>
                    <a:pt x="36" y="1"/>
                  </a:lnTo>
                  <a:cubicBezTo>
                    <a:pt x="18" y="37"/>
                    <a:pt x="9" y="72"/>
                    <a:pt x="0" y="108"/>
                  </a:cubicBezTo>
                  <a:cubicBezTo>
                    <a:pt x="18" y="72"/>
                    <a:pt x="27" y="37"/>
                    <a:pt x="36" y="1"/>
                  </a:cubicBezTo>
                  <a:close/>
                </a:path>
              </a:pathLst>
            </a:custGeom>
            <a:solidFill>
              <a:srgbClr val="EB7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499;p52">
              <a:extLst>
                <a:ext uri="{FF2B5EF4-FFF2-40B4-BE49-F238E27FC236}">
                  <a16:creationId xmlns:a16="http://schemas.microsoft.com/office/drawing/2014/main" id="{EC73E0E8-AEC5-1E57-21CF-C60A77E60CE7}"/>
                </a:ext>
              </a:extLst>
            </p:cNvPr>
            <p:cNvSpPr/>
            <p:nvPr/>
          </p:nvSpPr>
          <p:spPr>
            <a:xfrm>
              <a:off x="4956386" y="442137"/>
              <a:ext cx="354923" cy="422740"/>
            </a:xfrm>
            <a:custGeom>
              <a:avLst/>
              <a:gdLst/>
              <a:ahLst/>
              <a:cxnLst/>
              <a:rect l="l" t="t" r="r" b="b"/>
              <a:pathLst>
                <a:path w="3025" h="3603" extrusionOk="0">
                  <a:moveTo>
                    <a:pt x="3024" y="1"/>
                  </a:moveTo>
                  <a:cubicBezTo>
                    <a:pt x="2873" y="554"/>
                    <a:pt x="2543" y="1045"/>
                    <a:pt x="2159" y="1473"/>
                  </a:cubicBezTo>
                  <a:cubicBezTo>
                    <a:pt x="1749" y="1937"/>
                    <a:pt x="1276" y="2329"/>
                    <a:pt x="857" y="2775"/>
                  </a:cubicBezTo>
                  <a:cubicBezTo>
                    <a:pt x="580" y="3052"/>
                    <a:pt x="321" y="3355"/>
                    <a:pt x="0" y="3578"/>
                  </a:cubicBezTo>
                  <a:cubicBezTo>
                    <a:pt x="18" y="3596"/>
                    <a:pt x="40" y="3603"/>
                    <a:pt x="64" y="3603"/>
                  </a:cubicBezTo>
                  <a:cubicBezTo>
                    <a:pt x="87" y="3603"/>
                    <a:pt x="112" y="3596"/>
                    <a:pt x="134" y="3587"/>
                  </a:cubicBezTo>
                  <a:cubicBezTo>
                    <a:pt x="241" y="3551"/>
                    <a:pt x="339" y="3471"/>
                    <a:pt x="420" y="3391"/>
                  </a:cubicBezTo>
                  <a:cubicBezTo>
                    <a:pt x="1214" y="2695"/>
                    <a:pt x="2007" y="1981"/>
                    <a:pt x="2570" y="1089"/>
                  </a:cubicBezTo>
                  <a:lnTo>
                    <a:pt x="2570" y="1089"/>
                  </a:lnTo>
                  <a:cubicBezTo>
                    <a:pt x="2507" y="1473"/>
                    <a:pt x="2293" y="1821"/>
                    <a:pt x="2043" y="2106"/>
                  </a:cubicBezTo>
                  <a:cubicBezTo>
                    <a:pt x="1784" y="2401"/>
                    <a:pt x="1490" y="2650"/>
                    <a:pt x="1222" y="2936"/>
                  </a:cubicBezTo>
                  <a:cubicBezTo>
                    <a:pt x="1178" y="2981"/>
                    <a:pt x="1124" y="3043"/>
                    <a:pt x="1124" y="3105"/>
                  </a:cubicBezTo>
                  <a:cubicBezTo>
                    <a:pt x="1124" y="3123"/>
                    <a:pt x="1124" y="3132"/>
                    <a:pt x="1124" y="3141"/>
                  </a:cubicBezTo>
                  <a:cubicBezTo>
                    <a:pt x="1615" y="2784"/>
                    <a:pt x="2088" y="2401"/>
                    <a:pt x="2391" y="1883"/>
                  </a:cubicBezTo>
                  <a:cubicBezTo>
                    <a:pt x="2605" y="1526"/>
                    <a:pt x="2730" y="1116"/>
                    <a:pt x="2846" y="715"/>
                  </a:cubicBezTo>
                  <a:cubicBezTo>
                    <a:pt x="2917" y="474"/>
                    <a:pt x="2971" y="242"/>
                    <a:pt x="302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00;p52">
              <a:extLst>
                <a:ext uri="{FF2B5EF4-FFF2-40B4-BE49-F238E27FC236}">
                  <a16:creationId xmlns:a16="http://schemas.microsoft.com/office/drawing/2014/main" id="{59C9D98C-5836-5DA7-413B-0385F07D8E55}"/>
                </a:ext>
              </a:extLst>
            </p:cNvPr>
            <p:cNvSpPr/>
            <p:nvPr/>
          </p:nvSpPr>
          <p:spPr>
            <a:xfrm>
              <a:off x="5296523" y="415973"/>
              <a:ext cx="92221" cy="325708"/>
            </a:xfrm>
            <a:custGeom>
              <a:avLst/>
              <a:gdLst/>
              <a:ahLst/>
              <a:cxnLst/>
              <a:rect l="l" t="t" r="r" b="b"/>
              <a:pathLst>
                <a:path w="786" h="2776" extrusionOk="0">
                  <a:moveTo>
                    <a:pt x="224" y="1"/>
                  </a:moveTo>
                  <a:lnTo>
                    <a:pt x="224" y="1"/>
                  </a:lnTo>
                  <a:cubicBezTo>
                    <a:pt x="241" y="599"/>
                    <a:pt x="197" y="1205"/>
                    <a:pt x="143" y="1803"/>
                  </a:cubicBezTo>
                  <a:cubicBezTo>
                    <a:pt x="125" y="2106"/>
                    <a:pt x="99" y="2419"/>
                    <a:pt x="1" y="2713"/>
                  </a:cubicBezTo>
                  <a:cubicBezTo>
                    <a:pt x="1" y="2722"/>
                    <a:pt x="1" y="2722"/>
                    <a:pt x="10" y="2731"/>
                  </a:cubicBezTo>
                  <a:cubicBezTo>
                    <a:pt x="10" y="2740"/>
                    <a:pt x="18" y="2758"/>
                    <a:pt x="27" y="2766"/>
                  </a:cubicBezTo>
                  <a:cubicBezTo>
                    <a:pt x="34" y="2773"/>
                    <a:pt x="41" y="2776"/>
                    <a:pt x="50" y="2776"/>
                  </a:cubicBezTo>
                  <a:cubicBezTo>
                    <a:pt x="75" y="2776"/>
                    <a:pt x="105" y="2749"/>
                    <a:pt x="125" y="2722"/>
                  </a:cubicBezTo>
                  <a:cubicBezTo>
                    <a:pt x="197" y="2606"/>
                    <a:pt x="233" y="2463"/>
                    <a:pt x="250" y="2329"/>
                  </a:cubicBezTo>
                  <a:cubicBezTo>
                    <a:pt x="295" y="2080"/>
                    <a:pt x="322" y="1830"/>
                    <a:pt x="340" y="1580"/>
                  </a:cubicBezTo>
                  <a:cubicBezTo>
                    <a:pt x="349" y="1500"/>
                    <a:pt x="357" y="1419"/>
                    <a:pt x="357" y="1339"/>
                  </a:cubicBezTo>
                  <a:cubicBezTo>
                    <a:pt x="375" y="1178"/>
                    <a:pt x="393" y="1027"/>
                    <a:pt x="357" y="866"/>
                  </a:cubicBezTo>
                  <a:lnTo>
                    <a:pt x="357" y="866"/>
                  </a:lnTo>
                  <a:cubicBezTo>
                    <a:pt x="527" y="1205"/>
                    <a:pt x="643" y="1580"/>
                    <a:pt x="679" y="1964"/>
                  </a:cubicBezTo>
                  <a:cubicBezTo>
                    <a:pt x="688" y="2044"/>
                    <a:pt x="696" y="2124"/>
                    <a:pt x="732" y="2204"/>
                  </a:cubicBezTo>
                  <a:cubicBezTo>
                    <a:pt x="732" y="2213"/>
                    <a:pt x="741" y="2222"/>
                    <a:pt x="750" y="2231"/>
                  </a:cubicBezTo>
                  <a:cubicBezTo>
                    <a:pt x="759" y="2231"/>
                    <a:pt x="768" y="2222"/>
                    <a:pt x="777" y="2222"/>
                  </a:cubicBezTo>
                  <a:cubicBezTo>
                    <a:pt x="777" y="2222"/>
                    <a:pt x="786" y="2213"/>
                    <a:pt x="786" y="2213"/>
                  </a:cubicBezTo>
                  <a:cubicBezTo>
                    <a:pt x="786" y="1446"/>
                    <a:pt x="589" y="679"/>
                    <a:pt x="22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01;p52">
              <a:extLst>
                <a:ext uri="{FF2B5EF4-FFF2-40B4-BE49-F238E27FC236}">
                  <a16:creationId xmlns:a16="http://schemas.microsoft.com/office/drawing/2014/main" id="{4B0372D4-F44B-D649-3122-D52C737DA008}"/>
                </a:ext>
              </a:extLst>
            </p:cNvPr>
            <p:cNvSpPr/>
            <p:nvPr/>
          </p:nvSpPr>
          <p:spPr>
            <a:xfrm>
              <a:off x="5368798" y="408698"/>
              <a:ext cx="106888" cy="184325"/>
            </a:xfrm>
            <a:custGeom>
              <a:avLst/>
              <a:gdLst/>
              <a:ahLst/>
              <a:cxnLst/>
              <a:rect l="l" t="t" r="r" b="b"/>
              <a:pathLst>
                <a:path w="911" h="1571" extrusionOk="0">
                  <a:moveTo>
                    <a:pt x="0" y="0"/>
                  </a:moveTo>
                  <a:lnTo>
                    <a:pt x="0" y="0"/>
                  </a:lnTo>
                  <a:cubicBezTo>
                    <a:pt x="45" y="625"/>
                    <a:pt x="384" y="1214"/>
                    <a:pt x="901" y="1571"/>
                  </a:cubicBezTo>
                  <a:cubicBezTo>
                    <a:pt x="910" y="1544"/>
                    <a:pt x="901" y="1526"/>
                    <a:pt x="892" y="1499"/>
                  </a:cubicBezTo>
                  <a:cubicBezTo>
                    <a:pt x="857" y="1419"/>
                    <a:pt x="794" y="1339"/>
                    <a:pt x="741" y="1267"/>
                  </a:cubicBezTo>
                  <a:cubicBezTo>
                    <a:pt x="562" y="1035"/>
                    <a:pt x="375" y="812"/>
                    <a:pt x="268" y="545"/>
                  </a:cubicBezTo>
                  <a:lnTo>
                    <a:pt x="268" y="545"/>
                  </a:lnTo>
                  <a:cubicBezTo>
                    <a:pt x="384" y="732"/>
                    <a:pt x="553" y="893"/>
                    <a:pt x="750" y="991"/>
                  </a:cubicBezTo>
                  <a:cubicBezTo>
                    <a:pt x="768" y="997"/>
                    <a:pt x="792" y="1003"/>
                    <a:pt x="810" y="1003"/>
                  </a:cubicBezTo>
                  <a:cubicBezTo>
                    <a:pt x="818" y="1003"/>
                    <a:pt x="825" y="1002"/>
                    <a:pt x="830" y="1000"/>
                  </a:cubicBezTo>
                  <a:cubicBezTo>
                    <a:pt x="491" y="723"/>
                    <a:pt x="205" y="384"/>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02;p52">
              <a:extLst>
                <a:ext uri="{FF2B5EF4-FFF2-40B4-BE49-F238E27FC236}">
                  <a16:creationId xmlns:a16="http://schemas.microsoft.com/office/drawing/2014/main" id="{ED7A25D8-155F-FE80-2C80-75B015900E53}"/>
                </a:ext>
              </a:extLst>
            </p:cNvPr>
            <p:cNvSpPr/>
            <p:nvPr/>
          </p:nvSpPr>
          <p:spPr>
            <a:xfrm>
              <a:off x="5236920" y="398139"/>
              <a:ext cx="162267" cy="125426"/>
            </a:xfrm>
            <a:custGeom>
              <a:avLst/>
              <a:gdLst/>
              <a:ahLst/>
              <a:cxnLst/>
              <a:rect l="l" t="t" r="r" b="b"/>
              <a:pathLst>
                <a:path w="1383" h="1069" extrusionOk="0">
                  <a:moveTo>
                    <a:pt x="1000" y="0"/>
                  </a:moveTo>
                  <a:cubicBezTo>
                    <a:pt x="899" y="0"/>
                    <a:pt x="797" y="18"/>
                    <a:pt x="714" y="55"/>
                  </a:cubicBezTo>
                  <a:cubicBezTo>
                    <a:pt x="571" y="126"/>
                    <a:pt x="455" y="242"/>
                    <a:pt x="393" y="394"/>
                  </a:cubicBezTo>
                  <a:cubicBezTo>
                    <a:pt x="393" y="358"/>
                    <a:pt x="393" y="340"/>
                    <a:pt x="393" y="313"/>
                  </a:cubicBezTo>
                  <a:cubicBezTo>
                    <a:pt x="402" y="305"/>
                    <a:pt x="402" y="278"/>
                    <a:pt x="393" y="260"/>
                  </a:cubicBezTo>
                  <a:cubicBezTo>
                    <a:pt x="402" y="198"/>
                    <a:pt x="393" y="126"/>
                    <a:pt x="348" y="82"/>
                  </a:cubicBezTo>
                  <a:cubicBezTo>
                    <a:pt x="321" y="44"/>
                    <a:pt x="272" y="19"/>
                    <a:pt x="225" y="19"/>
                  </a:cubicBezTo>
                  <a:cubicBezTo>
                    <a:pt x="194" y="19"/>
                    <a:pt x="164" y="30"/>
                    <a:pt x="143" y="55"/>
                  </a:cubicBezTo>
                  <a:cubicBezTo>
                    <a:pt x="80" y="108"/>
                    <a:pt x="63" y="224"/>
                    <a:pt x="27" y="305"/>
                  </a:cubicBezTo>
                  <a:cubicBezTo>
                    <a:pt x="18" y="313"/>
                    <a:pt x="9" y="331"/>
                    <a:pt x="0" y="349"/>
                  </a:cubicBezTo>
                  <a:cubicBezTo>
                    <a:pt x="9" y="367"/>
                    <a:pt x="27" y="385"/>
                    <a:pt x="45" y="403"/>
                  </a:cubicBezTo>
                  <a:cubicBezTo>
                    <a:pt x="54" y="412"/>
                    <a:pt x="63" y="421"/>
                    <a:pt x="71" y="438"/>
                  </a:cubicBezTo>
                  <a:cubicBezTo>
                    <a:pt x="80" y="456"/>
                    <a:pt x="71" y="474"/>
                    <a:pt x="71" y="492"/>
                  </a:cubicBezTo>
                  <a:cubicBezTo>
                    <a:pt x="54" y="590"/>
                    <a:pt x="54" y="688"/>
                    <a:pt x="63" y="786"/>
                  </a:cubicBezTo>
                  <a:cubicBezTo>
                    <a:pt x="71" y="902"/>
                    <a:pt x="107" y="1027"/>
                    <a:pt x="214" y="1063"/>
                  </a:cubicBezTo>
                  <a:cubicBezTo>
                    <a:pt x="227" y="1066"/>
                    <a:pt x="240" y="1068"/>
                    <a:pt x="254" y="1068"/>
                  </a:cubicBezTo>
                  <a:cubicBezTo>
                    <a:pt x="340" y="1068"/>
                    <a:pt x="428" y="997"/>
                    <a:pt x="482" y="920"/>
                  </a:cubicBezTo>
                  <a:cubicBezTo>
                    <a:pt x="558" y="989"/>
                    <a:pt x="655" y="1042"/>
                    <a:pt x="752" y="1042"/>
                  </a:cubicBezTo>
                  <a:cubicBezTo>
                    <a:pt x="781" y="1042"/>
                    <a:pt x="810" y="1037"/>
                    <a:pt x="839" y="1027"/>
                  </a:cubicBezTo>
                  <a:cubicBezTo>
                    <a:pt x="848" y="1027"/>
                    <a:pt x="857" y="1027"/>
                    <a:pt x="865" y="1018"/>
                  </a:cubicBezTo>
                  <a:cubicBezTo>
                    <a:pt x="937" y="991"/>
                    <a:pt x="990" y="920"/>
                    <a:pt x="1035" y="858"/>
                  </a:cubicBezTo>
                  <a:cubicBezTo>
                    <a:pt x="1169" y="679"/>
                    <a:pt x="1285" y="492"/>
                    <a:pt x="1383" y="287"/>
                  </a:cubicBezTo>
                  <a:cubicBezTo>
                    <a:pt x="1329" y="206"/>
                    <a:pt x="1294" y="126"/>
                    <a:pt x="1267" y="46"/>
                  </a:cubicBezTo>
                  <a:cubicBezTo>
                    <a:pt x="1189" y="16"/>
                    <a:pt x="1095" y="0"/>
                    <a:pt x="100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03;p52">
              <a:extLst>
                <a:ext uri="{FF2B5EF4-FFF2-40B4-BE49-F238E27FC236}">
                  <a16:creationId xmlns:a16="http://schemas.microsoft.com/office/drawing/2014/main" id="{B068DA9B-E5CA-55FF-2AF0-37B4EEBC2616}"/>
                </a:ext>
              </a:extLst>
            </p:cNvPr>
            <p:cNvSpPr/>
            <p:nvPr/>
          </p:nvSpPr>
          <p:spPr>
            <a:xfrm>
              <a:off x="5302859" y="437913"/>
              <a:ext cx="53502" cy="68169"/>
            </a:xfrm>
            <a:custGeom>
              <a:avLst/>
              <a:gdLst/>
              <a:ahLst/>
              <a:cxnLst/>
              <a:rect l="l" t="t" r="r" b="b"/>
              <a:pathLst>
                <a:path w="456" h="581" extrusionOk="0">
                  <a:moveTo>
                    <a:pt x="415" y="1"/>
                  </a:moveTo>
                  <a:cubicBezTo>
                    <a:pt x="385" y="1"/>
                    <a:pt x="339" y="28"/>
                    <a:pt x="339" y="55"/>
                  </a:cubicBezTo>
                  <a:cubicBezTo>
                    <a:pt x="330" y="90"/>
                    <a:pt x="330" y="135"/>
                    <a:pt x="330" y="171"/>
                  </a:cubicBezTo>
                  <a:cubicBezTo>
                    <a:pt x="330" y="189"/>
                    <a:pt x="330" y="215"/>
                    <a:pt x="321" y="233"/>
                  </a:cubicBezTo>
                  <a:cubicBezTo>
                    <a:pt x="303" y="260"/>
                    <a:pt x="268" y="269"/>
                    <a:pt x="241" y="278"/>
                  </a:cubicBezTo>
                  <a:lnTo>
                    <a:pt x="80" y="331"/>
                  </a:lnTo>
                  <a:cubicBezTo>
                    <a:pt x="71" y="340"/>
                    <a:pt x="80" y="349"/>
                    <a:pt x="89" y="358"/>
                  </a:cubicBezTo>
                  <a:cubicBezTo>
                    <a:pt x="98" y="367"/>
                    <a:pt x="107" y="367"/>
                    <a:pt x="116" y="367"/>
                  </a:cubicBezTo>
                  <a:cubicBezTo>
                    <a:pt x="126" y="369"/>
                    <a:pt x="136" y="369"/>
                    <a:pt x="146" y="369"/>
                  </a:cubicBezTo>
                  <a:cubicBezTo>
                    <a:pt x="189" y="369"/>
                    <a:pt x="231" y="355"/>
                    <a:pt x="268" y="340"/>
                  </a:cubicBezTo>
                  <a:lnTo>
                    <a:pt x="268" y="340"/>
                  </a:lnTo>
                  <a:cubicBezTo>
                    <a:pt x="205" y="385"/>
                    <a:pt x="116" y="412"/>
                    <a:pt x="45" y="429"/>
                  </a:cubicBezTo>
                  <a:cubicBezTo>
                    <a:pt x="36" y="438"/>
                    <a:pt x="18" y="438"/>
                    <a:pt x="9" y="447"/>
                  </a:cubicBezTo>
                  <a:cubicBezTo>
                    <a:pt x="0" y="465"/>
                    <a:pt x="9" y="474"/>
                    <a:pt x="18" y="483"/>
                  </a:cubicBezTo>
                  <a:cubicBezTo>
                    <a:pt x="36" y="492"/>
                    <a:pt x="54" y="501"/>
                    <a:pt x="63" y="501"/>
                  </a:cubicBezTo>
                  <a:cubicBezTo>
                    <a:pt x="54" y="519"/>
                    <a:pt x="9" y="519"/>
                    <a:pt x="9" y="537"/>
                  </a:cubicBezTo>
                  <a:cubicBezTo>
                    <a:pt x="0" y="545"/>
                    <a:pt x="18" y="554"/>
                    <a:pt x="27" y="554"/>
                  </a:cubicBezTo>
                  <a:cubicBezTo>
                    <a:pt x="59" y="572"/>
                    <a:pt x="95" y="580"/>
                    <a:pt x="130" y="580"/>
                  </a:cubicBezTo>
                  <a:cubicBezTo>
                    <a:pt x="183" y="580"/>
                    <a:pt x="238" y="563"/>
                    <a:pt x="286" y="537"/>
                  </a:cubicBezTo>
                  <a:cubicBezTo>
                    <a:pt x="357" y="483"/>
                    <a:pt x="410" y="403"/>
                    <a:pt x="428" y="313"/>
                  </a:cubicBezTo>
                  <a:cubicBezTo>
                    <a:pt x="455" y="224"/>
                    <a:pt x="455" y="135"/>
                    <a:pt x="446" y="46"/>
                  </a:cubicBezTo>
                  <a:cubicBezTo>
                    <a:pt x="446" y="28"/>
                    <a:pt x="446" y="19"/>
                    <a:pt x="437" y="10"/>
                  </a:cubicBezTo>
                  <a:cubicBezTo>
                    <a:pt x="433" y="4"/>
                    <a:pt x="425" y="1"/>
                    <a:pt x="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04;p52">
              <a:extLst>
                <a:ext uri="{FF2B5EF4-FFF2-40B4-BE49-F238E27FC236}">
                  <a16:creationId xmlns:a16="http://schemas.microsoft.com/office/drawing/2014/main" id="{AA8FAB1B-BFD6-6B40-559B-BD0E7E8A78E0}"/>
                </a:ext>
              </a:extLst>
            </p:cNvPr>
            <p:cNvSpPr/>
            <p:nvPr/>
          </p:nvSpPr>
          <p:spPr>
            <a:xfrm>
              <a:off x="5308021" y="482264"/>
              <a:ext cx="33674" cy="16544"/>
            </a:xfrm>
            <a:custGeom>
              <a:avLst/>
              <a:gdLst/>
              <a:ahLst/>
              <a:cxnLst/>
              <a:rect l="l" t="t" r="r" b="b"/>
              <a:pathLst>
                <a:path w="287" h="141" extrusionOk="0">
                  <a:moveTo>
                    <a:pt x="272" y="0"/>
                  </a:moveTo>
                  <a:cubicBezTo>
                    <a:pt x="268" y="0"/>
                    <a:pt x="264" y="2"/>
                    <a:pt x="259" y="7"/>
                  </a:cubicBezTo>
                  <a:cubicBezTo>
                    <a:pt x="188" y="60"/>
                    <a:pt x="108" y="96"/>
                    <a:pt x="19" y="105"/>
                  </a:cubicBezTo>
                  <a:cubicBezTo>
                    <a:pt x="10" y="114"/>
                    <a:pt x="1" y="123"/>
                    <a:pt x="10" y="123"/>
                  </a:cubicBezTo>
                  <a:cubicBezTo>
                    <a:pt x="10" y="132"/>
                    <a:pt x="10" y="141"/>
                    <a:pt x="19" y="141"/>
                  </a:cubicBezTo>
                  <a:lnTo>
                    <a:pt x="27" y="141"/>
                  </a:lnTo>
                  <a:cubicBezTo>
                    <a:pt x="117" y="123"/>
                    <a:pt x="206" y="87"/>
                    <a:pt x="277" y="25"/>
                  </a:cubicBezTo>
                  <a:cubicBezTo>
                    <a:pt x="286" y="25"/>
                    <a:pt x="286" y="16"/>
                    <a:pt x="277" y="7"/>
                  </a:cubicBezTo>
                  <a:cubicBezTo>
                    <a:pt x="277" y="2"/>
                    <a:pt x="275" y="0"/>
                    <a:pt x="272"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05;p52">
              <a:extLst>
                <a:ext uri="{FF2B5EF4-FFF2-40B4-BE49-F238E27FC236}">
                  <a16:creationId xmlns:a16="http://schemas.microsoft.com/office/drawing/2014/main" id="{262826B7-A9B9-282C-558A-8810DB770572}"/>
                </a:ext>
              </a:extLst>
            </p:cNvPr>
            <p:cNvSpPr/>
            <p:nvPr/>
          </p:nvSpPr>
          <p:spPr>
            <a:xfrm>
              <a:off x="5303915" y="467363"/>
              <a:ext cx="39892" cy="25226"/>
            </a:xfrm>
            <a:custGeom>
              <a:avLst/>
              <a:gdLst/>
              <a:ahLst/>
              <a:cxnLst/>
              <a:rect l="l" t="t" r="r" b="b"/>
              <a:pathLst>
                <a:path w="340" h="215" extrusionOk="0">
                  <a:moveTo>
                    <a:pt x="339" y="0"/>
                  </a:moveTo>
                  <a:lnTo>
                    <a:pt x="339" y="0"/>
                  </a:lnTo>
                  <a:cubicBezTo>
                    <a:pt x="303" y="36"/>
                    <a:pt x="259" y="62"/>
                    <a:pt x="205" y="80"/>
                  </a:cubicBezTo>
                  <a:cubicBezTo>
                    <a:pt x="183" y="89"/>
                    <a:pt x="158" y="94"/>
                    <a:pt x="135" y="94"/>
                  </a:cubicBezTo>
                  <a:cubicBezTo>
                    <a:pt x="112" y="94"/>
                    <a:pt x="89" y="89"/>
                    <a:pt x="71" y="80"/>
                  </a:cubicBezTo>
                  <a:lnTo>
                    <a:pt x="71" y="80"/>
                  </a:lnTo>
                  <a:cubicBezTo>
                    <a:pt x="62" y="89"/>
                    <a:pt x="71" y="98"/>
                    <a:pt x="80" y="107"/>
                  </a:cubicBezTo>
                  <a:cubicBezTo>
                    <a:pt x="89" y="116"/>
                    <a:pt x="98" y="116"/>
                    <a:pt x="107" y="116"/>
                  </a:cubicBezTo>
                  <a:cubicBezTo>
                    <a:pt x="117" y="118"/>
                    <a:pt x="127" y="118"/>
                    <a:pt x="137" y="118"/>
                  </a:cubicBezTo>
                  <a:cubicBezTo>
                    <a:pt x="180" y="118"/>
                    <a:pt x="222" y="104"/>
                    <a:pt x="259" y="89"/>
                  </a:cubicBezTo>
                  <a:lnTo>
                    <a:pt x="259" y="89"/>
                  </a:lnTo>
                  <a:cubicBezTo>
                    <a:pt x="196" y="134"/>
                    <a:pt x="107" y="161"/>
                    <a:pt x="36" y="178"/>
                  </a:cubicBezTo>
                  <a:cubicBezTo>
                    <a:pt x="27" y="187"/>
                    <a:pt x="9" y="187"/>
                    <a:pt x="0" y="196"/>
                  </a:cubicBezTo>
                  <a:cubicBezTo>
                    <a:pt x="0" y="205"/>
                    <a:pt x="0" y="205"/>
                    <a:pt x="0" y="214"/>
                  </a:cubicBezTo>
                  <a:cubicBezTo>
                    <a:pt x="143" y="205"/>
                    <a:pt x="277" y="125"/>
                    <a:pt x="339"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06;p52">
              <a:extLst>
                <a:ext uri="{FF2B5EF4-FFF2-40B4-BE49-F238E27FC236}">
                  <a16:creationId xmlns:a16="http://schemas.microsoft.com/office/drawing/2014/main" id="{7A9B2F30-D87B-FB79-777D-3080FCA1A2D2}"/>
                </a:ext>
              </a:extLst>
            </p:cNvPr>
            <p:cNvSpPr/>
            <p:nvPr/>
          </p:nvSpPr>
          <p:spPr>
            <a:xfrm>
              <a:off x="5303915" y="437913"/>
              <a:ext cx="52447" cy="68169"/>
            </a:xfrm>
            <a:custGeom>
              <a:avLst/>
              <a:gdLst/>
              <a:ahLst/>
              <a:cxnLst/>
              <a:rect l="l" t="t" r="r" b="b"/>
              <a:pathLst>
                <a:path w="447" h="581" extrusionOk="0">
                  <a:moveTo>
                    <a:pt x="406" y="1"/>
                  </a:moveTo>
                  <a:cubicBezTo>
                    <a:pt x="376" y="1"/>
                    <a:pt x="330" y="28"/>
                    <a:pt x="330" y="55"/>
                  </a:cubicBezTo>
                  <a:cubicBezTo>
                    <a:pt x="330" y="73"/>
                    <a:pt x="321" y="90"/>
                    <a:pt x="321" y="108"/>
                  </a:cubicBezTo>
                  <a:cubicBezTo>
                    <a:pt x="330" y="99"/>
                    <a:pt x="339" y="99"/>
                    <a:pt x="348" y="90"/>
                  </a:cubicBezTo>
                  <a:cubicBezTo>
                    <a:pt x="354" y="87"/>
                    <a:pt x="363" y="85"/>
                    <a:pt x="373" y="85"/>
                  </a:cubicBezTo>
                  <a:cubicBezTo>
                    <a:pt x="388" y="85"/>
                    <a:pt x="405" y="91"/>
                    <a:pt x="410" y="108"/>
                  </a:cubicBezTo>
                  <a:cubicBezTo>
                    <a:pt x="419" y="117"/>
                    <a:pt x="419" y="135"/>
                    <a:pt x="419" y="153"/>
                  </a:cubicBezTo>
                  <a:cubicBezTo>
                    <a:pt x="410" y="278"/>
                    <a:pt x="357" y="403"/>
                    <a:pt x="268" y="474"/>
                  </a:cubicBezTo>
                  <a:cubicBezTo>
                    <a:pt x="208" y="520"/>
                    <a:pt x="139" y="547"/>
                    <a:pt x="71" y="547"/>
                  </a:cubicBezTo>
                  <a:cubicBezTo>
                    <a:pt x="47" y="547"/>
                    <a:pt x="23" y="544"/>
                    <a:pt x="0" y="537"/>
                  </a:cubicBezTo>
                  <a:lnTo>
                    <a:pt x="0" y="537"/>
                  </a:lnTo>
                  <a:cubicBezTo>
                    <a:pt x="0" y="545"/>
                    <a:pt x="9" y="554"/>
                    <a:pt x="18" y="554"/>
                  </a:cubicBezTo>
                  <a:cubicBezTo>
                    <a:pt x="50" y="572"/>
                    <a:pt x="86" y="580"/>
                    <a:pt x="121" y="580"/>
                  </a:cubicBezTo>
                  <a:cubicBezTo>
                    <a:pt x="174" y="580"/>
                    <a:pt x="229" y="563"/>
                    <a:pt x="277" y="537"/>
                  </a:cubicBezTo>
                  <a:cubicBezTo>
                    <a:pt x="348" y="483"/>
                    <a:pt x="401" y="403"/>
                    <a:pt x="419" y="313"/>
                  </a:cubicBezTo>
                  <a:cubicBezTo>
                    <a:pt x="446" y="224"/>
                    <a:pt x="446" y="135"/>
                    <a:pt x="437" y="46"/>
                  </a:cubicBezTo>
                  <a:cubicBezTo>
                    <a:pt x="437" y="28"/>
                    <a:pt x="428" y="19"/>
                    <a:pt x="428" y="10"/>
                  </a:cubicBezTo>
                  <a:cubicBezTo>
                    <a:pt x="424" y="4"/>
                    <a:pt x="416" y="1"/>
                    <a:pt x="406"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07;p52">
              <a:extLst>
                <a:ext uri="{FF2B5EF4-FFF2-40B4-BE49-F238E27FC236}">
                  <a16:creationId xmlns:a16="http://schemas.microsoft.com/office/drawing/2014/main" id="{77F1773F-13C1-960D-D048-DD8179900C75}"/>
                </a:ext>
              </a:extLst>
            </p:cNvPr>
            <p:cNvSpPr/>
            <p:nvPr/>
          </p:nvSpPr>
          <p:spPr>
            <a:xfrm>
              <a:off x="5248418" y="277525"/>
              <a:ext cx="173883" cy="173883"/>
            </a:xfrm>
            <a:custGeom>
              <a:avLst/>
              <a:gdLst/>
              <a:ahLst/>
              <a:cxnLst/>
              <a:rect l="l" t="t" r="r" b="b"/>
              <a:pathLst>
                <a:path w="1482" h="1482" extrusionOk="0">
                  <a:moveTo>
                    <a:pt x="1315" y="1"/>
                  </a:moveTo>
                  <a:cubicBezTo>
                    <a:pt x="1210" y="1"/>
                    <a:pt x="1070" y="70"/>
                    <a:pt x="982" y="110"/>
                  </a:cubicBezTo>
                  <a:cubicBezTo>
                    <a:pt x="723" y="217"/>
                    <a:pt x="491" y="387"/>
                    <a:pt x="312" y="601"/>
                  </a:cubicBezTo>
                  <a:cubicBezTo>
                    <a:pt x="214" y="717"/>
                    <a:pt x="134" y="851"/>
                    <a:pt x="63" y="994"/>
                  </a:cubicBezTo>
                  <a:cubicBezTo>
                    <a:pt x="36" y="1065"/>
                    <a:pt x="9" y="1136"/>
                    <a:pt x="9" y="1208"/>
                  </a:cubicBezTo>
                  <a:cubicBezTo>
                    <a:pt x="0" y="1279"/>
                    <a:pt x="27" y="1359"/>
                    <a:pt x="81" y="1404"/>
                  </a:cubicBezTo>
                  <a:cubicBezTo>
                    <a:pt x="125" y="1440"/>
                    <a:pt x="170" y="1449"/>
                    <a:pt x="214" y="1466"/>
                  </a:cubicBezTo>
                  <a:cubicBezTo>
                    <a:pt x="277" y="1477"/>
                    <a:pt x="343" y="1481"/>
                    <a:pt x="408" y="1481"/>
                  </a:cubicBezTo>
                  <a:cubicBezTo>
                    <a:pt x="454" y="1481"/>
                    <a:pt x="500" y="1479"/>
                    <a:pt x="544" y="1475"/>
                  </a:cubicBezTo>
                  <a:cubicBezTo>
                    <a:pt x="696" y="1466"/>
                    <a:pt x="857" y="1449"/>
                    <a:pt x="990" y="1359"/>
                  </a:cubicBezTo>
                  <a:cubicBezTo>
                    <a:pt x="1106" y="1279"/>
                    <a:pt x="1178" y="1145"/>
                    <a:pt x="1240" y="1011"/>
                  </a:cubicBezTo>
                  <a:cubicBezTo>
                    <a:pt x="1285" y="904"/>
                    <a:pt x="1329" y="806"/>
                    <a:pt x="1374" y="699"/>
                  </a:cubicBezTo>
                  <a:cubicBezTo>
                    <a:pt x="1410" y="583"/>
                    <a:pt x="1454" y="476"/>
                    <a:pt x="1463" y="351"/>
                  </a:cubicBezTo>
                  <a:cubicBezTo>
                    <a:pt x="1481" y="253"/>
                    <a:pt x="1481" y="39"/>
                    <a:pt x="1347" y="3"/>
                  </a:cubicBezTo>
                  <a:cubicBezTo>
                    <a:pt x="1337" y="2"/>
                    <a:pt x="1326" y="1"/>
                    <a:pt x="1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08;p52">
              <a:extLst>
                <a:ext uri="{FF2B5EF4-FFF2-40B4-BE49-F238E27FC236}">
                  <a16:creationId xmlns:a16="http://schemas.microsoft.com/office/drawing/2014/main" id="{E16C24A9-0D2E-D34D-1500-3C659005C77D}"/>
                </a:ext>
              </a:extLst>
            </p:cNvPr>
            <p:cNvSpPr/>
            <p:nvPr/>
          </p:nvSpPr>
          <p:spPr>
            <a:xfrm>
              <a:off x="5347796" y="251830"/>
              <a:ext cx="163441" cy="185264"/>
            </a:xfrm>
            <a:custGeom>
              <a:avLst/>
              <a:gdLst/>
              <a:ahLst/>
              <a:cxnLst/>
              <a:rect l="l" t="t" r="r" b="b"/>
              <a:pathLst>
                <a:path w="1393" h="1579" extrusionOk="0">
                  <a:moveTo>
                    <a:pt x="1047" y="1"/>
                  </a:moveTo>
                  <a:cubicBezTo>
                    <a:pt x="984" y="1"/>
                    <a:pt x="923" y="13"/>
                    <a:pt x="866" y="26"/>
                  </a:cubicBezTo>
                  <a:cubicBezTo>
                    <a:pt x="697" y="62"/>
                    <a:pt x="518" y="89"/>
                    <a:pt x="358" y="151"/>
                  </a:cubicBezTo>
                  <a:cubicBezTo>
                    <a:pt x="420" y="222"/>
                    <a:pt x="420" y="338"/>
                    <a:pt x="375" y="428"/>
                  </a:cubicBezTo>
                  <a:cubicBezTo>
                    <a:pt x="331" y="517"/>
                    <a:pt x="259" y="588"/>
                    <a:pt x="206" y="668"/>
                  </a:cubicBezTo>
                  <a:cubicBezTo>
                    <a:pt x="99" y="820"/>
                    <a:pt x="54" y="998"/>
                    <a:pt x="10" y="1177"/>
                  </a:cubicBezTo>
                  <a:cubicBezTo>
                    <a:pt x="10" y="1204"/>
                    <a:pt x="1" y="1230"/>
                    <a:pt x="10" y="1248"/>
                  </a:cubicBezTo>
                  <a:cubicBezTo>
                    <a:pt x="117" y="1159"/>
                    <a:pt x="206" y="1052"/>
                    <a:pt x="277" y="936"/>
                  </a:cubicBezTo>
                  <a:lnTo>
                    <a:pt x="277" y="936"/>
                  </a:lnTo>
                  <a:cubicBezTo>
                    <a:pt x="161" y="1132"/>
                    <a:pt x="90" y="1355"/>
                    <a:pt x="63" y="1578"/>
                  </a:cubicBezTo>
                  <a:cubicBezTo>
                    <a:pt x="143" y="1489"/>
                    <a:pt x="215" y="1391"/>
                    <a:pt x="268" y="1284"/>
                  </a:cubicBezTo>
                  <a:lnTo>
                    <a:pt x="268" y="1284"/>
                  </a:lnTo>
                  <a:cubicBezTo>
                    <a:pt x="224" y="1373"/>
                    <a:pt x="179" y="1471"/>
                    <a:pt x="135" y="1569"/>
                  </a:cubicBezTo>
                  <a:cubicBezTo>
                    <a:pt x="286" y="1498"/>
                    <a:pt x="411" y="1373"/>
                    <a:pt x="509" y="1239"/>
                  </a:cubicBezTo>
                  <a:cubicBezTo>
                    <a:pt x="616" y="1106"/>
                    <a:pt x="697" y="963"/>
                    <a:pt x="777" y="811"/>
                  </a:cubicBezTo>
                  <a:cubicBezTo>
                    <a:pt x="796" y="815"/>
                    <a:pt x="816" y="817"/>
                    <a:pt x="834" y="817"/>
                  </a:cubicBezTo>
                  <a:cubicBezTo>
                    <a:pt x="901" y="817"/>
                    <a:pt x="964" y="794"/>
                    <a:pt x="1027" y="767"/>
                  </a:cubicBezTo>
                  <a:cubicBezTo>
                    <a:pt x="1041" y="789"/>
                    <a:pt x="1068" y="805"/>
                    <a:pt x="1092" y="805"/>
                  </a:cubicBezTo>
                  <a:cubicBezTo>
                    <a:pt x="1097" y="805"/>
                    <a:pt x="1102" y="804"/>
                    <a:pt x="1107" y="802"/>
                  </a:cubicBezTo>
                  <a:cubicBezTo>
                    <a:pt x="1143" y="802"/>
                    <a:pt x="1169" y="784"/>
                    <a:pt x="1196" y="767"/>
                  </a:cubicBezTo>
                  <a:cubicBezTo>
                    <a:pt x="1312" y="677"/>
                    <a:pt x="1366" y="526"/>
                    <a:pt x="1383" y="374"/>
                  </a:cubicBezTo>
                  <a:cubicBezTo>
                    <a:pt x="1392" y="294"/>
                    <a:pt x="1383" y="205"/>
                    <a:pt x="1348" y="142"/>
                  </a:cubicBezTo>
                  <a:cubicBezTo>
                    <a:pt x="1294" y="62"/>
                    <a:pt x="1214" y="17"/>
                    <a:pt x="1125" y="8"/>
                  </a:cubicBezTo>
                  <a:cubicBezTo>
                    <a:pt x="1099" y="3"/>
                    <a:pt x="1073" y="1"/>
                    <a:pt x="1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09;p52">
              <a:extLst>
                <a:ext uri="{FF2B5EF4-FFF2-40B4-BE49-F238E27FC236}">
                  <a16:creationId xmlns:a16="http://schemas.microsoft.com/office/drawing/2014/main" id="{8E09EE77-2851-B8B2-2017-12699E6A9D07}"/>
                </a:ext>
              </a:extLst>
            </p:cNvPr>
            <p:cNvSpPr/>
            <p:nvPr/>
          </p:nvSpPr>
          <p:spPr>
            <a:xfrm>
              <a:off x="5347796" y="312371"/>
              <a:ext cx="91165" cy="124722"/>
            </a:xfrm>
            <a:custGeom>
              <a:avLst/>
              <a:gdLst/>
              <a:ahLst/>
              <a:cxnLst/>
              <a:rect l="l" t="t" r="r" b="b"/>
              <a:pathLst>
                <a:path w="777" h="1063" extrusionOk="0">
                  <a:moveTo>
                    <a:pt x="491" y="366"/>
                  </a:moveTo>
                  <a:cubicBezTo>
                    <a:pt x="488" y="375"/>
                    <a:pt x="485" y="383"/>
                    <a:pt x="481" y="391"/>
                  </a:cubicBezTo>
                  <a:lnTo>
                    <a:pt x="481" y="391"/>
                  </a:lnTo>
                  <a:cubicBezTo>
                    <a:pt x="485" y="383"/>
                    <a:pt x="488" y="375"/>
                    <a:pt x="491" y="366"/>
                  </a:cubicBezTo>
                  <a:close/>
                  <a:moveTo>
                    <a:pt x="322" y="1"/>
                  </a:moveTo>
                  <a:cubicBezTo>
                    <a:pt x="277" y="54"/>
                    <a:pt x="242" y="99"/>
                    <a:pt x="206" y="152"/>
                  </a:cubicBezTo>
                  <a:cubicBezTo>
                    <a:pt x="99" y="304"/>
                    <a:pt x="54" y="482"/>
                    <a:pt x="10" y="661"/>
                  </a:cubicBezTo>
                  <a:cubicBezTo>
                    <a:pt x="10" y="688"/>
                    <a:pt x="1" y="714"/>
                    <a:pt x="10" y="732"/>
                  </a:cubicBezTo>
                  <a:cubicBezTo>
                    <a:pt x="117" y="643"/>
                    <a:pt x="206" y="536"/>
                    <a:pt x="277" y="420"/>
                  </a:cubicBezTo>
                  <a:lnTo>
                    <a:pt x="277" y="420"/>
                  </a:lnTo>
                  <a:cubicBezTo>
                    <a:pt x="161" y="616"/>
                    <a:pt x="90" y="839"/>
                    <a:pt x="63" y="1062"/>
                  </a:cubicBezTo>
                  <a:cubicBezTo>
                    <a:pt x="143" y="973"/>
                    <a:pt x="215" y="875"/>
                    <a:pt x="268" y="768"/>
                  </a:cubicBezTo>
                  <a:lnTo>
                    <a:pt x="268" y="768"/>
                  </a:lnTo>
                  <a:cubicBezTo>
                    <a:pt x="224" y="857"/>
                    <a:pt x="179" y="955"/>
                    <a:pt x="135" y="1053"/>
                  </a:cubicBezTo>
                  <a:cubicBezTo>
                    <a:pt x="286" y="982"/>
                    <a:pt x="411" y="866"/>
                    <a:pt x="509" y="723"/>
                  </a:cubicBezTo>
                  <a:cubicBezTo>
                    <a:pt x="616" y="598"/>
                    <a:pt x="697" y="447"/>
                    <a:pt x="777" y="295"/>
                  </a:cubicBezTo>
                  <a:lnTo>
                    <a:pt x="777" y="295"/>
                  </a:lnTo>
                  <a:cubicBezTo>
                    <a:pt x="679" y="429"/>
                    <a:pt x="581" y="572"/>
                    <a:pt x="482" y="714"/>
                  </a:cubicBezTo>
                  <a:cubicBezTo>
                    <a:pt x="470" y="733"/>
                    <a:pt x="444" y="752"/>
                    <a:pt x="423" y="752"/>
                  </a:cubicBezTo>
                  <a:cubicBezTo>
                    <a:pt x="415" y="752"/>
                    <a:pt x="407" y="749"/>
                    <a:pt x="402" y="741"/>
                  </a:cubicBezTo>
                  <a:cubicBezTo>
                    <a:pt x="393" y="732"/>
                    <a:pt x="393" y="714"/>
                    <a:pt x="393" y="705"/>
                  </a:cubicBezTo>
                  <a:cubicBezTo>
                    <a:pt x="393" y="590"/>
                    <a:pt x="439" y="490"/>
                    <a:pt x="481" y="391"/>
                  </a:cubicBezTo>
                  <a:lnTo>
                    <a:pt x="481" y="391"/>
                  </a:lnTo>
                  <a:cubicBezTo>
                    <a:pt x="446" y="470"/>
                    <a:pt x="397" y="542"/>
                    <a:pt x="340" y="607"/>
                  </a:cubicBezTo>
                  <a:cubicBezTo>
                    <a:pt x="322" y="616"/>
                    <a:pt x="313" y="625"/>
                    <a:pt x="304" y="625"/>
                  </a:cubicBezTo>
                  <a:cubicBezTo>
                    <a:pt x="277" y="616"/>
                    <a:pt x="277" y="590"/>
                    <a:pt x="277" y="563"/>
                  </a:cubicBezTo>
                  <a:cubicBezTo>
                    <a:pt x="295" y="429"/>
                    <a:pt x="331" y="304"/>
                    <a:pt x="393" y="179"/>
                  </a:cubicBezTo>
                  <a:lnTo>
                    <a:pt x="393" y="179"/>
                  </a:lnTo>
                  <a:lnTo>
                    <a:pt x="268" y="313"/>
                  </a:lnTo>
                  <a:cubicBezTo>
                    <a:pt x="259" y="322"/>
                    <a:pt x="251" y="331"/>
                    <a:pt x="242" y="331"/>
                  </a:cubicBezTo>
                  <a:cubicBezTo>
                    <a:pt x="215" y="331"/>
                    <a:pt x="215" y="286"/>
                    <a:pt x="224" y="259"/>
                  </a:cubicBezTo>
                  <a:cubicBezTo>
                    <a:pt x="251" y="179"/>
                    <a:pt x="286" y="90"/>
                    <a:pt x="32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10;p52">
              <a:extLst>
                <a:ext uri="{FF2B5EF4-FFF2-40B4-BE49-F238E27FC236}">
                  <a16:creationId xmlns:a16="http://schemas.microsoft.com/office/drawing/2014/main" id="{B58A1A4A-693E-C701-BD17-5914EE9988EA}"/>
                </a:ext>
              </a:extLst>
            </p:cNvPr>
            <p:cNvSpPr/>
            <p:nvPr/>
          </p:nvSpPr>
          <p:spPr>
            <a:xfrm>
              <a:off x="5404349" y="290431"/>
              <a:ext cx="54558" cy="60777"/>
            </a:xfrm>
            <a:custGeom>
              <a:avLst/>
              <a:gdLst/>
              <a:ahLst/>
              <a:cxnLst/>
              <a:rect l="l" t="t" r="r" b="b"/>
              <a:pathLst>
                <a:path w="465" h="518" extrusionOk="0">
                  <a:moveTo>
                    <a:pt x="45" y="0"/>
                  </a:moveTo>
                  <a:cubicBezTo>
                    <a:pt x="0" y="107"/>
                    <a:pt x="18" y="223"/>
                    <a:pt x="72" y="322"/>
                  </a:cubicBezTo>
                  <a:cubicBezTo>
                    <a:pt x="116" y="402"/>
                    <a:pt x="197" y="473"/>
                    <a:pt x="277" y="518"/>
                  </a:cubicBezTo>
                  <a:cubicBezTo>
                    <a:pt x="277" y="500"/>
                    <a:pt x="286" y="491"/>
                    <a:pt x="295" y="482"/>
                  </a:cubicBezTo>
                  <a:cubicBezTo>
                    <a:pt x="317" y="486"/>
                    <a:pt x="341" y="488"/>
                    <a:pt x="365" y="488"/>
                  </a:cubicBezTo>
                  <a:cubicBezTo>
                    <a:pt x="399" y="488"/>
                    <a:pt x="433" y="484"/>
                    <a:pt x="464" y="473"/>
                  </a:cubicBezTo>
                  <a:cubicBezTo>
                    <a:pt x="250" y="411"/>
                    <a:pt x="72" y="223"/>
                    <a:pt x="4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11;p52">
              <a:extLst>
                <a:ext uri="{FF2B5EF4-FFF2-40B4-BE49-F238E27FC236}">
                  <a16:creationId xmlns:a16="http://schemas.microsoft.com/office/drawing/2014/main" id="{56207CAA-2709-2113-56A1-6748C78F0330}"/>
                </a:ext>
              </a:extLst>
            </p:cNvPr>
            <p:cNvSpPr/>
            <p:nvPr/>
          </p:nvSpPr>
          <p:spPr>
            <a:xfrm>
              <a:off x="5311189" y="335368"/>
              <a:ext cx="45172" cy="102546"/>
            </a:xfrm>
            <a:custGeom>
              <a:avLst/>
              <a:gdLst/>
              <a:ahLst/>
              <a:cxnLst/>
              <a:rect l="l" t="t" r="r" b="b"/>
              <a:pathLst>
                <a:path w="385" h="874" extrusionOk="0">
                  <a:moveTo>
                    <a:pt x="384" y="1"/>
                  </a:moveTo>
                  <a:lnTo>
                    <a:pt x="384" y="1"/>
                  </a:lnTo>
                  <a:cubicBezTo>
                    <a:pt x="232" y="179"/>
                    <a:pt x="116" y="367"/>
                    <a:pt x="36" y="581"/>
                  </a:cubicBezTo>
                  <a:cubicBezTo>
                    <a:pt x="18" y="643"/>
                    <a:pt x="0" y="715"/>
                    <a:pt x="54" y="759"/>
                  </a:cubicBezTo>
                  <a:cubicBezTo>
                    <a:pt x="70" y="770"/>
                    <a:pt x="91" y="774"/>
                    <a:pt x="112" y="774"/>
                  </a:cubicBezTo>
                  <a:cubicBezTo>
                    <a:pt x="127" y="774"/>
                    <a:pt x="141" y="772"/>
                    <a:pt x="152" y="768"/>
                  </a:cubicBezTo>
                  <a:cubicBezTo>
                    <a:pt x="188" y="750"/>
                    <a:pt x="215" y="733"/>
                    <a:pt x="241" y="706"/>
                  </a:cubicBezTo>
                  <a:lnTo>
                    <a:pt x="241" y="706"/>
                  </a:lnTo>
                  <a:cubicBezTo>
                    <a:pt x="224" y="733"/>
                    <a:pt x="215" y="750"/>
                    <a:pt x="206" y="777"/>
                  </a:cubicBezTo>
                  <a:cubicBezTo>
                    <a:pt x="206" y="804"/>
                    <a:pt x="206" y="840"/>
                    <a:pt x="232" y="857"/>
                  </a:cubicBezTo>
                  <a:cubicBezTo>
                    <a:pt x="240" y="869"/>
                    <a:pt x="251" y="874"/>
                    <a:pt x="262" y="874"/>
                  </a:cubicBezTo>
                  <a:cubicBezTo>
                    <a:pt x="277" y="874"/>
                    <a:pt x="293" y="864"/>
                    <a:pt x="304" y="848"/>
                  </a:cubicBezTo>
                  <a:cubicBezTo>
                    <a:pt x="268" y="813"/>
                    <a:pt x="277" y="750"/>
                    <a:pt x="295" y="697"/>
                  </a:cubicBezTo>
                  <a:cubicBezTo>
                    <a:pt x="313" y="652"/>
                    <a:pt x="331" y="617"/>
                    <a:pt x="357" y="581"/>
                  </a:cubicBezTo>
                  <a:lnTo>
                    <a:pt x="357" y="581"/>
                  </a:lnTo>
                  <a:cubicBezTo>
                    <a:pt x="331" y="608"/>
                    <a:pt x="304" y="643"/>
                    <a:pt x="259" y="652"/>
                  </a:cubicBezTo>
                  <a:cubicBezTo>
                    <a:pt x="244" y="660"/>
                    <a:pt x="228" y="664"/>
                    <a:pt x="212" y="664"/>
                  </a:cubicBezTo>
                  <a:cubicBezTo>
                    <a:pt x="190" y="664"/>
                    <a:pt x="168" y="655"/>
                    <a:pt x="152" y="634"/>
                  </a:cubicBezTo>
                  <a:cubicBezTo>
                    <a:pt x="125" y="608"/>
                    <a:pt x="125" y="572"/>
                    <a:pt x="134" y="536"/>
                  </a:cubicBezTo>
                  <a:cubicBezTo>
                    <a:pt x="152" y="340"/>
                    <a:pt x="259" y="162"/>
                    <a:pt x="38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12;p52">
              <a:extLst>
                <a:ext uri="{FF2B5EF4-FFF2-40B4-BE49-F238E27FC236}">
                  <a16:creationId xmlns:a16="http://schemas.microsoft.com/office/drawing/2014/main" id="{5A71B6DD-E079-3CD6-5854-91D39E4EB0FE}"/>
                </a:ext>
              </a:extLst>
            </p:cNvPr>
            <p:cNvSpPr/>
            <p:nvPr/>
          </p:nvSpPr>
          <p:spPr>
            <a:xfrm>
              <a:off x="5282913" y="328093"/>
              <a:ext cx="50335" cy="104306"/>
            </a:xfrm>
            <a:custGeom>
              <a:avLst/>
              <a:gdLst/>
              <a:ahLst/>
              <a:cxnLst/>
              <a:rect l="l" t="t" r="r" b="b"/>
              <a:pathLst>
                <a:path w="429" h="889" extrusionOk="0">
                  <a:moveTo>
                    <a:pt x="429" y="1"/>
                  </a:moveTo>
                  <a:lnTo>
                    <a:pt x="429" y="1"/>
                  </a:lnTo>
                  <a:cubicBezTo>
                    <a:pt x="215" y="161"/>
                    <a:pt x="63" y="402"/>
                    <a:pt x="18" y="670"/>
                  </a:cubicBezTo>
                  <a:cubicBezTo>
                    <a:pt x="10" y="732"/>
                    <a:pt x="1" y="795"/>
                    <a:pt x="45" y="839"/>
                  </a:cubicBezTo>
                  <a:cubicBezTo>
                    <a:pt x="77" y="877"/>
                    <a:pt x="136" y="888"/>
                    <a:pt x="189" y="888"/>
                  </a:cubicBezTo>
                  <a:cubicBezTo>
                    <a:pt x="211" y="888"/>
                    <a:pt x="232" y="886"/>
                    <a:pt x="250" y="884"/>
                  </a:cubicBezTo>
                  <a:cubicBezTo>
                    <a:pt x="179" y="875"/>
                    <a:pt x="134" y="821"/>
                    <a:pt x="108" y="768"/>
                  </a:cubicBezTo>
                  <a:cubicBezTo>
                    <a:pt x="90" y="705"/>
                    <a:pt x="90" y="634"/>
                    <a:pt x="108" y="571"/>
                  </a:cubicBezTo>
                  <a:cubicBezTo>
                    <a:pt x="152" y="357"/>
                    <a:pt x="286" y="170"/>
                    <a:pt x="429"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13;p52">
              <a:extLst>
                <a:ext uri="{FF2B5EF4-FFF2-40B4-BE49-F238E27FC236}">
                  <a16:creationId xmlns:a16="http://schemas.microsoft.com/office/drawing/2014/main" id="{EC8D6225-F86C-4E21-A6E5-CFCB8D32FEE3}"/>
                </a:ext>
              </a:extLst>
            </p:cNvPr>
            <p:cNvSpPr/>
            <p:nvPr/>
          </p:nvSpPr>
          <p:spPr>
            <a:xfrm>
              <a:off x="5465008" y="297705"/>
              <a:ext cx="44116" cy="48575"/>
            </a:xfrm>
            <a:custGeom>
              <a:avLst/>
              <a:gdLst/>
              <a:ahLst/>
              <a:cxnLst/>
              <a:rect l="l" t="t" r="r" b="b"/>
              <a:pathLst>
                <a:path w="376" h="414" extrusionOk="0">
                  <a:moveTo>
                    <a:pt x="277" y="1"/>
                  </a:moveTo>
                  <a:cubicBezTo>
                    <a:pt x="206" y="1"/>
                    <a:pt x="144" y="28"/>
                    <a:pt x="99" y="72"/>
                  </a:cubicBezTo>
                  <a:cubicBezTo>
                    <a:pt x="45" y="108"/>
                    <a:pt x="1" y="170"/>
                    <a:pt x="1" y="233"/>
                  </a:cubicBezTo>
                  <a:cubicBezTo>
                    <a:pt x="1" y="277"/>
                    <a:pt x="10" y="322"/>
                    <a:pt x="19" y="367"/>
                  </a:cubicBezTo>
                  <a:cubicBezTo>
                    <a:pt x="19" y="367"/>
                    <a:pt x="19" y="376"/>
                    <a:pt x="19" y="376"/>
                  </a:cubicBezTo>
                  <a:lnTo>
                    <a:pt x="28" y="376"/>
                  </a:lnTo>
                  <a:cubicBezTo>
                    <a:pt x="42" y="398"/>
                    <a:pt x="69" y="414"/>
                    <a:pt x="93" y="414"/>
                  </a:cubicBezTo>
                  <a:cubicBezTo>
                    <a:pt x="98" y="414"/>
                    <a:pt x="103" y="413"/>
                    <a:pt x="108" y="411"/>
                  </a:cubicBezTo>
                  <a:cubicBezTo>
                    <a:pt x="144" y="411"/>
                    <a:pt x="170" y="393"/>
                    <a:pt x="197" y="376"/>
                  </a:cubicBezTo>
                  <a:cubicBezTo>
                    <a:pt x="295" y="295"/>
                    <a:pt x="349" y="170"/>
                    <a:pt x="376" y="37"/>
                  </a:cubicBezTo>
                  <a:cubicBezTo>
                    <a:pt x="349" y="19"/>
                    <a:pt x="313"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14;p52">
              <a:extLst>
                <a:ext uri="{FF2B5EF4-FFF2-40B4-BE49-F238E27FC236}">
                  <a16:creationId xmlns:a16="http://schemas.microsoft.com/office/drawing/2014/main" id="{0BF9E653-334E-3A92-78F0-377B98A49147}"/>
                </a:ext>
              </a:extLst>
            </p:cNvPr>
            <p:cNvSpPr/>
            <p:nvPr/>
          </p:nvSpPr>
          <p:spPr>
            <a:xfrm>
              <a:off x="5480730" y="285034"/>
              <a:ext cx="37780" cy="82952"/>
            </a:xfrm>
            <a:custGeom>
              <a:avLst/>
              <a:gdLst/>
              <a:ahLst/>
              <a:cxnLst/>
              <a:rect l="l" t="t" r="r" b="b"/>
              <a:pathLst>
                <a:path w="322" h="707" extrusionOk="0">
                  <a:moveTo>
                    <a:pt x="204" y="0"/>
                  </a:moveTo>
                  <a:cubicBezTo>
                    <a:pt x="186" y="0"/>
                    <a:pt x="168" y="6"/>
                    <a:pt x="152" y="11"/>
                  </a:cubicBezTo>
                  <a:cubicBezTo>
                    <a:pt x="81" y="37"/>
                    <a:pt x="36" y="100"/>
                    <a:pt x="19" y="171"/>
                  </a:cubicBezTo>
                  <a:cubicBezTo>
                    <a:pt x="1" y="243"/>
                    <a:pt x="10" y="314"/>
                    <a:pt x="27" y="385"/>
                  </a:cubicBezTo>
                  <a:cubicBezTo>
                    <a:pt x="63" y="501"/>
                    <a:pt x="117" y="599"/>
                    <a:pt x="170" y="707"/>
                  </a:cubicBezTo>
                  <a:cubicBezTo>
                    <a:pt x="215" y="573"/>
                    <a:pt x="268" y="457"/>
                    <a:pt x="304" y="323"/>
                  </a:cubicBezTo>
                  <a:cubicBezTo>
                    <a:pt x="322" y="260"/>
                    <a:pt x="322" y="189"/>
                    <a:pt x="313" y="127"/>
                  </a:cubicBezTo>
                  <a:cubicBezTo>
                    <a:pt x="304" y="73"/>
                    <a:pt x="286" y="29"/>
                    <a:pt x="242" y="11"/>
                  </a:cubicBezTo>
                  <a:cubicBezTo>
                    <a:pt x="230" y="3"/>
                    <a:pt x="217"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15;p52">
              <a:extLst>
                <a:ext uri="{FF2B5EF4-FFF2-40B4-BE49-F238E27FC236}">
                  <a16:creationId xmlns:a16="http://schemas.microsoft.com/office/drawing/2014/main" id="{18D0CDEE-B301-0701-3F53-34AFD4B6CCDB}"/>
                </a:ext>
              </a:extLst>
            </p:cNvPr>
            <p:cNvSpPr/>
            <p:nvPr/>
          </p:nvSpPr>
          <p:spPr>
            <a:xfrm>
              <a:off x="5480730" y="286207"/>
              <a:ext cx="28394" cy="81779"/>
            </a:xfrm>
            <a:custGeom>
              <a:avLst/>
              <a:gdLst/>
              <a:ahLst/>
              <a:cxnLst/>
              <a:rect l="l" t="t" r="r" b="b"/>
              <a:pathLst>
                <a:path w="242" h="697" extrusionOk="0">
                  <a:moveTo>
                    <a:pt x="152" y="1"/>
                  </a:moveTo>
                  <a:lnTo>
                    <a:pt x="152" y="1"/>
                  </a:lnTo>
                  <a:cubicBezTo>
                    <a:pt x="81" y="27"/>
                    <a:pt x="36" y="90"/>
                    <a:pt x="19" y="161"/>
                  </a:cubicBezTo>
                  <a:cubicBezTo>
                    <a:pt x="1" y="233"/>
                    <a:pt x="10" y="304"/>
                    <a:pt x="27" y="375"/>
                  </a:cubicBezTo>
                  <a:cubicBezTo>
                    <a:pt x="63" y="491"/>
                    <a:pt x="117" y="589"/>
                    <a:pt x="170" y="697"/>
                  </a:cubicBezTo>
                  <a:cubicBezTo>
                    <a:pt x="197" y="634"/>
                    <a:pt x="215" y="572"/>
                    <a:pt x="242" y="518"/>
                  </a:cubicBezTo>
                  <a:cubicBezTo>
                    <a:pt x="197" y="465"/>
                    <a:pt x="170" y="393"/>
                    <a:pt x="152" y="331"/>
                  </a:cubicBezTo>
                  <a:cubicBezTo>
                    <a:pt x="126" y="224"/>
                    <a:pt x="126" y="108"/>
                    <a:pt x="152" y="1"/>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16;p52">
              <a:extLst>
                <a:ext uri="{FF2B5EF4-FFF2-40B4-BE49-F238E27FC236}">
                  <a16:creationId xmlns:a16="http://schemas.microsoft.com/office/drawing/2014/main" id="{25224D09-D8B6-71CF-A6DF-7D14743C2B69}"/>
                </a:ext>
              </a:extLst>
            </p:cNvPr>
            <p:cNvSpPr/>
            <p:nvPr/>
          </p:nvSpPr>
          <p:spPr>
            <a:xfrm>
              <a:off x="5432625" y="266496"/>
              <a:ext cx="49279" cy="48105"/>
            </a:xfrm>
            <a:custGeom>
              <a:avLst/>
              <a:gdLst/>
              <a:ahLst/>
              <a:cxnLst/>
              <a:rect l="l" t="t" r="r" b="b"/>
              <a:pathLst>
                <a:path w="420" h="410" extrusionOk="0">
                  <a:moveTo>
                    <a:pt x="214" y="1"/>
                  </a:moveTo>
                  <a:cubicBezTo>
                    <a:pt x="139" y="1"/>
                    <a:pt x="65" y="39"/>
                    <a:pt x="36" y="115"/>
                  </a:cubicBezTo>
                  <a:cubicBezTo>
                    <a:pt x="0" y="195"/>
                    <a:pt x="18" y="294"/>
                    <a:pt x="81" y="356"/>
                  </a:cubicBezTo>
                  <a:cubicBezTo>
                    <a:pt x="110" y="391"/>
                    <a:pt x="157" y="409"/>
                    <a:pt x="205" y="409"/>
                  </a:cubicBezTo>
                  <a:cubicBezTo>
                    <a:pt x="242" y="409"/>
                    <a:pt x="281" y="398"/>
                    <a:pt x="313" y="374"/>
                  </a:cubicBezTo>
                  <a:cubicBezTo>
                    <a:pt x="330" y="356"/>
                    <a:pt x="348" y="329"/>
                    <a:pt x="366" y="303"/>
                  </a:cubicBezTo>
                  <a:cubicBezTo>
                    <a:pt x="402" y="240"/>
                    <a:pt x="420" y="151"/>
                    <a:pt x="384" y="88"/>
                  </a:cubicBezTo>
                  <a:cubicBezTo>
                    <a:pt x="346" y="30"/>
                    <a:pt x="280" y="1"/>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17;p52">
              <a:extLst>
                <a:ext uri="{FF2B5EF4-FFF2-40B4-BE49-F238E27FC236}">
                  <a16:creationId xmlns:a16="http://schemas.microsoft.com/office/drawing/2014/main" id="{92540D02-44FA-73E8-72B2-DF905C28F814}"/>
                </a:ext>
              </a:extLst>
            </p:cNvPr>
            <p:cNvSpPr/>
            <p:nvPr/>
          </p:nvSpPr>
          <p:spPr>
            <a:xfrm>
              <a:off x="5451398" y="278815"/>
              <a:ext cx="11733" cy="12085"/>
            </a:xfrm>
            <a:custGeom>
              <a:avLst/>
              <a:gdLst/>
              <a:ahLst/>
              <a:cxnLst/>
              <a:rect l="l" t="t" r="r" b="b"/>
              <a:pathLst>
                <a:path w="100" h="103" extrusionOk="0">
                  <a:moveTo>
                    <a:pt x="32" y="1"/>
                  </a:moveTo>
                  <a:cubicBezTo>
                    <a:pt x="24" y="1"/>
                    <a:pt x="16" y="4"/>
                    <a:pt x="10" y="10"/>
                  </a:cubicBezTo>
                  <a:cubicBezTo>
                    <a:pt x="1" y="19"/>
                    <a:pt x="1" y="55"/>
                    <a:pt x="19" y="73"/>
                  </a:cubicBezTo>
                  <a:cubicBezTo>
                    <a:pt x="39" y="93"/>
                    <a:pt x="59" y="103"/>
                    <a:pt x="75" y="103"/>
                  </a:cubicBezTo>
                  <a:cubicBezTo>
                    <a:pt x="81" y="103"/>
                    <a:pt x="86" y="102"/>
                    <a:pt x="90" y="99"/>
                  </a:cubicBezTo>
                  <a:cubicBezTo>
                    <a:pt x="99" y="82"/>
                    <a:pt x="99" y="55"/>
                    <a:pt x="81" y="28"/>
                  </a:cubicBezTo>
                  <a:cubicBezTo>
                    <a:pt x="64" y="11"/>
                    <a:pt x="47"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18;p52">
              <a:extLst>
                <a:ext uri="{FF2B5EF4-FFF2-40B4-BE49-F238E27FC236}">
                  <a16:creationId xmlns:a16="http://schemas.microsoft.com/office/drawing/2014/main" id="{8D22997F-5DE5-5EA3-E8DC-B9866A8DC19F}"/>
                </a:ext>
              </a:extLst>
            </p:cNvPr>
            <p:cNvSpPr/>
            <p:nvPr/>
          </p:nvSpPr>
          <p:spPr>
            <a:xfrm>
              <a:off x="5433681" y="272597"/>
              <a:ext cx="48223" cy="42004"/>
            </a:xfrm>
            <a:custGeom>
              <a:avLst/>
              <a:gdLst/>
              <a:ahLst/>
              <a:cxnLst/>
              <a:rect l="l" t="t" r="r" b="b"/>
              <a:pathLst>
                <a:path w="411" h="358" extrusionOk="0">
                  <a:moveTo>
                    <a:pt x="330" y="1"/>
                  </a:moveTo>
                  <a:lnTo>
                    <a:pt x="339" y="45"/>
                  </a:lnTo>
                  <a:cubicBezTo>
                    <a:pt x="348" y="72"/>
                    <a:pt x="357" y="108"/>
                    <a:pt x="348" y="135"/>
                  </a:cubicBezTo>
                  <a:cubicBezTo>
                    <a:pt x="339" y="152"/>
                    <a:pt x="330" y="170"/>
                    <a:pt x="321" y="188"/>
                  </a:cubicBezTo>
                  <a:cubicBezTo>
                    <a:pt x="295" y="224"/>
                    <a:pt x="268" y="251"/>
                    <a:pt x="223" y="268"/>
                  </a:cubicBezTo>
                  <a:cubicBezTo>
                    <a:pt x="212" y="271"/>
                    <a:pt x="202" y="272"/>
                    <a:pt x="191" y="272"/>
                  </a:cubicBezTo>
                  <a:cubicBezTo>
                    <a:pt x="131" y="272"/>
                    <a:pt x="75" y="232"/>
                    <a:pt x="45" y="179"/>
                  </a:cubicBezTo>
                  <a:cubicBezTo>
                    <a:pt x="27" y="152"/>
                    <a:pt x="18" y="117"/>
                    <a:pt x="18" y="90"/>
                  </a:cubicBezTo>
                  <a:lnTo>
                    <a:pt x="18" y="90"/>
                  </a:lnTo>
                  <a:cubicBezTo>
                    <a:pt x="0" y="161"/>
                    <a:pt x="18" y="251"/>
                    <a:pt x="72" y="304"/>
                  </a:cubicBezTo>
                  <a:cubicBezTo>
                    <a:pt x="101" y="339"/>
                    <a:pt x="148" y="357"/>
                    <a:pt x="196" y="357"/>
                  </a:cubicBezTo>
                  <a:cubicBezTo>
                    <a:pt x="233" y="357"/>
                    <a:pt x="272" y="346"/>
                    <a:pt x="304" y="322"/>
                  </a:cubicBezTo>
                  <a:cubicBezTo>
                    <a:pt x="321" y="304"/>
                    <a:pt x="339" y="277"/>
                    <a:pt x="357" y="251"/>
                  </a:cubicBezTo>
                  <a:cubicBezTo>
                    <a:pt x="393" y="188"/>
                    <a:pt x="411" y="99"/>
                    <a:pt x="375" y="36"/>
                  </a:cubicBezTo>
                  <a:cubicBezTo>
                    <a:pt x="357" y="28"/>
                    <a:pt x="348" y="10"/>
                    <a:pt x="330" y="1"/>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19;p52">
              <a:extLst>
                <a:ext uri="{FF2B5EF4-FFF2-40B4-BE49-F238E27FC236}">
                  <a16:creationId xmlns:a16="http://schemas.microsoft.com/office/drawing/2014/main" id="{9B657CA8-25DF-1DF0-53A0-1EF00924DE3B}"/>
                </a:ext>
              </a:extLst>
            </p:cNvPr>
            <p:cNvSpPr/>
            <p:nvPr/>
          </p:nvSpPr>
          <p:spPr>
            <a:xfrm>
              <a:off x="5286081" y="277759"/>
              <a:ext cx="117330" cy="70398"/>
            </a:xfrm>
            <a:custGeom>
              <a:avLst/>
              <a:gdLst/>
              <a:ahLst/>
              <a:cxnLst/>
              <a:rect l="l" t="t" r="r" b="b"/>
              <a:pathLst>
                <a:path w="1000" h="600" extrusionOk="0">
                  <a:moveTo>
                    <a:pt x="981" y="1"/>
                  </a:moveTo>
                  <a:cubicBezTo>
                    <a:pt x="876" y="1"/>
                    <a:pt x="745" y="66"/>
                    <a:pt x="661" y="108"/>
                  </a:cubicBezTo>
                  <a:cubicBezTo>
                    <a:pt x="402" y="215"/>
                    <a:pt x="179" y="385"/>
                    <a:pt x="0" y="599"/>
                  </a:cubicBezTo>
                  <a:cubicBezTo>
                    <a:pt x="170" y="572"/>
                    <a:pt x="348" y="537"/>
                    <a:pt x="509" y="465"/>
                  </a:cubicBezTo>
                  <a:cubicBezTo>
                    <a:pt x="723" y="376"/>
                    <a:pt x="919" y="215"/>
                    <a:pt x="1000" y="1"/>
                  </a:cubicBezTo>
                  <a:cubicBezTo>
                    <a:pt x="993" y="1"/>
                    <a:pt x="987" y="1"/>
                    <a:pt x="981"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20;p52">
              <a:extLst>
                <a:ext uri="{FF2B5EF4-FFF2-40B4-BE49-F238E27FC236}">
                  <a16:creationId xmlns:a16="http://schemas.microsoft.com/office/drawing/2014/main" id="{3607C6F4-8F0A-3818-A650-F54543E42629}"/>
                </a:ext>
              </a:extLst>
            </p:cNvPr>
            <p:cNvSpPr/>
            <p:nvPr/>
          </p:nvSpPr>
          <p:spPr>
            <a:xfrm>
              <a:off x="5255693" y="454691"/>
              <a:ext cx="17951" cy="39892"/>
            </a:xfrm>
            <a:custGeom>
              <a:avLst/>
              <a:gdLst/>
              <a:ahLst/>
              <a:cxnLst/>
              <a:rect l="l" t="t" r="r" b="b"/>
              <a:pathLst>
                <a:path w="153" h="340" extrusionOk="0">
                  <a:moveTo>
                    <a:pt x="58" y="1"/>
                  </a:moveTo>
                  <a:cubicBezTo>
                    <a:pt x="33" y="1"/>
                    <a:pt x="9" y="17"/>
                    <a:pt x="1" y="55"/>
                  </a:cubicBezTo>
                  <a:cubicBezTo>
                    <a:pt x="1" y="72"/>
                    <a:pt x="1" y="81"/>
                    <a:pt x="1" y="99"/>
                  </a:cubicBezTo>
                  <a:cubicBezTo>
                    <a:pt x="10" y="135"/>
                    <a:pt x="19" y="170"/>
                    <a:pt x="19" y="206"/>
                  </a:cubicBezTo>
                  <a:cubicBezTo>
                    <a:pt x="27" y="242"/>
                    <a:pt x="36" y="278"/>
                    <a:pt x="54" y="304"/>
                  </a:cubicBezTo>
                  <a:cubicBezTo>
                    <a:pt x="63" y="322"/>
                    <a:pt x="72" y="340"/>
                    <a:pt x="90" y="340"/>
                  </a:cubicBezTo>
                  <a:cubicBezTo>
                    <a:pt x="108" y="331"/>
                    <a:pt x="117" y="313"/>
                    <a:pt x="126" y="295"/>
                  </a:cubicBezTo>
                  <a:cubicBezTo>
                    <a:pt x="143" y="224"/>
                    <a:pt x="152" y="135"/>
                    <a:pt x="126" y="55"/>
                  </a:cubicBezTo>
                  <a:cubicBezTo>
                    <a:pt x="116" y="21"/>
                    <a:pt x="87"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521;p52">
              <a:extLst>
                <a:ext uri="{FF2B5EF4-FFF2-40B4-BE49-F238E27FC236}">
                  <a16:creationId xmlns:a16="http://schemas.microsoft.com/office/drawing/2014/main" id="{FD4A62A6-CF98-EC7C-B88C-D55AC793F038}"/>
                </a:ext>
              </a:extLst>
            </p:cNvPr>
            <p:cNvSpPr/>
            <p:nvPr/>
          </p:nvSpPr>
          <p:spPr>
            <a:xfrm>
              <a:off x="5257805" y="454691"/>
              <a:ext cx="15840" cy="38954"/>
            </a:xfrm>
            <a:custGeom>
              <a:avLst/>
              <a:gdLst/>
              <a:ahLst/>
              <a:cxnLst/>
              <a:rect l="l" t="t" r="r" b="b"/>
              <a:pathLst>
                <a:path w="135" h="332" extrusionOk="0">
                  <a:moveTo>
                    <a:pt x="39" y="0"/>
                  </a:moveTo>
                  <a:cubicBezTo>
                    <a:pt x="24" y="0"/>
                    <a:pt x="10" y="6"/>
                    <a:pt x="1" y="19"/>
                  </a:cubicBezTo>
                  <a:cubicBezTo>
                    <a:pt x="54" y="108"/>
                    <a:pt x="81" y="224"/>
                    <a:pt x="81" y="331"/>
                  </a:cubicBezTo>
                  <a:cubicBezTo>
                    <a:pt x="90" y="322"/>
                    <a:pt x="99" y="313"/>
                    <a:pt x="108" y="295"/>
                  </a:cubicBezTo>
                  <a:cubicBezTo>
                    <a:pt x="125" y="224"/>
                    <a:pt x="134" y="135"/>
                    <a:pt x="108" y="55"/>
                  </a:cubicBezTo>
                  <a:cubicBezTo>
                    <a:pt x="96" y="20"/>
                    <a:pt x="66" y="0"/>
                    <a:pt x="39"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4522;p52">
              <a:extLst>
                <a:ext uri="{FF2B5EF4-FFF2-40B4-BE49-F238E27FC236}">
                  <a16:creationId xmlns:a16="http://schemas.microsoft.com/office/drawing/2014/main" id="{373E2C25-9A9F-0929-D87A-E21EB8C229CB}"/>
                </a:ext>
              </a:extLst>
            </p:cNvPr>
            <p:cNvSpPr/>
            <p:nvPr/>
          </p:nvSpPr>
          <p:spPr>
            <a:xfrm>
              <a:off x="5262028" y="446009"/>
              <a:ext cx="21823" cy="44820"/>
            </a:xfrm>
            <a:custGeom>
              <a:avLst/>
              <a:gdLst/>
              <a:ahLst/>
              <a:cxnLst/>
              <a:rect l="l" t="t" r="r" b="b"/>
              <a:pathLst>
                <a:path w="186" h="382" extrusionOk="0">
                  <a:moveTo>
                    <a:pt x="70" y="0"/>
                  </a:moveTo>
                  <a:cubicBezTo>
                    <a:pt x="60" y="0"/>
                    <a:pt x="48" y="4"/>
                    <a:pt x="36" y="13"/>
                  </a:cubicBezTo>
                  <a:cubicBezTo>
                    <a:pt x="18" y="30"/>
                    <a:pt x="9" y="57"/>
                    <a:pt x="9" y="75"/>
                  </a:cubicBezTo>
                  <a:cubicBezTo>
                    <a:pt x="0" y="120"/>
                    <a:pt x="36" y="155"/>
                    <a:pt x="45" y="200"/>
                  </a:cubicBezTo>
                  <a:cubicBezTo>
                    <a:pt x="63" y="253"/>
                    <a:pt x="45" y="307"/>
                    <a:pt x="80" y="352"/>
                  </a:cubicBezTo>
                  <a:cubicBezTo>
                    <a:pt x="80" y="369"/>
                    <a:pt x="89" y="378"/>
                    <a:pt x="107" y="378"/>
                  </a:cubicBezTo>
                  <a:cubicBezTo>
                    <a:pt x="110" y="381"/>
                    <a:pt x="113" y="382"/>
                    <a:pt x="117" y="382"/>
                  </a:cubicBezTo>
                  <a:cubicBezTo>
                    <a:pt x="127" y="382"/>
                    <a:pt x="139" y="376"/>
                    <a:pt x="152" y="369"/>
                  </a:cubicBezTo>
                  <a:cubicBezTo>
                    <a:pt x="161" y="352"/>
                    <a:pt x="170" y="334"/>
                    <a:pt x="170" y="325"/>
                  </a:cubicBezTo>
                  <a:cubicBezTo>
                    <a:pt x="186" y="269"/>
                    <a:pt x="159"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4523;p52">
              <a:extLst>
                <a:ext uri="{FF2B5EF4-FFF2-40B4-BE49-F238E27FC236}">
                  <a16:creationId xmlns:a16="http://schemas.microsoft.com/office/drawing/2014/main" id="{22CA45C0-D7EA-7A0C-9A4B-AA0798DB46F9}"/>
                </a:ext>
              </a:extLst>
            </p:cNvPr>
            <p:cNvSpPr/>
            <p:nvPr/>
          </p:nvSpPr>
          <p:spPr>
            <a:xfrm>
              <a:off x="5266135" y="446009"/>
              <a:ext cx="17717" cy="44468"/>
            </a:xfrm>
            <a:custGeom>
              <a:avLst/>
              <a:gdLst/>
              <a:ahLst/>
              <a:cxnLst/>
              <a:rect l="l" t="t" r="r" b="b"/>
              <a:pathLst>
                <a:path w="151" h="379" extrusionOk="0">
                  <a:moveTo>
                    <a:pt x="35" y="0"/>
                  </a:moveTo>
                  <a:cubicBezTo>
                    <a:pt x="25" y="0"/>
                    <a:pt x="13" y="4"/>
                    <a:pt x="1" y="13"/>
                  </a:cubicBezTo>
                  <a:cubicBezTo>
                    <a:pt x="1" y="21"/>
                    <a:pt x="1" y="21"/>
                    <a:pt x="1" y="21"/>
                  </a:cubicBezTo>
                  <a:cubicBezTo>
                    <a:pt x="28" y="84"/>
                    <a:pt x="54" y="146"/>
                    <a:pt x="72" y="218"/>
                  </a:cubicBezTo>
                  <a:cubicBezTo>
                    <a:pt x="81" y="271"/>
                    <a:pt x="81" y="325"/>
                    <a:pt x="72" y="378"/>
                  </a:cubicBezTo>
                  <a:cubicBezTo>
                    <a:pt x="90" y="378"/>
                    <a:pt x="108" y="378"/>
                    <a:pt x="117" y="369"/>
                  </a:cubicBezTo>
                  <a:cubicBezTo>
                    <a:pt x="126" y="352"/>
                    <a:pt x="135" y="334"/>
                    <a:pt x="135" y="325"/>
                  </a:cubicBezTo>
                  <a:cubicBezTo>
                    <a:pt x="151" y="269"/>
                    <a:pt x="124" y="0"/>
                    <a:pt x="3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4524;p52">
              <a:extLst>
                <a:ext uri="{FF2B5EF4-FFF2-40B4-BE49-F238E27FC236}">
                  <a16:creationId xmlns:a16="http://schemas.microsoft.com/office/drawing/2014/main" id="{C5AD8F2C-0068-80E2-508F-9B55D80970A6}"/>
                </a:ext>
              </a:extLst>
            </p:cNvPr>
            <p:cNvSpPr/>
            <p:nvPr/>
          </p:nvSpPr>
          <p:spPr>
            <a:xfrm>
              <a:off x="5268247" y="432633"/>
              <a:ext cx="23114" cy="64414"/>
            </a:xfrm>
            <a:custGeom>
              <a:avLst/>
              <a:gdLst/>
              <a:ahLst/>
              <a:cxnLst/>
              <a:rect l="l" t="t" r="r" b="b"/>
              <a:pathLst>
                <a:path w="197" h="549" extrusionOk="0">
                  <a:moveTo>
                    <a:pt x="60" y="1"/>
                  </a:moveTo>
                  <a:cubicBezTo>
                    <a:pt x="58" y="1"/>
                    <a:pt x="56" y="1"/>
                    <a:pt x="54" y="2"/>
                  </a:cubicBezTo>
                  <a:cubicBezTo>
                    <a:pt x="1" y="11"/>
                    <a:pt x="1" y="91"/>
                    <a:pt x="19" y="127"/>
                  </a:cubicBezTo>
                  <a:cubicBezTo>
                    <a:pt x="27" y="171"/>
                    <a:pt x="63" y="207"/>
                    <a:pt x="81" y="243"/>
                  </a:cubicBezTo>
                  <a:cubicBezTo>
                    <a:pt x="117" y="314"/>
                    <a:pt x="126" y="394"/>
                    <a:pt x="99" y="474"/>
                  </a:cubicBezTo>
                  <a:cubicBezTo>
                    <a:pt x="99" y="483"/>
                    <a:pt x="90" y="501"/>
                    <a:pt x="99" y="519"/>
                  </a:cubicBezTo>
                  <a:cubicBezTo>
                    <a:pt x="99" y="528"/>
                    <a:pt x="108" y="546"/>
                    <a:pt x="117" y="546"/>
                  </a:cubicBezTo>
                  <a:cubicBezTo>
                    <a:pt x="122" y="547"/>
                    <a:pt x="126" y="548"/>
                    <a:pt x="131" y="548"/>
                  </a:cubicBezTo>
                  <a:cubicBezTo>
                    <a:pt x="150" y="548"/>
                    <a:pt x="163" y="534"/>
                    <a:pt x="170" y="519"/>
                  </a:cubicBezTo>
                  <a:cubicBezTo>
                    <a:pt x="188" y="483"/>
                    <a:pt x="188" y="439"/>
                    <a:pt x="197" y="403"/>
                  </a:cubicBezTo>
                  <a:cubicBezTo>
                    <a:pt x="197" y="296"/>
                    <a:pt x="179" y="198"/>
                    <a:pt x="143" y="100"/>
                  </a:cubicBezTo>
                  <a:cubicBezTo>
                    <a:pt x="127" y="74"/>
                    <a:pt x="94" y="1"/>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4525;p52">
              <a:extLst>
                <a:ext uri="{FF2B5EF4-FFF2-40B4-BE49-F238E27FC236}">
                  <a16:creationId xmlns:a16="http://schemas.microsoft.com/office/drawing/2014/main" id="{CFBD5317-09FA-FF7E-2FEE-00BF36889D30}"/>
                </a:ext>
              </a:extLst>
            </p:cNvPr>
            <p:cNvSpPr/>
            <p:nvPr/>
          </p:nvSpPr>
          <p:spPr>
            <a:xfrm>
              <a:off x="4786845" y="75132"/>
              <a:ext cx="531740" cy="307757"/>
            </a:xfrm>
            <a:custGeom>
              <a:avLst/>
              <a:gdLst/>
              <a:ahLst/>
              <a:cxnLst/>
              <a:rect l="l" t="t" r="r" b="b"/>
              <a:pathLst>
                <a:path w="4532" h="2623" extrusionOk="0">
                  <a:moveTo>
                    <a:pt x="1315" y="0"/>
                  </a:moveTo>
                  <a:cubicBezTo>
                    <a:pt x="1038" y="0"/>
                    <a:pt x="756" y="54"/>
                    <a:pt x="482" y="105"/>
                  </a:cubicBezTo>
                  <a:cubicBezTo>
                    <a:pt x="339" y="140"/>
                    <a:pt x="196" y="167"/>
                    <a:pt x="62" y="230"/>
                  </a:cubicBezTo>
                  <a:cubicBezTo>
                    <a:pt x="45" y="239"/>
                    <a:pt x="18" y="247"/>
                    <a:pt x="9" y="274"/>
                  </a:cubicBezTo>
                  <a:cubicBezTo>
                    <a:pt x="0" y="301"/>
                    <a:pt x="27" y="328"/>
                    <a:pt x="45" y="355"/>
                  </a:cubicBezTo>
                  <a:cubicBezTo>
                    <a:pt x="98" y="390"/>
                    <a:pt x="152" y="408"/>
                    <a:pt x="214" y="417"/>
                  </a:cubicBezTo>
                  <a:cubicBezTo>
                    <a:pt x="357" y="453"/>
                    <a:pt x="500" y="470"/>
                    <a:pt x="651" y="479"/>
                  </a:cubicBezTo>
                  <a:cubicBezTo>
                    <a:pt x="642" y="479"/>
                    <a:pt x="642" y="479"/>
                    <a:pt x="633" y="488"/>
                  </a:cubicBezTo>
                  <a:cubicBezTo>
                    <a:pt x="607" y="515"/>
                    <a:pt x="580" y="560"/>
                    <a:pt x="580" y="604"/>
                  </a:cubicBezTo>
                  <a:cubicBezTo>
                    <a:pt x="589" y="685"/>
                    <a:pt x="678" y="729"/>
                    <a:pt x="758" y="747"/>
                  </a:cubicBezTo>
                  <a:cubicBezTo>
                    <a:pt x="856" y="774"/>
                    <a:pt x="964" y="783"/>
                    <a:pt x="1071" y="783"/>
                  </a:cubicBezTo>
                  <a:cubicBezTo>
                    <a:pt x="1017" y="809"/>
                    <a:pt x="964" y="836"/>
                    <a:pt x="946" y="890"/>
                  </a:cubicBezTo>
                  <a:cubicBezTo>
                    <a:pt x="937" y="925"/>
                    <a:pt x="955" y="970"/>
                    <a:pt x="990" y="997"/>
                  </a:cubicBezTo>
                  <a:cubicBezTo>
                    <a:pt x="1026" y="1024"/>
                    <a:pt x="1062" y="1041"/>
                    <a:pt x="1106" y="1050"/>
                  </a:cubicBezTo>
                  <a:cubicBezTo>
                    <a:pt x="1174" y="1067"/>
                    <a:pt x="1242" y="1074"/>
                    <a:pt x="1312" y="1074"/>
                  </a:cubicBezTo>
                  <a:cubicBezTo>
                    <a:pt x="1353" y="1074"/>
                    <a:pt x="1394" y="1071"/>
                    <a:pt x="1436" y="1068"/>
                  </a:cubicBezTo>
                  <a:lnTo>
                    <a:pt x="1436" y="1068"/>
                  </a:lnTo>
                  <a:cubicBezTo>
                    <a:pt x="1374" y="1113"/>
                    <a:pt x="1329" y="1157"/>
                    <a:pt x="1311" y="1220"/>
                  </a:cubicBezTo>
                  <a:cubicBezTo>
                    <a:pt x="1303" y="1256"/>
                    <a:pt x="1294" y="1282"/>
                    <a:pt x="1303" y="1309"/>
                  </a:cubicBezTo>
                  <a:cubicBezTo>
                    <a:pt x="1320" y="1345"/>
                    <a:pt x="1356" y="1372"/>
                    <a:pt x="1383" y="1380"/>
                  </a:cubicBezTo>
                  <a:cubicBezTo>
                    <a:pt x="1409" y="1388"/>
                    <a:pt x="1434" y="1391"/>
                    <a:pt x="1459" y="1391"/>
                  </a:cubicBezTo>
                  <a:cubicBezTo>
                    <a:pt x="1492" y="1391"/>
                    <a:pt x="1525" y="1386"/>
                    <a:pt x="1561" y="1380"/>
                  </a:cubicBezTo>
                  <a:lnTo>
                    <a:pt x="1561" y="1380"/>
                  </a:lnTo>
                  <a:cubicBezTo>
                    <a:pt x="1552" y="1389"/>
                    <a:pt x="1543" y="1398"/>
                    <a:pt x="1543" y="1416"/>
                  </a:cubicBezTo>
                  <a:cubicBezTo>
                    <a:pt x="1517" y="1461"/>
                    <a:pt x="1517" y="1523"/>
                    <a:pt x="1552" y="1559"/>
                  </a:cubicBezTo>
                  <a:cubicBezTo>
                    <a:pt x="1585" y="1604"/>
                    <a:pt x="1641" y="1617"/>
                    <a:pt x="1696" y="1617"/>
                  </a:cubicBezTo>
                  <a:cubicBezTo>
                    <a:pt x="1717" y="1617"/>
                    <a:pt x="1738" y="1615"/>
                    <a:pt x="1757" y="1612"/>
                  </a:cubicBezTo>
                  <a:cubicBezTo>
                    <a:pt x="1784" y="1603"/>
                    <a:pt x="1811" y="1603"/>
                    <a:pt x="1847" y="1595"/>
                  </a:cubicBezTo>
                  <a:lnTo>
                    <a:pt x="1847" y="1595"/>
                  </a:lnTo>
                  <a:cubicBezTo>
                    <a:pt x="1838" y="1603"/>
                    <a:pt x="1838" y="1603"/>
                    <a:pt x="1838" y="1612"/>
                  </a:cubicBezTo>
                  <a:cubicBezTo>
                    <a:pt x="1820" y="1648"/>
                    <a:pt x="1811" y="1693"/>
                    <a:pt x="1829" y="1728"/>
                  </a:cubicBezTo>
                  <a:cubicBezTo>
                    <a:pt x="1856" y="1764"/>
                    <a:pt x="1909" y="1782"/>
                    <a:pt x="1954" y="1782"/>
                  </a:cubicBezTo>
                  <a:cubicBezTo>
                    <a:pt x="1970" y="1783"/>
                    <a:pt x="1986" y="1784"/>
                    <a:pt x="2002" y="1784"/>
                  </a:cubicBezTo>
                  <a:cubicBezTo>
                    <a:pt x="2111" y="1784"/>
                    <a:pt x="2220" y="1758"/>
                    <a:pt x="2328" y="1719"/>
                  </a:cubicBezTo>
                  <a:lnTo>
                    <a:pt x="2328" y="1719"/>
                  </a:lnTo>
                  <a:cubicBezTo>
                    <a:pt x="2320" y="1728"/>
                    <a:pt x="2311" y="1728"/>
                    <a:pt x="2311" y="1737"/>
                  </a:cubicBezTo>
                  <a:cubicBezTo>
                    <a:pt x="2257" y="1782"/>
                    <a:pt x="2221" y="1853"/>
                    <a:pt x="2257" y="1916"/>
                  </a:cubicBezTo>
                  <a:cubicBezTo>
                    <a:pt x="2275" y="1951"/>
                    <a:pt x="2320" y="1969"/>
                    <a:pt x="2364" y="1969"/>
                  </a:cubicBezTo>
                  <a:cubicBezTo>
                    <a:pt x="2400" y="1969"/>
                    <a:pt x="2444" y="1960"/>
                    <a:pt x="2480" y="1942"/>
                  </a:cubicBezTo>
                  <a:cubicBezTo>
                    <a:pt x="2605" y="1898"/>
                    <a:pt x="2721" y="1853"/>
                    <a:pt x="2837" y="1791"/>
                  </a:cubicBezTo>
                  <a:lnTo>
                    <a:pt x="2837" y="1791"/>
                  </a:lnTo>
                  <a:cubicBezTo>
                    <a:pt x="2792" y="1835"/>
                    <a:pt x="2757" y="1889"/>
                    <a:pt x="2721" y="1934"/>
                  </a:cubicBezTo>
                  <a:cubicBezTo>
                    <a:pt x="2694" y="1969"/>
                    <a:pt x="2667" y="2005"/>
                    <a:pt x="2667" y="2041"/>
                  </a:cubicBezTo>
                  <a:cubicBezTo>
                    <a:pt x="2659" y="2085"/>
                    <a:pt x="2667" y="2130"/>
                    <a:pt x="2703" y="2157"/>
                  </a:cubicBezTo>
                  <a:cubicBezTo>
                    <a:pt x="2719" y="2166"/>
                    <a:pt x="2736" y="2170"/>
                    <a:pt x="2755" y="2170"/>
                  </a:cubicBezTo>
                  <a:cubicBezTo>
                    <a:pt x="2790" y="2170"/>
                    <a:pt x="2829" y="2156"/>
                    <a:pt x="2864" y="2139"/>
                  </a:cubicBezTo>
                  <a:cubicBezTo>
                    <a:pt x="2890" y="2121"/>
                    <a:pt x="2917" y="2103"/>
                    <a:pt x="2944" y="2094"/>
                  </a:cubicBezTo>
                  <a:lnTo>
                    <a:pt x="2944" y="2094"/>
                  </a:lnTo>
                  <a:cubicBezTo>
                    <a:pt x="2917" y="2130"/>
                    <a:pt x="2890" y="2174"/>
                    <a:pt x="2890" y="2219"/>
                  </a:cubicBezTo>
                  <a:cubicBezTo>
                    <a:pt x="2890" y="2237"/>
                    <a:pt x="2890" y="2264"/>
                    <a:pt x="2908" y="2273"/>
                  </a:cubicBezTo>
                  <a:lnTo>
                    <a:pt x="2944" y="2273"/>
                  </a:lnTo>
                  <a:cubicBezTo>
                    <a:pt x="3024" y="2273"/>
                    <a:pt x="3096" y="2237"/>
                    <a:pt x="3167" y="2201"/>
                  </a:cubicBezTo>
                  <a:cubicBezTo>
                    <a:pt x="3203" y="2183"/>
                    <a:pt x="3238" y="2165"/>
                    <a:pt x="3265" y="2148"/>
                  </a:cubicBezTo>
                  <a:lnTo>
                    <a:pt x="3265" y="2148"/>
                  </a:lnTo>
                  <a:cubicBezTo>
                    <a:pt x="3238" y="2192"/>
                    <a:pt x="3203" y="2237"/>
                    <a:pt x="3176" y="2281"/>
                  </a:cubicBezTo>
                  <a:cubicBezTo>
                    <a:pt x="3158" y="2317"/>
                    <a:pt x="3140" y="2362"/>
                    <a:pt x="3149" y="2397"/>
                  </a:cubicBezTo>
                  <a:cubicBezTo>
                    <a:pt x="3165" y="2428"/>
                    <a:pt x="3200" y="2453"/>
                    <a:pt x="3233" y="2453"/>
                  </a:cubicBezTo>
                  <a:cubicBezTo>
                    <a:pt x="3238" y="2453"/>
                    <a:pt x="3243" y="2452"/>
                    <a:pt x="3247" y="2451"/>
                  </a:cubicBezTo>
                  <a:cubicBezTo>
                    <a:pt x="3292" y="2451"/>
                    <a:pt x="3328" y="2433"/>
                    <a:pt x="3363" y="2415"/>
                  </a:cubicBezTo>
                  <a:cubicBezTo>
                    <a:pt x="3426" y="2388"/>
                    <a:pt x="3488" y="2353"/>
                    <a:pt x="3551" y="2308"/>
                  </a:cubicBezTo>
                  <a:lnTo>
                    <a:pt x="3551" y="2308"/>
                  </a:lnTo>
                  <a:cubicBezTo>
                    <a:pt x="3515" y="2353"/>
                    <a:pt x="3488" y="2397"/>
                    <a:pt x="3452" y="2442"/>
                  </a:cubicBezTo>
                  <a:cubicBezTo>
                    <a:pt x="3435" y="2469"/>
                    <a:pt x="3417" y="2496"/>
                    <a:pt x="3408" y="2522"/>
                  </a:cubicBezTo>
                  <a:cubicBezTo>
                    <a:pt x="3408" y="2558"/>
                    <a:pt x="3408" y="2594"/>
                    <a:pt x="3435" y="2612"/>
                  </a:cubicBezTo>
                  <a:cubicBezTo>
                    <a:pt x="3448" y="2619"/>
                    <a:pt x="3462" y="2623"/>
                    <a:pt x="3475" y="2623"/>
                  </a:cubicBezTo>
                  <a:cubicBezTo>
                    <a:pt x="3509" y="2623"/>
                    <a:pt x="3543" y="2604"/>
                    <a:pt x="3568" y="2585"/>
                  </a:cubicBezTo>
                  <a:cubicBezTo>
                    <a:pt x="3791" y="2451"/>
                    <a:pt x="4023" y="2317"/>
                    <a:pt x="4246" y="2174"/>
                  </a:cubicBezTo>
                  <a:cubicBezTo>
                    <a:pt x="4309" y="2139"/>
                    <a:pt x="4469" y="2076"/>
                    <a:pt x="4496" y="2005"/>
                  </a:cubicBezTo>
                  <a:cubicBezTo>
                    <a:pt x="4532" y="1925"/>
                    <a:pt x="4452" y="1818"/>
                    <a:pt x="4389" y="1782"/>
                  </a:cubicBezTo>
                  <a:cubicBezTo>
                    <a:pt x="4349" y="1760"/>
                    <a:pt x="4304" y="1751"/>
                    <a:pt x="4259" y="1751"/>
                  </a:cubicBezTo>
                  <a:cubicBezTo>
                    <a:pt x="4213" y="1751"/>
                    <a:pt x="4166" y="1760"/>
                    <a:pt x="4122" y="1773"/>
                  </a:cubicBezTo>
                  <a:cubicBezTo>
                    <a:pt x="4113" y="1711"/>
                    <a:pt x="4050" y="1648"/>
                    <a:pt x="3997" y="1630"/>
                  </a:cubicBezTo>
                  <a:cubicBezTo>
                    <a:pt x="3979" y="1626"/>
                    <a:pt x="3963" y="1624"/>
                    <a:pt x="3948" y="1624"/>
                  </a:cubicBezTo>
                  <a:cubicBezTo>
                    <a:pt x="3932" y="1624"/>
                    <a:pt x="3916" y="1626"/>
                    <a:pt x="3899" y="1630"/>
                  </a:cubicBezTo>
                  <a:cubicBezTo>
                    <a:pt x="3907" y="1612"/>
                    <a:pt x="3907" y="1595"/>
                    <a:pt x="3907" y="1577"/>
                  </a:cubicBezTo>
                  <a:cubicBezTo>
                    <a:pt x="3900" y="1514"/>
                    <a:pt x="3837" y="1438"/>
                    <a:pt x="3774" y="1438"/>
                  </a:cubicBezTo>
                  <a:cubicBezTo>
                    <a:pt x="3765" y="1438"/>
                    <a:pt x="3756" y="1440"/>
                    <a:pt x="3747" y="1443"/>
                  </a:cubicBezTo>
                  <a:cubicBezTo>
                    <a:pt x="3765" y="1416"/>
                    <a:pt x="3774" y="1398"/>
                    <a:pt x="3783" y="1372"/>
                  </a:cubicBezTo>
                  <a:cubicBezTo>
                    <a:pt x="3815" y="1290"/>
                    <a:pt x="3728" y="1245"/>
                    <a:pt x="3652" y="1245"/>
                  </a:cubicBezTo>
                  <a:cubicBezTo>
                    <a:pt x="3645" y="1245"/>
                    <a:pt x="3638" y="1246"/>
                    <a:pt x="3631" y="1247"/>
                  </a:cubicBezTo>
                  <a:lnTo>
                    <a:pt x="3595" y="1247"/>
                  </a:lnTo>
                  <a:cubicBezTo>
                    <a:pt x="3595" y="1247"/>
                    <a:pt x="3604" y="1238"/>
                    <a:pt x="3604" y="1229"/>
                  </a:cubicBezTo>
                  <a:cubicBezTo>
                    <a:pt x="3604" y="1193"/>
                    <a:pt x="3586" y="1166"/>
                    <a:pt x="3577" y="1131"/>
                  </a:cubicBezTo>
                  <a:cubicBezTo>
                    <a:pt x="3542" y="1077"/>
                    <a:pt x="3506" y="1024"/>
                    <a:pt x="3444" y="1015"/>
                  </a:cubicBezTo>
                  <a:cubicBezTo>
                    <a:pt x="3434" y="1012"/>
                    <a:pt x="3424" y="1011"/>
                    <a:pt x="3415" y="1011"/>
                  </a:cubicBezTo>
                  <a:cubicBezTo>
                    <a:pt x="3389" y="1011"/>
                    <a:pt x="3363" y="1019"/>
                    <a:pt x="3337" y="1033"/>
                  </a:cubicBezTo>
                  <a:cubicBezTo>
                    <a:pt x="3337" y="1024"/>
                    <a:pt x="3345" y="1015"/>
                    <a:pt x="3345" y="1015"/>
                  </a:cubicBezTo>
                  <a:cubicBezTo>
                    <a:pt x="3363" y="970"/>
                    <a:pt x="3381" y="917"/>
                    <a:pt x="3345" y="881"/>
                  </a:cubicBezTo>
                  <a:cubicBezTo>
                    <a:pt x="3328" y="863"/>
                    <a:pt x="3292" y="863"/>
                    <a:pt x="3265" y="863"/>
                  </a:cubicBezTo>
                  <a:cubicBezTo>
                    <a:pt x="3256" y="863"/>
                    <a:pt x="3256" y="854"/>
                    <a:pt x="3256" y="854"/>
                  </a:cubicBezTo>
                  <a:cubicBezTo>
                    <a:pt x="3229" y="827"/>
                    <a:pt x="3194" y="827"/>
                    <a:pt x="3167" y="818"/>
                  </a:cubicBezTo>
                  <a:cubicBezTo>
                    <a:pt x="3152" y="817"/>
                    <a:pt x="3138" y="816"/>
                    <a:pt x="3123" y="816"/>
                  </a:cubicBezTo>
                  <a:cubicBezTo>
                    <a:pt x="3057" y="816"/>
                    <a:pt x="2990" y="831"/>
                    <a:pt x="2917" y="845"/>
                  </a:cubicBezTo>
                  <a:cubicBezTo>
                    <a:pt x="2971" y="809"/>
                    <a:pt x="2998" y="774"/>
                    <a:pt x="2989" y="738"/>
                  </a:cubicBezTo>
                  <a:cubicBezTo>
                    <a:pt x="2966" y="681"/>
                    <a:pt x="2913" y="664"/>
                    <a:pt x="2855" y="664"/>
                  </a:cubicBezTo>
                  <a:cubicBezTo>
                    <a:pt x="2823" y="664"/>
                    <a:pt x="2789" y="669"/>
                    <a:pt x="2757" y="676"/>
                  </a:cubicBezTo>
                  <a:cubicBezTo>
                    <a:pt x="2757" y="631"/>
                    <a:pt x="2730" y="595"/>
                    <a:pt x="2694" y="578"/>
                  </a:cubicBezTo>
                  <a:cubicBezTo>
                    <a:pt x="2650" y="560"/>
                    <a:pt x="2605" y="560"/>
                    <a:pt x="2551" y="560"/>
                  </a:cubicBezTo>
                  <a:cubicBezTo>
                    <a:pt x="2507" y="560"/>
                    <a:pt x="2462" y="569"/>
                    <a:pt x="2418" y="569"/>
                  </a:cubicBezTo>
                  <a:cubicBezTo>
                    <a:pt x="2462" y="533"/>
                    <a:pt x="2507" y="497"/>
                    <a:pt x="2534" y="453"/>
                  </a:cubicBezTo>
                  <a:cubicBezTo>
                    <a:pt x="2534" y="274"/>
                    <a:pt x="2391" y="149"/>
                    <a:pt x="2212" y="123"/>
                  </a:cubicBezTo>
                  <a:cubicBezTo>
                    <a:pt x="2186" y="118"/>
                    <a:pt x="2157" y="116"/>
                    <a:pt x="2128" y="116"/>
                  </a:cubicBezTo>
                  <a:cubicBezTo>
                    <a:pt x="2099" y="116"/>
                    <a:pt x="2070" y="118"/>
                    <a:pt x="2043" y="123"/>
                  </a:cubicBezTo>
                  <a:cubicBezTo>
                    <a:pt x="2016" y="123"/>
                    <a:pt x="1981" y="131"/>
                    <a:pt x="1954" y="131"/>
                  </a:cubicBezTo>
                  <a:cubicBezTo>
                    <a:pt x="1891" y="96"/>
                    <a:pt x="1829" y="78"/>
                    <a:pt x="1802" y="69"/>
                  </a:cubicBezTo>
                  <a:cubicBezTo>
                    <a:pt x="1643" y="19"/>
                    <a:pt x="1480" y="0"/>
                    <a:pt x="1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4526;p52">
              <a:extLst>
                <a:ext uri="{FF2B5EF4-FFF2-40B4-BE49-F238E27FC236}">
                  <a16:creationId xmlns:a16="http://schemas.microsoft.com/office/drawing/2014/main" id="{878FFE49-2F59-FDE1-861D-0CEDD2F5864F}"/>
                </a:ext>
              </a:extLst>
            </p:cNvPr>
            <p:cNvSpPr/>
            <p:nvPr/>
          </p:nvSpPr>
          <p:spPr>
            <a:xfrm>
              <a:off x="4975159" y="118779"/>
              <a:ext cx="28394" cy="13728"/>
            </a:xfrm>
            <a:custGeom>
              <a:avLst/>
              <a:gdLst/>
              <a:ahLst/>
              <a:cxnLst/>
              <a:rect l="l" t="t" r="r" b="b"/>
              <a:pathLst>
                <a:path w="242" h="117" extrusionOk="0">
                  <a:moveTo>
                    <a:pt x="242" y="0"/>
                  </a:moveTo>
                  <a:lnTo>
                    <a:pt x="242" y="0"/>
                  </a:lnTo>
                  <a:cubicBezTo>
                    <a:pt x="161" y="36"/>
                    <a:pt x="81" y="72"/>
                    <a:pt x="1" y="116"/>
                  </a:cubicBezTo>
                  <a:cubicBezTo>
                    <a:pt x="90" y="81"/>
                    <a:pt x="161" y="36"/>
                    <a:pt x="242" y="0"/>
                  </a:cubicBezTo>
                  <a:close/>
                </a:path>
              </a:pathLst>
            </a:custGeom>
            <a:solidFill>
              <a:srgbClr val="EB7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4527;p52">
              <a:extLst>
                <a:ext uri="{FF2B5EF4-FFF2-40B4-BE49-F238E27FC236}">
                  <a16:creationId xmlns:a16="http://schemas.microsoft.com/office/drawing/2014/main" id="{9DF0FFEB-6438-0E67-0F21-A88444815F8E}"/>
                </a:ext>
              </a:extLst>
            </p:cNvPr>
            <p:cNvSpPr/>
            <p:nvPr/>
          </p:nvSpPr>
          <p:spPr>
            <a:xfrm>
              <a:off x="4786845" y="100945"/>
              <a:ext cx="530801" cy="281944"/>
            </a:xfrm>
            <a:custGeom>
              <a:avLst/>
              <a:gdLst/>
              <a:ahLst/>
              <a:cxnLst/>
              <a:rect l="l" t="t" r="r" b="b"/>
              <a:pathLst>
                <a:path w="4524" h="2403" extrusionOk="0">
                  <a:moveTo>
                    <a:pt x="1543" y="1"/>
                  </a:moveTo>
                  <a:cubicBezTo>
                    <a:pt x="1252" y="74"/>
                    <a:pt x="951" y="110"/>
                    <a:pt x="651" y="110"/>
                  </a:cubicBezTo>
                  <a:cubicBezTo>
                    <a:pt x="436" y="110"/>
                    <a:pt x="221" y="91"/>
                    <a:pt x="9" y="54"/>
                  </a:cubicBezTo>
                  <a:lnTo>
                    <a:pt x="9" y="54"/>
                  </a:lnTo>
                  <a:cubicBezTo>
                    <a:pt x="0" y="81"/>
                    <a:pt x="27" y="108"/>
                    <a:pt x="45" y="135"/>
                  </a:cubicBezTo>
                  <a:cubicBezTo>
                    <a:pt x="98" y="170"/>
                    <a:pt x="152" y="188"/>
                    <a:pt x="214" y="197"/>
                  </a:cubicBezTo>
                  <a:cubicBezTo>
                    <a:pt x="357" y="233"/>
                    <a:pt x="500" y="250"/>
                    <a:pt x="651" y="259"/>
                  </a:cubicBezTo>
                  <a:cubicBezTo>
                    <a:pt x="642" y="259"/>
                    <a:pt x="642" y="259"/>
                    <a:pt x="633" y="268"/>
                  </a:cubicBezTo>
                  <a:cubicBezTo>
                    <a:pt x="598" y="295"/>
                    <a:pt x="580" y="340"/>
                    <a:pt x="580" y="384"/>
                  </a:cubicBezTo>
                  <a:cubicBezTo>
                    <a:pt x="589" y="465"/>
                    <a:pt x="678" y="509"/>
                    <a:pt x="758" y="527"/>
                  </a:cubicBezTo>
                  <a:cubicBezTo>
                    <a:pt x="856" y="554"/>
                    <a:pt x="964" y="563"/>
                    <a:pt x="1071" y="563"/>
                  </a:cubicBezTo>
                  <a:cubicBezTo>
                    <a:pt x="1017" y="589"/>
                    <a:pt x="964" y="616"/>
                    <a:pt x="946" y="670"/>
                  </a:cubicBezTo>
                  <a:cubicBezTo>
                    <a:pt x="937" y="705"/>
                    <a:pt x="955" y="750"/>
                    <a:pt x="990" y="777"/>
                  </a:cubicBezTo>
                  <a:cubicBezTo>
                    <a:pt x="1026" y="804"/>
                    <a:pt x="1062" y="821"/>
                    <a:pt x="1106" y="830"/>
                  </a:cubicBezTo>
                  <a:cubicBezTo>
                    <a:pt x="1174" y="847"/>
                    <a:pt x="1242" y="854"/>
                    <a:pt x="1312" y="854"/>
                  </a:cubicBezTo>
                  <a:cubicBezTo>
                    <a:pt x="1353" y="854"/>
                    <a:pt x="1394" y="851"/>
                    <a:pt x="1436" y="848"/>
                  </a:cubicBezTo>
                  <a:lnTo>
                    <a:pt x="1436" y="848"/>
                  </a:lnTo>
                  <a:cubicBezTo>
                    <a:pt x="1374" y="893"/>
                    <a:pt x="1329" y="937"/>
                    <a:pt x="1311" y="1000"/>
                  </a:cubicBezTo>
                  <a:cubicBezTo>
                    <a:pt x="1303" y="1036"/>
                    <a:pt x="1294" y="1062"/>
                    <a:pt x="1303" y="1089"/>
                  </a:cubicBezTo>
                  <a:cubicBezTo>
                    <a:pt x="1320" y="1125"/>
                    <a:pt x="1347" y="1152"/>
                    <a:pt x="1383" y="1160"/>
                  </a:cubicBezTo>
                  <a:cubicBezTo>
                    <a:pt x="1409" y="1168"/>
                    <a:pt x="1434" y="1171"/>
                    <a:pt x="1459" y="1171"/>
                  </a:cubicBezTo>
                  <a:cubicBezTo>
                    <a:pt x="1492" y="1171"/>
                    <a:pt x="1525" y="1166"/>
                    <a:pt x="1561" y="1160"/>
                  </a:cubicBezTo>
                  <a:lnTo>
                    <a:pt x="1561" y="1160"/>
                  </a:lnTo>
                  <a:cubicBezTo>
                    <a:pt x="1552" y="1169"/>
                    <a:pt x="1543" y="1178"/>
                    <a:pt x="1543" y="1196"/>
                  </a:cubicBezTo>
                  <a:cubicBezTo>
                    <a:pt x="1517" y="1241"/>
                    <a:pt x="1517" y="1303"/>
                    <a:pt x="1552" y="1339"/>
                  </a:cubicBezTo>
                  <a:cubicBezTo>
                    <a:pt x="1585" y="1384"/>
                    <a:pt x="1641" y="1397"/>
                    <a:pt x="1696" y="1397"/>
                  </a:cubicBezTo>
                  <a:cubicBezTo>
                    <a:pt x="1717" y="1397"/>
                    <a:pt x="1738" y="1395"/>
                    <a:pt x="1757" y="1392"/>
                  </a:cubicBezTo>
                  <a:cubicBezTo>
                    <a:pt x="1784" y="1383"/>
                    <a:pt x="1811" y="1383"/>
                    <a:pt x="1847" y="1375"/>
                  </a:cubicBezTo>
                  <a:lnTo>
                    <a:pt x="1847" y="1375"/>
                  </a:lnTo>
                  <a:cubicBezTo>
                    <a:pt x="1838" y="1383"/>
                    <a:pt x="1838" y="1383"/>
                    <a:pt x="1838" y="1392"/>
                  </a:cubicBezTo>
                  <a:cubicBezTo>
                    <a:pt x="1820" y="1428"/>
                    <a:pt x="1811" y="1473"/>
                    <a:pt x="1829" y="1508"/>
                  </a:cubicBezTo>
                  <a:cubicBezTo>
                    <a:pt x="1856" y="1544"/>
                    <a:pt x="1909" y="1562"/>
                    <a:pt x="1954" y="1562"/>
                  </a:cubicBezTo>
                  <a:cubicBezTo>
                    <a:pt x="1970" y="1563"/>
                    <a:pt x="1986" y="1564"/>
                    <a:pt x="2002" y="1564"/>
                  </a:cubicBezTo>
                  <a:cubicBezTo>
                    <a:pt x="2111" y="1564"/>
                    <a:pt x="2220" y="1538"/>
                    <a:pt x="2328" y="1499"/>
                  </a:cubicBezTo>
                  <a:lnTo>
                    <a:pt x="2328" y="1499"/>
                  </a:lnTo>
                  <a:cubicBezTo>
                    <a:pt x="2320" y="1508"/>
                    <a:pt x="2311" y="1508"/>
                    <a:pt x="2302" y="1517"/>
                  </a:cubicBezTo>
                  <a:cubicBezTo>
                    <a:pt x="2257" y="1562"/>
                    <a:pt x="2221" y="1633"/>
                    <a:pt x="2257" y="1696"/>
                  </a:cubicBezTo>
                  <a:cubicBezTo>
                    <a:pt x="2275" y="1731"/>
                    <a:pt x="2320" y="1749"/>
                    <a:pt x="2364" y="1749"/>
                  </a:cubicBezTo>
                  <a:cubicBezTo>
                    <a:pt x="2400" y="1749"/>
                    <a:pt x="2444" y="1740"/>
                    <a:pt x="2480" y="1722"/>
                  </a:cubicBezTo>
                  <a:cubicBezTo>
                    <a:pt x="2605" y="1678"/>
                    <a:pt x="2721" y="1633"/>
                    <a:pt x="2837" y="1571"/>
                  </a:cubicBezTo>
                  <a:lnTo>
                    <a:pt x="2837" y="1571"/>
                  </a:lnTo>
                  <a:cubicBezTo>
                    <a:pt x="2792" y="1615"/>
                    <a:pt x="2757" y="1660"/>
                    <a:pt x="2721" y="1714"/>
                  </a:cubicBezTo>
                  <a:cubicBezTo>
                    <a:pt x="2694" y="1749"/>
                    <a:pt x="2667" y="1785"/>
                    <a:pt x="2667" y="1821"/>
                  </a:cubicBezTo>
                  <a:cubicBezTo>
                    <a:pt x="2659" y="1865"/>
                    <a:pt x="2667" y="1910"/>
                    <a:pt x="2703" y="1937"/>
                  </a:cubicBezTo>
                  <a:cubicBezTo>
                    <a:pt x="2719" y="1946"/>
                    <a:pt x="2736" y="1950"/>
                    <a:pt x="2755" y="1950"/>
                  </a:cubicBezTo>
                  <a:cubicBezTo>
                    <a:pt x="2790" y="1950"/>
                    <a:pt x="2829" y="1936"/>
                    <a:pt x="2864" y="1919"/>
                  </a:cubicBezTo>
                  <a:cubicBezTo>
                    <a:pt x="2890" y="1901"/>
                    <a:pt x="2917" y="1883"/>
                    <a:pt x="2944" y="1874"/>
                  </a:cubicBezTo>
                  <a:lnTo>
                    <a:pt x="2944" y="1874"/>
                  </a:lnTo>
                  <a:cubicBezTo>
                    <a:pt x="2917" y="1910"/>
                    <a:pt x="2890" y="1954"/>
                    <a:pt x="2890" y="1999"/>
                  </a:cubicBezTo>
                  <a:cubicBezTo>
                    <a:pt x="2890" y="2017"/>
                    <a:pt x="2890" y="2044"/>
                    <a:pt x="2908" y="2053"/>
                  </a:cubicBezTo>
                  <a:lnTo>
                    <a:pt x="2944" y="2053"/>
                  </a:lnTo>
                  <a:cubicBezTo>
                    <a:pt x="3024" y="2053"/>
                    <a:pt x="3096" y="2017"/>
                    <a:pt x="3167" y="1981"/>
                  </a:cubicBezTo>
                  <a:cubicBezTo>
                    <a:pt x="3203" y="1963"/>
                    <a:pt x="3238" y="1945"/>
                    <a:pt x="3265" y="1928"/>
                  </a:cubicBezTo>
                  <a:lnTo>
                    <a:pt x="3265" y="1928"/>
                  </a:lnTo>
                  <a:cubicBezTo>
                    <a:pt x="3238" y="1972"/>
                    <a:pt x="3203" y="2017"/>
                    <a:pt x="3176" y="2061"/>
                  </a:cubicBezTo>
                  <a:cubicBezTo>
                    <a:pt x="3158" y="2097"/>
                    <a:pt x="3140" y="2142"/>
                    <a:pt x="3149" y="2177"/>
                  </a:cubicBezTo>
                  <a:cubicBezTo>
                    <a:pt x="3165" y="2208"/>
                    <a:pt x="3200" y="2233"/>
                    <a:pt x="3233" y="2233"/>
                  </a:cubicBezTo>
                  <a:cubicBezTo>
                    <a:pt x="3238" y="2233"/>
                    <a:pt x="3243" y="2232"/>
                    <a:pt x="3247" y="2231"/>
                  </a:cubicBezTo>
                  <a:cubicBezTo>
                    <a:pt x="3292" y="2231"/>
                    <a:pt x="3328" y="2213"/>
                    <a:pt x="3363" y="2195"/>
                  </a:cubicBezTo>
                  <a:cubicBezTo>
                    <a:pt x="3426" y="2168"/>
                    <a:pt x="3488" y="2124"/>
                    <a:pt x="3551" y="2088"/>
                  </a:cubicBezTo>
                  <a:lnTo>
                    <a:pt x="3551" y="2088"/>
                  </a:lnTo>
                  <a:cubicBezTo>
                    <a:pt x="3515" y="2133"/>
                    <a:pt x="3488" y="2177"/>
                    <a:pt x="3452" y="2222"/>
                  </a:cubicBezTo>
                  <a:cubicBezTo>
                    <a:pt x="3435" y="2249"/>
                    <a:pt x="3417" y="2276"/>
                    <a:pt x="3408" y="2302"/>
                  </a:cubicBezTo>
                  <a:cubicBezTo>
                    <a:pt x="3408" y="2338"/>
                    <a:pt x="3408" y="2374"/>
                    <a:pt x="3435" y="2392"/>
                  </a:cubicBezTo>
                  <a:cubicBezTo>
                    <a:pt x="3448" y="2399"/>
                    <a:pt x="3462" y="2403"/>
                    <a:pt x="3475" y="2403"/>
                  </a:cubicBezTo>
                  <a:cubicBezTo>
                    <a:pt x="3509" y="2403"/>
                    <a:pt x="3543" y="2384"/>
                    <a:pt x="3568" y="2365"/>
                  </a:cubicBezTo>
                  <a:cubicBezTo>
                    <a:pt x="3791" y="2231"/>
                    <a:pt x="4023" y="2097"/>
                    <a:pt x="4246" y="1954"/>
                  </a:cubicBezTo>
                  <a:cubicBezTo>
                    <a:pt x="4309" y="1919"/>
                    <a:pt x="4469" y="1856"/>
                    <a:pt x="4496" y="1785"/>
                  </a:cubicBezTo>
                  <a:cubicBezTo>
                    <a:pt x="4523" y="1731"/>
                    <a:pt x="4487" y="1660"/>
                    <a:pt x="4452" y="1615"/>
                  </a:cubicBezTo>
                  <a:cubicBezTo>
                    <a:pt x="4211" y="1838"/>
                    <a:pt x="3943" y="2044"/>
                    <a:pt x="3658" y="2213"/>
                  </a:cubicBezTo>
                  <a:cubicBezTo>
                    <a:pt x="3641" y="2219"/>
                    <a:pt x="3622" y="2227"/>
                    <a:pt x="3605" y="2227"/>
                  </a:cubicBezTo>
                  <a:cubicBezTo>
                    <a:pt x="3594" y="2227"/>
                    <a:pt x="3584" y="2224"/>
                    <a:pt x="3577" y="2213"/>
                  </a:cubicBezTo>
                  <a:cubicBezTo>
                    <a:pt x="3568" y="2204"/>
                    <a:pt x="3568" y="2177"/>
                    <a:pt x="3577" y="2168"/>
                  </a:cubicBezTo>
                  <a:cubicBezTo>
                    <a:pt x="3595" y="2079"/>
                    <a:pt x="3622" y="1990"/>
                    <a:pt x="3693" y="1937"/>
                  </a:cubicBezTo>
                  <a:lnTo>
                    <a:pt x="3693" y="1937"/>
                  </a:lnTo>
                  <a:cubicBezTo>
                    <a:pt x="3613" y="1990"/>
                    <a:pt x="3524" y="2035"/>
                    <a:pt x="3435" y="2070"/>
                  </a:cubicBezTo>
                  <a:cubicBezTo>
                    <a:pt x="3390" y="2088"/>
                    <a:pt x="3345" y="2106"/>
                    <a:pt x="3301" y="2106"/>
                  </a:cubicBezTo>
                  <a:lnTo>
                    <a:pt x="3265" y="2106"/>
                  </a:lnTo>
                  <a:cubicBezTo>
                    <a:pt x="3247" y="2097"/>
                    <a:pt x="3238" y="2070"/>
                    <a:pt x="3238" y="2053"/>
                  </a:cubicBezTo>
                  <a:cubicBezTo>
                    <a:pt x="3238" y="2008"/>
                    <a:pt x="3274" y="1972"/>
                    <a:pt x="3301" y="1937"/>
                  </a:cubicBezTo>
                  <a:cubicBezTo>
                    <a:pt x="3328" y="1910"/>
                    <a:pt x="3363" y="1874"/>
                    <a:pt x="3390" y="1838"/>
                  </a:cubicBezTo>
                  <a:lnTo>
                    <a:pt x="3390" y="1838"/>
                  </a:lnTo>
                  <a:cubicBezTo>
                    <a:pt x="3292" y="1883"/>
                    <a:pt x="3185" y="1928"/>
                    <a:pt x="3078" y="1954"/>
                  </a:cubicBezTo>
                  <a:cubicBezTo>
                    <a:pt x="3066" y="1954"/>
                    <a:pt x="3050" y="1958"/>
                    <a:pt x="3036" y="1958"/>
                  </a:cubicBezTo>
                  <a:cubicBezTo>
                    <a:pt x="3028" y="1958"/>
                    <a:pt x="3021" y="1957"/>
                    <a:pt x="3015" y="1954"/>
                  </a:cubicBezTo>
                  <a:cubicBezTo>
                    <a:pt x="2989" y="1945"/>
                    <a:pt x="2971" y="1928"/>
                    <a:pt x="2971" y="1910"/>
                  </a:cubicBezTo>
                  <a:cubicBezTo>
                    <a:pt x="2980" y="1892"/>
                    <a:pt x="2980" y="1883"/>
                    <a:pt x="2989" y="1874"/>
                  </a:cubicBezTo>
                  <a:cubicBezTo>
                    <a:pt x="3033" y="1821"/>
                    <a:pt x="3069" y="1758"/>
                    <a:pt x="3113" y="1705"/>
                  </a:cubicBezTo>
                  <a:lnTo>
                    <a:pt x="3113" y="1705"/>
                  </a:lnTo>
                  <a:cubicBezTo>
                    <a:pt x="3060" y="1749"/>
                    <a:pt x="3006" y="1785"/>
                    <a:pt x="2944" y="1812"/>
                  </a:cubicBezTo>
                  <a:cubicBezTo>
                    <a:pt x="2928" y="1816"/>
                    <a:pt x="2908" y="1820"/>
                    <a:pt x="2889" y="1820"/>
                  </a:cubicBezTo>
                  <a:cubicBezTo>
                    <a:pt x="2866" y="1820"/>
                    <a:pt x="2843" y="1814"/>
                    <a:pt x="2828" y="1794"/>
                  </a:cubicBezTo>
                  <a:cubicBezTo>
                    <a:pt x="2801" y="1758"/>
                    <a:pt x="2828" y="1714"/>
                    <a:pt x="2846" y="1687"/>
                  </a:cubicBezTo>
                  <a:cubicBezTo>
                    <a:pt x="2908" y="1589"/>
                    <a:pt x="2980" y="1473"/>
                    <a:pt x="3060" y="1392"/>
                  </a:cubicBezTo>
                  <a:lnTo>
                    <a:pt x="3060" y="1392"/>
                  </a:lnTo>
                  <a:cubicBezTo>
                    <a:pt x="2989" y="1428"/>
                    <a:pt x="2926" y="1464"/>
                    <a:pt x="2855" y="1499"/>
                  </a:cubicBezTo>
                  <a:cubicBezTo>
                    <a:pt x="2746" y="1558"/>
                    <a:pt x="2622" y="1616"/>
                    <a:pt x="2497" y="1616"/>
                  </a:cubicBezTo>
                  <a:cubicBezTo>
                    <a:pt x="2488" y="1616"/>
                    <a:pt x="2480" y="1616"/>
                    <a:pt x="2471" y="1615"/>
                  </a:cubicBezTo>
                  <a:cubicBezTo>
                    <a:pt x="2453" y="1606"/>
                    <a:pt x="2427" y="1606"/>
                    <a:pt x="2409" y="1580"/>
                  </a:cubicBezTo>
                  <a:cubicBezTo>
                    <a:pt x="2391" y="1553"/>
                    <a:pt x="2409" y="1517"/>
                    <a:pt x="2427" y="1482"/>
                  </a:cubicBezTo>
                  <a:cubicBezTo>
                    <a:pt x="2498" y="1357"/>
                    <a:pt x="2587" y="1223"/>
                    <a:pt x="2694" y="1116"/>
                  </a:cubicBezTo>
                  <a:lnTo>
                    <a:pt x="2694" y="1116"/>
                  </a:lnTo>
                  <a:cubicBezTo>
                    <a:pt x="2560" y="1241"/>
                    <a:pt x="2409" y="1348"/>
                    <a:pt x="2239" y="1428"/>
                  </a:cubicBezTo>
                  <a:cubicBezTo>
                    <a:pt x="2174" y="1457"/>
                    <a:pt x="2108" y="1486"/>
                    <a:pt x="2038" y="1486"/>
                  </a:cubicBezTo>
                  <a:cubicBezTo>
                    <a:pt x="2022" y="1486"/>
                    <a:pt x="2006" y="1485"/>
                    <a:pt x="1989" y="1482"/>
                  </a:cubicBezTo>
                  <a:cubicBezTo>
                    <a:pt x="1963" y="1464"/>
                    <a:pt x="1936" y="1446"/>
                    <a:pt x="1918" y="1419"/>
                  </a:cubicBezTo>
                  <a:cubicBezTo>
                    <a:pt x="1900" y="1375"/>
                    <a:pt x="1927" y="1330"/>
                    <a:pt x="1945" y="1294"/>
                  </a:cubicBezTo>
                  <a:cubicBezTo>
                    <a:pt x="2088" y="1071"/>
                    <a:pt x="2337" y="964"/>
                    <a:pt x="2525" y="777"/>
                  </a:cubicBezTo>
                  <a:lnTo>
                    <a:pt x="2525" y="777"/>
                  </a:lnTo>
                  <a:cubicBezTo>
                    <a:pt x="2302" y="955"/>
                    <a:pt x="2061" y="1107"/>
                    <a:pt x="1793" y="1232"/>
                  </a:cubicBezTo>
                  <a:cubicBezTo>
                    <a:pt x="1774" y="1242"/>
                    <a:pt x="1751" y="1249"/>
                    <a:pt x="1731" y="1249"/>
                  </a:cubicBezTo>
                  <a:cubicBezTo>
                    <a:pt x="1714" y="1249"/>
                    <a:pt x="1698" y="1244"/>
                    <a:pt x="1686" y="1232"/>
                  </a:cubicBezTo>
                  <a:cubicBezTo>
                    <a:pt x="1677" y="1223"/>
                    <a:pt x="1668" y="1205"/>
                    <a:pt x="1668" y="1187"/>
                  </a:cubicBezTo>
                  <a:cubicBezTo>
                    <a:pt x="1668" y="1125"/>
                    <a:pt x="1722" y="1062"/>
                    <a:pt x="1766" y="1018"/>
                  </a:cubicBezTo>
                  <a:cubicBezTo>
                    <a:pt x="1838" y="955"/>
                    <a:pt x="1918" y="875"/>
                    <a:pt x="1989" y="813"/>
                  </a:cubicBezTo>
                  <a:lnTo>
                    <a:pt x="1989" y="813"/>
                  </a:lnTo>
                  <a:cubicBezTo>
                    <a:pt x="1838" y="911"/>
                    <a:pt x="1686" y="1027"/>
                    <a:pt x="1517" y="1089"/>
                  </a:cubicBezTo>
                  <a:cubicBezTo>
                    <a:pt x="1490" y="1098"/>
                    <a:pt x="1463" y="1098"/>
                    <a:pt x="1436" y="1098"/>
                  </a:cubicBezTo>
                  <a:cubicBezTo>
                    <a:pt x="1410" y="1098"/>
                    <a:pt x="1383" y="1080"/>
                    <a:pt x="1383" y="1053"/>
                  </a:cubicBezTo>
                  <a:cubicBezTo>
                    <a:pt x="1365" y="1018"/>
                    <a:pt x="1392" y="982"/>
                    <a:pt x="1418" y="955"/>
                  </a:cubicBezTo>
                  <a:cubicBezTo>
                    <a:pt x="1561" y="804"/>
                    <a:pt x="1740" y="652"/>
                    <a:pt x="1909" y="527"/>
                  </a:cubicBezTo>
                  <a:lnTo>
                    <a:pt x="1909" y="527"/>
                  </a:lnTo>
                  <a:cubicBezTo>
                    <a:pt x="1784" y="589"/>
                    <a:pt x="1668" y="661"/>
                    <a:pt x="1534" y="705"/>
                  </a:cubicBezTo>
                  <a:cubicBezTo>
                    <a:pt x="1449" y="742"/>
                    <a:pt x="1355" y="766"/>
                    <a:pt x="1258" y="766"/>
                  </a:cubicBezTo>
                  <a:cubicBezTo>
                    <a:pt x="1214" y="766"/>
                    <a:pt x="1169" y="761"/>
                    <a:pt x="1124" y="750"/>
                  </a:cubicBezTo>
                  <a:cubicBezTo>
                    <a:pt x="1088" y="741"/>
                    <a:pt x="1053" y="723"/>
                    <a:pt x="1044" y="679"/>
                  </a:cubicBezTo>
                  <a:cubicBezTo>
                    <a:pt x="1035" y="643"/>
                    <a:pt x="1071" y="607"/>
                    <a:pt x="1106" y="589"/>
                  </a:cubicBezTo>
                  <a:cubicBezTo>
                    <a:pt x="1267" y="474"/>
                    <a:pt x="1436" y="366"/>
                    <a:pt x="1606" y="268"/>
                  </a:cubicBezTo>
                  <a:lnTo>
                    <a:pt x="1606" y="268"/>
                  </a:lnTo>
                  <a:cubicBezTo>
                    <a:pt x="1402" y="362"/>
                    <a:pt x="1185" y="443"/>
                    <a:pt x="959" y="443"/>
                  </a:cubicBezTo>
                  <a:cubicBezTo>
                    <a:pt x="928" y="443"/>
                    <a:pt x="897" y="441"/>
                    <a:pt x="865" y="438"/>
                  </a:cubicBezTo>
                  <a:cubicBezTo>
                    <a:pt x="830" y="438"/>
                    <a:pt x="785" y="429"/>
                    <a:pt x="767" y="393"/>
                  </a:cubicBezTo>
                  <a:cubicBezTo>
                    <a:pt x="749" y="340"/>
                    <a:pt x="803" y="295"/>
                    <a:pt x="856" y="268"/>
                  </a:cubicBezTo>
                  <a:cubicBezTo>
                    <a:pt x="1071" y="152"/>
                    <a:pt x="1311" y="81"/>
                    <a:pt x="1543"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4528;p52">
              <a:extLst>
                <a:ext uri="{FF2B5EF4-FFF2-40B4-BE49-F238E27FC236}">
                  <a16:creationId xmlns:a16="http://schemas.microsoft.com/office/drawing/2014/main" id="{0C322CCC-2661-496C-F285-BEBFE5EBC2A9}"/>
                </a:ext>
              </a:extLst>
            </p:cNvPr>
            <p:cNvSpPr/>
            <p:nvPr/>
          </p:nvSpPr>
          <p:spPr>
            <a:xfrm>
              <a:off x="5014933" y="156441"/>
              <a:ext cx="49396" cy="35551"/>
            </a:xfrm>
            <a:custGeom>
              <a:avLst/>
              <a:gdLst/>
              <a:ahLst/>
              <a:cxnLst/>
              <a:rect l="l" t="t" r="r" b="b"/>
              <a:pathLst>
                <a:path w="421" h="303" extrusionOk="0">
                  <a:moveTo>
                    <a:pt x="215" y="1"/>
                  </a:moveTo>
                  <a:lnTo>
                    <a:pt x="215" y="1"/>
                  </a:lnTo>
                  <a:cubicBezTo>
                    <a:pt x="170" y="36"/>
                    <a:pt x="126" y="72"/>
                    <a:pt x="81" y="116"/>
                  </a:cubicBezTo>
                  <a:cubicBezTo>
                    <a:pt x="54" y="143"/>
                    <a:pt x="28" y="179"/>
                    <a:pt x="10" y="215"/>
                  </a:cubicBezTo>
                  <a:cubicBezTo>
                    <a:pt x="1" y="232"/>
                    <a:pt x="1" y="268"/>
                    <a:pt x="19" y="286"/>
                  </a:cubicBezTo>
                  <a:cubicBezTo>
                    <a:pt x="31" y="298"/>
                    <a:pt x="46" y="303"/>
                    <a:pt x="63" y="303"/>
                  </a:cubicBezTo>
                  <a:cubicBezTo>
                    <a:pt x="84" y="303"/>
                    <a:pt x="106" y="296"/>
                    <a:pt x="126" y="286"/>
                  </a:cubicBezTo>
                  <a:cubicBezTo>
                    <a:pt x="233" y="232"/>
                    <a:pt x="331" y="161"/>
                    <a:pt x="420" y="72"/>
                  </a:cubicBezTo>
                  <a:lnTo>
                    <a:pt x="420" y="72"/>
                  </a:lnTo>
                  <a:cubicBezTo>
                    <a:pt x="331" y="143"/>
                    <a:pt x="260" y="179"/>
                    <a:pt x="152" y="215"/>
                  </a:cubicBezTo>
                  <a:cubicBezTo>
                    <a:pt x="126" y="215"/>
                    <a:pt x="90" y="215"/>
                    <a:pt x="81" y="188"/>
                  </a:cubicBezTo>
                  <a:cubicBezTo>
                    <a:pt x="81" y="179"/>
                    <a:pt x="90" y="170"/>
                    <a:pt x="90" y="161"/>
                  </a:cubicBezTo>
                  <a:cubicBezTo>
                    <a:pt x="126" y="99"/>
                    <a:pt x="170" y="45"/>
                    <a:pt x="21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4529;p52">
              <a:extLst>
                <a:ext uri="{FF2B5EF4-FFF2-40B4-BE49-F238E27FC236}">
                  <a16:creationId xmlns:a16="http://schemas.microsoft.com/office/drawing/2014/main" id="{784AEEBA-9B76-02E7-0C5A-53CB722F8974}"/>
                </a:ext>
              </a:extLst>
            </p:cNvPr>
            <p:cNvSpPr/>
            <p:nvPr/>
          </p:nvSpPr>
          <p:spPr>
            <a:xfrm>
              <a:off x="5044265" y="193048"/>
              <a:ext cx="71337" cy="55614"/>
            </a:xfrm>
            <a:custGeom>
              <a:avLst/>
              <a:gdLst/>
              <a:ahLst/>
              <a:cxnLst/>
              <a:rect l="l" t="t" r="r" b="b"/>
              <a:pathLst>
                <a:path w="608" h="474" extrusionOk="0">
                  <a:moveTo>
                    <a:pt x="447" y="1"/>
                  </a:moveTo>
                  <a:lnTo>
                    <a:pt x="447" y="1"/>
                  </a:lnTo>
                  <a:cubicBezTo>
                    <a:pt x="313" y="90"/>
                    <a:pt x="197" y="161"/>
                    <a:pt x="81" y="268"/>
                  </a:cubicBezTo>
                  <a:cubicBezTo>
                    <a:pt x="54" y="295"/>
                    <a:pt x="36" y="313"/>
                    <a:pt x="18" y="340"/>
                  </a:cubicBezTo>
                  <a:cubicBezTo>
                    <a:pt x="1" y="367"/>
                    <a:pt x="1" y="402"/>
                    <a:pt x="10" y="429"/>
                  </a:cubicBezTo>
                  <a:cubicBezTo>
                    <a:pt x="27" y="465"/>
                    <a:pt x="72" y="474"/>
                    <a:pt x="108" y="474"/>
                  </a:cubicBezTo>
                  <a:cubicBezTo>
                    <a:pt x="143" y="474"/>
                    <a:pt x="179" y="456"/>
                    <a:pt x="206" y="429"/>
                  </a:cubicBezTo>
                  <a:cubicBezTo>
                    <a:pt x="340" y="349"/>
                    <a:pt x="491" y="197"/>
                    <a:pt x="607" y="90"/>
                  </a:cubicBezTo>
                  <a:lnTo>
                    <a:pt x="607" y="90"/>
                  </a:lnTo>
                  <a:cubicBezTo>
                    <a:pt x="491" y="197"/>
                    <a:pt x="349" y="286"/>
                    <a:pt x="206" y="349"/>
                  </a:cubicBezTo>
                  <a:cubicBezTo>
                    <a:pt x="187" y="355"/>
                    <a:pt x="165" y="365"/>
                    <a:pt x="144" y="365"/>
                  </a:cubicBezTo>
                  <a:cubicBezTo>
                    <a:pt x="134" y="365"/>
                    <a:pt x="125" y="363"/>
                    <a:pt x="117" y="358"/>
                  </a:cubicBezTo>
                  <a:cubicBezTo>
                    <a:pt x="108" y="313"/>
                    <a:pt x="143" y="268"/>
                    <a:pt x="179" y="242"/>
                  </a:cubicBezTo>
                  <a:cubicBezTo>
                    <a:pt x="268" y="161"/>
                    <a:pt x="357" y="81"/>
                    <a:pt x="44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4530;p52">
              <a:extLst>
                <a:ext uri="{FF2B5EF4-FFF2-40B4-BE49-F238E27FC236}">
                  <a16:creationId xmlns:a16="http://schemas.microsoft.com/office/drawing/2014/main" id="{7FA92149-BF98-C85D-450D-3DAAA8D35ADD}"/>
                </a:ext>
              </a:extLst>
            </p:cNvPr>
            <p:cNvSpPr/>
            <p:nvPr/>
          </p:nvSpPr>
          <p:spPr>
            <a:xfrm>
              <a:off x="5120647" y="217100"/>
              <a:ext cx="79667" cy="79784"/>
            </a:xfrm>
            <a:custGeom>
              <a:avLst/>
              <a:gdLst/>
              <a:ahLst/>
              <a:cxnLst/>
              <a:rect l="l" t="t" r="r" b="b"/>
              <a:pathLst>
                <a:path w="679" h="680" extrusionOk="0">
                  <a:moveTo>
                    <a:pt x="260" y="1"/>
                  </a:moveTo>
                  <a:cubicBezTo>
                    <a:pt x="161" y="63"/>
                    <a:pt x="81" y="135"/>
                    <a:pt x="28" y="233"/>
                  </a:cubicBezTo>
                  <a:cubicBezTo>
                    <a:pt x="10" y="260"/>
                    <a:pt x="1" y="295"/>
                    <a:pt x="10" y="322"/>
                  </a:cubicBezTo>
                  <a:cubicBezTo>
                    <a:pt x="28" y="358"/>
                    <a:pt x="81" y="358"/>
                    <a:pt x="117" y="358"/>
                  </a:cubicBezTo>
                  <a:cubicBezTo>
                    <a:pt x="179" y="349"/>
                    <a:pt x="233" y="331"/>
                    <a:pt x="277" y="304"/>
                  </a:cubicBezTo>
                  <a:lnTo>
                    <a:pt x="277" y="304"/>
                  </a:lnTo>
                  <a:cubicBezTo>
                    <a:pt x="224" y="367"/>
                    <a:pt x="179" y="447"/>
                    <a:pt x="161" y="527"/>
                  </a:cubicBezTo>
                  <a:cubicBezTo>
                    <a:pt x="153" y="572"/>
                    <a:pt x="153" y="625"/>
                    <a:pt x="179" y="661"/>
                  </a:cubicBezTo>
                  <a:cubicBezTo>
                    <a:pt x="197" y="670"/>
                    <a:pt x="224" y="679"/>
                    <a:pt x="251" y="679"/>
                  </a:cubicBezTo>
                  <a:cubicBezTo>
                    <a:pt x="256" y="679"/>
                    <a:pt x="262" y="680"/>
                    <a:pt x="268" y="680"/>
                  </a:cubicBezTo>
                  <a:cubicBezTo>
                    <a:pt x="349" y="680"/>
                    <a:pt x="415" y="621"/>
                    <a:pt x="474" y="563"/>
                  </a:cubicBezTo>
                  <a:cubicBezTo>
                    <a:pt x="554" y="474"/>
                    <a:pt x="599" y="385"/>
                    <a:pt x="679" y="286"/>
                  </a:cubicBezTo>
                  <a:lnTo>
                    <a:pt x="679" y="286"/>
                  </a:lnTo>
                  <a:cubicBezTo>
                    <a:pt x="590" y="393"/>
                    <a:pt x="500" y="483"/>
                    <a:pt x="393" y="554"/>
                  </a:cubicBezTo>
                  <a:cubicBezTo>
                    <a:pt x="376" y="572"/>
                    <a:pt x="358" y="581"/>
                    <a:pt x="340" y="590"/>
                  </a:cubicBezTo>
                  <a:cubicBezTo>
                    <a:pt x="313" y="590"/>
                    <a:pt x="286" y="590"/>
                    <a:pt x="277" y="572"/>
                  </a:cubicBezTo>
                  <a:cubicBezTo>
                    <a:pt x="268" y="554"/>
                    <a:pt x="260" y="536"/>
                    <a:pt x="260" y="527"/>
                  </a:cubicBezTo>
                  <a:cubicBezTo>
                    <a:pt x="260" y="456"/>
                    <a:pt x="295" y="385"/>
                    <a:pt x="340" y="331"/>
                  </a:cubicBezTo>
                  <a:cubicBezTo>
                    <a:pt x="367" y="277"/>
                    <a:pt x="402" y="224"/>
                    <a:pt x="447" y="170"/>
                  </a:cubicBezTo>
                  <a:lnTo>
                    <a:pt x="447" y="170"/>
                  </a:lnTo>
                  <a:cubicBezTo>
                    <a:pt x="363" y="231"/>
                    <a:pt x="273" y="292"/>
                    <a:pt x="176" y="292"/>
                  </a:cubicBezTo>
                  <a:cubicBezTo>
                    <a:pt x="160" y="292"/>
                    <a:pt x="143" y="290"/>
                    <a:pt x="126" y="286"/>
                  </a:cubicBezTo>
                  <a:cubicBezTo>
                    <a:pt x="117" y="286"/>
                    <a:pt x="108" y="277"/>
                    <a:pt x="108" y="277"/>
                  </a:cubicBezTo>
                  <a:cubicBezTo>
                    <a:pt x="99" y="269"/>
                    <a:pt x="99" y="260"/>
                    <a:pt x="99" y="251"/>
                  </a:cubicBezTo>
                  <a:cubicBezTo>
                    <a:pt x="117" y="153"/>
                    <a:pt x="188" y="72"/>
                    <a:pt x="26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4531;p52">
              <a:extLst>
                <a:ext uri="{FF2B5EF4-FFF2-40B4-BE49-F238E27FC236}">
                  <a16:creationId xmlns:a16="http://schemas.microsoft.com/office/drawing/2014/main" id="{1F95F40D-C7A7-D79B-64CD-A323FE4CCCF4}"/>
                </a:ext>
              </a:extLst>
            </p:cNvPr>
            <p:cNvSpPr/>
            <p:nvPr/>
          </p:nvSpPr>
          <p:spPr>
            <a:xfrm>
              <a:off x="5185530" y="274709"/>
              <a:ext cx="42004" cy="40010"/>
            </a:xfrm>
            <a:custGeom>
              <a:avLst/>
              <a:gdLst/>
              <a:ahLst/>
              <a:cxnLst/>
              <a:rect l="l" t="t" r="r" b="b"/>
              <a:pathLst>
                <a:path w="358" h="341" extrusionOk="0">
                  <a:moveTo>
                    <a:pt x="224" y="1"/>
                  </a:moveTo>
                  <a:lnTo>
                    <a:pt x="224" y="1"/>
                  </a:lnTo>
                  <a:cubicBezTo>
                    <a:pt x="170" y="45"/>
                    <a:pt x="126" y="99"/>
                    <a:pt x="81" y="152"/>
                  </a:cubicBezTo>
                  <a:cubicBezTo>
                    <a:pt x="46" y="197"/>
                    <a:pt x="10" y="241"/>
                    <a:pt x="1" y="304"/>
                  </a:cubicBezTo>
                  <a:cubicBezTo>
                    <a:pt x="1" y="304"/>
                    <a:pt x="1" y="313"/>
                    <a:pt x="1" y="322"/>
                  </a:cubicBezTo>
                  <a:cubicBezTo>
                    <a:pt x="10" y="340"/>
                    <a:pt x="28" y="340"/>
                    <a:pt x="37" y="340"/>
                  </a:cubicBezTo>
                  <a:cubicBezTo>
                    <a:pt x="42" y="340"/>
                    <a:pt x="47" y="340"/>
                    <a:pt x="52" y="340"/>
                  </a:cubicBezTo>
                  <a:cubicBezTo>
                    <a:pt x="125" y="340"/>
                    <a:pt x="183" y="282"/>
                    <a:pt x="233" y="224"/>
                  </a:cubicBezTo>
                  <a:cubicBezTo>
                    <a:pt x="278" y="188"/>
                    <a:pt x="313" y="143"/>
                    <a:pt x="358" y="99"/>
                  </a:cubicBezTo>
                  <a:lnTo>
                    <a:pt x="358" y="99"/>
                  </a:lnTo>
                  <a:cubicBezTo>
                    <a:pt x="286" y="161"/>
                    <a:pt x="215" y="197"/>
                    <a:pt x="135" y="250"/>
                  </a:cubicBezTo>
                  <a:cubicBezTo>
                    <a:pt x="126" y="259"/>
                    <a:pt x="108" y="268"/>
                    <a:pt x="99" y="268"/>
                  </a:cubicBezTo>
                  <a:cubicBezTo>
                    <a:pt x="81" y="268"/>
                    <a:pt x="63" y="259"/>
                    <a:pt x="63" y="250"/>
                  </a:cubicBezTo>
                  <a:cubicBezTo>
                    <a:pt x="54" y="233"/>
                    <a:pt x="63" y="224"/>
                    <a:pt x="72" y="206"/>
                  </a:cubicBezTo>
                  <a:cubicBezTo>
                    <a:pt x="117" y="134"/>
                    <a:pt x="162" y="63"/>
                    <a:pt x="22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4532;p52">
              <a:extLst>
                <a:ext uri="{FF2B5EF4-FFF2-40B4-BE49-F238E27FC236}">
                  <a16:creationId xmlns:a16="http://schemas.microsoft.com/office/drawing/2014/main" id="{6868E96E-A2E4-2BB5-84C0-5564F3BF182C}"/>
                </a:ext>
              </a:extLst>
            </p:cNvPr>
            <p:cNvSpPr/>
            <p:nvPr/>
          </p:nvSpPr>
          <p:spPr>
            <a:xfrm>
              <a:off x="4956386" y="123941"/>
              <a:ext cx="62889" cy="44116"/>
            </a:xfrm>
            <a:custGeom>
              <a:avLst/>
              <a:gdLst/>
              <a:ahLst/>
              <a:cxnLst/>
              <a:rect l="l" t="t" r="r" b="b"/>
              <a:pathLst>
                <a:path w="536" h="376" extrusionOk="0">
                  <a:moveTo>
                    <a:pt x="357" y="1"/>
                  </a:moveTo>
                  <a:cubicBezTo>
                    <a:pt x="241" y="54"/>
                    <a:pt x="152" y="108"/>
                    <a:pt x="72" y="197"/>
                  </a:cubicBezTo>
                  <a:cubicBezTo>
                    <a:pt x="36" y="233"/>
                    <a:pt x="0" y="286"/>
                    <a:pt x="27" y="331"/>
                  </a:cubicBezTo>
                  <a:cubicBezTo>
                    <a:pt x="36" y="358"/>
                    <a:pt x="72" y="376"/>
                    <a:pt x="107" y="376"/>
                  </a:cubicBezTo>
                  <a:cubicBezTo>
                    <a:pt x="143" y="376"/>
                    <a:pt x="179" y="358"/>
                    <a:pt x="205" y="340"/>
                  </a:cubicBezTo>
                  <a:cubicBezTo>
                    <a:pt x="312" y="286"/>
                    <a:pt x="455" y="170"/>
                    <a:pt x="536" y="90"/>
                  </a:cubicBezTo>
                  <a:lnTo>
                    <a:pt x="536" y="90"/>
                  </a:lnTo>
                  <a:cubicBezTo>
                    <a:pt x="428" y="179"/>
                    <a:pt x="304" y="278"/>
                    <a:pt x="161" y="286"/>
                  </a:cubicBezTo>
                  <a:cubicBezTo>
                    <a:pt x="143" y="286"/>
                    <a:pt x="125" y="286"/>
                    <a:pt x="125" y="269"/>
                  </a:cubicBezTo>
                  <a:cubicBezTo>
                    <a:pt x="116" y="260"/>
                    <a:pt x="116" y="242"/>
                    <a:pt x="116" y="233"/>
                  </a:cubicBezTo>
                  <a:cubicBezTo>
                    <a:pt x="161" y="126"/>
                    <a:pt x="259" y="54"/>
                    <a:pt x="35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4533;p52">
              <a:extLst>
                <a:ext uri="{FF2B5EF4-FFF2-40B4-BE49-F238E27FC236}">
                  <a16:creationId xmlns:a16="http://schemas.microsoft.com/office/drawing/2014/main" id="{05A887F6-C2DF-1101-C795-9AF3B4961DBC}"/>
                </a:ext>
              </a:extLst>
            </p:cNvPr>
            <p:cNvSpPr/>
            <p:nvPr/>
          </p:nvSpPr>
          <p:spPr>
            <a:xfrm>
              <a:off x="4847504" y="76306"/>
              <a:ext cx="468029" cy="289570"/>
            </a:xfrm>
            <a:custGeom>
              <a:avLst/>
              <a:gdLst/>
              <a:ahLst/>
              <a:cxnLst/>
              <a:rect l="l" t="t" r="r" b="b"/>
              <a:pathLst>
                <a:path w="3989" h="2468" extrusionOk="0">
                  <a:moveTo>
                    <a:pt x="758" y="0"/>
                  </a:moveTo>
                  <a:cubicBezTo>
                    <a:pt x="507" y="0"/>
                    <a:pt x="250" y="46"/>
                    <a:pt x="0" y="95"/>
                  </a:cubicBezTo>
                  <a:cubicBezTo>
                    <a:pt x="252" y="165"/>
                    <a:pt x="508" y="202"/>
                    <a:pt x="771" y="202"/>
                  </a:cubicBezTo>
                  <a:cubicBezTo>
                    <a:pt x="844" y="202"/>
                    <a:pt x="917" y="199"/>
                    <a:pt x="991" y="193"/>
                  </a:cubicBezTo>
                  <a:cubicBezTo>
                    <a:pt x="1003" y="193"/>
                    <a:pt x="1014" y="189"/>
                    <a:pt x="1029" y="189"/>
                  </a:cubicBezTo>
                  <a:cubicBezTo>
                    <a:pt x="1036" y="189"/>
                    <a:pt x="1044" y="190"/>
                    <a:pt x="1053" y="193"/>
                  </a:cubicBezTo>
                  <a:cubicBezTo>
                    <a:pt x="1071" y="202"/>
                    <a:pt x="1089" y="229"/>
                    <a:pt x="1098" y="246"/>
                  </a:cubicBezTo>
                  <a:cubicBezTo>
                    <a:pt x="1160" y="327"/>
                    <a:pt x="1240" y="398"/>
                    <a:pt x="1330" y="443"/>
                  </a:cubicBezTo>
                  <a:cubicBezTo>
                    <a:pt x="1368" y="458"/>
                    <a:pt x="1411" y="467"/>
                    <a:pt x="1455" y="467"/>
                  </a:cubicBezTo>
                  <a:cubicBezTo>
                    <a:pt x="1512" y="467"/>
                    <a:pt x="1569" y="451"/>
                    <a:pt x="1615" y="416"/>
                  </a:cubicBezTo>
                  <a:cubicBezTo>
                    <a:pt x="1633" y="550"/>
                    <a:pt x="1713" y="666"/>
                    <a:pt x="1820" y="746"/>
                  </a:cubicBezTo>
                  <a:cubicBezTo>
                    <a:pt x="1901" y="806"/>
                    <a:pt x="1996" y="836"/>
                    <a:pt x="2095" y="836"/>
                  </a:cubicBezTo>
                  <a:cubicBezTo>
                    <a:pt x="2128" y="836"/>
                    <a:pt x="2162" y="833"/>
                    <a:pt x="2195" y="826"/>
                  </a:cubicBezTo>
                  <a:lnTo>
                    <a:pt x="2195" y="826"/>
                  </a:lnTo>
                  <a:cubicBezTo>
                    <a:pt x="2168" y="915"/>
                    <a:pt x="2231" y="1014"/>
                    <a:pt x="2320" y="1049"/>
                  </a:cubicBezTo>
                  <a:cubicBezTo>
                    <a:pt x="2369" y="1069"/>
                    <a:pt x="2421" y="1075"/>
                    <a:pt x="2473" y="1075"/>
                  </a:cubicBezTo>
                  <a:cubicBezTo>
                    <a:pt x="2515" y="1075"/>
                    <a:pt x="2557" y="1071"/>
                    <a:pt x="2596" y="1067"/>
                  </a:cubicBezTo>
                  <a:cubicBezTo>
                    <a:pt x="2605" y="1183"/>
                    <a:pt x="2668" y="1290"/>
                    <a:pt x="2757" y="1370"/>
                  </a:cubicBezTo>
                  <a:cubicBezTo>
                    <a:pt x="2831" y="1430"/>
                    <a:pt x="2923" y="1464"/>
                    <a:pt x="3019" y="1464"/>
                  </a:cubicBezTo>
                  <a:cubicBezTo>
                    <a:pt x="3038" y="1464"/>
                    <a:pt x="3058" y="1463"/>
                    <a:pt x="3078" y="1460"/>
                  </a:cubicBezTo>
                  <a:cubicBezTo>
                    <a:pt x="3087" y="1460"/>
                    <a:pt x="3105" y="1460"/>
                    <a:pt x="3114" y="1469"/>
                  </a:cubicBezTo>
                  <a:cubicBezTo>
                    <a:pt x="3123" y="1469"/>
                    <a:pt x="3123" y="1486"/>
                    <a:pt x="3123" y="1504"/>
                  </a:cubicBezTo>
                  <a:cubicBezTo>
                    <a:pt x="3114" y="1620"/>
                    <a:pt x="3159" y="1763"/>
                    <a:pt x="3266" y="1808"/>
                  </a:cubicBezTo>
                  <a:cubicBezTo>
                    <a:pt x="3292" y="1816"/>
                    <a:pt x="3319" y="1825"/>
                    <a:pt x="3328" y="1843"/>
                  </a:cubicBezTo>
                  <a:cubicBezTo>
                    <a:pt x="3337" y="1852"/>
                    <a:pt x="3337" y="1870"/>
                    <a:pt x="3337" y="1888"/>
                  </a:cubicBezTo>
                  <a:cubicBezTo>
                    <a:pt x="3337" y="1932"/>
                    <a:pt x="3346" y="1986"/>
                    <a:pt x="3364" y="2031"/>
                  </a:cubicBezTo>
                  <a:cubicBezTo>
                    <a:pt x="3390" y="2084"/>
                    <a:pt x="3444" y="2111"/>
                    <a:pt x="3489" y="2120"/>
                  </a:cubicBezTo>
                  <a:cubicBezTo>
                    <a:pt x="3417" y="2236"/>
                    <a:pt x="3337" y="2352"/>
                    <a:pt x="3248" y="2468"/>
                  </a:cubicBezTo>
                  <a:cubicBezTo>
                    <a:pt x="3390" y="2370"/>
                    <a:pt x="3542" y="2280"/>
                    <a:pt x="3694" y="2191"/>
                  </a:cubicBezTo>
                  <a:cubicBezTo>
                    <a:pt x="3765" y="2147"/>
                    <a:pt x="3917" y="2093"/>
                    <a:pt x="3952" y="2013"/>
                  </a:cubicBezTo>
                  <a:cubicBezTo>
                    <a:pt x="3988" y="1932"/>
                    <a:pt x="3899" y="1825"/>
                    <a:pt x="3837" y="1790"/>
                  </a:cubicBezTo>
                  <a:cubicBezTo>
                    <a:pt x="3799" y="1769"/>
                    <a:pt x="3757" y="1760"/>
                    <a:pt x="3715" y="1760"/>
                  </a:cubicBezTo>
                  <a:cubicBezTo>
                    <a:pt x="3667" y="1760"/>
                    <a:pt x="3620" y="1771"/>
                    <a:pt x="3578" y="1790"/>
                  </a:cubicBezTo>
                  <a:cubicBezTo>
                    <a:pt x="3560" y="1718"/>
                    <a:pt x="3498" y="1656"/>
                    <a:pt x="3444" y="1638"/>
                  </a:cubicBezTo>
                  <a:cubicBezTo>
                    <a:pt x="3431" y="1634"/>
                    <a:pt x="3415" y="1631"/>
                    <a:pt x="3398" y="1631"/>
                  </a:cubicBezTo>
                  <a:cubicBezTo>
                    <a:pt x="3382" y="1631"/>
                    <a:pt x="3364" y="1634"/>
                    <a:pt x="3346" y="1638"/>
                  </a:cubicBezTo>
                  <a:cubicBezTo>
                    <a:pt x="3355" y="1620"/>
                    <a:pt x="3355" y="1611"/>
                    <a:pt x="3355" y="1585"/>
                  </a:cubicBezTo>
                  <a:cubicBezTo>
                    <a:pt x="3347" y="1529"/>
                    <a:pt x="3283" y="1446"/>
                    <a:pt x="3219" y="1446"/>
                  </a:cubicBezTo>
                  <a:cubicBezTo>
                    <a:pt x="3211" y="1446"/>
                    <a:pt x="3202" y="1448"/>
                    <a:pt x="3194" y="1451"/>
                  </a:cubicBezTo>
                  <a:cubicBezTo>
                    <a:pt x="3212" y="1433"/>
                    <a:pt x="3221" y="1406"/>
                    <a:pt x="3230" y="1388"/>
                  </a:cubicBezTo>
                  <a:cubicBezTo>
                    <a:pt x="3263" y="1298"/>
                    <a:pt x="3175" y="1253"/>
                    <a:pt x="3099" y="1253"/>
                  </a:cubicBezTo>
                  <a:cubicBezTo>
                    <a:pt x="3092" y="1253"/>
                    <a:pt x="3085" y="1254"/>
                    <a:pt x="3078" y="1254"/>
                  </a:cubicBezTo>
                  <a:lnTo>
                    <a:pt x="3043" y="1254"/>
                  </a:lnTo>
                  <a:cubicBezTo>
                    <a:pt x="3043" y="1254"/>
                    <a:pt x="3043" y="1246"/>
                    <a:pt x="3051" y="1237"/>
                  </a:cubicBezTo>
                  <a:cubicBezTo>
                    <a:pt x="3051" y="1201"/>
                    <a:pt x="3034" y="1174"/>
                    <a:pt x="3016" y="1138"/>
                  </a:cubicBezTo>
                  <a:cubicBezTo>
                    <a:pt x="2989" y="1085"/>
                    <a:pt x="2944" y="1031"/>
                    <a:pt x="2891" y="1023"/>
                  </a:cubicBezTo>
                  <a:cubicBezTo>
                    <a:pt x="2880" y="1020"/>
                    <a:pt x="2870" y="1019"/>
                    <a:pt x="2860" y="1019"/>
                  </a:cubicBezTo>
                  <a:cubicBezTo>
                    <a:pt x="2834" y="1019"/>
                    <a:pt x="2809" y="1025"/>
                    <a:pt x="2784" y="1031"/>
                  </a:cubicBezTo>
                  <a:cubicBezTo>
                    <a:pt x="2784" y="1031"/>
                    <a:pt x="2793" y="1023"/>
                    <a:pt x="2793" y="1023"/>
                  </a:cubicBezTo>
                  <a:cubicBezTo>
                    <a:pt x="2811" y="978"/>
                    <a:pt x="2820" y="924"/>
                    <a:pt x="2793" y="889"/>
                  </a:cubicBezTo>
                  <a:cubicBezTo>
                    <a:pt x="2766" y="871"/>
                    <a:pt x="2739" y="871"/>
                    <a:pt x="2704" y="871"/>
                  </a:cubicBezTo>
                  <a:cubicBezTo>
                    <a:pt x="2704" y="871"/>
                    <a:pt x="2704" y="862"/>
                    <a:pt x="2695" y="862"/>
                  </a:cubicBezTo>
                  <a:cubicBezTo>
                    <a:pt x="2677" y="835"/>
                    <a:pt x="2641" y="835"/>
                    <a:pt x="2614" y="826"/>
                  </a:cubicBezTo>
                  <a:cubicBezTo>
                    <a:pt x="2553" y="820"/>
                    <a:pt x="2538" y="810"/>
                    <a:pt x="2508" y="810"/>
                  </a:cubicBezTo>
                  <a:cubicBezTo>
                    <a:pt x="2495" y="810"/>
                    <a:pt x="2479" y="812"/>
                    <a:pt x="2454" y="817"/>
                  </a:cubicBezTo>
                  <a:cubicBezTo>
                    <a:pt x="2498" y="782"/>
                    <a:pt x="2445" y="782"/>
                    <a:pt x="2427" y="746"/>
                  </a:cubicBezTo>
                  <a:cubicBezTo>
                    <a:pt x="2402" y="684"/>
                    <a:pt x="2348" y="665"/>
                    <a:pt x="2284" y="665"/>
                  </a:cubicBezTo>
                  <a:cubicBezTo>
                    <a:pt x="2256" y="665"/>
                    <a:pt x="2225" y="669"/>
                    <a:pt x="2195" y="675"/>
                  </a:cubicBezTo>
                  <a:cubicBezTo>
                    <a:pt x="2195" y="639"/>
                    <a:pt x="2177" y="603"/>
                    <a:pt x="2133" y="585"/>
                  </a:cubicBezTo>
                  <a:cubicBezTo>
                    <a:pt x="2088" y="568"/>
                    <a:pt x="2043" y="568"/>
                    <a:pt x="1999" y="568"/>
                  </a:cubicBezTo>
                  <a:lnTo>
                    <a:pt x="1856" y="568"/>
                  </a:lnTo>
                  <a:cubicBezTo>
                    <a:pt x="1901" y="541"/>
                    <a:pt x="1945" y="505"/>
                    <a:pt x="1981" y="460"/>
                  </a:cubicBezTo>
                  <a:cubicBezTo>
                    <a:pt x="1972" y="282"/>
                    <a:pt x="1829" y="148"/>
                    <a:pt x="1651" y="121"/>
                  </a:cubicBezTo>
                  <a:cubicBezTo>
                    <a:pt x="1635" y="119"/>
                    <a:pt x="1619" y="118"/>
                    <a:pt x="1602" y="118"/>
                  </a:cubicBezTo>
                  <a:cubicBezTo>
                    <a:pt x="1562" y="118"/>
                    <a:pt x="1519" y="124"/>
                    <a:pt x="1481" y="130"/>
                  </a:cubicBezTo>
                  <a:cubicBezTo>
                    <a:pt x="1455" y="130"/>
                    <a:pt x="1419" y="130"/>
                    <a:pt x="1392" y="139"/>
                  </a:cubicBezTo>
                  <a:cubicBezTo>
                    <a:pt x="1330" y="104"/>
                    <a:pt x="1267" y="77"/>
                    <a:pt x="1232" y="68"/>
                  </a:cubicBezTo>
                  <a:cubicBezTo>
                    <a:pt x="1078" y="19"/>
                    <a:pt x="919" y="0"/>
                    <a:pt x="75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4534;p52">
              <a:extLst>
                <a:ext uri="{FF2B5EF4-FFF2-40B4-BE49-F238E27FC236}">
                  <a16:creationId xmlns:a16="http://schemas.microsoft.com/office/drawing/2014/main" id="{CAE94EF6-D1CE-8CB8-19CE-4A4C488D05EC}"/>
                </a:ext>
              </a:extLst>
            </p:cNvPr>
            <p:cNvSpPr/>
            <p:nvPr/>
          </p:nvSpPr>
          <p:spPr>
            <a:xfrm>
              <a:off x="4782621" y="44275"/>
              <a:ext cx="630179" cy="278659"/>
            </a:xfrm>
            <a:custGeom>
              <a:avLst/>
              <a:gdLst/>
              <a:ahLst/>
              <a:cxnLst/>
              <a:rect l="l" t="t" r="r" b="b"/>
              <a:pathLst>
                <a:path w="5371" h="2375" extrusionOk="0">
                  <a:moveTo>
                    <a:pt x="722" y="0"/>
                  </a:moveTo>
                  <a:cubicBezTo>
                    <a:pt x="523" y="0"/>
                    <a:pt x="323" y="13"/>
                    <a:pt x="125" y="38"/>
                  </a:cubicBezTo>
                  <a:cubicBezTo>
                    <a:pt x="90" y="47"/>
                    <a:pt x="45" y="55"/>
                    <a:pt x="27" y="82"/>
                  </a:cubicBezTo>
                  <a:cubicBezTo>
                    <a:pt x="0" y="145"/>
                    <a:pt x="90" y="198"/>
                    <a:pt x="161" y="207"/>
                  </a:cubicBezTo>
                  <a:cubicBezTo>
                    <a:pt x="678" y="287"/>
                    <a:pt x="1205" y="359"/>
                    <a:pt x="1740" y="403"/>
                  </a:cubicBezTo>
                  <a:cubicBezTo>
                    <a:pt x="1793" y="493"/>
                    <a:pt x="1892" y="555"/>
                    <a:pt x="1990" y="582"/>
                  </a:cubicBezTo>
                  <a:cubicBezTo>
                    <a:pt x="2047" y="601"/>
                    <a:pt x="2104" y="610"/>
                    <a:pt x="2162" y="610"/>
                  </a:cubicBezTo>
                  <a:cubicBezTo>
                    <a:pt x="2212" y="610"/>
                    <a:pt x="2261" y="603"/>
                    <a:pt x="2311" y="591"/>
                  </a:cubicBezTo>
                  <a:lnTo>
                    <a:pt x="2311" y="591"/>
                  </a:lnTo>
                  <a:cubicBezTo>
                    <a:pt x="2293" y="733"/>
                    <a:pt x="2382" y="858"/>
                    <a:pt x="2489" y="939"/>
                  </a:cubicBezTo>
                  <a:cubicBezTo>
                    <a:pt x="2566" y="996"/>
                    <a:pt x="2666" y="1022"/>
                    <a:pt x="2765" y="1022"/>
                  </a:cubicBezTo>
                  <a:cubicBezTo>
                    <a:pt x="2804" y="1022"/>
                    <a:pt x="2844" y="1018"/>
                    <a:pt x="2882" y="1010"/>
                  </a:cubicBezTo>
                  <a:cubicBezTo>
                    <a:pt x="2882" y="1059"/>
                    <a:pt x="2919" y="1100"/>
                    <a:pt x="2966" y="1100"/>
                  </a:cubicBezTo>
                  <a:cubicBezTo>
                    <a:pt x="2971" y="1100"/>
                    <a:pt x="2975" y="1100"/>
                    <a:pt x="2980" y="1099"/>
                  </a:cubicBezTo>
                  <a:cubicBezTo>
                    <a:pt x="2998" y="1153"/>
                    <a:pt x="3034" y="1206"/>
                    <a:pt x="3087" y="1224"/>
                  </a:cubicBezTo>
                  <a:cubicBezTo>
                    <a:pt x="3121" y="1241"/>
                    <a:pt x="3158" y="1247"/>
                    <a:pt x="3195" y="1247"/>
                  </a:cubicBezTo>
                  <a:cubicBezTo>
                    <a:pt x="3216" y="1247"/>
                    <a:pt x="3237" y="1245"/>
                    <a:pt x="3257" y="1242"/>
                  </a:cubicBezTo>
                  <a:lnTo>
                    <a:pt x="3257" y="1242"/>
                  </a:lnTo>
                  <a:cubicBezTo>
                    <a:pt x="3248" y="1251"/>
                    <a:pt x="3265" y="1269"/>
                    <a:pt x="3265" y="1278"/>
                  </a:cubicBezTo>
                  <a:cubicBezTo>
                    <a:pt x="3301" y="1376"/>
                    <a:pt x="3364" y="1465"/>
                    <a:pt x="3444" y="1527"/>
                  </a:cubicBezTo>
                  <a:cubicBezTo>
                    <a:pt x="3524" y="1581"/>
                    <a:pt x="3622" y="1617"/>
                    <a:pt x="3729" y="1617"/>
                  </a:cubicBezTo>
                  <a:cubicBezTo>
                    <a:pt x="3720" y="1706"/>
                    <a:pt x="3747" y="1804"/>
                    <a:pt x="3792" y="1884"/>
                  </a:cubicBezTo>
                  <a:cubicBezTo>
                    <a:pt x="3836" y="1974"/>
                    <a:pt x="3917" y="2045"/>
                    <a:pt x="4006" y="2063"/>
                  </a:cubicBezTo>
                  <a:cubicBezTo>
                    <a:pt x="3988" y="2143"/>
                    <a:pt x="4051" y="2214"/>
                    <a:pt x="4122" y="2268"/>
                  </a:cubicBezTo>
                  <a:cubicBezTo>
                    <a:pt x="4229" y="2339"/>
                    <a:pt x="4354" y="2375"/>
                    <a:pt x="4488" y="2375"/>
                  </a:cubicBezTo>
                  <a:cubicBezTo>
                    <a:pt x="4621" y="2375"/>
                    <a:pt x="4746" y="2357"/>
                    <a:pt x="4871" y="2321"/>
                  </a:cubicBezTo>
                  <a:cubicBezTo>
                    <a:pt x="5076" y="2268"/>
                    <a:pt x="5219" y="2045"/>
                    <a:pt x="5371" y="1893"/>
                  </a:cubicBezTo>
                  <a:lnTo>
                    <a:pt x="5371" y="1893"/>
                  </a:lnTo>
                  <a:cubicBezTo>
                    <a:pt x="5300" y="1906"/>
                    <a:pt x="5227" y="1913"/>
                    <a:pt x="5154" y="1913"/>
                  </a:cubicBezTo>
                  <a:cubicBezTo>
                    <a:pt x="4981" y="1913"/>
                    <a:pt x="4808" y="1874"/>
                    <a:pt x="4657" y="1786"/>
                  </a:cubicBezTo>
                  <a:cubicBezTo>
                    <a:pt x="4497" y="1688"/>
                    <a:pt x="4372" y="1545"/>
                    <a:pt x="4238" y="1420"/>
                  </a:cubicBezTo>
                  <a:cubicBezTo>
                    <a:pt x="3310" y="516"/>
                    <a:pt x="2015" y="0"/>
                    <a:pt x="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4535;p52">
              <a:extLst>
                <a:ext uri="{FF2B5EF4-FFF2-40B4-BE49-F238E27FC236}">
                  <a16:creationId xmlns:a16="http://schemas.microsoft.com/office/drawing/2014/main" id="{FBA9ED91-9D07-C886-3988-AC067972C017}"/>
                </a:ext>
              </a:extLst>
            </p:cNvPr>
            <p:cNvSpPr/>
            <p:nvPr/>
          </p:nvSpPr>
          <p:spPr>
            <a:xfrm>
              <a:off x="4786845" y="44275"/>
              <a:ext cx="581018" cy="230553"/>
            </a:xfrm>
            <a:custGeom>
              <a:avLst/>
              <a:gdLst/>
              <a:ahLst/>
              <a:cxnLst/>
              <a:rect l="l" t="t" r="r" b="b"/>
              <a:pathLst>
                <a:path w="4952" h="1965" extrusionOk="0">
                  <a:moveTo>
                    <a:pt x="686" y="0"/>
                  </a:moveTo>
                  <a:cubicBezTo>
                    <a:pt x="487" y="0"/>
                    <a:pt x="287" y="13"/>
                    <a:pt x="89" y="38"/>
                  </a:cubicBezTo>
                  <a:cubicBezTo>
                    <a:pt x="54" y="47"/>
                    <a:pt x="18" y="55"/>
                    <a:pt x="0" y="73"/>
                  </a:cubicBezTo>
                  <a:cubicBezTo>
                    <a:pt x="553" y="100"/>
                    <a:pt x="1115" y="145"/>
                    <a:pt x="1650" y="279"/>
                  </a:cubicBezTo>
                  <a:cubicBezTo>
                    <a:pt x="2230" y="421"/>
                    <a:pt x="2792" y="662"/>
                    <a:pt x="3247" y="1055"/>
                  </a:cubicBezTo>
                  <a:cubicBezTo>
                    <a:pt x="3461" y="1242"/>
                    <a:pt x="3649" y="1465"/>
                    <a:pt x="3872" y="1643"/>
                  </a:cubicBezTo>
                  <a:cubicBezTo>
                    <a:pt x="4086" y="1822"/>
                    <a:pt x="4354" y="1965"/>
                    <a:pt x="4639" y="1965"/>
                  </a:cubicBezTo>
                  <a:cubicBezTo>
                    <a:pt x="4746" y="1965"/>
                    <a:pt x="4853" y="1947"/>
                    <a:pt x="4951" y="1902"/>
                  </a:cubicBezTo>
                  <a:cubicBezTo>
                    <a:pt x="4835" y="1884"/>
                    <a:pt x="4719" y="1849"/>
                    <a:pt x="4621" y="1786"/>
                  </a:cubicBezTo>
                  <a:cubicBezTo>
                    <a:pt x="4461" y="1688"/>
                    <a:pt x="4336" y="1545"/>
                    <a:pt x="4202" y="1420"/>
                  </a:cubicBezTo>
                  <a:cubicBezTo>
                    <a:pt x="3274" y="516"/>
                    <a:pt x="1979" y="0"/>
                    <a:pt x="686"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4536;p52">
              <a:extLst>
                <a:ext uri="{FF2B5EF4-FFF2-40B4-BE49-F238E27FC236}">
                  <a16:creationId xmlns:a16="http://schemas.microsoft.com/office/drawing/2014/main" id="{C46E6C27-36BF-B017-FE9B-994379C0ECDF}"/>
                </a:ext>
              </a:extLst>
            </p:cNvPr>
            <p:cNvSpPr/>
            <p:nvPr/>
          </p:nvSpPr>
          <p:spPr>
            <a:xfrm>
              <a:off x="4795176" y="44275"/>
              <a:ext cx="560133" cy="220111"/>
            </a:xfrm>
            <a:custGeom>
              <a:avLst/>
              <a:gdLst/>
              <a:ahLst/>
              <a:cxnLst/>
              <a:rect l="l" t="t" r="r" b="b"/>
              <a:pathLst>
                <a:path w="4774" h="1876" extrusionOk="0">
                  <a:moveTo>
                    <a:pt x="615" y="0"/>
                  </a:moveTo>
                  <a:cubicBezTo>
                    <a:pt x="416" y="0"/>
                    <a:pt x="216" y="13"/>
                    <a:pt x="18" y="38"/>
                  </a:cubicBezTo>
                  <a:cubicBezTo>
                    <a:pt x="9" y="38"/>
                    <a:pt x="0" y="47"/>
                    <a:pt x="0" y="47"/>
                  </a:cubicBezTo>
                  <a:cubicBezTo>
                    <a:pt x="116" y="41"/>
                    <a:pt x="232" y="38"/>
                    <a:pt x="349" y="38"/>
                  </a:cubicBezTo>
                  <a:cubicBezTo>
                    <a:pt x="809" y="38"/>
                    <a:pt x="1274" y="83"/>
                    <a:pt x="1722" y="189"/>
                  </a:cubicBezTo>
                  <a:cubicBezTo>
                    <a:pt x="2356" y="332"/>
                    <a:pt x="2962" y="618"/>
                    <a:pt x="3444" y="1046"/>
                  </a:cubicBezTo>
                  <a:cubicBezTo>
                    <a:pt x="3694" y="1269"/>
                    <a:pt x="3908" y="1536"/>
                    <a:pt x="4193" y="1706"/>
                  </a:cubicBezTo>
                  <a:cubicBezTo>
                    <a:pt x="4372" y="1804"/>
                    <a:pt x="4568" y="1866"/>
                    <a:pt x="4773" y="1875"/>
                  </a:cubicBezTo>
                  <a:cubicBezTo>
                    <a:pt x="4693" y="1858"/>
                    <a:pt x="4622" y="1831"/>
                    <a:pt x="4550" y="1786"/>
                  </a:cubicBezTo>
                  <a:cubicBezTo>
                    <a:pt x="4390" y="1688"/>
                    <a:pt x="4265" y="1545"/>
                    <a:pt x="4131" y="1420"/>
                  </a:cubicBezTo>
                  <a:cubicBezTo>
                    <a:pt x="3203" y="516"/>
                    <a:pt x="1908" y="0"/>
                    <a:pt x="615"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5" name="Google Shape;4537;p52">
            <a:extLst>
              <a:ext uri="{FF2B5EF4-FFF2-40B4-BE49-F238E27FC236}">
                <a16:creationId xmlns:a16="http://schemas.microsoft.com/office/drawing/2014/main" id="{99BDB680-5C3D-D205-5705-2E12E2390DDC}"/>
              </a:ext>
            </a:extLst>
          </p:cNvPr>
          <p:cNvGrpSpPr/>
          <p:nvPr/>
        </p:nvGrpSpPr>
        <p:grpSpPr>
          <a:xfrm rot="-2911362">
            <a:off x="7202066" y="2151113"/>
            <a:ext cx="5571506" cy="2571392"/>
            <a:chOff x="3420257" y="1391071"/>
            <a:chExt cx="1386019" cy="639683"/>
          </a:xfrm>
        </p:grpSpPr>
        <p:sp>
          <p:nvSpPr>
            <p:cNvPr id="3446" name="Google Shape;4538;p52">
              <a:extLst>
                <a:ext uri="{FF2B5EF4-FFF2-40B4-BE49-F238E27FC236}">
                  <a16:creationId xmlns:a16="http://schemas.microsoft.com/office/drawing/2014/main" id="{63994878-38CB-0726-4C84-E4F22CD292BD}"/>
                </a:ext>
              </a:extLst>
            </p:cNvPr>
            <p:cNvSpPr/>
            <p:nvPr/>
          </p:nvSpPr>
          <p:spPr>
            <a:xfrm>
              <a:off x="3420257" y="1391071"/>
              <a:ext cx="1386019" cy="639683"/>
            </a:xfrm>
            <a:custGeom>
              <a:avLst/>
              <a:gdLst/>
              <a:ahLst/>
              <a:cxnLst/>
              <a:rect l="l" t="t" r="r" b="b"/>
              <a:pathLst>
                <a:path w="11813" h="5452" extrusionOk="0">
                  <a:moveTo>
                    <a:pt x="1883" y="1"/>
                  </a:moveTo>
                  <a:cubicBezTo>
                    <a:pt x="1865" y="55"/>
                    <a:pt x="1820" y="81"/>
                    <a:pt x="1803" y="135"/>
                  </a:cubicBezTo>
                  <a:cubicBezTo>
                    <a:pt x="1453" y="118"/>
                    <a:pt x="1096" y="90"/>
                    <a:pt x="746" y="90"/>
                  </a:cubicBezTo>
                  <a:cubicBezTo>
                    <a:pt x="542" y="90"/>
                    <a:pt x="340" y="100"/>
                    <a:pt x="143" y="126"/>
                  </a:cubicBezTo>
                  <a:cubicBezTo>
                    <a:pt x="99" y="153"/>
                    <a:pt x="36" y="206"/>
                    <a:pt x="1" y="251"/>
                  </a:cubicBezTo>
                  <a:cubicBezTo>
                    <a:pt x="527" y="260"/>
                    <a:pt x="1062" y="304"/>
                    <a:pt x="1589" y="376"/>
                  </a:cubicBezTo>
                  <a:cubicBezTo>
                    <a:pt x="2695" y="1125"/>
                    <a:pt x="4247" y="1607"/>
                    <a:pt x="5523" y="2338"/>
                  </a:cubicBezTo>
                  <a:cubicBezTo>
                    <a:pt x="6022" y="2624"/>
                    <a:pt x="6504" y="2954"/>
                    <a:pt x="6977" y="3284"/>
                  </a:cubicBezTo>
                  <a:cubicBezTo>
                    <a:pt x="7976" y="3980"/>
                    <a:pt x="8975" y="4676"/>
                    <a:pt x="9912" y="5452"/>
                  </a:cubicBezTo>
                  <a:lnTo>
                    <a:pt x="11812" y="5291"/>
                  </a:lnTo>
                  <a:cubicBezTo>
                    <a:pt x="11812" y="5291"/>
                    <a:pt x="9314" y="3935"/>
                    <a:pt x="7485" y="2766"/>
                  </a:cubicBezTo>
                  <a:cubicBezTo>
                    <a:pt x="5657" y="1607"/>
                    <a:pt x="4497" y="1446"/>
                    <a:pt x="4497" y="1446"/>
                  </a:cubicBezTo>
                  <a:cubicBezTo>
                    <a:pt x="4479" y="1419"/>
                    <a:pt x="4452" y="1393"/>
                    <a:pt x="4425" y="1366"/>
                  </a:cubicBezTo>
                  <a:cubicBezTo>
                    <a:pt x="4354" y="1277"/>
                    <a:pt x="4256" y="1205"/>
                    <a:pt x="4149" y="1170"/>
                  </a:cubicBezTo>
                  <a:cubicBezTo>
                    <a:pt x="3730" y="1045"/>
                    <a:pt x="2748" y="679"/>
                    <a:pt x="2400" y="438"/>
                  </a:cubicBezTo>
                  <a:cubicBezTo>
                    <a:pt x="2311" y="313"/>
                    <a:pt x="2231" y="179"/>
                    <a:pt x="2106" y="72"/>
                  </a:cubicBezTo>
                  <a:cubicBezTo>
                    <a:pt x="2035" y="37"/>
                    <a:pt x="1963" y="19"/>
                    <a:pt x="18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4539;p52">
              <a:extLst>
                <a:ext uri="{FF2B5EF4-FFF2-40B4-BE49-F238E27FC236}">
                  <a16:creationId xmlns:a16="http://schemas.microsoft.com/office/drawing/2014/main" id="{1893341E-49B2-B635-C487-C11FF09D0A1E}"/>
                </a:ext>
              </a:extLst>
            </p:cNvPr>
            <p:cNvSpPr/>
            <p:nvPr/>
          </p:nvSpPr>
          <p:spPr>
            <a:xfrm>
              <a:off x="3420257" y="1409961"/>
              <a:ext cx="1284412" cy="620793"/>
            </a:xfrm>
            <a:custGeom>
              <a:avLst/>
              <a:gdLst/>
              <a:ahLst/>
              <a:cxnLst/>
              <a:rect l="l" t="t" r="r" b="b"/>
              <a:pathLst>
                <a:path w="10947" h="5291" extrusionOk="0">
                  <a:moveTo>
                    <a:pt x="99" y="1"/>
                  </a:moveTo>
                  <a:cubicBezTo>
                    <a:pt x="63" y="27"/>
                    <a:pt x="18" y="63"/>
                    <a:pt x="1" y="90"/>
                  </a:cubicBezTo>
                  <a:cubicBezTo>
                    <a:pt x="527" y="99"/>
                    <a:pt x="1062" y="143"/>
                    <a:pt x="1589" y="215"/>
                  </a:cubicBezTo>
                  <a:cubicBezTo>
                    <a:pt x="2695" y="964"/>
                    <a:pt x="4247" y="1446"/>
                    <a:pt x="5523" y="2177"/>
                  </a:cubicBezTo>
                  <a:cubicBezTo>
                    <a:pt x="6022" y="2463"/>
                    <a:pt x="6504" y="2793"/>
                    <a:pt x="6977" y="3123"/>
                  </a:cubicBezTo>
                  <a:cubicBezTo>
                    <a:pt x="7976" y="3819"/>
                    <a:pt x="8975" y="4515"/>
                    <a:pt x="9912" y="5291"/>
                  </a:cubicBezTo>
                  <a:lnTo>
                    <a:pt x="10947" y="5202"/>
                  </a:lnTo>
                  <a:cubicBezTo>
                    <a:pt x="10269" y="4764"/>
                    <a:pt x="9591" y="4336"/>
                    <a:pt x="8913" y="3899"/>
                  </a:cubicBezTo>
                  <a:cubicBezTo>
                    <a:pt x="7084" y="2730"/>
                    <a:pt x="5362" y="1785"/>
                    <a:pt x="3150" y="857"/>
                  </a:cubicBezTo>
                  <a:cubicBezTo>
                    <a:pt x="2730" y="679"/>
                    <a:pt x="2347" y="420"/>
                    <a:pt x="1945" y="206"/>
                  </a:cubicBezTo>
                  <a:cubicBezTo>
                    <a:pt x="1856" y="161"/>
                    <a:pt x="1776" y="117"/>
                    <a:pt x="1687" y="90"/>
                  </a:cubicBezTo>
                  <a:cubicBezTo>
                    <a:pt x="1580" y="54"/>
                    <a:pt x="1473" y="45"/>
                    <a:pt x="1357" y="45"/>
                  </a:cubicBezTo>
                  <a:cubicBezTo>
                    <a:pt x="937" y="18"/>
                    <a:pt x="518" y="1"/>
                    <a:pt x="99"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62233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412391-1EA6-DB38-7590-CE1C7CBE8822}"/>
              </a:ext>
            </a:extLst>
          </p:cNvPr>
          <p:cNvPicPr>
            <a:picLocks noChangeAspect="1"/>
          </p:cNvPicPr>
          <p:nvPr/>
        </p:nvPicPr>
        <p:blipFill>
          <a:blip r:embed="rId2"/>
          <a:stretch>
            <a:fillRect/>
          </a:stretch>
        </p:blipFill>
        <p:spPr>
          <a:xfrm>
            <a:off x="0" y="1255"/>
            <a:ext cx="9144000" cy="5140990"/>
          </a:xfrm>
          <a:prstGeom prst="rect">
            <a:avLst/>
          </a:prstGeom>
        </p:spPr>
      </p:pic>
      <p:sp>
        <p:nvSpPr>
          <p:cNvPr id="5" name="TextBox 4">
            <a:extLst>
              <a:ext uri="{FF2B5EF4-FFF2-40B4-BE49-F238E27FC236}">
                <a16:creationId xmlns:a16="http://schemas.microsoft.com/office/drawing/2014/main" id="{EDB8747A-132A-7CA9-EBF9-5277ACF8A72D}"/>
              </a:ext>
            </a:extLst>
          </p:cNvPr>
          <p:cNvSpPr txBox="1"/>
          <p:nvPr/>
        </p:nvSpPr>
        <p:spPr>
          <a:xfrm>
            <a:off x="1399309" y="620477"/>
            <a:ext cx="2064328" cy="461665"/>
          </a:xfrm>
          <a:prstGeom prst="rect">
            <a:avLst/>
          </a:prstGeom>
          <a:noFill/>
        </p:spPr>
        <p:txBody>
          <a:bodyPr wrap="square">
            <a:spAutoFit/>
          </a:bodyPr>
          <a:lstStyle/>
          <a:p>
            <a:pPr algn="ctr"/>
            <a:r>
              <a:rPr lang="en-US" sz="2400" b="1" i="1" kern="100">
                <a:effectLst/>
                <a:latin typeface="Times New Roman" panose="02020603050405020304" pitchFamily="18" charset="0"/>
                <a:ea typeface="SimSun" panose="02010600030101010101" pitchFamily="2" charset="-122"/>
              </a:rPr>
              <a:t>Nội dung</a:t>
            </a:r>
            <a:endParaRPr lang="en-US" sz="2400"/>
          </a:p>
        </p:txBody>
      </p:sp>
      <p:sp>
        <p:nvSpPr>
          <p:cNvPr id="6" name="TextBox 5">
            <a:extLst>
              <a:ext uri="{FF2B5EF4-FFF2-40B4-BE49-F238E27FC236}">
                <a16:creationId xmlns:a16="http://schemas.microsoft.com/office/drawing/2014/main" id="{78B4E328-5B16-079E-A1C3-422B3AAD8609}"/>
              </a:ext>
            </a:extLst>
          </p:cNvPr>
          <p:cNvSpPr txBox="1"/>
          <p:nvPr/>
        </p:nvSpPr>
        <p:spPr>
          <a:xfrm>
            <a:off x="5569527" y="617499"/>
            <a:ext cx="2064328" cy="461665"/>
          </a:xfrm>
          <a:prstGeom prst="rect">
            <a:avLst/>
          </a:prstGeom>
          <a:noFill/>
        </p:spPr>
        <p:txBody>
          <a:bodyPr wrap="square">
            <a:spAutoFit/>
          </a:bodyPr>
          <a:lstStyle/>
          <a:p>
            <a:pPr algn="ctr"/>
            <a:r>
              <a:rPr lang="en-US" sz="2400" b="1" i="1" kern="100">
                <a:effectLst/>
                <a:latin typeface="Times New Roman" panose="02020603050405020304" pitchFamily="18" charset="0"/>
                <a:ea typeface="SimSun" panose="02010600030101010101" pitchFamily="2" charset="-122"/>
              </a:rPr>
              <a:t>Nghệ thuật</a:t>
            </a:r>
            <a:endParaRPr lang="en-US" sz="2400"/>
          </a:p>
        </p:txBody>
      </p:sp>
      <p:pic>
        <p:nvPicPr>
          <p:cNvPr id="7" name="Picture 6" descr="Cartoon girls jumping in the air&#10;&#10;Description automatically generated">
            <a:extLst>
              <a:ext uri="{FF2B5EF4-FFF2-40B4-BE49-F238E27FC236}">
                <a16:creationId xmlns:a16="http://schemas.microsoft.com/office/drawing/2014/main" id="{D4D38D87-CBEC-5890-CA65-218662D37123}"/>
              </a:ext>
            </a:extLst>
          </p:cNvPr>
          <p:cNvPicPr>
            <a:picLocks noChangeAspect="1"/>
          </p:cNvPicPr>
          <p:nvPr/>
        </p:nvPicPr>
        <p:blipFill>
          <a:blip r:embed="rId3"/>
          <a:stretch>
            <a:fillRect/>
          </a:stretch>
        </p:blipFill>
        <p:spPr>
          <a:xfrm>
            <a:off x="3301022" y="3374258"/>
            <a:ext cx="2541955" cy="1767987"/>
          </a:xfrm>
          <a:prstGeom prst="rect">
            <a:avLst/>
          </a:prstGeom>
        </p:spPr>
      </p:pic>
    </p:spTree>
    <p:extLst>
      <p:ext uri="{BB962C8B-B14F-4D97-AF65-F5344CB8AC3E}">
        <p14:creationId xmlns:p14="http://schemas.microsoft.com/office/powerpoint/2010/main" val="3139735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EA81277-3D01-D31C-7C55-C49546A27406}"/>
              </a:ext>
            </a:extLst>
          </p:cNvPr>
          <p:cNvPicPr>
            <a:picLocks noChangeAspect="1"/>
          </p:cNvPicPr>
          <p:nvPr/>
        </p:nvPicPr>
        <p:blipFill>
          <a:blip r:embed="rId2"/>
          <a:stretch>
            <a:fillRect/>
          </a:stretch>
        </p:blipFill>
        <p:spPr>
          <a:xfrm>
            <a:off x="0" y="1255"/>
            <a:ext cx="9144000" cy="5140990"/>
          </a:xfrm>
          <a:prstGeom prst="rect">
            <a:avLst/>
          </a:prstGeom>
        </p:spPr>
      </p:pic>
      <p:sp>
        <p:nvSpPr>
          <p:cNvPr id="5" name="TextBox 4">
            <a:extLst>
              <a:ext uri="{FF2B5EF4-FFF2-40B4-BE49-F238E27FC236}">
                <a16:creationId xmlns:a16="http://schemas.microsoft.com/office/drawing/2014/main" id="{EDB8747A-132A-7CA9-EBF9-5277ACF8A72D}"/>
              </a:ext>
            </a:extLst>
          </p:cNvPr>
          <p:cNvSpPr txBox="1"/>
          <p:nvPr/>
        </p:nvSpPr>
        <p:spPr>
          <a:xfrm>
            <a:off x="1018486" y="570767"/>
            <a:ext cx="2064328" cy="523220"/>
          </a:xfrm>
          <a:prstGeom prst="rect">
            <a:avLst/>
          </a:prstGeom>
          <a:noFill/>
        </p:spPr>
        <p:txBody>
          <a:bodyPr wrap="square">
            <a:spAutoFit/>
          </a:bodyPr>
          <a:lstStyle/>
          <a:p>
            <a:pPr algn="ctr"/>
            <a:r>
              <a:rPr lang="en-US" sz="2800" b="1" i="1" kern="100">
                <a:effectLst/>
                <a:latin typeface="Times New Roman" panose="02020603050405020304" pitchFamily="18" charset="0"/>
                <a:ea typeface="SimSun" panose="02010600030101010101" pitchFamily="2" charset="-122"/>
              </a:rPr>
              <a:t>Nội dung</a:t>
            </a:r>
            <a:endParaRPr lang="en-US" sz="2800"/>
          </a:p>
        </p:txBody>
      </p:sp>
      <p:sp>
        <p:nvSpPr>
          <p:cNvPr id="6" name="TextBox 5">
            <a:extLst>
              <a:ext uri="{FF2B5EF4-FFF2-40B4-BE49-F238E27FC236}">
                <a16:creationId xmlns:a16="http://schemas.microsoft.com/office/drawing/2014/main" id="{78B4E328-5B16-079E-A1C3-422B3AAD8609}"/>
              </a:ext>
            </a:extLst>
          </p:cNvPr>
          <p:cNvSpPr txBox="1"/>
          <p:nvPr/>
        </p:nvSpPr>
        <p:spPr>
          <a:xfrm>
            <a:off x="5271654" y="588210"/>
            <a:ext cx="2064328" cy="523220"/>
          </a:xfrm>
          <a:prstGeom prst="rect">
            <a:avLst/>
          </a:prstGeom>
          <a:noFill/>
        </p:spPr>
        <p:txBody>
          <a:bodyPr wrap="square">
            <a:spAutoFit/>
          </a:bodyPr>
          <a:lstStyle/>
          <a:p>
            <a:pPr algn="ctr"/>
            <a:r>
              <a:rPr lang="en-US" sz="2800" b="1" i="1" kern="100">
                <a:effectLst/>
                <a:latin typeface="Times New Roman" panose="02020603050405020304" pitchFamily="18" charset="0"/>
                <a:ea typeface="SimSun" panose="02010600030101010101" pitchFamily="2" charset="-122"/>
              </a:rPr>
              <a:t>Nghệ thuật</a:t>
            </a:r>
            <a:endParaRPr lang="en-US" sz="2800"/>
          </a:p>
        </p:txBody>
      </p:sp>
      <p:pic>
        <p:nvPicPr>
          <p:cNvPr id="7" name="Picture 6" descr="Cartoon girls jumping in the air&#10;&#10;Description automatically generated">
            <a:extLst>
              <a:ext uri="{FF2B5EF4-FFF2-40B4-BE49-F238E27FC236}">
                <a16:creationId xmlns:a16="http://schemas.microsoft.com/office/drawing/2014/main" id="{D4D38D87-CBEC-5890-CA65-218662D37123}"/>
              </a:ext>
            </a:extLst>
          </p:cNvPr>
          <p:cNvPicPr>
            <a:picLocks noChangeAspect="1"/>
          </p:cNvPicPr>
          <p:nvPr/>
        </p:nvPicPr>
        <p:blipFill>
          <a:blip r:embed="rId3"/>
          <a:stretch>
            <a:fillRect/>
          </a:stretch>
        </p:blipFill>
        <p:spPr>
          <a:xfrm>
            <a:off x="2030045" y="3450836"/>
            <a:ext cx="2541955" cy="1767987"/>
          </a:xfrm>
          <a:prstGeom prst="rect">
            <a:avLst/>
          </a:prstGeom>
        </p:spPr>
      </p:pic>
      <p:sp>
        <p:nvSpPr>
          <p:cNvPr id="4" name="TextBox 3">
            <a:extLst>
              <a:ext uri="{FF2B5EF4-FFF2-40B4-BE49-F238E27FC236}">
                <a16:creationId xmlns:a16="http://schemas.microsoft.com/office/drawing/2014/main" id="{053862EB-CFD3-8D0F-FEA5-A82FDC2C4808}"/>
              </a:ext>
            </a:extLst>
          </p:cNvPr>
          <p:cNvSpPr txBox="1"/>
          <p:nvPr/>
        </p:nvSpPr>
        <p:spPr>
          <a:xfrm>
            <a:off x="580601" y="1136810"/>
            <a:ext cx="2940097" cy="2308324"/>
          </a:xfrm>
          <a:prstGeom prst="rect">
            <a:avLst/>
          </a:prstGeom>
          <a:noFill/>
        </p:spPr>
        <p:txBody>
          <a:bodyPr wrap="square">
            <a:spAutoFit/>
          </a:bodyPr>
          <a:lstStyle/>
          <a:p>
            <a:pPr algn="just">
              <a:spcAft>
                <a:spcPts val="800"/>
              </a:spcAft>
            </a:pP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 thích lí do loài chim có tập tính di cư và trả lời câu hỏi tại sao loài chim khi di cư lại bay theo đội hình chữ </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7ED3061-6925-7135-0F1B-930CA283BFD5}"/>
              </a:ext>
            </a:extLst>
          </p:cNvPr>
          <p:cNvSpPr txBox="1"/>
          <p:nvPr/>
        </p:nvSpPr>
        <p:spPr>
          <a:xfrm>
            <a:off x="4101300" y="1074383"/>
            <a:ext cx="4572000" cy="1200329"/>
          </a:xfrm>
          <a:prstGeom prst="rect">
            <a:avLst/>
          </a:prstGeom>
          <a:noFill/>
        </p:spPr>
        <p:txBody>
          <a:bodyPr wrap="square">
            <a:spAutoFit/>
          </a:bodyPr>
          <a:lstStyle/>
          <a:p>
            <a:pPr algn="just">
              <a:spcAft>
                <a:spcPts val="800"/>
              </a:spcAft>
            </a:pP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Cấu trúc của văn bản thông tin giải thích một hiện tượng tự nhiên:  Phần mở đầu và phần nội dung.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7E21C73-8EBA-1CF0-DF31-36D82C176DDB}"/>
              </a:ext>
            </a:extLst>
          </p:cNvPr>
          <p:cNvSpPr txBox="1"/>
          <p:nvPr/>
        </p:nvSpPr>
        <p:spPr>
          <a:xfrm>
            <a:off x="4121728" y="2207634"/>
            <a:ext cx="4401750" cy="1569660"/>
          </a:xfrm>
          <a:prstGeom prst="rect">
            <a:avLst/>
          </a:prstGeom>
          <a:noFill/>
        </p:spPr>
        <p:txBody>
          <a:bodyPr wrap="square">
            <a:spAutoFit/>
          </a:bodyPr>
          <a:lstStyle/>
          <a:p>
            <a:pPr algn="just">
              <a:spcAft>
                <a:spcPts val="8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Sử dụng từ ngữ thuộc chuyên ngành sinh học, động từ/ cụm động từ miêu tả hoạt động hoặc trạng thái.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15118A5-0926-82ED-E9DC-CAAF0FE01753}"/>
              </a:ext>
            </a:extLst>
          </p:cNvPr>
          <p:cNvSpPr txBox="1"/>
          <p:nvPr/>
        </p:nvSpPr>
        <p:spPr>
          <a:xfrm>
            <a:off x="4181141" y="3724293"/>
            <a:ext cx="4585854" cy="830997"/>
          </a:xfrm>
          <a:prstGeom prst="rect">
            <a:avLst/>
          </a:prstGeom>
          <a:noFill/>
        </p:spPr>
        <p:txBody>
          <a:bodyPr wrap="square">
            <a:spAutoFit/>
          </a:bodyPr>
          <a:lstStyle/>
          <a:p>
            <a:r>
              <a:rPr lang="en-US" sz="2400">
                <a:solidFill>
                  <a:srgbClr val="000000"/>
                </a:solidFill>
                <a:effectLst/>
                <a:latin typeface="Times New Roman" panose="02020603050405020304" pitchFamily="18" charset="0"/>
                <a:ea typeface="Calibri" panose="020F0502020204030204" pitchFamily="34" charset="0"/>
              </a:rPr>
              <a:t>- Phương tiện phi ngôn ngữ: hình ảnh minh họa trực quan.</a:t>
            </a:r>
            <a:endParaRPr lang="en-US" sz="2400"/>
          </a:p>
        </p:txBody>
      </p:sp>
    </p:spTree>
    <p:extLst>
      <p:ext uri="{BB962C8B-B14F-4D97-AF65-F5344CB8AC3E}">
        <p14:creationId xmlns:p14="http://schemas.microsoft.com/office/powerpoint/2010/main" val="3304778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53"/>
        <p:cNvGrpSpPr/>
        <p:nvPr/>
      </p:nvGrpSpPr>
      <p:grpSpPr>
        <a:xfrm>
          <a:off x="0" y="0"/>
          <a:ext cx="0" cy="0"/>
          <a:chOff x="0" y="0"/>
          <a:chExt cx="0" cy="0"/>
        </a:xfrm>
      </p:grpSpPr>
      <p:sp>
        <p:nvSpPr>
          <p:cNvPr id="4754" name="Google Shape;4754;p57"/>
          <p:cNvSpPr txBox="1">
            <a:spLocks noGrp="1"/>
          </p:cNvSpPr>
          <p:nvPr>
            <p:ph type="title"/>
          </p:nvPr>
        </p:nvSpPr>
        <p:spPr>
          <a:xfrm>
            <a:off x="1893123" y="2081434"/>
            <a:ext cx="5551218" cy="87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600"/>
              <a:t>Hoạt động luyện tập</a:t>
            </a:r>
            <a:endParaRPr sz="6600" i="1">
              <a:solidFill>
                <a:schemeClr val="accent1"/>
              </a:solidFill>
            </a:endParaRPr>
          </a:p>
        </p:txBody>
      </p:sp>
      <p:grpSp>
        <p:nvGrpSpPr>
          <p:cNvPr id="4770" name="Google Shape;4770;p57"/>
          <p:cNvGrpSpPr/>
          <p:nvPr/>
        </p:nvGrpSpPr>
        <p:grpSpPr>
          <a:xfrm>
            <a:off x="-1356183" y="-129501"/>
            <a:ext cx="3997644" cy="4332548"/>
            <a:chOff x="-1269252" y="250747"/>
            <a:chExt cx="3997644" cy="4332548"/>
          </a:xfrm>
        </p:grpSpPr>
        <p:grpSp>
          <p:nvGrpSpPr>
            <p:cNvPr id="4771" name="Google Shape;4771;p57"/>
            <p:cNvGrpSpPr/>
            <p:nvPr/>
          </p:nvGrpSpPr>
          <p:grpSpPr>
            <a:xfrm rot="-7251482">
              <a:off x="-1031401" y="1140771"/>
              <a:ext cx="3521943" cy="2552500"/>
              <a:chOff x="2785975" y="89072"/>
              <a:chExt cx="947322" cy="686615"/>
            </a:xfrm>
          </p:grpSpPr>
          <p:sp>
            <p:nvSpPr>
              <p:cNvPr id="4772" name="Google Shape;4772;p57"/>
              <p:cNvSpPr/>
              <p:nvPr/>
            </p:nvSpPr>
            <p:spPr>
              <a:xfrm>
                <a:off x="2785975" y="89072"/>
                <a:ext cx="947322" cy="686381"/>
              </a:xfrm>
              <a:custGeom>
                <a:avLst/>
                <a:gdLst/>
                <a:ahLst/>
                <a:cxnLst/>
                <a:rect l="l" t="t" r="r" b="b"/>
                <a:pathLst>
                  <a:path w="8074" h="5850" extrusionOk="0">
                    <a:moveTo>
                      <a:pt x="7824" y="0"/>
                    </a:moveTo>
                    <a:cubicBezTo>
                      <a:pt x="7298" y="330"/>
                      <a:pt x="6745" y="625"/>
                      <a:pt x="6174" y="883"/>
                    </a:cubicBezTo>
                    <a:cubicBezTo>
                      <a:pt x="6049" y="937"/>
                      <a:pt x="5915" y="964"/>
                      <a:pt x="5772" y="964"/>
                    </a:cubicBezTo>
                    <a:cubicBezTo>
                      <a:pt x="4889" y="1588"/>
                      <a:pt x="4033" y="2231"/>
                      <a:pt x="3167" y="2882"/>
                    </a:cubicBezTo>
                    <a:cubicBezTo>
                      <a:pt x="2730" y="3221"/>
                      <a:pt x="2284" y="3551"/>
                      <a:pt x="1838" y="3881"/>
                    </a:cubicBezTo>
                    <a:cubicBezTo>
                      <a:pt x="1214" y="4363"/>
                      <a:pt x="803" y="4951"/>
                      <a:pt x="197" y="5451"/>
                    </a:cubicBezTo>
                    <a:cubicBezTo>
                      <a:pt x="107" y="5522"/>
                      <a:pt x="36" y="5620"/>
                      <a:pt x="9" y="5728"/>
                    </a:cubicBezTo>
                    <a:cubicBezTo>
                      <a:pt x="0" y="5745"/>
                      <a:pt x="0" y="5763"/>
                      <a:pt x="0" y="5772"/>
                    </a:cubicBezTo>
                    <a:cubicBezTo>
                      <a:pt x="9" y="5790"/>
                      <a:pt x="18" y="5799"/>
                      <a:pt x="27" y="5808"/>
                    </a:cubicBezTo>
                    <a:cubicBezTo>
                      <a:pt x="60" y="5837"/>
                      <a:pt x="109" y="5850"/>
                      <a:pt x="162" y="5850"/>
                    </a:cubicBezTo>
                    <a:cubicBezTo>
                      <a:pt x="237" y="5850"/>
                      <a:pt x="319" y="5823"/>
                      <a:pt x="366" y="5781"/>
                    </a:cubicBezTo>
                    <a:cubicBezTo>
                      <a:pt x="1142" y="5174"/>
                      <a:pt x="1820" y="4461"/>
                      <a:pt x="2543" y="3792"/>
                    </a:cubicBezTo>
                    <a:cubicBezTo>
                      <a:pt x="4184" y="2293"/>
                      <a:pt x="6058" y="1053"/>
                      <a:pt x="8074" y="134"/>
                    </a:cubicBezTo>
                    <a:cubicBezTo>
                      <a:pt x="7994" y="98"/>
                      <a:pt x="7904" y="27"/>
                      <a:pt x="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57"/>
              <p:cNvSpPr/>
              <p:nvPr/>
            </p:nvSpPr>
            <p:spPr>
              <a:xfrm>
                <a:off x="2792194" y="96347"/>
                <a:ext cx="941104" cy="679341"/>
              </a:xfrm>
              <a:custGeom>
                <a:avLst/>
                <a:gdLst/>
                <a:ahLst/>
                <a:cxnLst/>
                <a:rect l="l" t="t" r="r" b="b"/>
                <a:pathLst>
                  <a:path w="8021" h="5790" extrusionOk="0">
                    <a:moveTo>
                      <a:pt x="7887" y="1"/>
                    </a:moveTo>
                    <a:cubicBezTo>
                      <a:pt x="7450" y="277"/>
                      <a:pt x="6968" y="491"/>
                      <a:pt x="6504" y="732"/>
                    </a:cubicBezTo>
                    <a:cubicBezTo>
                      <a:pt x="4051" y="1972"/>
                      <a:pt x="1972" y="3837"/>
                      <a:pt x="1" y="5764"/>
                    </a:cubicBezTo>
                    <a:cubicBezTo>
                      <a:pt x="31" y="5782"/>
                      <a:pt x="69" y="5790"/>
                      <a:pt x="108" y="5790"/>
                    </a:cubicBezTo>
                    <a:cubicBezTo>
                      <a:pt x="184" y="5790"/>
                      <a:pt x="266" y="5760"/>
                      <a:pt x="313" y="5719"/>
                    </a:cubicBezTo>
                    <a:cubicBezTo>
                      <a:pt x="1089" y="5112"/>
                      <a:pt x="1767" y="4399"/>
                      <a:pt x="2490" y="3730"/>
                    </a:cubicBezTo>
                    <a:cubicBezTo>
                      <a:pt x="4131" y="2231"/>
                      <a:pt x="6005" y="991"/>
                      <a:pt x="8021" y="72"/>
                    </a:cubicBezTo>
                    <a:cubicBezTo>
                      <a:pt x="7976" y="54"/>
                      <a:pt x="7932" y="27"/>
                      <a:pt x="7887"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4" name="Google Shape;4774;p57"/>
            <p:cNvGrpSpPr/>
            <p:nvPr/>
          </p:nvGrpSpPr>
          <p:grpSpPr>
            <a:xfrm>
              <a:off x="641454" y="1787423"/>
              <a:ext cx="1111798" cy="1927162"/>
              <a:chOff x="624537" y="972793"/>
              <a:chExt cx="286871" cy="497242"/>
            </a:xfrm>
          </p:grpSpPr>
          <p:sp>
            <p:nvSpPr>
              <p:cNvPr id="4775" name="Google Shape;4775;p57"/>
              <p:cNvSpPr/>
              <p:nvPr/>
            </p:nvSpPr>
            <p:spPr>
              <a:xfrm>
                <a:off x="681090" y="1066070"/>
                <a:ext cx="226212" cy="280184"/>
              </a:xfrm>
              <a:custGeom>
                <a:avLst/>
                <a:gdLst/>
                <a:ahLst/>
                <a:cxnLst/>
                <a:rect l="l" t="t" r="r" b="b"/>
                <a:pathLst>
                  <a:path w="1928" h="2388" extrusionOk="0">
                    <a:moveTo>
                      <a:pt x="1569" y="1"/>
                    </a:moveTo>
                    <a:cubicBezTo>
                      <a:pt x="1554" y="1"/>
                      <a:pt x="1540" y="2"/>
                      <a:pt x="1526" y="5"/>
                    </a:cubicBezTo>
                    <a:cubicBezTo>
                      <a:pt x="1454" y="14"/>
                      <a:pt x="1392" y="59"/>
                      <a:pt x="1329" y="104"/>
                    </a:cubicBezTo>
                    <a:cubicBezTo>
                      <a:pt x="973" y="380"/>
                      <a:pt x="625" y="701"/>
                      <a:pt x="384" y="1085"/>
                    </a:cubicBezTo>
                    <a:cubicBezTo>
                      <a:pt x="134" y="1469"/>
                      <a:pt x="0" y="1941"/>
                      <a:pt x="72" y="2387"/>
                    </a:cubicBezTo>
                    <a:cubicBezTo>
                      <a:pt x="393" y="2209"/>
                      <a:pt x="785" y="2164"/>
                      <a:pt x="1106" y="1977"/>
                    </a:cubicBezTo>
                    <a:cubicBezTo>
                      <a:pt x="1276" y="1870"/>
                      <a:pt x="1419" y="1736"/>
                      <a:pt x="1535" y="1576"/>
                    </a:cubicBezTo>
                    <a:cubicBezTo>
                      <a:pt x="1597" y="1495"/>
                      <a:pt x="1651" y="1415"/>
                      <a:pt x="1695" y="1326"/>
                    </a:cubicBezTo>
                    <a:cubicBezTo>
                      <a:pt x="1856" y="1014"/>
                      <a:pt x="1927" y="657"/>
                      <a:pt x="1874" y="309"/>
                    </a:cubicBezTo>
                    <a:cubicBezTo>
                      <a:pt x="1865" y="220"/>
                      <a:pt x="1820" y="139"/>
                      <a:pt x="1758" y="77"/>
                    </a:cubicBezTo>
                    <a:cubicBezTo>
                      <a:pt x="1706" y="33"/>
                      <a:pt x="1637" y="1"/>
                      <a:pt x="1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57"/>
              <p:cNvSpPr/>
              <p:nvPr/>
            </p:nvSpPr>
            <p:spPr>
              <a:xfrm>
                <a:off x="681090" y="1066070"/>
                <a:ext cx="226212" cy="280184"/>
              </a:xfrm>
              <a:custGeom>
                <a:avLst/>
                <a:gdLst/>
                <a:ahLst/>
                <a:cxnLst/>
                <a:rect l="l" t="t" r="r" b="b"/>
                <a:pathLst>
                  <a:path w="1928" h="2388" extrusionOk="0">
                    <a:moveTo>
                      <a:pt x="1569" y="1"/>
                    </a:moveTo>
                    <a:cubicBezTo>
                      <a:pt x="1554" y="1"/>
                      <a:pt x="1540" y="2"/>
                      <a:pt x="1526" y="5"/>
                    </a:cubicBezTo>
                    <a:cubicBezTo>
                      <a:pt x="1454" y="14"/>
                      <a:pt x="1392" y="59"/>
                      <a:pt x="1329" y="104"/>
                    </a:cubicBezTo>
                    <a:cubicBezTo>
                      <a:pt x="973" y="380"/>
                      <a:pt x="625" y="701"/>
                      <a:pt x="384" y="1085"/>
                    </a:cubicBezTo>
                    <a:cubicBezTo>
                      <a:pt x="134" y="1469"/>
                      <a:pt x="0" y="1941"/>
                      <a:pt x="72" y="2387"/>
                    </a:cubicBezTo>
                    <a:cubicBezTo>
                      <a:pt x="393" y="2209"/>
                      <a:pt x="785" y="2164"/>
                      <a:pt x="1106" y="1977"/>
                    </a:cubicBezTo>
                    <a:cubicBezTo>
                      <a:pt x="1276" y="1870"/>
                      <a:pt x="1419" y="1736"/>
                      <a:pt x="1535" y="1576"/>
                    </a:cubicBezTo>
                    <a:cubicBezTo>
                      <a:pt x="1597" y="1495"/>
                      <a:pt x="1651" y="1415"/>
                      <a:pt x="1695" y="1326"/>
                    </a:cubicBezTo>
                    <a:cubicBezTo>
                      <a:pt x="1856" y="1014"/>
                      <a:pt x="1927" y="657"/>
                      <a:pt x="1874" y="309"/>
                    </a:cubicBezTo>
                    <a:cubicBezTo>
                      <a:pt x="1865" y="220"/>
                      <a:pt x="1820" y="139"/>
                      <a:pt x="1758" y="77"/>
                    </a:cubicBezTo>
                    <a:cubicBezTo>
                      <a:pt x="1706" y="33"/>
                      <a:pt x="1637" y="1"/>
                      <a:pt x="1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57"/>
              <p:cNvSpPr/>
              <p:nvPr/>
            </p:nvSpPr>
            <p:spPr>
              <a:xfrm>
                <a:off x="681090" y="1066070"/>
                <a:ext cx="224100" cy="280184"/>
              </a:xfrm>
              <a:custGeom>
                <a:avLst/>
                <a:gdLst/>
                <a:ahLst/>
                <a:cxnLst/>
                <a:rect l="l" t="t" r="r" b="b"/>
                <a:pathLst>
                  <a:path w="1910" h="2388" extrusionOk="0">
                    <a:moveTo>
                      <a:pt x="1569" y="1"/>
                    </a:moveTo>
                    <a:cubicBezTo>
                      <a:pt x="1554" y="1"/>
                      <a:pt x="1540" y="2"/>
                      <a:pt x="1526" y="5"/>
                    </a:cubicBezTo>
                    <a:cubicBezTo>
                      <a:pt x="1454" y="14"/>
                      <a:pt x="1392" y="59"/>
                      <a:pt x="1329" y="104"/>
                    </a:cubicBezTo>
                    <a:cubicBezTo>
                      <a:pt x="973" y="380"/>
                      <a:pt x="625" y="701"/>
                      <a:pt x="384" y="1085"/>
                    </a:cubicBezTo>
                    <a:cubicBezTo>
                      <a:pt x="134" y="1469"/>
                      <a:pt x="0" y="1941"/>
                      <a:pt x="72" y="2387"/>
                    </a:cubicBezTo>
                    <a:cubicBezTo>
                      <a:pt x="143" y="2352"/>
                      <a:pt x="223" y="2316"/>
                      <a:pt x="312" y="2280"/>
                    </a:cubicBezTo>
                    <a:cubicBezTo>
                      <a:pt x="339" y="2084"/>
                      <a:pt x="446" y="1897"/>
                      <a:pt x="598" y="1772"/>
                    </a:cubicBezTo>
                    <a:cubicBezTo>
                      <a:pt x="776" y="1647"/>
                      <a:pt x="990" y="1593"/>
                      <a:pt x="1187" y="1486"/>
                    </a:cubicBezTo>
                    <a:cubicBezTo>
                      <a:pt x="1428" y="1361"/>
                      <a:pt x="1624" y="1156"/>
                      <a:pt x="1829" y="978"/>
                    </a:cubicBezTo>
                    <a:cubicBezTo>
                      <a:pt x="1891" y="755"/>
                      <a:pt x="1909" y="532"/>
                      <a:pt x="1874" y="309"/>
                    </a:cubicBezTo>
                    <a:cubicBezTo>
                      <a:pt x="1865" y="220"/>
                      <a:pt x="1820" y="139"/>
                      <a:pt x="1758" y="77"/>
                    </a:cubicBezTo>
                    <a:cubicBezTo>
                      <a:pt x="1706" y="33"/>
                      <a:pt x="1637" y="1"/>
                      <a:pt x="1569"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57"/>
              <p:cNvSpPr/>
              <p:nvPr/>
            </p:nvSpPr>
            <p:spPr>
              <a:xfrm>
                <a:off x="867409" y="1239599"/>
                <a:ext cx="23114" cy="36607"/>
              </a:xfrm>
              <a:custGeom>
                <a:avLst/>
                <a:gdLst/>
                <a:ahLst/>
                <a:cxnLst/>
                <a:rect l="l" t="t" r="r" b="b"/>
                <a:pathLst>
                  <a:path w="197" h="312" extrusionOk="0">
                    <a:moveTo>
                      <a:pt x="156" y="0"/>
                    </a:moveTo>
                    <a:cubicBezTo>
                      <a:pt x="135" y="0"/>
                      <a:pt x="114" y="10"/>
                      <a:pt x="98" y="25"/>
                    </a:cubicBezTo>
                    <a:cubicBezTo>
                      <a:pt x="72" y="52"/>
                      <a:pt x="63" y="88"/>
                      <a:pt x="54" y="123"/>
                    </a:cubicBezTo>
                    <a:cubicBezTo>
                      <a:pt x="54" y="168"/>
                      <a:pt x="54" y="204"/>
                      <a:pt x="45" y="239"/>
                    </a:cubicBezTo>
                    <a:cubicBezTo>
                      <a:pt x="36" y="266"/>
                      <a:pt x="18" y="293"/>
                      <a:pt x="0" y="302"/>
                    </a:cubicBezTo>
                    <a:cubicBezTo>
                      <a:pt x="10" y="308"/>
                      <a:pt x="21" y="311"/>
                      <a:pt x="34" y="311"/>
                    </a:cubicBezTo>
                    <a:cubicBezTo>
                      <a:pt x="56" y="311"/>
                      <a:pt x="81" y="301"/>
                      <a:pt x="98" y="284"/>
                    </a:cubicBezTo>
                    <a:cubicBezTo>
                      <a:pt x="116" y="266"/>
                      <a:pt x="134" y="230"/>
                      <a:pt x="143" y="204"/>
                    </a:cubicBezTo>
                    <a:cubicBezTo>
                      <a:pt x="161" y="132"/>
                      <a:pt x="161" y="79"/>
                      <a:pt x="196" y="16"/>
                    </a:cubicBezTo>
                    <a:cubicBezTo>
                      <a:pt x="185" y="5"/>
                      <a:pt x="171"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57"/>
              <p:cNvSpPr/>
              <p:nvPr/>
            </p:nvSpPr>
            <p:spPr>
              <a:xfrm>
                <a:off x="867409" y="1239599"/>
                <a:ext cx="23114" cy="36607"/>
              </a:xfrm>
              <a:custGeom>
                <a:avLst/>
                <a:gdLst/>
                <a:ahLst/>
                <a:cxnLst/>
                <a:rect l="l" t="t" r="r" b="b"/>
                <a:pathLst>
                  <a:path w="197" h="312" extrusionOk="0">
                    <a:moveTo>
                      <a:pt x="156" y="0"/>
                    </a:moveTo>
                    <a:cubicBezTo>
                      <a:pt x="135" y="0"/>
                      <a:pt x="114" y="10"/>
                      <a:pt x="98" y="25"/>
                    </a:cubicBezTo>
                    <a:cubicBezTo>
                      <a:pt x="72" y="52"/>
                      <a:pt x="63" y="88"/>
                      <a:pt x="54" y="123"/>
                    </a:cubicBezTo>
                    <a:cubicBezTo>
                      <a:pt x="54" y="168"/>
                      <a:pt x="54" y="204"/>
                      <a:pt x="45" y="239"/>
                    </a:cubicBezTo>
                    <a:cubicBezTo>
                      <a:pt x="36" y="266"/>
                      <a:pt x="18" y="293"/>
                      <a:pt x="0" y="302"/>
                    </a:cubicBezTo>
                    <a:cubicBezTo>
                      <a:pt x="10" y="308"/>
                      <a:pt x="21" y="311"/>
                      <a:pt x="34" y="311"/>
                    </a:cubicBezTo>
                    <a:cubicBezTo>
                      <a:pt x="56" y="311"/>
                      <a:pt x="81" y="301"/>
                      <a:pt x="98" y="284"/>
                    </a:cubicBezTo>
                    <a:cubicBezTo>
                      <a:pt x="116" y="266"/>
                      <a:pt x="134" y="230"/>
                      <a:pt x="143" y="204"/>
                    </a:cubicBezTo>
                    <a:cubicBezTo>
                      <a:pt x="161" y="132"/>
                      <a:pt x="161" y="79"/>
                      <a:pt x="196" y="16"/>
                    </a:cubicBezTo>
                    <a:cubicBezTo>
                      <a:pt x="185" y="5"/>
                      <a:pt x="171" y="0"/>
                      <a:pt x="15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57"/>
              <p:cNvSpPr/>
              <p:nvPr/>
            </p:nvSpPr>
            <p:spPr>
              <a:xfrm>
                <a:off x="812968" y="1239599"/>
                <a:ext cx="83774" cy="60542"/>
              </a:xfrm>
              <a:custGeom>
                <a:avLst/>
                <a:gdLst/>
                <a:ahLst/>
                <a:cxnLst/>
                <a:rect l="l" t="t" r="r" b="b"/>
                <a:pathLst>
                  <a:path w="714" h="516" extrusionOk="0">
                    <a:moveTo>
                      <a:pt x="678" y="1"/>
                    </a:moveTo>
                    <a:cubicBezTo>
                      <a:pt x="665" y="1"/>
                      <a:pt x="651" y="3"/>
                      <a:pt x="643" y="7"/>
                    </a:cubicBezTo>
                    <a:cubicBezTo>
                      <a:pt x="625" y="16"/>
                      <a:pt x="607" y="43"/>
                      <a:pt x="598" y="61"/>
                    </a:cubicBezTo>
                    <a:cubicBezTo>
                      <a:pt x="571" y="132"/>
                      <a:pt x="589" y="213"/>
                      <a:pt x="553" y="275"/>
                    </a:cubicBezTo>
                    <a:cubicBezTo>
                      <a:pt x="420" y="204"/>
                      <a:pt x="295" y="132"/>
                      <a:pt x="161" y="61"/>
                    </a:cubicBezTo>
                    <a:cubicBezTo>
                      <a:pt x="152" y="61"/>
                      <a:pt x="152" y="52"/>
                      <a:pt x="143" y="52"/>
                    </a:cubicBezTo>
                    <a:cubicBezTo>
                      <a:pt x="134" y="52"/>
                      <a:pt x="134" y="61"/>
                      <a:pt x="125" y="61"/>
                    </a:cubicBezTo>
                    <a:cubicBezTo>
                      <a:pt x="81" y="88"/>
                      <a:pt x="54" y="123"/>
                      <a:pt x="0" y="150"/>
                    </a:cubicBezTo>
                    <a:cubicBezTo>
                      <a:pt x="125" y="230"/>
                      <a:pt x="268" y="311"/>
                      <a:pt x="402" y="373"/>
                    </a:cubicBezTo>
                    <a:cubicBezTo>
                      <a:pt x="402" y="418"/>
                      <a:pt x="411" y="471"/>
                      <a:pt x="437" y="507"/>
                    </a:cubicBezTo>
                    <a:cubicBezTo>
                      <a:pt x="446" y="507"/>
                      <a:pt x="446" y="516"/>
                      <a:pt x="446" y="516"/>
                    </a:cubicBezTo>
                    <a:cubicBezTo>
                      <a:pt x="455" y="516"/>
                      <a:pt x="464" y="516"/>
                      <a:pt x="473" y="507"/>
                    </a:cubicBezTo>
                    <a:cubicBezTo>
                      <a:pt x="473" y="507"/>
                      <a:pt x="473" y="498"/>
                      <a:pt x="482" y="489"/>
                    </a:cubicBezTo>
                    <a:cubicBezTo>
                      <a:pt x="482" y="462"/>
                      <a:pt x="482" y="427"/>
                      <a:pt x="482" y="400"/>
                    </a:cubicBezTo>
                    <a:cubicBezTo>
                      <a:pt x="500" y="391"/>
                      <a:pt x="518" y="382"/>
                      <a:pt x="536" y="373"/>
                    </a:cubicBezTo>
                    <a:cubicBezTo>
                      <a:pt x="562" y="364"/>
                      <a:pt x="598" y="355"/>
                      <a:pt x="616" y="329"/>
                    </a:cubicBezTo>
                    <a:cubicBezTo>
                      <a:pt x="634" y="293"/>
                      <a:pt x="634" y="257"/>
                      <a:pt x="634" y="221"/>
                    </a:cubicBezTo>
                    <a:cubicBezTo>
                      <a:pt x="634" y="186"/>
                      <a:pt x="643" y="159"/>
                      <a:pt x="643" y="123"/>
                    </a:cubicBezTo>
                    <a:cubicBezTo>
                      <a:pt x="651" y="79"/>
                      <a:pt x="669" y="25"/>
                      <a:pt x="714" y="7"/>
                    </a:cubicBezTo>
                    <a:cubicBezTo>
                      <a:pt x="705" y="3"/>
                      <a:pt x="692" y="1"/>
                      <a:pt x="6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57"/>
              <p:cNvSpPr/>
              <p:nvPr/>
            </p:nvSpPr>
            <p:spPr>
              <a:xfrm>
                <a:off x="812968" y="1245583"/>
                <a:ext cx="65001" cy="54558"/>
              </a:xfrm>
              <a:custGeom>
                <a:avLst/>
                <a:gdLst/>
                <a:ahLst/>
                <a:cxnLst/>
                <a:rect l="l" t="t" r="r" b="b"/>
                <a:pathLst>
                  <a:path w="554" h="465" extrusionOk="0">
                    <a:moveTo>
                      <a:pt x="143" y="1"/>
                    </a:moveTo>
                    <a:cubicBezTo>
                      <a:pt x="134" y="1"/>
                      <a:pt x="134" y="10"/>
                      <a:pt x="125" y="10"/>
                    </a:cubicBezTo>
                    <a:cubicBezTo>
                      <a:pt x="81" y="37"/>
                      <a:pt x="54" y="72"/>
                      <a:pt x="0" y="99"/>
                    </a:cubicBezTo>
                    <a:cubicBezTo>
                      <a:pt x="125" y="179"/>
                      <a:pt x="268" y="260"/>
                      <a:pt x="402" y="322"/>
                    </a:cubicBezTo>
                    <a:cubicBezTo>
                      <a:pt x="402" y="367"/>
                      <a:pt x="411" y="420"/>
                      <a:pt x="437" y="456"/>
                    </a:cubicBezTo>
                    <a:cubicBezTo>
                      <a:pt x="446" y="456"/>
                      <a:pt x="446" y="465"/>
                      <a:pt x="446" y="465"/>
                    </a:cubicBezTo>
                    <a:cubicBezTo>
                      <a:pt x="455" y="465"/>
                      <a:pt x="464" y="465"/>
                      <a:pt x="473" y="456"/>
                    </a:cubicBezTo>
                    <a:cubicBezTo>
                      <a:pt x="473" y="456"/>
                      <a:pt x="473" y="447"/>
                      <a:pt x="482" y="438"/>
                    </a:cubicBezTo>
                    <a:cubicBezTo>
                      <a:pt x="482" y="411"/>
                      <a:pt x="482" y="376"/>
                      <a:pt x="482" y="349"/>
                    </a:cubicBezTo>
                    <a:cubicBezTo>
                      <a:pt x="500" y="340"/>
                      <a:pt x="518" y="331"/>
                      <a:pt x="536" y="322"/>
                    </a:cubicBezTo>
                    <a:cubicBezTo>
                      <a:pt x="544" y="322"/>
                      <a:pt x="553" y="322"/>
                      <a:pt x="553" y="313"/>
                    </a:cubicBezTo>
                    <a:cubicBezTo>
                      <a:pt x="527" y="313"/>
                      <a:pt x="509" y="313"/>
                      <a:pt x="482" y="304"/>
                    </a:cubicBezTo>
                    <a:cubicBezTo>
                      <a:pt x="446" y="286"/>
                      <a:pt x="411" y="269"/>
                      <a:pt x="384" y="242"/>
                    </a:cubicBezTo>
                    <a:cubicBezTo>
                      <a:pt x="312" y="188"/>
                      <a:pt x="232" y="135"/>
                      <a:pt x="161" y="81"/>
                    </a:cubicBezTo>
                    <a:cubicBezTo>
                      <a:pt x="188" y="72"/>
                      <a:pt x="205" y="63"/>
                      <a:pt x="223" y="46"/>
                    </a:cubicBezTo>
                    <a:cubicBezTo>
                      <a:pt x="205" y="37"/>
                      <a:pt x="179" y="19"/>
                      <a:pt x="161" y="10"/>
                    </a:cubicBezTo>
                    <a:cubicBezTo>
                      <a:pt x="152" y="10"/>
                      <a:pt x="152" y="1"/>
                      <a:pt x="143"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57"/>
              <p:cNvSpPr/>
              <p:nvPr/>
            </p:nvSpPr>
            <p:spPr>
              <a:xfrm>
                <a:off x="787860" y="1234085"/>
                <a:ext cx="54558" cy="28863"/>
              </a:xfrm>
              <a:custGeom>
                <a:avLst/>
                <a:gdLst/>
                <a:ahLst/>
                <a:cxnLst/>
                <a:rect l="l" t="t" r="r" b="b"/>
                <a:pathLst>
                  <a:path w="465" h="246" extrusionOk="0">
                    <a:moveTo>
                      <a:pt x="464" y="1"/>
                    </a:moveTo>
                    <a:lnTo>
                      <a:pt x="464" y="1"/>
                    </a:lnTo>
                    <a:cubicBezTo>
                      <a:pt x="357" y="99"/>
                      <a:pt x="232" y="179"/>
                      <a:pt x="89" y="197"/>
                    </a:cubicBezTo>
                    <a:cubicBezTo>
                      <a:pt x="54" y="197"/>
                      <a:pt x="27" y="206"/>
                      <a:pt x="0" y="224"/>
                    </a:cubicBezTo>
                    <a:cubicBezTo>
                      <a:pt x="32" y="238"/>
                      <a:pt x="69" y="245"/>
                      <a:pt x="106" y="245"/>
                    </a:cubicBezTo>
                    <a:cubicBezTo>
                      <a:pt x="162" y="245"/>
                      <a:pt x="220" y="229"/>
                      <a:pt x="268" y="197"/>
                    </a:cubicBezTo>
                    <a:cubicBezTo>
                      <a:pt x="348" y="152"/>
                      <a:pt x="411" y="81"/>
                      <a:pt x="46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57"/>
              <p:cNvSpPr/>
              <p:nvPr/>
            </p:nvSpPr>
            <p:spPr>
              <a:xfrm>
                <a:off x="625593" y="1207920"/>
                <a:ext cx="122610" cy="262115"/>
              </a:xfrm>
              <a:custGeom>
                <a:avLst/>
                <a:gdLst/>
                <a:ahLst/>
                <a:cxnLst/>
                <a:rect l="l" t="t" r="r" b="b"/>
                <a:pathLst>
                  <a:path w="1045" h="2234" extrusionOk="0">
                    <a:moveTo>
                      <a:pt x="892" y="1"/>
                    </a:moveTo>
                    <a:cubicBezTo>
                      <a:pt x="625" y="1"/>
                      <a:pt x="286" y="170"/>
                      <a:pt x="214" y="429"/>
                    </a:cubicBezTo>
                    <a:cubicBezTo>
                      <a:pt x="125" y="804"/>
                      <a:pt x="54" y="1187"/>
                      <a:pt x="0" y="1571"/>
                    </a:cubicBezTo>
                    <a:cubicBezTo>
                      <a:pt x="0" y="1598"/>
                      <a:pt x="0" y="1616"/>
                      <a:pt x="9" y="1633"/>
                    </a:cubicBezTo>
                    <a:cubicBezTo>
                      <a:pt x="16" y="1653"/>
                      <a:pt x="33" y="1663"/>
                      <a:pt x="48" y="1663"/>
                    </a:cubicBezTo>
                    <a:cubicBezTo>
                      <a:pt x="53" y="1663"/>
                      <a:pt x="58" y="1662"/>
                      <a:pt x="63" y="1660"/>
                    </a:cubicBezTo>
                    <a:cubicBezTo>
                      <a:pt x="72" y="1660"/>
                      <a:pt x="81" y="1651"/>
                      <a:pt x="90" y="1642"/>
                    </a:cubicBezTo>
                    <a:cubicBezTo>
                      <a:pt x="125" y="1580"/>
                      <a:pt x="161" y="1517"/>
                      <a:pt x="179" y="1446"/>
                    </a:cubicBezTo>
                    <a:lnTo>
                      <a:pt x="179" y="1446"/>
                    </a:lnTo>
                    <a:cubicBezTo>
                      <a:pt x="161" y="1642"/>
                      <a:pt x="152" y="1847"/>
                      <a:pt x="152" y="2053"/>
                    </a:cubicBezTo>
                    <a:cubicBezTo>
                      <a:pt x="152" y="2097"/>
                      <a:pt x="152" y="2151"/>
                      <a:pt x="179" y="2195"/>
                    </a:cubicBezTo>
                    <a:cubicBezTo>
                      <a:pt x="188" y="2213"/>
                      <a:pt x="197" y="2222"/>
                      <a:pt x="206" y="2231"/>
                    </a:cubicBezTo>
                    <a:cubicBezTo>
                      <a:pt x="210" y="2233"/>
                      <a:pt x="215" y="2233"/>
                      <a:pt x="219" y="2233"/>
                    </a:cubicBezTo>
                    <a:cubicBezTo>
                      <a:pt x="239" y="2233"/>
                      <a:pt x="253" y="2219"/>
                      <a:pt x="268" y="2204"/>
                    </a:cubicBezTo>
                    <a:cubicBezTo>
                      <a:pt x="313" y="2160"/>
                      <a:pt x="339" y="2097"/>
                      <a:pt x="357" y="2035"/>
                    </a:cubicBezTo>
                    <a:cubicBezTo>
                      <a:pt x="375" y="1946"/>
                      <a:pt x="393" y="1865"/>
                      <a:pt x="402" y="1785"/>
                    </a:cubicBezTo>
                    <a:lnTo>
                      <a:pt x="402" y="1785"/>
                    </a:lnTo>
                    <a:cubicBezTo>
                      <a:pt x="393" y="1901"/>
                      <a:pt x="393" y="2026"/>
                      <a:pt x="420" y="2142"/>
                    </a:cubicBezTo>
                    <a:cubicBezTo>
                      <a:pt x="429" y="2169"/>
                      <a:pt x="438" y="2195"/>
                      <a:pt x="464" y="2195"/>
                    </a:cubicBezTo>
                    <a:cubicBezTo>
                      <a:pt x="467" y="2196"/>
                      <a:pt x="470" y="2197"/>
                      <a:pt x="473" y="2197"/>
                    </a:cubicBezTo>
                    <a:cubicBezTo>
                      <a:pt x="497" y="2197"/>
                      <a:pt x="520" y="2166"/>
                      <a:pt x="536" y="2142"/>
                    </a:cubicBezTo>
                    <a:cubicBezTo>
                      <a:pt x="652" y="1883"/>
                      <a:pt x="669" y="1589"/>
                      <a:pt x="687" y="1303"/>
                    </a:cubicBezTo>
                    <a:cubicBezTo>
                      <a:pt x="705" y="1018"/>
                      <a:pt x="732" y="723"/>
                      <a:pt x="866" y="483"/>
                    </a:cubicBezTo>
                    <a:cubicBezTo>
                      <a:pt x="928" y="367"/>
                      <a:pt x="1017" y="260"/>
                      <a:pt x="1044" y="135"/>
                    </a:cubicBezTo>
                    <a:cubicBezTo>
                      <a:pt x="1044" y="117"/>
                      <a:pt x="1044" y="99"/>
                      <a:pt x="1044" y="81"/>
                    </a:cubicBezTo>
                    <a:cubicBezTo>
                      <a:pt x="1026" y="19"/>
                      <a:pt x="955" y="1"/>
                      <a:pt x="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57"/>
              <p:cNvSpPr/>
              <p:nvPr/>
            </p:nvSpPr>
            <p:spPr>
              <a:xfrm>
                <a:off x="625593" y="1243588"/>
                <a:ext cx="52447" cy="159569"/>
              </a:xfrm>
              <a:custGeom>
                <a:avLst/>
                <a:gdLst/>
                <a:ahLst/>
                <a:cxnLst/>
                <a:rect l="l" t="t" r="r" b="b"/>
                <a:pathLst>
                  <a:path w="447" h="1360" extrusionOk="0">
                    <a:moveTo>
                      <a:pt x="446" y="0"/>
                    </a:moveTo>
                    <a:lnTo>
                      <a:pt x="446" y="0"/>
                    </a:lnTo>
                    <a:cubicBezTo>
                      <a:pt x="268" y="366"/>
                      <a:pt x="232" y="785"/>
                      <a:pt x="107" y="1169"/>
                    </a:cubicBezTo>
                    <a:cubicBezTo>
                      <a:pt x="99" y="1196"/>
                      <a:pt x="81" y="1231"/>
                      <a:pt x="63" y="1249"/>
                    </a:cubicBezTo>
                    <a:cubicBezTo>
                      <a:pt x="54" y="1254"/>
                      <a:pt x="45" y="1256"/>
                      <a:pt x="36" y="1256"/>
                    </a:cubicBezTo>
                    <a:cubicBezTo>
                      <a:pt x="27" y="1256"/>
                      <a:pt x="18" y="1254"/>
                      <a:pt x="9" y="1249"/>
                    </a:cubicBezTo>
                    <a:cubicBezTo>
                      <a:pt x="9" y="1258"/>
                      <a:pt x="9" y="1258"/>
                      <a:pt x="0" y="1267"/>
                    </a:cubicBezTo>
                    <a:cubicBezTo>
                      <a:pt x="0" y="1294"/>
                      <a:pt x="0" y="1312"/>
                      <a:pt x="9" y="1329"/>
                    </a:cubicBezTo>
                    <a:cubicBezTo>
                      <a:pt x="16" y="1349"/>
                      <a:pt x="33" y="1359"/>
                      <a:pt x="48" y="1359"/>
                    </a:cubicBezTo>
                    <a:cubicBezTo>
                      <a:pt x="53" y="1359"/>
                      <a:pt x="58" y="1358"/>
                      <a:pt x="63" y="1356"/>
                    </a:cubicBezTo>
                    <a:cubicBezTo>
                      <a:pt x="72" y="1356"/>
                      <a:pt x="81" y="1347"/>
                      <a:pt x="90" y="1338"/>
                    </a:cubicBezTo>
                    <a:cubicBezTo>
                      <a:pt x="107" y="1312"/>
                      <a:pt x="125" y="1285"/>
                      <a:pt x="134" y="1249"/>
                    </a:cubicBezTo>
                    <a:cubicBezTo>
                      <a:pt x="161" y="1178"/>
                      <a:pt x="179" y="1106"/>
                      <a:pt x="197" y="1035"/>
                    </a:cubicBezTo>
                    <a:cubicBezTo>
                      <a:pt x="286" y="696"/>
                      <a:pt x="304" y="330"/>
                      <a:pt x="44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57"/>
              <p:cNvSpPr/>
              <p:nvPr/>
            </p:nvSpPr>
            <p:spPr>
              <a:xfrm>
                <a:off x="644366" y="1246639"/>
                <a:ext cx="54558" cy="223396"/>
              </a:xfrm>
              <a:custGeom>
                <a:avLst/>
                <a:gdLst/>
                <a:ahLst/>
                <a:cxnLst/>
                <a:rect l="l" t="t" r="r" b="b"/>
                <a:pathLst>
                  <a:path w="465" h="1904" extrusionOk="0">
                    <a:moveTo>
                      <a:pt x="465" y="1"/>
                    </a:moveTo>
                    <a:cubicBezTo>
                      <a:pt x="322" y="260"/>
                      <a:pt x="278" y="563"/>
                      <a:pt x="242" y="866"/>
                    </a:cubicBezTo>
                    <a:cubicBezTo>
                      <a:pt x="206" y="1161"/>
                      <a:pt x="179" y="1464"/>
                      <a:pt x="81" y="1740"/>
                    </a:cubicBezTo>
                    <a:cubicBezTo>
                      <a:pt x="72" y="1776"/>
                      <a:pt x="46" y="1821"/>
                      <a:pt x="10" y="1821"/>
                    </a:cubicBezTo>
                    <a:lnTo>
                      <a:pt x="1" y="1821"/>
                    </a:lnTo>
                    <a:cubicBezTo>
                      <a:pt x="1" y="1839"/>
                      <a:pt x="10" y="1848"/>
                      <a:pt x="19" y="1865"/>
                    </a:cubicBezTo>
                    <a:cubicBezTo>
                      <a:pt x="28" y="1883"/>
                      <a:pt x="37" y="1892"/>
                      <a:pt x="46" y="1901"/>
                    </a:cubicBezTo>
                    <a:cubicBezTo>
                      <a:pt x="50" y="1903"/>
                      <a:pt x="55" y="1903"/>
                      <a:pt x="59" y="1903"/>
                    </a:cubicBezTo>
                    <a:cubicBezTo>
                      <a:pt x="79" y="1903"/>
                      <a:pt x="93" y="1889"/>
                      <a:pt x="108" y="1874"/>
                    </a:cubicBezTo>
                    <a:cubicBezTo>
                      <a:pt x="153" y="1830"/>
                      <a:pt x="179" y="1767"/>
                      <a:pt x="197" y="1705"/>
                    </a:cubicBezTo>
                    <a:cubicBezTo>
                      <a:pt x="215" y="1616"/>
                      <a:pt x="233" y="1535"/>
                      <a:pt x="242" y="1455"/>
                    </a:cubicBezTo>
                    <a:cubicBezTo>
                      <a:pt x="242" y="1482"/>
                      <a:pt x="242" y="1509"/>
                      <a:pt x="242" y="1535"/>
                    </a:cubicBezTo>
                    <a:cubicBezTo>
                      <a:pt x="251" y="1473"/>
                      <a:pt x="251" y="1410"/>
                      <a:pt x="251" y="1348"/>
                    </a:cubicBezTo>
                    <a:cubicBezTo>
                      <a:pt x="242" y="893"/>
                      <a:pt x="313" y="429"/>
                      <a:pt x="46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57"/>
              <p:cNvSpPr/>
              <p:nvPr/>
            </p:nvSpPr>
            <p:spPr>
              <a:xfrm>
                <a:off x="633924" y="1142803"/>
                <a:ext cx="94333" cy="155345"/>
              </a:xfrm>
              <a:custGeom>
                <a:avLst/>
                <a:gdLst/>
                <a:ahLst/>
                <a:cxnLst/>
                <a:rect l="l" t="t" r="r" b="b"/>
                <a:pathLst>
                  <a:path w="804" h="1324" extrusionOk="0">
                    <a:moveTo>
                      <a:pt x="650" y="1"/>
                    </a:moveTo>
                    <a:cubicBezTo>
                      <a:pt x="609" y="1"/>
                      <a:pt x="568" y="22"/>
                      <a:pt x="536" y="47"/>
                    </a:cubicBezTo>
                    <a:cubicBezTo>
                      <a:pt x="465" y="101"/>
                      <a:pt x="420" y="181"/>
                      <a:pt x="384" y="261"/>
                    </a:cubicBezTo>
                    <a:cubicBezTo>
                      <a:pt x="358" y="333"/>
                      <a:pt x="331" y="395"/>
                      <a:pt x="304" y="458"/>
                    </a:cubicBezTo>
                    <a:cubicBezTo>
                      <a:pt x="313" y="368"/>
                      <a:pt x="322" y="270"/>
                      <a:pt x="331" y="181"/>
                    </a:cubicBezTo>
                    <a:cubicBezTo>
                      <a:pt x="331" y="145"/>
                      <a:pt x="331" y="110"/>
                      <a:pt x="304" y="92"/>
                    </a:cubicBezTo>
                    <a:cubicBezTo>
                      <a:pt x="296" y="87"/>
                      <a:pt x="288" y="85"/>
                      <a:pt x="279" y="85"/>
                    </a:cubicBezTo>
                    <a:cubicBezTo>
                      <a:pt x="257" y="85"/>
                      <a:pt x="234" y="97"/>
                      <a:pt x="215" y="110"/>
                    </a:cubicBezTo>
                    <a:cubicBezTo>
                      <a:pt x="143" y="154"/>
                      <a:pt x="90" y="226"/>
                      <a:pt x="45" y="297"/>
                    </a:cubicBezTo>
                    <a:cubicBezTo>
                      <a:pt x="10" y="377"/>
                      <a:pt x="28" y="440"/>
                      <a:pt x="19" y="520"/>
                    </a:cubicBezTo>
                    <a:cubicBezTo>
                      <a:pt x="10" y="734"/>
                      <a:pt x="1" y="948"/>
                      <a:pt x="54" y="1162"/>
                    </a:cubicBezTo>
                    <a:cubicBezTo>
                      <a:pt x="63" y="1198"/>
                      <a:pt x="90" y="1243"/>
                      <a:pt x="126" y="1243"/>
                    </a:cubicBezTo>
                    <a:cubicBezTo>
                      <a:pt x="152" y="1234"/>
                      <a:pt x="170" y="1207"/>
                      <a:pt x="179" y="1180"/>
                    </a:cubicBezTo>
                    <a:cubicBezTo>
                      <a:pt x="206" y="1118"/>
                      <a:pt x="215" y="1064"/>
                      <a:pt x="233" y="1002"/>
                    </a:cubicBezTo>
                    <a:cubicBezTo>
                      <a:pt x="233" y="1029"/>
                      <a:pt x="242" y="1064"/>
                      <a:pt x="242" y="1091"/>
                    </a:cubicBezTo>
                    <a:cubicBezTo>
                      <a:pt x="251" y="1127"/>
                      <a:pt x="259" y="1154"/>
                      <a:pt x="277" y="1180"/>
                    </a:cubicBezTo>
                    <a:cubicBezTo>
                      <a:pt x="293" y="1196"/>
                      <a:pt x="314" y="1205"/>
                      <a:pt x="333" y="1205"/>
                    </a:cubicBezTo>
                    <a:cubicBezTo>
                      <a:pt x="347" y="1205"/>
                      <a:pt x="359" y="1200"/>
                      <a:pt x="367" y="1189"/>
                    </a:cubicBezTo>
                    <a:cubicBezTo>
                      <a:pt x="375" y="1216"/>
                      <a:pt x="375" y="1252"/>
                      <a:pt x="393" y="1278"/>
                    </a:cubicBezTo>
                    <a:cubicBezTo>
                      <a:pt x="402" y="1305"/>
                      <a:pt x="429" y="1323"/>
                      <a:pt x="465" y="1323"/>
                    </a:cubicBezTo>
                    <a:cubicBezTo>
                      <a:pt x="474" y="1323"/>
                      <a:pt x="491" y="1314"/>
                      <a:pt x="500" y="1305"/>
                    </a:cubicBezTo>
                    <a:cubicBezTo>
                      <a:pt x="581" y="1261"/>
                      <a:pt x="598" y="1162"/>
                      <a:pt x="607" y="1073"/>
                    </a:cubicBezTo>
                    <a:cubicBezTo>
                      <a:pt x="643" y="859"/>
                      <a:pt x="706" y="672"/>
                      <a:pt x="759" y="467"/>
                    </a:cubicBezTo>
                    <a:cubicBezTo>
                      <a:pt x="795" y="351"/>
                      <a:pt x="804" y="226"/>
                      <a:pt x="768" y="110"/>
                    </a:cubicBezTo>
                    <a:cubicBezTo>
                      <a:pt x="759" y="74"/>
                      <a:pt x="732" y="29"/>
                      <a:pt x="697" y="12"/>
                    </a:cubicBezTo>
                    <a:cubicBezTo>
                      <a:pt x="681" y="4"/>
                      <a:pt x="666" y="1"/>
                      <a:pt x="650" y="1"/>
                    </a:cubicBezTo>
                    <a:close/>
                  </a:path>
                </a:pathLst>
              </a:custGeom>
              <a:solidFill>
                <a:srgbClr val="FFA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57"/>
              <p:cNvSpPr/>
              <p:nvPr/>
            </p:nvSpPr>
            <p:spPr>
              <a:xfrm>
                <a:off x="633924" y="1142803"/>
                <a:ext cx="94333" cy="155345"/>
              </a:xfrm>
              <a:custGeom>
                <a:avLst/>
                <a:gdLst/>
                <a:ahLst/>
                <a:cxnLst/>
                <a:rect l="l" t="t" r="r" b="b"/>
                <a:pathLst>
                  <a:path w="804" h="1324" extrusionOk="0">
                    <a:moveTo>
                      <a:pt x="650" y="1"/>
                    </a:moveTo>
                    <a:cubicBezTo>
                      <a:pt x="609" y="1"/>
                      <a:pt x="568" y="22"/>
                      <a:pt x="536" y="47"/>
                    </a:cubicBezTo>
                    <a:cubicBezTo>
                      <a:pt x="465" y="101"/>
                      <a:pt x="420" y="181"/>
                      <a:pt x="384" y="261"/>
                    </a:cubicBezTo>
                    <a:cubicBezTo>
                      <a:pt x="358" y="333"/>
                      <a:pt x="331" y="395"/>
                      <a:pt x="304" y="458"/>
                    </a:cubicBezTo>
                    <a:cubicBezTo>
                      <a:pt x="313" y="368"/>
                      <a:pt x="322" y="270"/>
                      <a:pt x="331" y="181"/>
                    </a:cubicBezTo>
                    <a:cubicBezTo>
                      <a:pt x="331" y="145"/>
                      <a:pt x="331" y="110"/>
                      <a:pt x="304" y="92"/>
                    </a:cubicBezTo>
                    <a:cubicBezTo>
                      <a:pt x="296" y="87"/>
                      <a:pt x="288" y="85"/>
                      <a:pt x="279" y="85"/>
                    </a:cubicBezTo>
                    <a:cubicBezTo>
                      <a:pt x="257" y="85"/>
                      <a:pt x="234" y="97"/>
                      <a:pt x="215" y="110"/>
                    </a:cubicBezTo>
                    <a:cubicBezTo>
                      <a:pt x="143" y="154"/>
                      <a:pt x="90" y="226"/>
                      <a:pt x="45" y="297"/>
                    </a:cubicBezTo>
                    <a:cubicBezTo>
                      <a:pt x="10" y="377"/>
                      <a:pt x="28" y="440"/>
                      <a:pt x="19" y="520"/>
                    </a:cubicBezTo>
                    <a:cubicBezTo>
                      <a:pt x="10" y="734"/>
                      <a:pt x="1" y="948"/>
                      <a:pt x="54" y="1162"/>
                    </a:cubicBezTo>
                    <a:cubicBezTo>
                      <a:pt x="63" y="1198"/>
                      <a:pt x="90" y="1243"/>
                      <a:pt x="126" y="1243"/>
                    </a:cubicBezTo>
                    <a:cubicBezTo>
                      <a:pt x="152" y="1234"/>
                      <a:pt x="170" y="1207"/>
                      <a:pt x="179" y="1180"/>
                    </a:cubicBezTo>
                    <a:cubicBezTo>
                      <a:pt x="206" y="1118"/>
                      <a:pt x="215" y="1064"/>
                      <a:pt x="233" y="1002"/>
                    </a:cubicBezTo>
                    <a:cubicBezTo>
                      <a:pt x="233" y="1029"/>
                      <a:pt x="242" y="1064"/>
                      <a:pt x="242" y="1091"/>
                    </a:cubicBezTo>
                    <a:cubicBezTo>
                      <a:pt x="251" y="1127"/>
                      <a:pt x="259" y="1154"/>
                      <a:pt x="277" y="1180"/>
                    </a:cubicBezTo>
                    <a:cubicBezTo>
                      <a:pt x="293" y="1196"/>
                      <a:pt x="314" y="1205"/>
                      <a:pt x="333" y="1205"/>
                    </a:cubicBezTo>
                    <a:cubicBezTo>
                      <a:pt x="347" y="1205"/>
                      <a:pt x="359" y="1200"/>
                      <a:pt x="367" y="1189"/>
                    </a:cubicBezTo>
                    <a:cubicBezTo>
                      <a:pt x="375" y="1216"/>
                      <a:pt x="375" y="1252"/>
                      <a:pt x="393" y="1278"/>
                    </a:cubicBezTo>
                    <a:cubicBezTo>
                      <a:pt x="402" y="1305"/>
                      <a:pt x="429" y="1323"/>
                      <a:pt x="465" y="1323"/>
                    </a:cubicBezTo>
                    <a:cubicBezTo>
                      <a:pt x="474" y="1323"/>
                      <a:pt x="491" y="1314"/>
                      <a:pt x="500" y="1305"/>
                    </a:cubicBezTo>
                    <a:cubicBezTo>
                      <a:pt x="581" y="1261"/>
                      <a:pt x="598" y="1162"/>
                      <a:pt x="607" y="1073"/>
                    </a:cubicBezTo>
                    <a:cubicBezTo>
                      <a:pt x="643" y="859"/>
                      <a:pt x="706" y="672"/>
                      <a:pt x="759" y="467"/>
                    </a:cubicBezTo>
                    <a:cubicBezTo>
                      <a:pt x="795" y="351"/>
                      <a:pt x="804" y="226"/>
                      <a:pt x="768" y="110"/>
                    </a:cubicBezTo>
                    <a:cubicBezTo>
                      <a:pt x="759" y="74"/>
                      <a:pt x="732" y="29"/>
                      <a:pt x="697" y="12"/>
                    </a:cubicBezTo>
                    <a:cubicBezTo>
                      <a:pt x="681" y="4"/>
                      <a:pt x="666" y="1"/>
                      <a:pt x="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57"/>
              <p:cNvSpPr/>
              <p:nvPr/>
            </p:nvSpPr>
            <p:spPr>
              <a:xfrm>
                <a:off x="673698" y="1184924"/>
                <a:ext cx="13728" cy="107944"/>
              </a:xfrm>
              <a:custGeom>
                <a:avLst/>
                <a:gdLst/>
                <a:ahLst/>
                <a:cxnLst/>
                <a:rect l="l" t="t" r="r" b="b"/>
                <a:pathLst>
                  <a:path w="117" h="920" extrusionOk="0">
                    <a:moveTo>
                      <a:pt x="108" y="1"/>
                    </a:moveTo>
                    <a:cubicBezTo>
                      <a:pt x="72" y="277"/>
                      <a:pt x="36" y="545"/>
                      <a:pt x="1" y="821"/>
                    </a:cubicBezTo>
                    <a:cubicBezTo>
                      <a:pt x="1" y="830"/>
                      <a:pt x="1" y="839"/>
                      <a:pt x="1" y="848"/>
                    </a:cubicBezTo>
                    <a:cubicBezTo>
                      <a:pt x="10" y="839"/>
                      <a:pt x="19" y="839"/>
                      <a:pt x="28" y="830"/>
                    </a:cubicBezTo>
                    <a:cubicBezTo>
                      <a:pt x="36" y="857"/>
                      <a:pt x="36" y="893"/>
                      <a:pt x="54" y="919"/>
                    </a:cubicBezTo>
                    <a:cubicBezTo>
                      <a:pt x="99" y="616"/>
                      <a:pt x="117" y="313"/>
                      <a:pt x="108"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57"/>
              <p:cNvSpPr/>
              <p:nvPr/>
            </p:nvSpPr>
            <p:spPr>
              <a:xfrm>
                <a:off x="639204" y="1188092"/>
                <a:ext cx="22058" cy="100552"/>
              </a:xfrm>
              <a:custGeom>
                <a:avLst/>
                <a:gdLst/>
                <a:ahLst/>
                <a:cxnLst/>
                <a:rect l="l" t="t" r="r" b="b"/>
                <a:pathLst>
                  <a:path w="188" h="857" extrusionOk="0">
                    <a:moveTo>
                      <a:pt x="161" y="0"/>
                    </a:moveTo>
                    <a:cubicBezTo>
                      <a:pt x="143" y="188"/>
                      <a:pt x="125" y="375"/>
                      <a:pt x="98" y="562"/>
                    </a:cubicBezTo>
                    <a:cubicBezTo>
                      <a:pt x="98" y="616"/>
                      <a:pt x="90" y="660"/>
                      <a:pt x="72" y="714"/>
                    </a:cubicBezTo>
                    <a:cubicBezTo>
                      <a:pt x="72" y="723"/>
                      <a:pt x="63" y="732"/>
                      <a:pt x="54" y="741"/>
                    </a:cubicBezTo>
                    <a:cubicBezTo>
                      <a:pt x="49" y="751"/>
                      <a:pt x="37" y="756"/>
                      <a:pt x="25" y="756"/>
                    </a:cubicBezTo>
                    <a:cubicBezTo>
                      <a:pt x="17" y="756"/>
                      <a:pt x="8" y="753"/>
                      <a:pt x="0" y="750"/>
                    </a:cubicBezTo>
                    <a:lnTo>
                      <a:pt x="0" y="750"/>
                    </a:lnTo>
                    <a:cubicBezTo>
                      <a:pt x="9" y="759"/>
                      <a:pt x="9" y="768"/>
                      <a:pt x="9" y="776"/>
                    </a:cubicBezTo>
                    <a:cubicBezTo>
                      <a:pt x="18" y="812"/>
                      <a:pt x="45" y="857"/>
                      <a:pt x="81" y="857"/>
                    </a:cubicBezTo>
                    <a:cubicBezTo>
                      <a:pt x="107" y="848"/>
                      <a:pt x="125" y="821"/>
                      <a:pt x="134" y="794"/>
                    </a:cubicBezTo>
                    <a:cubicBezTo>
                      <a:pt x="152" y="741"/>
                      <a:pt x="170" y="687"/>
                      <a:pt x="188" y="634"/>
                    </a:cubicBezTo>
                    <a:cubicBezTo>
                      <a:pt x="179" y="420"/>
                      <a:pt x="170" y="214"/>
                      <a:pt x="16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57"/>
              <p:cNvSpPr/>
              <p:nvPr/>
            </p:nvSpPr>
            <p:spPr>
              <a:xfrm>
                <a:off x="676866" y="1068064"/>
                <a:ext cx="211546" cy="198640"/>
              </a:xfrm>
              <a:custGeom>
                <a:avLst/>
                <a:gdLst/>
                <a:ahLst/>
                <a:cxnLst/>
                <a:rect l="l" t="t" r="r" b="b"/>
                <a:pathLst>
                  <a:path w="1803" h="1693" extrusionOk="0">
                    <a:moveTo>
                      <a:pt x="1160" y="1"/>
                    </a:moveTo>
                    <a:cubicBezTo>
                      <a:pt x="1003" y="1"/>
                      <a:pt x="842" y="50"/>
                      <a:pt x="794" y="176"/>
                    </a:cubicBezTo>
                    <a:cubicBezTo>
                      <a:pt x="634" y="568"/>
                      <a:pt x="268" y="845"/>
                      <a:pt x="72" y="1228"/>
                    </a:cubicBezTo>
                    <a:cubicBezTo>
                      <a:pt x="45" y="1282"/>
                      <a:pt x="18" y="1353"/>
                      <a:pt x="45" y="1416"/>
                    </a:cubicBezTo>
                    <a:cubicBezTo>
                      <a:pt x="27" y="1434"/>
                      <a:pt x="18" y="1469"/>
                      <a:pt x="9" y="1496"/>
                    </a:cubicBezTo>
                    <a:cubicBezTo>
                      <a:pt x="1" y="1523"/>
                      <a:pt x="1" y="1550"/>
                      <a:pt x="18" y="1576"/>
                    </a:cubicBezTo>
                    <a:cubicBezTo>
                      <a:pt x="27" y="1585"/>
                      <a:pt x="45" y="1585"/>
                      <a:pt x="54" y="1594"/>
                    </a:cubicBezTo>
                    <a:cubicBezTo>
                      <a:pt x="67" y="1596"/>
                      <a:pt x="81" y="1598"/>
                      <a:pt x="94" y="1598"/>
                    </a:cubicBezTo>
                    <a:cubicBezTo>
                      <a:pt x="134" y="1598"/>
                      <a:pt x="172" y="1588"/>
                      <a:pt x="206" y="1567"/>
                    </a:cubicBezTo>
                    <a:cubicBezTo>
                      <a:pt x="259" y="1550"/>
                      <a:pt x="304" y="1514"/>
                      <a:pt x="340" y="1487"/>
                    </a:cubicBezTo>
                    <a:lnTo>
                      <a:pt x="340" y="1487"/>
                    </a:lnTo>
                    <a:cubicBezTo>
                      <a:pt x="322" y="1514"/>
                      <a:pt x="295" y="1550"/>
                      <a:pt x="277" y="1585"/>
                    </a:cubicBezTo>
                    <a:cubicBezTo>
                      <a:pt x="268" y="1594"/>
                      <a:pt x="259" y="1612"/>
                      <a:pt x="259" y="1621"/>
                    </a:cubicBezTo>
                    <a:cubicBezTo>
                      <a:pt x="259" y="1648"/>
                      <a:pt x="268" y="1666"/>
                      <a:pt x="286" y="1675"/>
                    </a:cubicBezTo>
                    <a:cubicBezTo>
                      <a:pt x="313" y="1692"/>
                      <a:pt x="331" y="1692"/>
                      <a:pt x="357" y="1692"/>
                    </a:cubicBezTo>
                    <a:cubicBezTo>
                      <a:pt x="411" y="1692"/>
                      <a:pt x="455" y="1675"/>
                      <a:pt x="500" y="1648"/>
                    </a:cubicBezTo>
                    <a:cubicBezTo>
                      <a:pt x="589" y="1612"/>
                      <a:pt x="670" y="1567"/>
                      <a:pt x="750" y="1505"/>
                    </a:cubicBezTo>
                    <a:lnTo>
                      <a:pt x="750" y="1505"/>
                    </a:lnTo>
                    <a:cubicBezTo>
                      <a:pt x="741" y="1523"/>
                      <a:pt x="750" y="1559"/>
                      <a:pt x="768" y="1567"/>
                    </a:cubicBezTo>
                    <a:cubicBezTo>
                      <a:pt x="777" y="1572"/>
                      <a:pt x="786" y="1574"/>
                      <a:pt x="794" y="1574"/>
                    </a:cubicBezTo>
                    <a:cubicBezTo>
                      <a:pt x="803" y="1574"/>
                      <a:pt x="812" y="1572"/>
                      <a:pt x="821" y="1567"/>
                    </a:cubicBezTo>
                    <a:cubicBezTo>
                      <a:pt x="1035" y="1523"/>
                      <a:pt x="1223" y="1380"/>
                      <a:pt x="1383" y="1237"/>
                    </a:cubicBezTo>
                    <a:cubicBezTo>
                      <a:pt x="1517" y="1139"/>
                      <a:pt x="1633" y="1023"/>
                      <a:pt x="1722" y="881"/>
                    </a:cubicBezTo>
                    <a:cubicBezTo>
                      <a:pt x="1758" y="827"/>
                      <a:pt x="1794" y="756"/>
                      <a:pt x="1794" y="684"/>
                    </a:cubicBezTo>
                    <a:cubicBezTo>
                      <a:pt x="1803" y="604"/>
                      <a:pt x="1776" y="533"/>
                      <a:pt x="1758" y="452"/>
                    </a:cubicBezTo>
                    <a:cubicBezTo>
                      <a:pt x="1722" y="354"/>
                      <a:pt x="1687" y="247"/>
                      <a:pt x="1615" y="167"/>
                    </a:cubicBezTo>
                    <a:cubicBezTo>
                      <a:pt x="1553" y="104"/>
                      <a:pt x="1464" y="60"/>
                      <a:pt x="1374" y="33"/>
                    </a:cubicBezTo>
                    <a:cubicBezTo>
                      <a:pt x="1313" y="13"/>
                      <a:pt x="1237" y="1"/>
                      <a:pt x="1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57"/>
              <p:cNvSpPr/>
              <p:nvPr/>
            </p:nvSpPr>
            <p:spPr>
              <a:xfrm>
                <a:off x="766858" y="1143038"/>
                <a:ext cx="22175" cy="32618"/>
              </a:xfrm>
              <a:custGeom>
                <a:avLst/>
                <a:gdLst/>
                <a:ahLst/>
                <a:cxnLst/>
                <a:rect l="l" t="t" r="r" b="b"/>
                <a:pathLst>
                  <a:path w="189" h="278" extrusionOk="0">
                    <a:moveTo>
                      <a:pt x="188" y="1"/>
                    </a:moveTo>
                    <a:lnTo>
                      <a:pt x="188" y="1"/>
                    </a:lnTo>
                    <a:cubicBezTo>
                      <a:pt x="126" y="90"/>
                      <a:pt x="63" y="188"/>
                      <a:pt x="1" y="277"/>
                    </a:cubicBezTo>
                    <a:cubicBezTo>
                      <a:pt x="63" y="188"/>
                      <a:pt x="126" y="99"/>
                      <a:pt x="188" y="1"/>
                    </a:cubicBezTo>
                    <a:close/>
                  </a:path>
                </a:pathLst>
              </a:custGeom>
              <a:solidFill>
                <a:srgbClr val="E29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57"/>
              <p:cNvSpPr/>
              <p:nvPr/>
            </p:nvSpPr>
            <p:spPr>
              <a:xfrm>
                <a:off x="681090" y="1135763"/>
                <a:ext cx="92221" cy="97384"/>
              </a:xfrm>
              <a:custGeom>
                <a:avLst/>
                <a:gdLst/>
                <a:ahLst/>
                <a:cxnLst/>
                <a:rect l="l" t="t" r="r" b="b"/>
                <a:pathLst>
                  <a:path w="786" h="830" extrusionOk="0">
                    <a:moveTo>
                      <a:pt x="785" y="0"/>
                    </a:moveTo>
                    <a:cubicBezTo>
                      <a:pt x="562" y="223"/>
                      <a:pt x="330" y="455"/>
                      <a:pt x="98" y="678"/>
                    </a:cubicBezTo>
                    <a:cubicBezTo>
                      <a:pt x="72" y="714"/>
                      <a:pt x="36" y="741"/>
                      <a:pt x="0" y="750"/>
                    </a:cubicBezTo>
                    <a:cubicBezTo>
                      <a:pt x="0" y="776"/>
                      <a:pt x="0" y="803"/>
                      <a:pt x="9" y="830"/>
                    </a:cubicBezTo>
                    <a:cubicBezTo>
                      <a:pt x="295" y="589"/>
                      <a:pt x="562" y="304"/>
                      <a:pt x="78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57"/>
              <p:cNvSpPr/>
              <p:nvPr/>
            </p:nvSpPr>
            <p:spPr>
              <a:xfrm>
                <a:off x="678978" y="1175538"/>
                <a:ext cx="87998" cy="80019"/>
              </a:xfrm>
              <a:custGeom>
                <a:avLst/>
                <a:gdLst/>
                <a:ahLst/>
                <a:cxnLst/>
                <a:rect l="l" t="t" r="r" b="b"/>
                <a:pathLst>
                  <a:path w="750" h="682" extrusionOk="0">
                    <a:moveTo>
                      <a:pt x="750" y="0"/>
                    </a:moveTo>
                    <a:cubicBezTo>
                      <a:pt x="696" y="72"/>
                      <a:pt x="634" y="152"/>
                      <a:pt x="571" y="223"/>
                    </a:cubicBezTo>
                    <a:cubicBezTo>
                      <a:pt x="411" y="411"/>
                      <a:pt x="232" y="589"/>
                      <a:pt x="0" y="660"/>
                    </a:cubicBezTo>
                    <a:cubicBezTo>
                      <a:pt x="9" y="669"/>
                      <a:pt x="27" y="669"/>
                      <a:pt x="36" y="678"/>
                    </a:cubicBezTo>
                    <a:cubicBezTo>
                      <a:pt x="49" y="680"/>
                      <a:pt x="63" y="682"/>
                      <a:pt x="76" y="682"/>
                    </a:cubicBezTo>
                    <a:cubicBezTo>
                      <a:pt x="116" y="682"/>
                      <a:pt x="154" y="672"/>
                      <a:pt x="188" y="651"/>
                    </a:cubicBezTo>
                    <a:cubicBezTo>
                      <a:pt x="223" y="643"/>
                      <a:pt x="259" y="616"/>
                      <a:pt x="286" y="598"/>
                    </a:cubicBezTo>
                    <a:cubicBezTo>
                      <a:pt x="446" y="402"/>
                      <a:pt x="607" y="205"/>
                      <a:pt x="75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57"/>
              <p:cNvSpPr/>
              <p:nvPr/>
            </p:nvSpPr>
            <p:spPr>
              <a:xfrm>
                <a:off x="718753" y="1129427"/>
                <a:ext cx="121554" cy="137276"/>
              </a:xfrm>
              <a:custGeom>
                <a:avLst/>
                <a:gdLst/>
                <a:ahLst/>
                <a:cxnLst/>
                <a:rect l="l" t="t" r="r" b="b"/>
                <a:pathLst>
                  <a:path w="1036" h="1170" extrusionOk="0">
                    <a:moveTo>
                      <a:pt x="1035" y="1"/>
                    </a:moveTo>
                    <a:cubicBezTo>
                      <a:pt x="839" y="402"/>
                      <a:pt x="536" y="750"/>
                      <a:pt x="188" y="1036"/>
                    </a:cubicBezTo>
                    <a:cubicBezTo>
                      <a:pt x="134" y="1089"/>
                      <a:pt x="72" y="1134"/>
                      <a:pt x="0" y="1169"/>
                    </a:cubicBezTo>
                    <a:cubicBezTo>
                      <a:pt x="54" y="1160"/>
                      <a:pt x="98" y="1143"/>
                      <a:pt x="143" y="1125"/>
                    </a:cubicBezTo>
                    <a:cubicBezTo>
                      <a:pt x="223" y="1089"/>
                      <a:pt x="304" y="1053"/>
                      <a:pt x="375" y="1000"/>
                    </a:cubicBezTo>
                    <a:cubicBezTo>
                      <a:pt x="446" y="893"/>
                      <a:pt x="536" y="786"/>
                      <a:pt x="625" y="688"/>
                    </a:cubicBezTo>
                    <a:cubicBezTo>
                      <a:pt x="687" y="607"/>
                      <a:pt x="759" y="536"/>
                      <a:pt x="821" y="456"/>
                    </a:cubicBezTo>
                    <a:cubicBezTo>
                      <a:pt x="919" y="331"/>
                      <a:pt x="1000" y="152"/>
                      <a:pt x="103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57"/>
              <p:cNvSpPr/>
              <p:nvPr/>
            </p:nvSpPr>
            <p:spPr>
              <a:xfrm>
                <a:off x="657976" y="1021485"/>
                <a:ext cx="83891" cy="51508"/>
              </a:xfrm>
              <a:custGeom>
                <a:avLst/>
                <a:gdLst/>
                <a:ahLst/>
                <a:cxnLst/>
                <a:rect l="l" t="t" r="r" b="b"/>
                <a:pathLst>
                  <a:path w="715" h="439" extrusionOk="0">
                    <a:moveTo>
                      <a:pt x="126" y="0"/>
                    </a:moveTo>
                    <a:cubicBezTo>
                      <a:pt x="80" y="0"/>
                      <a:pt x="35" y="13"/>
                      <a:pt x="1" y="46"/>
                    </a:cubicBezTo>
                    <a:cubicBezTo>
                      <a:pt x="37" y="82"/>
                      <a:pt x="72" y="127"/>
                      <a:pt x="108" y="162"/>
                    </a:cubicBezTo>
                    <a:cubicBezTo>
                      <a:pt x="144" y="207"/>
                      <a:pt x="188" y="252"/>
                      <a:pt x="233" y="278"/>
                    </a:cubicBezTo>
                    <a:cubicBezTo>
                      <a:pt x="277" y="308"/>
                      <a:pt x="328" y="325"/>
                      <a:pt x="374" y="325"/>
                    </a:cubicBezTo>
                    <a:cubicBezTo>
                      <a:pt x="384" y="325"/>
                      <a:pt x="393" y="325"/>
                      <a:pt x="402" y="323"/>
                    </a:cubicBezTo>
                    <a:cubicBezTo>
                      <a:pt x="411" y="368"/>
                      <a:pt x="447" y="403"/>
                      <a:pt x="492" y="421"/>
                    </a:cubicBezTo>
                    <a:cubicBezTo>
                      <a:pt x="536" y="439"/>
                      <a:pt x="590" y="439"/>
                      <a:pt x="634" y="439"/>
                    </a:cubicBezTo>
                    <a:cubicBezTo>
                      <a:pt x="652" y="439"/>
                      <a:pt x="679" y="430"/>
                      <a:pt x="697" y="421"/>
                    </a:cubicBezTo>
                    <a:cubicBezTo>
                      <a:pt x="715" y="412"/>
                      <a:pt x="715" y="359"/>
                      <a:pt x="706" y="341"/>
                    </a:cubicBezTo>
                    <a:cubicBezTo>
                      <a:pt x="670" y="261"/>
                      <a:pt x="599" y="198"/>
                      <a:pt x="527" y="154"/>
                    </a:cubicBezTo>
                    <a:cubicBezTo>
                      <a:pt x="429" y="91"/>
                      <a:pt x="322" y="29"/>
                      <a:pt x="206" y="11"/>
                    </a:cubicBezTo>
                    <a:cubicBezTo>
                      <a:pt x="180" y="4"/>
                      <a:pt x="153"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57"/>
              <p:cNvSpPr/>
              <p:nvPr/>
            </p:nvSpPr>
            <p:spPr>
              <a:xfrm>
                <a:off x="657976" y="1021485"/>
                <a:ext cx="83891" cy="51508"/>
              </a:xfrm>
              <a:custGeom>
                <a:avLst/>
                <a:gdLst/>
                <a:ahLst/>
                <a:cxnLst/>
                <a:rect l="l" t="t" r="r" b="b"/>
                <a:pathLst>
                  <a:path w="715" h="439" extrusionOk="0">
                    <a:moveTo>
                      <a:pt x="126" y="0"/>
                    </a:moveTo>
                    <a:cubicBezTo>
                      <a:pt x="80" y="0"/>
                      <a:pt x="35" y="13"/>
                      <a:pt x="1" y="46"/>
                    </a:cubicBezTo>
                    <a:cubicBezTo>
                      <a:pt x="19" y="64"/>
                      <a:pt x="37" y="91"/>
                      <a:pt x="63" y="109"/>
                    </a:cubicBezTo>
                    <a:cubicBezTo>
                      <a:pt x="153" y="127"/>
                      <a:pt x="233" y="171"/>
                      <a:pt x="313" y="207"/>
                    </a:cubicBezTo>
                    <a:cubicBezTo>
                      <a:pt x="367" y="234"/>
                      <a:pt x="411" y="261"/>
                      <a:pt x="456" y="287"/>
                    </a:cubicBezTo>
                    <a:cubicBezTo>
                      <a:pt x="474" y="296"/>
                      <a:pt x="483" y="296"/>
                      <a:pt x="501" y="314"/>
                    </a:cubicBezTo>
                    <a:cubicBezTo>
                      <a:pt x="527" y="341"/>
                      <a:pt x="518" y="394"/>
                      <a:pt x="492" y="421"/>
                    </a:cubicBezTo>
                    <a:cubicBezTo>
                      <a:pt x="536" y="439"/>
                      <a:pt x="590" y="439"/>
                      <a:pt x="634" y="439"/>
                    </a:cubicBezTo>
                    <a:cubicBezTo>
                      <a:pt x="652" y="439"/>
                      <a:pt x="679" y="430"/>
                      <a:pt x="697" y="421"/>
                    </a:cubicBezTo>
                    <a:cubicBezTo>
                      <a:pt x="715" y="412"/>
                      <a:pt x="715" y="359"/>
                      <a:pt x="706" y="341"/>
                    </a:cubicBezTo>
                    <a:cubicBezTo>
                      <a:pt x="670" y="261"/>
                      <a:pt x="599" y="198"/>
                      <a:pt x="527" y="154"/>
                    </a:cubicBezTo>
                    <a:cubicBezTo>
                      <a:pt x="429" y="91"/>
                      <a:pt x="322" y="29"/>
                      <a:pt x="206" y="11"/>
                    </a:cubicBezTo>
                    <a:cubicBezTo>
                      <a:pt x="180" y="4"/>
                      <a:pt x="153" y="0"/>
                      <a:pt x="12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57"/>
              <p:cNvSpPr/>
              <p:nvPr/>
            </p:nvSpPr>
            <p:spPr>
              <a:xfrm>
                <a:off x="642372" y="997902"/>
                <a:ext cx="121437" cy="53502"/>
              </a:xfrm>
              <a:custGeom>
                <a:avLst/>
                <a:gdLst/>
                <a:ahLst/>
                <a:cxnLst/>
                <a:rect l="l" t="t" r="r" b="b"/>
                <a:pathLst>
                  <a:path w="1035" h="456" extrusionOk="0">
                    <a:moveTo>
                      <a:pt x="684" y="1"/>
                    </a:moveTo>
                    <a:cubicBezTo>
                      <a:pt x="638" y="1"/>
                      <a:pt x="591" y="5"/>
                      <a:pt x="544" y="16"/>
                    </a:cubicBezTo>
                    <a:cubicBezTo>
                      <a:pt x="348" y="33"/>
                      <a:pt x="143" y="78"/>
                      <a:pt x="0" y="221"/>
                    </a:cubicBezTo>
                    <a:cubicBezTo>
                      <a:pt x="13" y="220"/>
                      <a:pt x="26" y="220"/>
                      <a:pt x="39" y="220"/>
                    </a:cubicBezTo>
                    <a:cubicBezTo>
                      <a:pt x="177" y="220"/>
                      <a:pt x="315" y="263"/>
                      <a:pt x="437" y="337"/>
                    </a:cubicBezTo>
                    <a:cubicBezTo>
                      <a:pt x="491" y="372"/>
                      <a:pt x="535" y="417"/>
                      <a:pt x="589" y="435"/>
                    </a:cubicBezTo>
                    <a:cubicBezTo>
                      <a:pt x="625" y="449"/>
                      <a:pt x="663" y="456"/>
                      <a:pt x="701" y="456"/>
                    </a:cubicBezTo>
                    <a:cubicBezTo>
                      <a:pt x="804" y="456"/>
                      <a:pt x="910" y="406"/>
                      <a:pt x="981" y="328"/>
                    </a:cubicBezTo>
                    <a:cubicBezTo>
                      <a:pt x="1035" y="274"/>
                      <a:pt x="1026" y="176"/>
                      <a:pt x="973" y="114"/>
                    </a:cubicBezTo>
                    <a:cubicBezTo>
                      <a:pt x="928" y="51"/>
                      <a:pt x="857" y="16"/>
                      <a:pt x="776" y="7"/>
                    </a:cubicBezTo>
                    <a:cubicBezTo>
                      <a:pt x="747" y="3"/>
                      <a:pt x="716" y="1"/>
                      <a:pt x="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798" name="Google Shape;4798;p57"/>
              <p:cNvSpPr/>
              <p:nvPr/>
            </p:nvSpPr>
            <p:spPr>
              <a:xfrm>
                <a:off x="644366" y="997784"/>
                <a:ext cx="110056" cy="26165"/>
              </a:xfrm>
              <a:custGeom>
                <a:avLst/>
                <a:gdLst/>
                <a:ahLst/>
                <a:cxnLst/>
                <a:rect l="l" t="t" r="r" b="b"/>
                <a:pathLst>
                  <a:path w="938" h="223" extrusionOk="0">
                    <a:moveTo>
                      <a:pt x="647" y="1"/>
                    </a:moveTo>
                    <a:cubicBezTo>
                      <a:pt x="608" y="1"/>
                      <a:pt x="567" y="3"/>
                      <a:pt x="527" y="8"/>
                    </a:cubicBezTo>
                    <a:cubicBezTo>
                      <a:pt x="340" y="34"/>
                      <a:pt x="144" y="79"/>
                      <a:pt x="1" y="204"/>
                    </a:cubicBezTo>
                    <a:cubicBezTo>
                      <a:pt x="59" y="187"/>
                      <a:pt x="124" y="177"/>
                      <a:pt x="189" y="177"/>
                    </a:cubicBezTo>
                    <a:cubicBezTo>
                      <a:pt x="225" y="177"/>
                      <a:pt x="261" y="180"/>
                      <a:pt x="295" y="186"/>
                    </a:cubicBezTo>
                    <a:cubicBezTo>
                      <a:pt x="376" y="195"/>
                      <a:pt x="465" y="222"/>
                      <a:pt x="545" y="222"/>
                    </a:cubicBezTo>
                    <a:cubicBezTo>
                      <a:pt x="557" y="222"/>
                      <a:pt x="569" y="223"/>
                      <a:pt x="581" y="223"/>
                    </a:cubicBezTo>
                    <a:cubicBezTo>
                      <a:pt x="711" y="223"/>
                      <a:pt x="840" y="178"/>
                      <a:pt x="938" y="88"/>
                    </a:cubicBezTo>
                    <a:cubicBezTo>
                      <a:pt x="893" y="43"/>
                      <a:pt x="831" y="17"/>
                      <a:pt x="759" y="8"/>
                    </a:cubicBezTo>
                    <a:cubicBezTo>
                      <a:pt x="724" y="3"/>
                      <a:pt x="686" y="1"/>
                      <a:pt x="647" y="1"/>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57"/>
              <p:cNvSpPr/>
              <p:nvPr/>
            </p:nvSpPr>
            <p:spPr>
              <a:xfrm>
                <a:off x="703031" y="972793"/>
                <a:ext cx="208378" cy="223044"/>
              </a:xfrm>
              <a:custGeom>
                <a:avLst/>
                <a:gdLst/>
                <a:ahLst/>
                <a:cxnLst/>
                <a:rect l="l" t="t" r="r" b="b"/>
                <a:pathLst>
                  <a:path w="1776" h="1901" extrusionOk="0">
                    <a:moveTo>
                      <a:pt x="625" y="1"/>
                    </a:moveTo>
                    <a:cubicBezTo>
                      <a:pt x="544" y="1"/>
                      <a:pt x="463" y="14"/>
                      <a:pt x="384" y="42"/>
                    </a:cubicBezTo>
                    <a:cubicBezTo>
                      <a:pt x="331" y="60"/>
                      <a:pt x="286" y="78"/>
                      <a:pt x="241" y="105"/>
                    </a:cubicBezTo>
                    <a:cubicBezTo>
                      <a:pt x="170" y="140"/>
                      <a:pt x="72" y="158"/>
                      <a:pt x="36" y="230"/>
                    </a:cubicBezTo>
                    <a:cubicBezTo>
                      <a:pt x="1" y="301"/>
                      <a:pt x="1" y="390"/>
                      <a:pt x="36" y="453"/>
                    </a:cubicBezTo>
                    <a:cubicBezTo>
                      <a:pt x="72" y="515"/>
                      <a:pt x="134" y="560"/>
                      <a:pt x="179" y="613"/>
                    </a:cubicBezTo>
                    <a:cubicBezTo>
                      <a:pt x="232" y="667"/>
                      <a:pt x="304" y="747"/>
                      <a:pt x="259" y="809"/>
                    </a:cubicBezTo>
                    <a:cubicBezTo>
                      <a:pt x="152" y="988"/>
                      <a:pt x="63" y="1068"/>
                      <a:pt x="27" y="1282"/>
                    </a:cubicBezTo>
                    <a:cubicBezTo>
                      <a:pt x="18" y="1309"/>
                      <a:pt x="18" y="1354"/>
                      <a:pt x="45" y="1371"/>
                    </a:cubicBezTo>
                    <a:cubicBezTo>
                      <a:pt x="59" y="1386"/>
                      <a:pt x="78" y="1391"/>
                      <a:pt x="98" y="1391"/>
                    </a:cubicBezTo>
                    <a:cubicBezTo>
                      <a:pt x="128" y="1391"/>
                      <a:pt x="161" y="1379"/>
                      <a:pt x="188" y="1362"/>
                    </a:cubicBezTo>
                    <a:cubicBezTo>
                      <a:pt x="340" y="1264"/>
                      <a:pt x="464" y="1131"/>
                      <a:pt x="545" y="970"/>
                    </a:cubicBezTo>
                    <a:lnTo>
                      <a:pt x="545" y="970"/>
                    </a:lnTo>
                    <a:cubicBezTo>
                      <a:pt x="482" y="1166"/>
                      <a:pt x="438" y="1380"/>
                      <a:pt x="411" y="1594"/>
                    </a:cubicBezTo>
                    <a:cubicBezTo>
                      <a:pt x="393" y="1657"/>
                      <a:pt x="393" y="1728"/>
                      <a:pt x="411" y="1791"/>
                    </a:cubicBezTo>
                    <a:cubicBezTo>
                      <a:pt x="420" y="1826"/>
                      <a:pt x="438" y="1862"/>
                      <a:pt x="473" y="1871"/>
                    </a:cubicBezTo>
                    <a:cubicBezTo>
                      <a:pt x="500" y="1871"/>
                      <a:pt x="518" y="1853"/>
                      <a:pt x="545" y="1844"/>
                    </a:cubicBezTo>
                    <a:cubicBezTo>
                      <a:pt x="625" y="1782"/>
                      <a:pt x="687" y="1693"/>
                      <a:pt x="714" y="1594"/>
                    </a:cubicBezTo>
                    <a:lnTo>
                      <a:pt x="714" y="1594"/>
                    </a:lnTo>
                    <a:cubicBezTo>
                      <a:pt x="705" y="1684"/>
                      <a:pt x="687" y="1773"/>
                      <a:pt x="723" y="1862"/>
                    </a:cubicBezTo>
                    <a:cubicBezTo>
                      <a:pt x="732" y="1871"/>
                      <a:pt x="741" y="1889"/>
                      <a:pt x="750" y="1898"/>
                    </a:cubicBezTo>
                    <a:cubicBezTo>
                      <a:pt x="755" y="1899"/>
                      <a:pt x="760" y="1900"/>
                      <a:pt x="765" y="1900"/>
                    </a:cubicBezTo>
                    <a:cubicBezTo>
                      <a:pt x="786" y="1900"/>
                      <a:pt x="807" y="1886"/>
                      <a:pt x="821" y="1871"/>
                    </a:cubicBezTo>
                    <a:cubicBezTo>
                      <a:pt x="884" y="1817"/>
                      <a:pt x="928" y="1737"/>
                      <a:pt x="955" y="1657"/>
                    </a:cubicBezTo>
                    <a:cubicBezTo>
                      <a:pt x="991" y="1568"/>
                      <a:pt x="1009" y="1487"/>
                      <a:pt x="1044" y="1407"/>
                    </a:cubicBezTo>
                    <a:lnTo>
                      <a:pt x="1044" y="1407"/>
                    </a:lnTo>
                    <a:cubicBezTo>
                      <a:pt x="1026" y="1514"/>
                      <a:pt x="1026" y="1621"/>
                      <a:pt x="1018" y="1728"/>
                    </a:cubicBezTo>
                    <a:cubicBezTo>
                      <a:pt x="1018" y="1755"/>
                      <a:pt x="1018" y="1791"/>
                      <a:pt x="1026" y="1817"/>
                    </a:cubicBezTo>
                    <a:cubicBezTo>
                      <a:pt x="1035" y="1844"/>
                      <a:pt x="1053" y="1871"/>
                      <a:pt x="1080" y="1871"/>
                    </a:cubicBezTo>
                    <a:cubicBezTo>
                      <a:pt x="1085" y="1872"/>
                      <a:pt x="1090" y="1873"/>
                      <a:pt x="1095" y="1873"/>
                    </a:cubicBezTo>
                    <a:cubicBezTo>
                      <a:pt x="1125" y="1873"/>
                      <a:pt x="1154" y="1851"/>
                      <a:pt x="1169" y="1835"/>
                    </a:cubicBezTo>
                    <a:cubicBezTo>
                      <a:pt x="1249" y="1755"/>
                      <a:pt x="1294" y="1648"/>
                      <a:pt x="1330" y="1550"/>
                    </a:cubicBezTo>
                    <a:lnTo>
                      <a:pt x="1330" y="1550"/>
                    </a:lnTo>
                    <a:cubicBezTo>
                      <a:pt x="1321" y="1594"/>
                      <a:pt x="1330" y="1648"/>
                      <a:pt x="1365" y="1684"/>
                    </a:cubicBezTo>
                    <a:cubicBezTo>
                      <a:pt x="1374" y="1693"/>
                      <a:pt x="1383" y="1701"/>
                      <a:pt x="1401" y="1701"/>
                    </a:cubicBezTo>
                    <a:cubicBezTo>
                      <a:pt x="1405" y="1703"/>
                      <a:pt x="1408" y="1703"/>
                      <a:pt x="1412" y="1703"/>
                    </a:cubicBezTo>
                    <a:cubicBezTo>
                      <a:pt x="1435" y="1703"/>
                      <a:pt x="1457" y="1680"/>
                      <a:pt x="1473" y="1657"/>
                    </a:cubicBezTo>
                    <a:cubicBezTo>
                      <a:pt x="1517" y="1586"/>
                      <a:pt x="1544" y="1505"/>
                      <a:pt x="1544" y="1416"/>
                    </a:cubicBezTo>
                    <a:cubicBezTo>
                      <a:pt x="1544" y="1478"/>
                      <a:pt x="1553" y="1532"/>
                      <a:pt x="1571" y="1594"/>
                    </a:cubicBezTo>
                    <a:cubicBezTo>
                      <a:pt x="1580" y="1621"/>
                      <a:pt x="1588" y="1648"/>
                      <a:pt x="1615" y="1657"/>
                    </a:cubicBezTo>
                    <a:cubicBezTo>
                      <a:pt x="1625" y="1662"/>
                      <a:pt x="1635" y="1664"/>
                      <a:pt x="1645" y="1664"/>
                    </a:cubicBezTo>
                    <a:cubicBezTo>
                      <a:pt x="1670" y="1664"/>
                      <a:pt x="1694" y="1649"/>
                      <a:pt x="1713" y="1630"/>
                    </a:cubicBezTo>
                    <a:cubicBezTo>
                      <a:pt x="1731" y="1603"/>
                      <a:pt x="1740" y="1568"/>
                      <a:pt x="1740" y="1532"/>
                    </a:cubicBezTo>
                    <a:cubicBezTo>
                      <a:pt x="1767" y="1389"/>
                      <a:pt x="1776" y="1247"/>
                      <a:pt x="1776" y="1104"/>
                    </a:cubicBezTo>
                    <a:cubicBezTo>
                      <a:pt x="1767" y="1023"/>
                      <a:pt x="1758" y="943"/>
                      <a:pt x="1740" y="863"/>
                    </a:cubicBezTo>
                    <a:cubicBezTo>
                      <a:pt x="1696" y="720"/>
                      <a:pt x="1597" y="595"/>
                      <a:pt x="1499" y="470"/>
                    </a:cubicBezTo>
                    <a:cubicBezTo>
                      <a:pt x="1374" y="310"/>
                      <a:pt x="1169" y="158"/>
                      <a:pt x="982" y="78"/>
                    </a:cubicBezTo>
                    <a:cubicBezTo>
                      <a:pt x="869" y="30"/>
                      <a:pt x="747" y="1"/>
                      <a:pt x="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57"/>
              <p:cNvSpPr/>
              <p:nvPr/>
            </p:nvSpPr>
            <p:spPr>
              <a:xfrm>
                <a:off x="704087" y="998488"/>
                <a:ext cx="77555" cy="71454"/>
              </a:xfrm>
              <a:custGeom>
                <a:avLst/>
                <a:gdLst/>
                <a:ahLst/>
                <a:cxnLst/>
                <a:rect l="l" t="t" r="r" b="b"/>
                <a:pathLst>
                  <a:path w="661" h="609" extrusionOk="0">
                    <a:moveTo>
                      <a:pt x="350" y="0"/>
                    </a:moveTo>
                    <a:cubicBezTo>
                      <a:pt x="228" y="0"/>
                      <a:pt x="107" y="44"/>
                      <a:pt x="0" y="118"/>
                    </a:cubicBezTo>
                    <a:cubicBezTo>
                      <a:pt x="0" y="162"/>
                      <a:pt x="9" y="198"/>
                      <a:pt x="27" y="234"/>
                    </a:cubicBezTo>
                    <a:cubicBezTo>
                      <a:pt x="63" y="296"/>
                      <a:pt x="125" y="341"/>
                      <a:pt x="170" y="394"/>
                    </a:cubicBezTo>
                    <a:cubicBezTo>
                      <a:pt x="223" y="448"/>
                      <a:pt x="295" y="528"/>
                      <a:pt x="250" y="590"/>
                    </a:cubicBezTo>
                    <a:cubicBezTo>
                      <a:pt x="250" y="590"/>
                      <a:pt x="250" y="599"/>
                      <a:pt x="241" y="608"/>
                    </a:cubicBezTo>
                    <a:cubicBezTo>
                      <a:pt x="268" y="590"/>
                      <a:pt x="295" y="581"/>
                      <a:pt x="322" y="564"/>
                    </a:cubicBezTo>
                    <a:cubicBezTo>
                      <a:pt x="411" y="528"/>
                      <a:pt x="500" y="483"/>
                      <a:pt x="562" y="412"/>
                    </a:cubicBezTo>
                    <a:cubicBezTo>
                      <a:pt x="634" y="341"/>
                      <a:pt x="661" y="234"/>
                      <a:pt x="625" y="144"/>
                    </a:cubicBezTo>
                    <a:cubicBezTo>
                      <a:pt x="589" y="55"/>
                      <a:pt x="482" y="11"/>
                      <a:pt x="384" y="2"/>
                    </a:cubicBezTo>
                    <a:cubicBezTo>
                      <a:pt x="373" y="1"/>
                      <a:pt x="361" y="0"/>
                      <a:pt x="35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57"/>
              <p:cNvSpPr/>
              <p:nvPr/>
            </p:nvSpPr>
            <p:spPr>
              <a:xfrm>
                <a:off x="729195" y="1004003"/>
                <a:ext cx="37780" cy="70046"/>
              </a:xfrm>
              <a:custGeom>
                <a:avLst/>
                <a:gdLst/>
                <a:ahLst/>
                <a:cxnLst/>
                <a:rect l="l" t="t" r="r" b="b"/>
                <a:pathLst>
                  <a:path w="322" h="597" extrusionOk="0">
                    <a:moveTo>
                      <a:pt x="129" y="0"/>
                    </a:moveTo>
                    <a:cubicBezTo>
                      <a:pt x="108" y="0"/>
                      <a:pt x="88" y="5"/>
                      <a:pt x="72" y="17"/>
                    </a:cubicBezTo>
                    <a:cubicBezTo>
                      <a:pt x="45" y="35"/>
                      <a:pt x="27" y="62"/>
                      <a:pt x="18" y="97"/>
                    </a:cubicBezTo>
                    <a:cubicBezTo>
                      <a:pt x="1" y="133"/>
                      <a:pt x="1" y="178"/>
                      <a:pt x="9" y="222"/>
                    </a:cubicBezTo>
                    <a:cubicBezTo>
                      <a:pt x="18" y="267"/>
                      <a:pt x="36" y="303"/>
                      <a:pt x="54" y="347"/>
                    </a:cubicBezTo>
                    <a:cubicBezTo>
                      <a:pt x="63" y="392"/>
                      <a:pt x="72" y="436"/>
                      <a:pt x="54" y="472"/>
                    </a:cubicBezTo>
                    <a:cubicBezTo>
                      <a:pt x="54" y="481"/>
                      <a:pt x="54" y="481"/>
                      <a:pt x="45" y="490"/>
                    </a:cubicBezTo>
                    <a:cubicBezTo>
                      <a:pt x="54" y="508"/>
                      <a:pt x="54" y="526"/>
                      <a:pt x="36" y="543"/>
                    </a:cubicBezTo>
                    <a:cubicBezTo>
                      <a:pt x="27" y="561"/>
                      <a:pt x="18" y="579"/>
                      <a:pt x="1" y="597"/>
                    </a:cubicBezTo>
                    <a:cubicBezTo>
                      <a:pt x="63" y="561"/>
                      <a:pt x="125" y="526"/>
                      <a:pt x="179" y="472"/>
                    </a:cubicBezTo>
                    <a:cubicBezTo>
                      <a:pt x="268" y="383"/>
                      <a:pt x="322" y="258"/>
                      <a:pt x="286" y="133"/>
                    </a:cubicBezTo>
                    <a:cubicBezTo>
                      <a:pt x="277" y="88"/>
                      <a:pt x="241" y="44"/>
                      <a:pt x="206" y="17"/>
                    </a:cubicBezTo>
                    <a:cubicBezTo>
                      <a:pt x="181" y="7"/>
                      <a:pt x="154" y="0"/>
                      <a:pt x="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57"/>
              <p:cNvSpPr/>
              <p:nvPr/>
            </p:nvSpPr>
            <p:spPr>
              <a:xfrm>
                <a:off x="791966" y="1054102"/>
                <a:ext cx="27338" cy="33556"/>
              </a:xfrm>
              <a:custGeom>
                <a:avLst/>
                <a:gdLst/>
                <a:ahLst/>
                <a:cxnLst/>
                <a:rect l="l" t="t" r="r" b="b"/>
                <a:pathLst>
                  <a:path w="233" h="286" extrusionOk="0">
                    <a:moveTo>
                      <a:pt x="28" y="63"/>
                    </a:moveTo>
                    <a:cubicBezTo>
                      <a:pt x="22" y="74"/>
                      <a:pt x="19" y="86"/>
                      <a:pt x="18" y="99"/>
                    </a:cubicBezTo>
                    <a:lnTo>
                      <a:pt x="18" y="99"/>
                    </a:lnTo>
                    <a:cubicBezTo>
                      <a:pt x="21" y="88"/>
                      <a:pt x="24" y="76"/>
                      <a:pt x="28" y="63"/>
                    </a:cubicBezTo>
                    <a:close/>
                    <a:moveTo>
                      <a:pt x="233" y="0"/>
                    </a:moveTo>
                    <a:cubicBezTo>
                      <a:pt x="206" y="72"/>
                      <a:pt x="170" y="125"/>
                      <a:pt x="126" y="188"/>
                    </a:cubicBezTo>
                    <a:cubicBezTo>
                      <a:pt x="117" y="197"/>
                      <a:pt x="108" y="215"/>
                      <a:pt x="99" y="223"/>
                    </a:cubicBezTo>
                    <a:cubicBezTo>
                      <a:pt x="90" y="228"/>
                      <a:pt x="81" y="230"/>
                      <a:pt x="73" y="230"/>
                    </a:cubicBezTo>
                    <a:cubicBezTo>
                      <a:pt x="66" y="230"/>
                      <a:pt x="59" y="228"/>
                      <a:pt x="54" y="223"/>
                    </a:cubicBezTo>
                    <a:cubicBezTo>
                      <a:pt x="37" y="215"/>
                      <a:pt x="28" y="206"/>
                      <a:pt x="28" y="188"/>
                    </a:cubicBezTo>
                    <a:cubicBezTo>
                      <a:pt x="21" y="157"/>
                      <a:pt x="15" y="127"/>
                      <a:pt x="18" y="99"/>
                    </a:cubicBezTo>
                    <a:lnTo>
                      <a:pt x="18" y="99"/>
                    </a:lnTo>
                    <a:cubicBezTo>
                      <a:pt x="12" y="119"/>
                      <a:pt x="6" y="138"/>
                      <a:pt x="1" y="161"/>
                    </a:cubicBezTo>
                    <a:cubicBezTo>
                      <a:pt x="1" y="188"/>
                      <a:pt x="1" y="215"/>
                      <a:pt x="19" y="241"/>
                    </a:cubicBezTo>
                    <a:cubicBezTo>
                      <a:pt x="28" y="268"/>
                      <a:pt x="54" y="286"/>
                      <a:pt x="81" y="286"/>
                    </a:cubicBezTo>
                    <a:cubicBezTo>
                      <a:pt x="117" y="286"/>
                      <a:pt x="144" y="259"/>
                      <a:pt x="161" y="223"/>
                    </a:cubicBezTo>
                    <a:cubicBezTo>
                      <a:pt x="206" y="161"/>
                      <a:pt x="233" y="81"/>
                      <a:pt x="233"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57"/>
              <p:cNvSpPr/>
              <p:nvPr/>
            </p:nvSpPr>
            <p:spPr>
              <a:xfrm>
                <a:off x="834909" y="1067712"/>
                <a:ext cx="24170" cy="48575"/>
              </a:xfrm>
              <a:custGeom>
                <a:avLst/>
                <a:gdLst/>
                <a:ahLst/>
                <a:cxnLst/>
                <a:rect l="l" t="t" r="r" b="b"/>
                <a:pathLst>
                  <a:path w="206" h="414" extrusionOk="0">
                    <a:moveTo>
                      <a:pt x="179" y="0"/>
                    </a:moveTo>
                    <a:lnTo>
                      <a:pt x="179" y="0"/>
                    </a:lnTo>
                    <a:cubicBezTo>
                      <a:pt x="188" y="99"/>
                      <a:pt x="170" y="161"/>
                      <a:pt x="143" y="259"/>
                    </a:cubicBezTo>
                    <a:cubicBezTo>
                      <a:pt x="143" y="277"/>
                      <a:pt x="134" y="304"/>
                      <a:pt x="117" y="313"/>
                    </a:cubicBezTo>
                    <a:cubicBezTo>
                      <a:pt x="110" y="326"/>
                      <a:pt x="94" y="334"/>
                      <a:pt x="79" y="334"/>
                    </a:cubicBezTo>
                    <a:cubicBezTo>
                      <a:pt x="73" y="334"/>
                      <a:pt x="68" y="333"/>
                      <a:pt x="63" y="330"/>
                    </a:cubicBezTo>
                    <a:cubicBezTo>
                      <a:pt x="45" y="330"/>
                      <a:pt x="36" y="313"/>
                      <a:pt x="36" y="295"/>
                    </a:cubicBezTo>
                    <a:cubicBezTo>
                      <a:pt x="27" y="277"/>
                      <a:pt x="27" y="241"/>
                      <a:pt x="27" y="214"/>
                    </a:cubicBezTo>
                    <a:cubicBezTo>
                      <a:pt x="27" y="170"/>
                      <a:pt x="18" y="125"/>
                      <a:pt x="27" y="81"/>
                    </a:cubicBezTo>
                    <a:lnTo>
                      <a:pt x="27" y="81"/>
                    </a:lnTo>
                    <a:cubicBezTo>
                      <a:pt x="10" y="161"/>
                      <a:pt x="1" y="232"/>
                      <a:pt x="1" y="313"/>
                    </a:cubicBezTo>
                    <a:cubicBezTo>
                      <a:pt x="10" y="357"/>
                      <a:pt x="18" y="402"/>
                      <a:pt x="63" y="411"/>
                    </a:cubicBezTo>
                    <a:cubicBezTo>
                      <a:pt x="68" y="412"/>
                      <a:pt x="73" y="413"/>
                      <a:pt x="78" y="413"/>
                    </a:cubicBezTo>
                    <a:cubicBezTo>
                      <a:pt x="102" y="413"/>
                      <a:pt x="129" y="397"/>
                      <a:pt x="143" y="375"/>
                    </a:cubicBezTo>
                    <a:cubicBezTo>
                      <a:pt x="179" y="330"/>
                      <a:pt x="188" y="268"/>
                      <a:pt x="197" y="214"/>
                    </a:cubicBezTo>
                    <a:cubicBezTo>
                      <a:pt x="197" y="143"/>
                      <a:pt x="206" y="72"/>
                      <a:pt x="179"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57"/>
              <p:cNvSpPr/>
              <p:nvPr/>
            </p:nvSpPr>
            <p:spPr>
              <a:xfrm>
                <a:off x="737525" y="1024770"/>
                <a:ext cx="13728" cy="7509"/>
              </a:xfrm>
              <a:custGeom>
                <a:avLst/>
                <a:gdLst/>
                <a:ahLst/>
                <a:cxnLst/>
                <a:rect l="l" t="t" r="r" b="b"/>
                <a:pathLst>
                  <a:path w="117" h="64" extrusionOk="0">
                    <a:moveTo>
                      <a:pt x="54" y="1"/>
                    </a:moveTo>
                    <a:cubicBezTo>
                      <a:pt x="19" y="1"/>
                      <a:pt x="1" y="18"/>
                      <a:pt x="1" y="36"/>
                    </a:cubicBezTo>
                    <a:cubicBezTo>
                      <a:pt x="1" y="54"/>
                      <a:pt x="28" y="63"/>
                      <a:pt x="54" y="63"/>
                    </a:cubicBezTo>
                    <a:cubicBezTo>
                      <a:pt x="90" y="54"/>
                      <a:pt x="117" y="45"/>
                      <a:pt x="108" y="27"/>
                    </a:cubicBezTo>
                    <a:cubicBezTo>
                      <a:pt x="108" y="10"/>
                      <a:pt x="81"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57"/>
              <p:cNvSpPr/>
              <p:nvPr/>
            </p:nvSpPr>
            <p:spPr>
              <a:xfrm>
                <a:off x="624537" y="1064662"/>
                <a:ext cx="157105" cy="170832"/>
              </a:xfrm>
              <a:custGeom>
                <a:avLst/>
                <a:gdLst/>
                <a:ahLst/>
                <a:cxnLst/>
                <a:rect l="l" t="t" r="r" b="b"/>
                <a:pathLst>
                  <a:path w="1339" h="1456" extrusionOk="0">
                    <a:moveTo>
                      <a:pt x="1059" y="1"/>
                    </a:moveTo>
                    <a:cubicBezTo>
                      <a:pt x="1023" y="1"/>
                      <a:pt x="988" y="5"/>
                      <a:pt x="964" y="17"/>
                    </a:cubicBezTo>
                    <a:cubicBezTo>
                      <a:pt x="562" y="240"/>
                      <a:pt x="250" y="597"/>
                      <a:pt x="81" y="1026"/>
                    </a:cubicBezTo>
                    <a:cubicBezTo>
                      <a:pt x="54" y="1088"/>
                      <a:pt x="36" y="1159"/>
                      <a:pt x="18" y="1231"/>
                    </a:cubicBezTo>
                    <a:cubicBezTo>
                      <a:pt x="9" y="1293"/>
                      <a:pt x="0" y="1365"/>
                      <a:pt x="27" y="1427"/>
                    </a:cubicBezTo>
                    <a:cubicBezTo>
                      <a:pt x="27" y="1436"/>
                      <a:pt x="36" y="1445"/>
                      <a:pt x="45" y="1454"/>
                    </a:cubicBezTo>
                    <a:cubicBezTo>
                      <a:pt x="48" y="1455"/>
                      <a:pt x="50" y="1456"/>
                      <a:pt x="52" y="1456"/>
                    </a:cubicBezTo>
                    <a:cubicBezTo>
                      <a:pt x="68" y="1456"/>
                      <a:pt x="82" y="1433"/>
                      <a:pt x="90" y="1418"/>
                    </a:cubicBezTo>
                    <a:cubicBezTo>
                      <a:pt x="161" y="1249"/>
                      <a:pt x="232" y="1070"/>
                      <a:pt x="304" y="901"/>
                    </a:cubicBezTo>
                    <a:lnTo>
                      <a:pt x="304" y="901"/>
                    </a:lnTo>
                    <a:cubicBezTo>
                      <a:pt x="268" y="1017"/>
                      <a:pt x="295" y="1142"/>
                      <a:pt x="339" y="1257"/>
                    </a:cubicBezTo>
                    <a:cubicBezTo>
                      <a:pt x="348" y="1275"/>
                      <a:pt x="357" y="1293"/>
                      <a:pt x="375" y="1293"/>
                    </a:cubicBezTo>
                    <a:cubicBezTo>
                      <a:pt x="402" y="1293"/>
                      <a:pt x="411" y="1266"/>
                      <a:pt x="420" y="1249"/>
                    </a:cubicBezTo>
                    <a:cubicBezTo>
                      <a:pt x="482" y="1079"/>
                      <a:pt x="527" y="910"/>
                      <a:pt x="554" y="731"/>
                    </a:cubicBezTo>
                    <a:lnTo>
                      <a:pt x="554" y="731"/>
                    </a:lnTo>
                    <a:cubicBezTo>
                      <a:pt x="545" y="856"/>
                      <a:pt x="554" y="999"/>
                      <a:pt x="625" y="1088"/>
                    </a:cubicBezTo>
                    <a:cubicBezTo>
                      <a:pt x="634" y="1097"/>
                      <a:pt x="652" y="1106"/>
                      <a:pt x="661" y="1106"/>
                    </a:cubicBezTo>
                    <a:cubicBezTo>
                      <a:pt x="666" y="1108"/>
                      <a:pt x="670" y="1110"/>
                      <a:pt x="674" y="1110"/>
                    </a:cubicBezTo>
                    <a:cubicBezTo>
                      <a:pt x="684" y="1110"/>
                      <a:pt x="693" y="1103"/>
                      <a:pt x="705" y="1097"/>
                    </a:cubicBezTo>
                    <a:cubicBezTo>
                      <a:pt x="786" y="1043"/>
                      <a:pt x="857" y="954"/>
                      <a:pt x="919" y="883"/>
                    </a:cubicBezTo>
                    <a:cubicBezTo>
                      <a:pt x="991" y="794"/>
                      <a:pt x="1062" y="704"/>
                      <a:pt x="1133" y="615"/>
                    </a:cubicBezTo>
                    <a:cubicBezTo>
                      <a:pt x="1232" y="499"/>
                      <a:pt x="1330" y="365"/>
                      <a:pt x="1339" y="214"/>
                    </a:cubicBezTo>
                    <a:cubicBezTo>
                      <a:pt x="1339" y="178"/>
                      <a:pt x="1330" y="142"/>
                      <a:pt x="1312" y="107"/>
                    </a:cubicBezTo>
                    <a:cubicBezTo>
                      <a:pt x="1285" y="53"/>
                      <a:pt x="1232" y="26"/>
                      <a:pt x="1178" y="17"/>
                    </a:cubicBezTo>
                    <a:cubicBezTo>
                      <a:pt x="1149" y="8"/>
                      <a:pt x="1103" y="1"/>
                      <a:pt x="1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57"/>
              <p:cNvSpPr/>
              <p:nvPr/>
            </p:nvSpPr>
            <p:spPr>
              <a:xfrm>
                <a:off x="625593" y="1112649"/>
                <a:ext cx="63945" cy="122845"/>
              </a:xfrm>
              <a:custGeom>
                <a:avLst/>
                <a:gdLst/>
                <a:ahLst/>
                <a:cxnLst/>
                <a:rect l="l" t="t" r="r" b="b"/>
                <a:pathLst>
                  <a:path w="545" h="1047" extrusionOk="0">
                    <a:moveTo>
                      <a:pt x="545" y="1"/>
                    </a:moveTo>
                    <a:lnTo>
                      <a:pt x="545" y="1"/>
                    </a:lnTo>
                    <a:cubicBezTo>
                      <a:pt x="304" y="215"/>
                      <a:pt x="170" y="527"/>
                      <a:pt x="72" y="840"/>
                    </a:cubicBezTo>
                    <a:cubicBezTo>
                      <a:pt x="63" y="866"/>
                      <a:pt x="45" y="902"/>
                      <a:pt x="18" y="920"/>
                    </a:cubicBezTo>
                    <a:cubicBezTo>
                      <a:pt x="18" y="929"/>
                      <a:pt x="9" y="929"/>
                      <a:pt x="0" y="929"/>
                    </a:cubicBezTo>
                    <a:cubicBezTo>
                      <a:pt x="0" y="964"/>
                      <a:pt x="9" y="991"/>
                      <a:pt x="18" y="1018"/>
                    </a:cubicBezTo>
                    <a:cubicBezTo>
                      <a:pt x="18" y="1027"/>
                      <a:pt x="27" y="1036"/>
                      <a:pt x="36" y="1045"/>
                    </a:cubicBezTo>
                    <a:cubicBezTo>
                      <a:pt x="39" y="1046"/>
                      <a:pt x="41" y="1047"/>
                      <a:pt x="43" y="1047"/>
                    </a:cubicBezTo>
                    <a:cubicBezTo>
                      <a:pt x="59" y="1047"/>
                      <a:pt x="73" y="1024"/>
                      <a:pt x="81" y="1009"/>
                    </a:cubicBezTo>
                    <a:cubicBezTo>
                      <a:pt x="143" y="857"/>
                      <a:pt x="206" y="706"/>
                      <a:pt x="268" y="545"/>
                    </a:cubicBezTo>
                    <a:cubicBezTo>
                      <a:pt x="277" y="518"/>
                      <a:pt x="286" y="492"/>
                      <a:pt x="295" y="456"/>
                    </a:cubicBezTo>
                    <a:cubicBezTo>
                      <a:pt x="348" y="295"/>
                      <a:pt x="438" y="144"/>
                      <a:pt x="5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57"/>
              <p:cNvSpPr/>
              <p:nvPr/>
            </p:nvSpPr>
            <p:spPr>
              <a:xfrm>
                <a:off x="661144" y="1094933"/>
                <a:ext cx="63945" cy="121554"/>
              </a:xfrm>
              <a:custGeom>
                <a:avLst/>
                <a:gdLst/>
                <a:ahLst/>
                <a:cxnLst/>
                <a:rect l="l" t="t" r="r" b="b"/>
                <a:pathLst>
                  <a:path w="545" h="1036" extrusionOk="0">
                    <a:moveTo>
                      <a:pt x="545" y="0"/>
                    </a:moveTo>
                    <a:lnTo>
                      <a:pt x="545" y="0"/>
                    </a:lnTo>
                    <a:cubicBezTo>
                      <a:pt x="375" y="134"/>
                      <a:pt x="242" y="321"/>
                      <a:pt x="179" y="527"/>
                    </a:cubicBezTo>
                    <a:cubicBezTo>
                      <a:pt x="143" y="652"/>
                      <a:pt x="117" y="794"/>
                      <a:pt x="45" y="901"/>
                    </a:cubicBezTo>
                    <a:cubicBezTo>
                      <a:pt x="45" y="910"/>
                      <a:pt x="36" y="919"/>
                      <a:pt x="27" y="919"/>
                    </a:cubicBezTo>
                    <a:cubicBezTo>
                      <a:pt x="19" y="919"/>
                      <a:pt x="19" y="919"/>
                      <a:pt x="10" y="910"/>
                    </a:cubicBezTo>
                    <a:lnTo>
                      <a:pt x="1" y="910"/>
                    </a:lnTo>
                    <a:cubicBezTo>
                      <a:pt x="10" y="937"/>
                      <a:pt x="19" y="973"/>
                      <a:pt x="27" y="999"/>
                    </a:cubicBezTo>
                    <a:cubicBezTo>
                      <a:pt x="36" y="1017"/>
                      <a:pt x="45" y="1035"/>
                      <a:pt x="63" y="1035"/>
                    </a:cubicBezTo>
                    <a:cubicBezTo>
                      <a:pt x="90" y="1035"/>
                      <a:pt x="99" y="1008"/>
                      <a:pt x="108" y="991"/>
                    </a:cubicBezTo>
                    <a:cubicBezTo>
                      <a:pt x="164" y="839"/>
                      <a:pt x="205" y="687"/>
                      <a:pt x="233" y="528"/>
                    </a:cubicBezTo>
                    <a:lnTo>
                      <a:pt x="233" y="528"/>
                    </a:lnTo>
                    <a:cubicBezTo>
                      <a:pt x="233" y="531"/>
                      <a:pt x="233" y="533"/>
                      <a:pt x="233" y="536"/>
                    </a:cubicBezTo>
                    <a:cubicBezTo>
                      <a:pt x="286" y="330"/>
                      <a:pt x="393" y="143"/>
                      <a:pt x="54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57"/>
              <p:cNvSpPr/>
              <p:nvPr/>
            </p:nvSpPr>
            <p:spPr>
              <a:xfrm>
                <a:off x="787860" y="1091765"/>
                <a:ext cx="40948" cy="104072"/>
              </a:xfrm>
              <a:custGeom>
                <a:avLst/>
                <a:gdLst/>
                <a:ahLst/>
                <a:cxnLst/>
                <a:rect l="l" t="t" r="r" b="b"/>
                <a:pathLst>
                  <a:path w="349" h="887" extrusionOk="0">
                    <a:moveTo>
                      <a:pt x="339" y="1"/>
                    </a:moveTo>
                    <a:lnTo>
                      <a:pt x="339" y="1"/>
                    </a:lnTo>
                    <a:cubicBezTo>
                      <a:pt x="295" y="277"/>
                      <a:pt x="196" y="536"/>
                      <a:pt x="63" y="777"/>
                    </a:cubicBezTo>
                    <a:cubicBezTo>
                      <a:pt x="54" y="803"/>
                      <a:pt x="36" y="821"/>
                      <a:pt x="18" y="839"/>
                    </a:cubicBezTo>
                    <a:lnTo>
                      <a:pt x="0" y="839"/>
                    </a:lnTo>
                    <a:cubicBezTo>
                      <a:pt x="0" y="839"/>
                      <a:pt x="0" y="848"/>
                      <a:pt x="0" y="848"/>
                    </a:cubicBezTo>
                    <a:cubicBezTo>
                      <a:pt x="9" y="857"/>
                      <a:pt x="18" y="875"/>
                      <a:pt x="27" y="884"/>
                    </a:cubicBezTo>
                    <a:cubicBezTo>
                      <a:pt x="32" y="885"/>
                      <a:pt x="37" y="886"/>
                      <a:pt x="42" y="886"/>
                    </a:cubicBezTo>
                    <a:cubicBezTo>
                      <a:pt x="63" y="886"/>
                      <a:pt x="84" y="872"/>
                      <a:pt x="98" y="857"/>
                    </a:cubicBezTo>
                    <a:cubicBezTo>
                      <a:pt x="161" y="803"/>
                      <a:pt x="205" y="723"/>
                      <a:pt x="232" y="643"/>
                    </a:cubicBezTo>
                    <a:cubicBezTo>
                      <a:pt x="241" y="625"/>
                      <a:pt x="250" y="607"/>
                      <a:pt x="250" y="589"/>
                    </a:cubicBezTo>
                    <a:cubicBezTo>
                      <a:pt x="295" y="393"/>
                      <a:pt x="348" y="206"/>
                      <a:pt x="339"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57"/>
              <p:cNvSpPr/>
              <p:nvPr/>
            </p:nvSpPr>
            <p:spPr>
              <a:xfrm>
                <a:off x="751136" y="1098101"/>
                <a:ext cx="51508" cy="94216"/>
              </a:xfrm>
              <a:custGeom>
                <a:avLst/>
                <a:gdLst/>
                <a:ahLst/>
                <a:cxnLst/>
                <a:rect l="l" t="t" r="r" b="b"/>
                <a:pathLst>
                  <a:path w="439" h="803" extrusionOk="0">
                    <a:moveTo>
                      <a:pt x="438" y="0"/>
                    </a:moveTo>
                    <a:cubicBezTo>
                      <a:pt x="376" y="196"/>
                      <a:pt x="295" y="393"/>
                      <a:pt x="206" y="571"/>
                    </a:cubicBezTo>
                    <a:cubicBezTo>
                      <a:pt x="179" y="616"/>
                      <a:pt x="161" y="651"/>
                      <a:pt x="135" y="678"/>
                    </a:cubicBezTo>
                    <a:cubicBezTo>
                      <a:pt x="99" y="705"/>
                      <a:pt x="63" y="732"/>
                      <a:pt x="19" y="732"/>
                    </a:cubicBezTo>
                    <a:cubicBezTo>
                      <a:pt x="10" y="732"/>
                      <a:pt x="1" y="723"/>
                      <a:pt x="1" y="723"/>
                    </a:cubicBezTo>
                    <a:lnTo>
                      <a:pt x="1" y="723"/>
                    </a:lnTo>
                    <a:cubicBezTo>
                      <a:pt x="10" y="758"/>
                      <a:pt x="28" y="794"/>
                      <a:pt x="63" y="803"/>
                    </a:cubicBezTo>
                    <a:cubicBezTo>
                      <a:pt x="90" y="803"/>
                      <a:pt x="108" y="785"/>
                      <a:pt x="126" y="776"/>
                    </a:cubicBezTo>
                    <a:cubicBezTo>
                      <a:pt x="179" y="741"/>
                      <a:pt x="215" y="696"/>
                      <a:pt x="251" y="651"/>
                    </a:cubicBezTo>
                    <a:cubicBezTo>
                      <a:pt x="313" y="428"/>
                      <a:pt x="376" y="214"/>
                      <a:pt x="43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57"/>
              <p:cNvSpPr/>
              <p:nvPr/>
            </p:nvSpPr>
            <p:spPr>
              <a:xfrm>
                <a:off x="823410" y="1121097"/>
                <a:ext cx="35668" cy="71454"/>
              </a:xfrm>
              <a:custGeom>
                <a:avLst/>
                <a:gdLst/>
                <a:ahLst/>
                <a:cxnLst/>
                <a:rect l="l" t="t" r="r" b="b"/>
                <a:pathLst>
                  <a:path w="304" h="609" extrusionOk="0">
                    <a:moveTo>
                      <a:pt x="295" y="0"/>
                    </a:moveTo>
                    <a:cubicBezTo>
                      <a:pt x="268" y="170"/>
                      <a:pt x="232" y="339"/>
                      <a:pt x="125" y="482"/>
                    </a:cubicBezTo>
                    <a:cubicBezTo>
                      <a:pt x="108" y="500"/>
                      <a:pt x="90" y="527"/>
                      <a:pt x="54" y="545"/>
                    </a:cubicBezTo>
                    <a:cubicBezTo>
                      <a:pt x="36" y="553"/>
                      <a:pt x="18" y="553"/>
                      <a:pt x="0" y="553"/>
                    </a:cubicBezTo>
                    <a:cubicBezTo>
                      <a:pt x="9" y="580"/>
                      <a:pt x="27" y="607"/>
                      <a:pt x="54" y="607"/>
                    </a:cubicBezTo>
                    <a:cubicBezTo>
                      <a:pt x="59" y="608"/>
                      <a:pt x="64" y="609"/>
                      <a:pt x="69" y="609"/>
                    </a:cubicBezTo>
                    <a:cubicBezTo>
                      <a:pt x="99" y="609"/>
                      <a:pt x="128" y="587"/>
                      <a:pt x="143" y="571"/>
                    </a:cubicBezTo>
                    <a:cubicBezTo>
                      <a:pt x="215" y="500"/>
                      <a:pt x="259" y="411"/>
                      <a:pt x="295" y="313"/>
                    </a:cubicBezTo>
                    <a:cubicBezTo>
                      <a:pt x="304" y="214"/>
                      <a:pt x="304" y="107"/>
                      <a:pt x="29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57"/>
              <p:cNvSpPr/>
              <p:nvPr/>
            </p:nvSpPr>
            <p:spPr>
              <a:xfrm>
                <a:off x="866353" y="1068768"/>
                <a:ext cx="16778" cy="103720"/>
              </a:xfrm>
              <a:custGeom>
                <a:avLst/>
                <a:gdLst/>
                <a:ahLst/>
                <a:cxnLst/>
                <a:rect l="l" t="t" r="r" b="b"/>
                <a:pathLst>
                  <a:path w="143" h="884" extrusionOk="0">
                    <a:moveTo>
                      <a:pt x="0" y="0"/>
                    </a:moveTo>
                    <a:lnTo>
                      <a:pt x="0" y="0"/>
                    </a:lnTo>
                    <a:cubicBezTo>
                      <a:pt x="5" y="11"/>
                      <a:pt x="9" y="22"/>
                      <a:pt x="13" y="33"/>
                    </a:cubicBezTo>
                    <a:lnTo>
                      <a:pt x="13" y="33"/>
                    </a:lnTo>
                    <a:cubicBezTo>
                      <a:pt x="9" y="22"/>
                      <a:pt x="5" y="11"/>
                      <a:pt x="0" y="0"/>
                    </a:cubicBezTo>
                    <a:close/>
                    <a:moveTo>
                      <a:pt x="13" y="33"/>
                    </a:moveTo>
                    <a:lnTo>
                      <a:pt x="13" y="33"/>
                    </a:lnTo>
                    <a:cubicBezTo>
                      <a:pt x="101" y="255"/>
                      <a:pt x="123" y="493"/>
                      <a:pt x="72" y="723"/>
                    </a:cubicBezTo>
                    <a:cubicBezTo>
                      <a:pt x="63" y="776"/>
                      <a:pt x="45" y="839"/>
                      <a:pt x="18" y="883"/>
                    </a:cubicBezTo>
                    <a:cubicBezTo>
                      <a:pt x="45" y="883"/>
                      <a:pt x="63" y="857"/>
                      <a:pt x="81" y="839"/>
                    </a:cubicBezTo>
                    <a:cubicBezTo>
                      <a:pt x="116" y="785"/>
                      <a:pt x="134" y="732"/>
                      <a:pt x="143" y="669"/>
                    </a:cubicBezTo>
                    <a:cubicBezTo>
                      <a:pt x="143" y="449"/>
                      <a:pt x="95" y="237"/>
                      <a:pt x="13" y="33"/>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57"/>
              <p:cNvSpPr/>
              <p:nvPr/>
            </p:nvSpPr>
            <p:spPr>
              <a:xfrm>
                <a:off x="868465" y="1047766"/>
                <a:ext cx="41887" cy="119442"/>
              </a:xfrm>
              <a:custGeom>
                <a:avLst/>
                <a:gdLst/>
                <a:ahLst/>
                <a:cxnLst/>
                <a:rect l="l" t="t" r="r" b="b"/>
                <a:pathLst>
                  <a:path w="357" h="1018" extrusionOk="0">
                    <a:moveTo>
                      <a:pt x="0" y="1"/>
                    </a:moveTo>
                    <a:cubicBezTo>
                      <a:pt x="89" y="161"/>
                      <a:pt x="178" y="322"/>
                      <a:pt x="232" y="492"/>
                    </a:cubicBezTo>
                    <a:cubicBezTo>
                      <a:pt x="294" y="661"/>
                      <a:pt x="312" y="848"/>
                      <a:pt x="259" y="1018"/>
                    </a:cubicBezTo>
                    <a:cubicBezTo>
                      <a:pt x="277" y="1018"/>
                      <a:pt x="286" y="1009"/>
                      <a:pt x="303" y="991"/>
                    </a:cubicBezTo>
                    <a:cubicBezTo>
                      <a:pt x="321" y="964"/>
                      <a:pt x="330" y="929"/>
                      <a:pt x="330" y="893"/>
                    </a:cubicBezTo>
                    <a:cubicBezTo>
                      <a:pt x="339" y="848"/>
                      <a:pt x="348" y="795"/>
                      <a:pt x="357" y="741"/>
                    </a:cubicBezTo>
                    <a:cubicBezTo>
                      <a:pt x="339" y="652"/>
                      <a:pt x="312" y="563"/>
                      <a:pt x="286" y="483"/>
                    </a:cubicBezTo>
                    <a:cubicBezTo>
                      <a:pt x="214" y="304"/>
                      <a:pt x="116" y="153"/>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57"/>
              <p:cNvSpPr/>
              <p:nvPr/>
            </p:nvSpPr>
            <p:spPr>
              <a:xfrm>
                <a:off x="724971" y="1063489"/>
                <a:ext cx="45172" cy="51273"/>
              </a:xfrm>
              <a:custGeom>
                <a:avLst/>
                <a:gdLst/>
                <a:ahLst/>
                <a:cxnLst/>
                <a:rect l="l" t="t" r="r" b="b"/>
                <a:pathLst>
                  <a:path w="385" h="437" extrusionOk="0">
                    <a:moveTo>
                      <a:pt x="384" y="1"/>
                    </a:moveTo>
                    <a:cubicBezTo>
                      <a:pt x="322" y="117"/>
                      <a:pt x="233" y="215"/>
                      <a:pt x="135" y="304"/>
                    </a:cubicBezTo>
                    <a:cubicBezTo>
                      <a:pt x="135" y="304"/>
                      <a:pt x="126" y="313"/>
                      <a:pt x="117" y="313"/>
                    </a:cubicBezTo>
                    <a:cubicBezTo>
                      <a:pt x="108" y="313"/>
                      <a:pt x="99" y="304"/>
                      <a:pt x="99" y="295"/>
                    </a:cubicBezTo>
                    <a:cubicBezTo>
                      <a:pt x="90" y="286"/>
                      <a:pt x="90" y="277"/>
                      <a:pt x="90" y="268"/>
                    </a:cubicBezTo>
                    <a:cubicBezTo>
                      <a:pt x="81" y="206"/>
                      <a:pt x="90" y="135"/>
                      <a:pt x="117" y="72"/>
                    </a:cubicBezTo>
                    <a:lnTo>
                      <a:pt x="117" y="72"/>
                    </a:lnTo>
                    <a:cubicBezTo>
                      <a:pt x="63" y="161"/>
                      <a:pt x="28" y="250"/>
                      <a:pt x="10" y="349"/>
                    </a:cubicBezTo>
                    <a:cubicBezTo>
                      <a:pt x="1" y="375"/>
                      <a:pt x="1" y="420"/>
                      <a:pt x="28" y="429"/>
                    </a:cubicBezTo>
                    <a:cubicBezTo>
                      <a:pt x="35" y="434"/>
                      <a:pt x="43" y="436"/>
                      <a:pt x="52" y="436"/>
                    </a:cubicBezTo>
                    <a:cubicBezTo>
                      <a:pt x="74" y="436"/>
                      <a:pt x="98" y="421"/>
                      <a:pt x="117" y="402"/>
                    </a:cubicBezTo>
                    <a:cubicBezTo>
                      <a:pt x="233" y="295"/>
                      <a:pt x="313" y="143"/>
                      <a:pt x="38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57"/>
              <p:cNvSpPr/>
              <p:nvPr/>
            </p:nvSpPr>
            <p:spPr>
              <a:xfrm>
                <a:off x="696812" y="1099157"/>
                <a:ext cx="59721" cy="76851"/>
              </a:xfrm>
              <a:custGeom>
                <a:avLst/>
                <a:gdLst/>
                <a:ahLst/>
                <a:cxnLst/>
                <a:rect l="l" t="t" r="r" b="b"/>
                <a:pathLst>
                  <a:path w="509" h="655" extrusionOk="0">
                    <a:moveTo>
                      <a:pt x="509" y="0"/>
                    </a:moveTo>
                    <a:cubicBezTo>
                      <a:pt x="419" y="178"/>
                      <a:pt x="312" y="348"/>
                      <a:pt x="187" y="509"/>
                    </a:cubicBezTo>
                    <a:cubicBezTo>
                      <a:pt x="173" y="523"/>
                      <a:pt x="158" y="538"/>
                      <a:pt x="139" y="538"/>
                    </a:cubicBezTo>
                    <a:cubicBezTo>
                      <a:pt x="134" y="538"/>
                      <a:pt x="130" y="537"/>
                      <a:pt x="125" y="535"/>
                    </a:cubicBezTo>
                    <a:cubicBezTo>
                      <a:pt x="116" y="535"/>
                      <a:pt x="107" y="526"/>
                      <a:pt x="98" y="517"/>
                    </a:cubicBezTo>
                    <a:cubicBezTo>
                      <a:pt x="71" y="473"/>
                      <a:pt x="80" y="410"/>
                      <a:pt x="89" y="366"/>
                    </a:cubicBezTo>
                    <a:cubicBezTo>
                      <a:pt x="98" y="285"/>
                      <a:pt x="125" y="214"/>
                      <a:pt x="152" y="152"/>
                    </a:cubicBezTo>
                    <a:lnTo>
                      <a:pt x="152" y="152"/>
                    </a:lnTo>
                    <a:cubicBezTo>
                      <a:pt x="80" y="285"/>
                      <a:pt x="0" y="437"/>
                      <a:pt x="27" y="589"/>
                    </a:cubicBezTo>
                    <a:cubicBezTo>
                      <a:pt x="27" y="616"/>
                      <a:pt x="36" y="642"/>
                      <a:pt x="62" y="651"/>
                    </a:cubicBezTo>
                    <a:cubicBezTo>
                      <a:pt x="68" y="654"/>
                      <a:pt x="74" y="655"/>
                      <a:pt x="80" y="655"/>
                    </a:cubicBezTo>
                    <a:cubicBezTo>
                      <a:pt x="95" y="655"/>
                      <a:pt x="112" y="649"/>
                      <a:pt x="125" y="642"/>
                    </a:cubicBezTo>
                    <a:cubicBezTo>
                      <a:pt x="178" y="616"/>
                      <a:pt x="214" y="571"/>
                      <a:pt x="250" y="526"/>
                    </a:cubicBezTo>
                    <a:cubicBezTo>
                      <a:pt x="375" y="366"/>
                      <a:pt x="437" y="178"/>
                      <a:pt x="509"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57"/>
              <p:cNvSpPr/>
              <p:nvPr/>
            </p:nvSpPr>
            <p:spPr>
              <a:xfrm>
                <a:off x="825522" y="1020546"/>
                <a:ext cx="31444" cy="32618"/>
              </a:xfrm>
              <a:custGeom>
                <a:avLst/>
                <a:gdLst/>
                <a:ahLst/>
                <a:cxnLst/>
                <a:rect l="l" t="t" r="r" b="b"/>
                <a:pathLst>
                  <a:path w="268" h="278" extrusionOk="0">
                    <a:moveTo>
                      <a:pt x="125" y="1"/>
                    </a:moveTo>
                    <a:lnTo>
                      <a:pt x="125" y="1"/>
                    </a:lnTo>
                    <a:cubicBezTo>
                      <a:pt x="143" y="37"/>
                      <a:pt x="179" y="72"/>
                      <a:pt x="205" y="108"/>
                    </a:cubicBezTo>
                    <a:cubicBezTo>
                      <a:pt x="214" y="135"/>
                      <a:pt x="232" y="162"/>
                      <a:pt x="223" y="188"/>
                    </a:cubicBezTo>
                    <a:cubicBezTo>
                      <a:pt x="214" y="197"/>
                      <a:pt x="214" y="197"/>
                      <a:pt x="205" y="206"/>
                    </a:cubicBezTo>
                    <a:cubicBezTo>
                      <a:pt x="197" y="206"/>
                      <a:pt x="179" y="206"/>
                      <a:pt x="161" y="197"/>
                    </a:cubicBezTo>
                    <a:cubicBezTo>
                      <a:pt x="98" y="162"/>
                      <a:pt x="45" y="117"/>
                      <a:pt x="0" y="54"/>
                    </a:cubicBezTo>
                    <a:lnTo>
                      <a:pt x="0" y="54"/>
                    </a:lnTo>
                    <a:cubicBezTo>
                      <a:pt x="9" y="90"/>
                      <a:pt x="36" y="126"/>
                      <a:pt x="54" y="153"/>
                    </a:cubicBezTo>
                    <a:cubicBezTo>
                      <a:pt x="90" y="206"/>
                      <a:pt x="125" y="260"/>
                      <a:pt x="188" y="278"/>
                    </a:cubicBezTo>
                    <a:cubicBezTo>
                      <a:pt x="205" y="278"/>
                      <a:pt x="232" y="278"/>
                      <a:pt x="250" y="269"/>
                    </a:cubicBezTo>
                    <a:cubicBezTo>
                      <a:pt x="268" y="251"/>
                      <a:pt x="268" y="233"/>
                      <a:pt x="268" y="206"/>
                    </a:cubicBezTo>
                    <a:cubicBezTo>
                      <a:pt x="268" y="162"/>
                      <a:pt x="250" y="126"/>
                      <a:pt x="223" y="90"/>
                    </a:cubicBezTo>
                    <a:cubicBezTo>
                      <a:pt x="188" y="63"/>
                      <a:pt x="161" y="37"/>
                      <a:pt x="12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57"/>
              <p:cNvSpPr/>
              <p:nvPr/>
            </p:nvSpPr>
            <p:spPr>
              <a:xfrm>
                <a:off x="767914" y="1084490"/>
                <a:ext cx="17951" cy="58665"/>
              </a:xfrm>
              <a:custGeom>
                <a:avLst/>
                <a:gdLst/>
                <a:ahLst/>
                <a:cxnLst/>
                <a:rect l="l" t="t" r="r" b="b"/>
                <a:pathLst>
                  <a:path w="153" h="500" extrusionOk="0">
                    <a:moveTo>
                      <a:pt x="99" y="0"/>
                    </a:moveTo>
                    <a:cubicBezTo>
                      <a:pt x="87" y="26"/>
                      <a:pt x="78" y="53"/>
                      <a:pt x="70" y="81"/>
                    </a:cubicBezTo>
                    <a:lnTo>
                      <a:pt x="70" y="81"/>
                    </a:lnTo>
                    <a:cubicBezTo>
                      <a:pt x="79" y="54"/>
                      <a:pt x="88" y="27"/>
                      <a:pt x="99" y="0"/>
                    </a:cubicBezTo>
                    <a:close/>
                    <a:moveTo>
                      <a:pt x="70" y="81"/>
                    </a:moveTo>
                    <a:lnTo>
                      <a:pt x="70" y="81"/>
                    </a:lnTo>
                    <a:cubicBezTo>
                      <a:pt x="42" y="170"/>
                      <a:pt x="23" y="259"/>
                      <a:pt x="10" y="348"/>
                    </a:cubicBezTo>
                    <a:cubicBezTo>
                      <a:pt x="1" y="393"/>
                      <a:pt x="1" y="437"/>
                      <a:pt x="18" y="482"/>
                    </a:cubicBezTo>
                    <a:cubicBezTo>
                      <a:pt x="27" y="491"/>
                      <a:pt x="36" y="500"/>
                      <a:pt x="45" y="500"/>
                    </a:cubicBezTo>
                    <a:cubicBezTo>
                      <a:pt x="54" y="500"/>
                      <a:pt x="54" y="491"/>
                      <a:pt x="63" y="491"/>
                    </a:cubicBezTo>
                    <a:cubicBezTo>
                      <a:pt x="108" y="446"/>
                      <a:pt x="126" y="375"/>
                      <a:pt x="134" y="312"/>
                    </a:cubicBezTo>
                    <a:cubicBezTo>
                      <a:pt x="143" y="241"/>
                      <a:pt x="152" y="170"/>
                      <a:pt x="152" y="98"/>
                    </a:cubicBezTo>
                    <a:lnTo>
                      <a:pt x="152" y="98"/>
                    </a:lnTo>
                    <a:cubicBezTo>
                      <a:pt x="143" y="187"/>
                      <a:pt x="108" y="277"/>
                      <a:pt x="72" y="357"/>
                    </a:cubicBezTo>
                    <a:cubicBezTo>
                      <a:pt x="72" y="366"/>
                      <a:pt x="72" y="366"/>
                      <a:pt x="72" y="366"/>
                    </a:cubicBezTo>
                    <a:cubicBezTo>
                      <a:pt x="63" y="366"/>
                      <a:pt x="54" y="366"/>
                      <a:pt x="54" y="357"/>
                    </a:cubicBezTo>
                    <a:cubicBezTo>
                      <a:pt x="45" y="348"/>
                      <a:pt x="45" y="330"/>
                      <a:pt x="45" y="321"/>
                    </a:cubicBezTo>
                    <a:cubicBezTo>
                      <a:pt x="45" y="243"/>
                      <a:pt x="50" y="159"/>
                      <a:pt x="70" y="8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17" name="Google Shape;4817;p57"/>
          <p:cNvGrpSpPr/>
          <p:nvPr/>
        </p:nvGrpSpPr>
        <p:grpSpPr>
          <a:xfrm>
            <a:off x="6502540" y="2079454"/>
            <a:ext cx="3716263" cy="1953346"/>
            <a:chOff x="6906098" y="2070619"/>
            <a:chExt cx="3026273" cy="1590802"/>
          </a:xfrm>
        </p:grpSpPr>
        <p:sp>
          <p:nvSpPr>
            <p:cNvPr id="4818" name="Google Shape;4818;p57"/>
            <p:cNvSpPr/>
            <p:nvPr/>
          </p:nvSpPr>
          <p:spPr>
            <a:xfrm>
              <a:off x="7940885" y="3002882"/>
              <a:ext cx="593199" cy="658539"/>
            </a:xfrm>
            <a:custGeom>
              <a:avLst/>
              <a:gdLst/>
              <a:ahLst/>
              <a:cxnLst/>
              <a:rect l="l" t="t" r="r" b="b"/>
              <a:pathLst>
                <a:path w="1616" h="1794" extrusionOk="0">
                  <a:moveTo>
                    <a:pt x="322" y="0"/>
                  </a:moveTo>
                  <a:cubicBezTo>
                    <a:pt x="241" y="0"/>
                    <a:pt x="161" y="9"/>
                    <a:pt x="99" y="54"/>
                  </a:cubicBezTo>
                  <a:cubicBezTo>
                    <a:pt x="45" y="90"/>
                    <a:pt x="9" y="152"/>
                    <a:pt x="0" y="223"/>
                  </a:cubicBezTo>
                  <a:cubicBezTo>
                    <a:pt x="0" y="295"/>
                    <a:pt x="27" y="357"/>
                    <a:pt x="63" y="420"/>
                  </a:cubicBezTo>
                  <a:cubicBezTo>
                    <a:pt x="197" y="670"/>
                    <a:pt x="357" y="919"/>
                    <a:pt x="562" y="1124"/>
                  </a:cubicBezTo>
                  <a:cubicBezTo>
                    <a:pt x="598" y="1160"/>
                    <a:pt x="634" y="1196"/>
                    <a:pt x="687" y="1205"/>
                  </a:cubicBezTo>
                  <a:cubicBezTo>
                    <a:pt x="692" y="1206"/>
                    <a:pt x="697" y="1206"/>
                    <a:pt x="702" y="1206"/>
                  </a:cubicBezTo>
                  <a:cubicBezTo>
                    <a:pt x="744" y="1206"/>
                    <a:pt x="794" y="1173"/>
                    <a:pt x="794" y="1124"/>
                  </a:cubicBezTo>
                  <a:cubicBezTo>
                    <a:pt x="821" y="1187"/>
                    <a:pt x="866" y="1249"/>
                    <a:pt x="910" y="1303"/>
                  </a:cubicBezTo>
                  <a:cubicBezTo>
                    <a:pt x="946" y="1339"/>
                    <a:pt x="982" y="1383"/>
                    <a:pt x="1008" y="1428"/>
                  </a:cubicBezTo>
                  <a:cubicBezTo>
                    <a:pt x="1071" y="1499"/>
                    <a:pt x="1133" y="1571"/>
                    <a:pt x="1214" y="1624"/>
                  </a:cubicBezTo>
                  <a:cubicBezTo>
                    <a:pt x="1232" y="1633"/>
                    <a:pt x="1249" y="1642"/>
                    <a:pt x="1267" y="1642"/>
                  </a:cubicBezTo>
                  <a:cubicBezTo>
                    <a:pt x="1285" y="1642"/>
                    <a:pt x="1303" y="1624"/>
                    <a:pt x="1303" y="1606"/>
                  </a:cubicBezTo>
                  <a:cubicBezTo>
                    <a:pt x="1356" y="1687"/>
                    <a:pt x="1446" y="1749"/>
                    <a:pt x="1535" y="1785"/>
                  </a:cubicBezTo>
                  <a:cubicBezTo>
                    <a:pt x="1544" y="1794"/>
                    <a:pt x="1562" y="1794"/>
                    <a:pt x="1571" y="1794"/>
                  </a:cubicBezTo>
                  <a:cubicBezTo>
                    <a:pt x="1588" y="1794"/>
                    <a:pt x="1606" y="1785"/>
                    <a:pt x="1606" y="1767"/>
                  </a:cubicBezTo>
                  <a:cubicBezTo>
                    <a:pt x="1615" y="1749"/>
                    <a:pt x="1615" y="1731"/>
                    <a:pt x="1615" y="1713"/>
                  </a:cubicBezTo>
                  <a:cubicBezTo>
                    <a:pt x="1615" y="1642"/>
                    <a:pt x="1588" y="1562"/>
                    <a:pt x="1544" y="1499"/>
                  </a:cubicBezTo>
                  <a:cubicBezTo>
                    <a:pt x="1562" y="1490"/>
                    <a:pt x="1588" y="1472"/>
                    <a:pt x="1588" y="1455"/>
                  </a:cubicBezTo>
                  <a:cubicBezTo>
                    <a:pt x="1597" y="1428"/>
                    <a:pt x="1588" y="1410"/>
                    <a:pt x="1588" y="1392"/>
                  </a:cubicBezTo>
                  <a:cubicBezTo>
                    <a:pt x="1553" y="1232"/>
                    <a:pt x="1428" y="1107"/>
                    <a:pt x="1294" y="991"/>
                  </a:cubicBezTo>
                  <a:cubicBezTo>
                    <a:pt x="1321" y="991"/>
                    <a:pt x="1356" y="982"/>
                    <a:pt x="1356" y="955"/>
                  </a:cubicBezTo>
                  <a:cubicBezTo>
                    <a:pt x="1356" y="928"/>
                    <a:pt x="1339" y="901"/>
                    <a:pt x="1330" y="875"/>
                  </a:cubicBezTo>
                  <a:cubicBezTo>
                    <a:pt x="1285" y="821"/>
                    <a:pt x="1240" y="768"/>
                    <a:pt x="1187" y="723"/>
                  </a:cubicBezTo>
                  <a:lnTo>
                    <a:pt x="616" y="134"/>
                  </a:lnTo>
                  <a:cubicBezTo>
                    <a:pt x="571" y="90"/>
                    <a:pt x="536" y="45"/>
                    <a:pt x="482" y="27"/>
                  </a:cubicBezTo>
                  <a:cubicBezTo>
                    <a:pt x="429" y="9"/>
                    <a:pt x="375" y="0"/>
                    <a:pt x="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57"/>
            <p:cNvSpPr/>
            <p:nvPr/>
          </p:nvSpPr>
          <p:spPr>
            <a:xfrm>
              <a:off x="8055413" y="3153383"/>
              <a:ext cx="177299" cy="292562"/>
            </a:xfrm>
            <a:custGeom>
              <a:avLst/>
              <a:gdLst/>
              <a:ahLst/>
              <a:cxnLst/>
              <a:rect l="l" t="t" r="r" b="b"/>
              <a:pathLst>
                <a:path w="483" h="797" extrusionOk="0">
                  <a:moveTo>
                    <a:pt x="1" y="1"/>
                  </a:moveTo>
                  <a:lnTo>
                    <a:pt x="1" y="1"/>
                  </a:lnTo>
                  <a:cubicBezTo>
                    <a:pt x="99" y="135"/>
                    <a:pt x="197" y="277"/>
                    <a:pt x="277" y="429"/>
                  </a:cubicBezTo>
                  <a:cubicBezTo>
                    <a:pt x="322" y="509"/>
                    <a:pt x="366" y="590"/>
                    <a:pt x="366" y="688"/>
                  </a:cubicBezTo>
                  <a:cubicBezTo>
                    <a:pt x="366" y="697"/>
                    <a:pt x="366" y="714"/>
                    <a:pt x="366" y="732"/>
                  </a:cubicBezTo>
                  <a:cubicBezTo>
                    <a:pt x="357" y="750"/>
                    <a:pt x="331" y="759"/>
                    <a:pt x="313" y="768"/>
                  </a:cubicBezTo>
                  <a:cubicBezTo>
                    <a:pt x="331" y="777"/>
                    <a:pt x="349" y="786"/>
                    <a:pt x="375" y="795"/>
                  </a:cubicBezTo>
                  <a:cubicBezTo>
                    <a:pt x="380" y="796"/>
                    <a:pt x="385" y="796"/>
                    <a:pt x="390" y="796"/>
                  </a:cubicBezTo>
                  <a:cubicBezTo>
                    <a:pt x="432" y="796"/>
                    <a:pt x="481" y="763"/>
                    <a:pt x="482" y="716"/>
                  </a:cubicBezTo>
                  <a:lnTo>
                    <a:pt x="482" y="716"/>
                  </a:lnTo>
                  <a:cubicBezTo>
                    <a:pt x="482" y="719"/>
                    <a:pt x="482" y="721"/>
                    <a:pt x="482" y="723"/>
                  </a:cubicBezTo>
                  <a:cubicBezTo>
                    <a:pt x="482" y="723"/>
                    <a:pt x="482" y="723"/>
                    <a:pt x="482" y="714"/>
                  </a:cubicBezTo>
                  <a:cubicBezTo>
                    <a:pt x="482" y="715"/>
                    <a:pt x="482" y="716"/>
                    <a:pt x="482" y="716"/>
                  </a:cubicBezTo>
                  <a:lnTo>
                    <a:pt x="482" y="716"/>
                  </a:lnTo>
                  <a:cubicBezTo>
                    <a:pt x="482" y="701"/>
                    <a:pt x="481" y="685"/>
                    <a:pt x="473" y="670"/>
                  </a:cubicBezTo>
                  <a:cubicBezTo>
                    <a:pt x="447" y="572"/>
                    <a:pt x="384" y="483"/>
                    <a:pt x="322" y="393"/>
                  </a:cubicBezTo>
                  <a:cubicBezTo>
                    <a:pt x="233" y="251"/>
                    <a:pt x="126" y="108"/>
                    <a:pt x="1"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57"/>
            <p:cNvSpPr/>
            <p:nvPr/>
          </p:nvSpPr>
          <p:spPr>
            <a:xfrm>
              <a:off x="8147182" y="3110802"/>
              <a:ext cx="291828" cy="255854"/>
            </a:xfrm>
            <a:custGeom>
              <a:avLst/>
              <a:gdLst/>
              <a:ahLst/>
              <a:cxnLst/>
              <a:rect l="l" t="t" r="r" b="b"/>
              <a:pathLst>
                <a:path w="795" h="697" extrusionOk="0">
                  <a:moveTo>
                    <a:pt x="0" y="1"/>
                  </a:moveTo>
                  <a:lnTo>
                    <a:pt x="0" y="1"/>
                  </a:lnTo>
                  <a:cubicBezTo>
                    <a:pt x="223" y="260"/>
                    <a:pt x="473" y="492"/>
                    <a:pt x="741" y="697"/>
                  </a:cubicBezTo>
                  <a:cubicBezTo>
                    <a:pt x="768" y="697"/>
                    <a:pt x="794" y="679"/>
                    <a:pt x="794" y="661"/>
                  </a:cubicBezTo>
                  <a:cubicBezTo>
                    <a:pt x="785" y="661"/>
                    <a:pt x="777" y="661"/>
                    <a:pt x="768" y="652"/>
                  </a:cubicBezTo>
                  <a:cubicBezTo>
                    <a:pt x="723" y="643"/>
                    <a:pt x="696" y="616"/>
                    <a:pt x="661" y="590"/>
                  </a:cubicBezTo>
                  <a:cubicBezTo>
                    <a:pt x="446" y="393"/>
                    <a:pt x="223" y="19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57"/>
            <p:cNvSpPr/>
            <p:nvPr/>
          </p:nvSpPr>
          <p:spPr>
            <a:xfrm>
              <a:off x="8104601" y="3166597"/>
              <a:ext cx="321194" cy="439026"/>
            </a:xfrm>
            <a:custGeom>
              <a:avLst/>
              <a:gdLst/>
              <a:ahLst/>
              <a:cxnLst/>
              <a:rect l="l" t="t" r="r" b="b"/>
              <a:pathLst>
                <a:path w="875" h="1196" extrusionOk="0">
                  <a:moveTo>
                    <a:pt x="0" y="1"/>
                  </a:moveTo>
                  <a:lnTo>
                    <a:pt x="0" y="1"/>
                  </a:lnTo>
                  <a:cubicBezTo>
                    <a:pt x="250" y="366"/>
                    <a:pt x="625" y="643"/>
                    <a:pt x="786" y="1044"/>
                  </a:cubicBezTo>
                  <a:cubicBezTo>
                    <a:pt x="794" y="1080"/>
                    <a:pt x="803" y="1116"/>
                    <a:pt x="794" y="1151"/>
                  </a:cubicBezTo>
                  <a:cubicBezTo>
                    <a:pt x="794" y="1169"/>
                    <a:pt x="786" y="1178"/>
                    <a:pt x="786" y="1187"/>
                  </a:cubicBezTo>
                  <a:cubicBezTo>
                    <a:pt x="794" y="1187"/>
                    <a:pt x="803" y="1196"/>
                    <a:pt x="821" y="1196"/>
                  </a:cubicBezTo>
                  <a:cubicBezTo>
                    <a:pt x="839" y="1196"/>
                    <a:pt x="857" y="1178"/>
                    <a:pt x="857" y="1160"/>
                  </a:cubicBezTo>
                  <a:cubicBezTo>
                    <a:pt x="857" y="1160"/>
                    <a:pt x="866" y="1160"/>
                    <a:pt x="866" y="1169"/>
                  </a:cubicBezTo>
                  <a:cubicBezTo>
                    <a:pt x="875" y="1125"/>
                    <a:pt x="875" y="1080"/>
                    <a:pt x="866" y="1035"/>
                  </a:cubicBezTo>
                  <a:cubicBezTo>
                    <a:pt x="848" y="946"/>
                    <a:pt x="794" y="875"/>
                    <a:pt x="732" y="803"/>
                  </a:cubicBezTo>
                  <a:cubicBezTo>
                    <a:pt x="518" y="509"/>
                    <a:pt x="268" y="250"/>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57"/>
            <p:cNvSpPr/>
            <p:nvPr/>
          </p:nvSpPr>
          <p:spPr>
            <a:xfrm>
              <a:off x="8150486" y="3163294"/>
              <a:ext cx="383597" cy="498126"/>
            </a:xfrm>
            <a:custGeom>
              <a:avLst/>
              <a:gdLst/>
              <a:ahLst/>
              <a:cxnLst/>
              <a:rect l="l" t="t" r="r" b="b"/>
              <a:pathLst>
                <a:path w="1045" h="1357" extrusionOk="0">
                  <a:moveTo>
                    <a:pt x="0" y="1"/>
                  </a:moveTo>
                  <a:cubicBezTo>
                    <a:pt x="259" y="295"/>
                    <a:pt x="527" y="580"/>
                    <a:pt x="759" y="893"/>
                  </a:cubicBezTo>
                  <a:cubicBezTo>
                    <a:pt x="839" y="991"/>
                    <a:pt x="919" y="1098"/>
                    <a:pt x="964" y="1223"/>
                  </a:cubicBezTo>
                  <a:cubicBezTo>
                    <a:pt x="973" y="1258"/>
                    <a:pt x="982" y="1285"/>
                    <a:pt x="982" y="1321"/>
                  </a:cubicBezTo>
                  <a:cubicBezTo>
                    <a:pt x="982" y="1330"/>
                    <a:pt x="973" y="1348"/>
                    <a:pt x="973" y="1357"/>
                  </a:cubicBezTo>
                  <a:lnTo>
                    <a:pt x="1000" y="1357"/>
                  </a:lnTo>
                  <a:cubicBezTo>
                    <a:pt x="1017" y="1357"/>
                    <a:pt x="1035" y="1348"/>
                    <a:pt x="1035" y="1330"/>
                  </a:cubicBezTo>
                  <a:cubicBezTo>
                    <a:pt x="1044" y="1312"/>
                    <a:pt x="1044" y="1294"/>
                    <a:pt x="1044" y="1276"/>
                  </a:cubicBezTo>
                  <a:cubicBezTo>
                    <a:pt x="1044" y="1205"/>
                    <a:pt x="1017" y="1125"/>
                    <a:pt x="973" y="1062"/>
                  </a:cubicBezTo>
                  <a:cubicBezTo>
                    <a:pt x="982" y="1062"/>
                    <a:pt x="982" y="1053"/>
                    <a:pt x="991" y="1053"/>
                  </a:cubicBezTo>
                  <a:cubicBezTo>
                    <a:pt x="955" y="1000"/>
                    <a:pt x="919" y="955"/>
                    <a:pt x="875" y="911"/>
                  </a:cubicBezTo>
                  <a:cubicBezTo>
                    <a:pt x="598" y="598"/>
                    <a:pt x="313" y="286"/>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57"/>
            <p:cNvSpPr/>
            <p:nvPr/>
          </p:nvSpPr>
          <p:spPr>
            <a:xfrm>
              <a:off x="7940885" y="3002882"/>
              <a:ext cx="278613" cy="244107"/>
            </a:xfrm>
            <a:custGeom>
              <a:avLst/>
              <a:gdLst/>
              <a:ahLst/>
              <a:cxnLst/>
              <a:rect l="l" t="t" r="r" b="b"/>
              <a:pathLst>
                <a:path w="759" h="665" extrusionOk="0">
                  <a:moveTo>
                    <a:pt x="322" y="0"/>
                  </a:moveTo>
                  <a:cubicBezTo>
                    <a:pt x="241" y="0"/>
                    <a:pt x="161" y="9"/>
                    <a:pt x="99" y="54"/>
                  </a:cubicBezTo>
                  <a:cubicBezTo>
                    <a:pt x="45" y="90"/>
                    <a:pt x="9" y="152"/>
                    <a:pt x="0" y="223"/>
                  </a:cubicBezTo>
                  <a:cubicBezTo>
                    <a:pt x="0" y="295"/>
                    <a:pt x="27" y="357"/>
                    <a:pt x="63" y="420"/>
                  </a:cubicBezTo>
                  <a:cubicBezTo>
                    <a:pt x="107" y="500"/>
                    <a:pt x="152" y="571"/>
                    <a:pt x="197" y="652"/>
                  </a:cubicBezTo>
                  <a:cubicBezTo>
                    <a:pt x="247" y="658"/>
                    <a:pt x="298" y="664"/>
                    <a:pt x="348" y="664"/>
                  </a:cubicBezTo>
                  <a:cubicBezTo>
                    <a:pt x="369" y="664"/>
                    <a:pt x="390" y="663"/>
                    <a:pt x="411" y="661"/>
                  </a:cubicBezTo>
                  <a:cubicBezTo>
                    <a:pt x="518" y="643"/>
                    <a:pt x="616" y="607"/>
                    <a:pt x="678" y="518"/>
                  </a:cubicBezTo>
                  <a:cubicBezTo>
                    <a:pt x="723" y="455"/>
                    <a:pt x="741" y="384"/>
                    <a:pt x="759" y="313"/>
                  </a:cubicBezTo>
                  <a:cubicBezTo>
                    <a:pt x="759" y="304"/>
                    <a:pt x="759" y="295"/>
                    <a:pt x="759" y="286"/>
                  </a:cubicBezTo>
                  <a:cubicBezTo>
                    <a:pt x="714" y="232"/>
                    <a:pt x="661" y="179"/>
                    <a:pt x="616" y="134"/>
                  </a:cubicBezTo>
                  <a:cubicBezTo>
                    <a:pt x="571" y="90"/>
                    <a:pt x="536" y="45"/>
                    <a:pt x="482" y="27"/>
                  </a:cubicBezTo>
                  <a:cubicBezTo>
                    <a:pt x="429" y="9"/>
                    <a:pt x="375" y="0"/>
                    <a:pt x="322"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57"/>
            <p:cNvSpPr/>
            <p:nvPr/>
          </p:nvSpPr>
          <p:spPr>
            <a:xfrm>
              <a:off x="7338147" y="2230556"/>
              <a:ext cx="822623" cy="974961"/>
            </a:xfrm>
            <a:custGeom>
              <a:avLst/>
              <a:gdLst/>
              <a:ahLst/>
              <a:cxnLst/>
              <a:rect l="l" t="t" r="r" b="b"/>
              <a:pathLst>
                <a:path w="2241" h="2656" extrusionOk="0">
                  <a:moveTo>
                    <a:pt x="906" y="0"/>
                  </a:moveTo>
                  <a:cubicBezTo>
                    <a:pt x="845" y="0"/>
                    <a:pt x="783" y="8"/>
                    <a:pt x="724" y="26"/>
                  </a:cubicBezTo>
                  <a:cubicBezTo>
                    <a:pt x="554" y="79"/>
                    <a:pt x="402" y="204"/>
                    <a:pt x="295" y="347"/>
                  </a:cubicBezTo>
                  <a:cubicBezTo>
                    <a:pt x="179" y="490"/>
                    <a:pt x="108" y="659"/>
                    <a:pt x="37" y="829"/>
                  </a:cubicBezTo>
                  <a:cubicBezTo>
                    <a:pt x="19" y="882"/>
                    <a:pt x="1" y="936"/>
                    <a:pt x="1" y="989"/>
                  </a:cubicBezTo>
                  <a:cubicBezTo>
                    <a:pt x="10" y="1079"/>
                    <a:pt x="81" y="1159"/>
                    <a:pt x="126" y="1230"/>
                  </a:cubicBezTo>
                  <a:cubicBezTo>
                    <a:pt x="179" y="1730"/>
                    <a:pt x="367" y="2104"/>
                    <a:pt x="688" y="2417"/>
                  </a:cubicBezTo>
                  <a:cubicBezTo>
                    <a:pt x="741" y="2479"/>
                    <a:pt x="804" y="2533"/>
                    <a:pt x="875" y="2568"/>
                  </a:cubicBezTo>
                  <a:cubicBezTo>
                    <a:pt x="997" y="2637"/>
                    <a:pt x="1134" y="2656"/>
                    <a:pt x="1276" y="2656"/>
                  </a:cubicBezTo>
                  <a:cubicBezTo>
                    <a:pt x="1374" y="2656"/>
                    <a:pt x="1473" y="2647"/>
                    <a:pt x="1571" y="2640"/>
                  </a:cubicBezTo>
                  <a:cubicBezTo>
                    <a:pt x="1669" y="2631"/>
                    <a:pt x="1758" y="2622"/>
                    <a:pt x="1857" y="2604"/>
                  </a:cubicBezTo>
                  <a:cubicBezTo>
                    <a:pt x="1919" y="2595"/>
                    <a:pt x="1990" y="2586"/>
                    <a:pt x="2053" y="2559"/>
                  </a:cubicBezTo>
                  <a:cubicBezTo>
                    <a:pt x="2115" y="2533"/>
                    <a:pt x="2169" y="2497"/>
                    <a:pt x="2204" y="2435"/>
                  </a:cubicBezTo>
                  <a:cubicBezTo>
                    <a:pt x="2240" y="2363"/>
                    <a:pt x="2231" y="2292"/>
                    <a:pt x="2222" y="2212"/>
                  </a:cubicBezTo>
                  <a:cubicBezTo>
                    <a:pt x="2160" y="1685"/>
                    <a:pt x="1892" y="1195"/>
                    <a:pt x="1589" y="748"/>
                  </a:cubicBezTo>
                  <a:cubicBezTo>
                    <a:pt x="1616" y="534"/>
                    <a:pt x="1526" y="302"/>
                    <a:pt x="1357" y="160"/>
                  </a:cubicBezTo>
                  <a:cubicBezTo>
                    <a:pt x="1228" y="57"/>
                    <a:pt x="1067" y="0"/>
                    <a:pt x="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57"/>
            <p:cNvSpPr/>
            <p:nvPr/>
          </p:nvSpPr>
          <p:spPr>
            <a:xfrm>
              <a:off x="7390638" y="2688666"/>
              <a:ext cx="593199" cy="516847"/>
            </a:xfrm>
            <a:custGeom>
              <a:avLst/>
              <a:gdLst/>
              <a:ahLst/>
              <a:cxnLst/>
              <a:rect l="l" t="t" r="r" b="b"/>
              <a:pathLst>
                <a:path w="1616" h="1408" extrusionOk="0">
                  <a:moveTo>
                    <a:pt x="812" y="0"/>
                  </a:moveTo>
                  <a:cubicBezTo>
                    <a:pt x="688" y="0"/>
                    <a:pt x="554" y="36"/>
                    <a:pt x="429" y="62"/>
                  </a:cubicBezTo>
                  <a:cubicBezTo>
                    <a:pt x="286" y="89"/>
                    <a:pt x="143" y="107"/>
                    <a:pt x="1" y="107"/>
                  </a:cubicBezTo>
                  <a:cubicBezTo>
                    <a:pt x="72" y="544"/>
                    <a:pt x="250" y="883"/>
                    <a:pt x="545" y="1169"/>
                  </a:cubicBezTo>
                  <a:cubicBezTo>
                    <a:pt x="598" y="1231"/>
                    <a:pt x="661" y="1285"/>
                    <a:pt x="732" y="1320"/>
                  </a:cubicBezTo>
                  <a:cubicBezTo>
                    <a:pt x="854" y="1389"/>
                    <a:pt x="991" y="1408"/>
                    <a:pt x="1133" y="1408"/>
                  </a:cubicBezTo>
                  <a:cubicBezTo>
                    <a:pt x="1231" y="1408"/>
                    <a:pt x="1330" y="1399"/>
                    <a:pt x="1428" y="1392"/>
                  </a:cubicBezTo>
                  <a:cubicBezTo>
                    <a:pt x="1464" y="1383"/>
                    <a:pt x="1490" y="1383"/>
                    <a:pt x="1526" y="1383"/>
                  </a:cubicBezTo>
                  <a:cubicBezTo>
                    <a:pt x="1571" y="1258"/>
                    <a:pt x="1589" y="1133"/>
                    <a:pt x="1598" y="1008"/>
                  </a:cubicBezTo>
                  <a:cubicBezTo>
                    <a:pt x="1615" y="767"/>
                    <a:pt x="1562" y="517"/>
                    <a:pt x="1419" y="330"/>
                  </a:cubicBezTo>
                  <a:cubicBezTo>
                    <a:pt x="1285" y="134"/>
                    <a:pt x="1053"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57"/>
            <p:cNvSpPr/>
            <p:nvPr/>
          </p:nvSpPr>
          <p:spPr>
            <a:xfrm>
              <a:off x="7449738" y="2803193"/>
              <a:ext cx="180236" cy="257689"/>
            </a:xfrm>
            <a:custGeom>
              <a:avLst/>
              <a:gdLst/>
              <a:ahLst/>
              <a:cxnLst/>
              <a:rect l="l" t="t" r="r" b="b"/>
              <a:pathLst>
                <a:path w="491" h="702" extrusionOk="0">
                  <a:moveTo>
                    <a:pt x="0" y="0"/>
                  </a:moveTo>
                  <a:cubicBezTo>
                    <a:pt x="81" y="241"/>
                    <a:pt x="223" y="473"/>
                    <a:pt x="393" y="660"/>
                  </a:cubicBezTo>
                  <a:cubicBezTo>
                    <a:pt x="402" y="678"/>
                    <a:pt x="420" y="696"/>
                    <a:pt x="437" y="696"/>
                  </a:cubicBezTo>
                  <a:cubicBezTo>
                    <a:pt x="445" y="700"/>
                    <a:pt x="452" y="702"/>
                    <a:pt x="459" y="702"/>
                  </a:cubicBezTo>
                  <a:cubicBezTo>
                    <a:pt x="468" y="702"/>
                    <a:pt x="477" y="698"/>
                    <a:pt x="482" y="687"/>
                  </a:cubicBezTo>
                  <a:cubicBezTo>
                    <a:pt x="491" y="669"/>
                    <a:pt x="491" y="660"/>
                    <a:pt x="491" y="643"/>
                  </a:cubicBezTo>
                  <a:cubicBezTo>
                    <a:pt x="455" y="500"/>
                    <a:pt x="411" y="357"/>
                    <a:pt x="339" y="223"/>
                  </a:cubicBezTo>
                  <a:lnTo>
                    <a:pt x="339" y="223"/>
                  </a:lnTo>
                  <a:cubicBezTo>
                    <a:pt x="357" y="295"/>
                    <a:pt x="357" y="366"/>
                    <a:pt x="375" y="437"/>
                  </a:cubicBezTo>
                  <a:cubicBezTo>
                    <a:pt x="384" y="464"/>
                    <a:pt x="393" y="500"/>
                    <a:pt x="366" y="518"/>
                  </a:cubicBezTo>
                  <a:cubicBezTo>
                    <a:pt x="339" y="500"/>
                    <a:pt x="312" y="473"/>
                    <a:pt x="295" y="446"/>
                  </a:cubicBezTo>
                  <a:cubicBezTo>
                    <a:pt x="188" y="304"/>
                    <a:pt x="72" y="15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57"/>
            <p:cNvSpPr/>
            <p:nvPr/>
          </p:nvSpPr>
          <p:spPr>
            <a:xfrm>
              <a:off x="7593631" y="2839167"/>
              <a:ext cx="180603" cy="215842"/>
            </a:xfrm>
            <a:custGeom>
              <a:avLst/>
              <a:gdLst/>
              <a:ahLst/>
              <a:cxnLst/>
              <a:rect l="l" t="t" r="r" b="b"/>
              <a:pathLst>
                <a:path w="492" h="588" extrusionOk="0">
                  <a:moveTo>
                    <a:pt x="1" y="0"/>
                  </a:moveTo>
                  <a:cubicBezTo>
                    <a:pt x="126" y="197"/>
                    <a:pt x="188" y="429"/>
                    <a:pt x="375" y="562"/>
                  </a:cubicBezTo>
                  <a:cubicBezTo>
                    <a:pt x="394" y="575"/>
                    <a:pt x="418" y="588"/>
                    <a:pt x="439" y="588"/>
                  </a:cubicBezTo>
                  <a:cubicBezTo>
                    <a:pt x="448" y="588"/>
                    <a:pt x="457" y="585"/>
                    <a:pt x="465" y="580"/>
                  </a:cubicBezTo>
                  <a:cubicBezTo>
                    <a:pt x="483" y="571"/>
                    <a:pt x="491" y="545"/>
                    <a:pt x="491" y="518"/>
                  </a:cubicBezTo>
                  <a:cubicBezTo>
                    <a:pt x="491" y="491"/>
                    <a:pt x="474" y="473"/>
                    <a:pt x="465" y="446"/>
                  </a:cubicBezTo>
                  <a:cubicBezTo>
                    <a:pt x="420" y="375"/>
                    <a:pt x="349" y="277"/>
                    <a:pt x="295" y="206"/>
                  </a:cubicBezTo>
                  <a:lnTo>
                    <a:pt x="295" y="206"/>
                  </a:lnTo>
                  <a:cubicBezTo>
                    <a:pt x="331" y="259"/>
                    <a:pt x="375" y="322"/>
                    <a:pt x="411" y="384"/>
                  </a:cubicBezTo>
                  <a:cubicBezTo>
                    <a:pt x="429" y="402"/>
                    <a:pt x="447" y="429"/>
                    <a:pt x="447" y="464"/>
                  </a:cubicBezTo>
                  <a:cubicBezTo>
                    <a:pt x="447" y="473"/>
                    <a:pt x="447" y="482"/>
                    <a:pt x="438" y="491"/>
                  </a:cubicBezTo>
                  <a:cubicBezTo>
                    <a:pt x="433" y="494"/>
                    <a:pt x="427" y="495"/>
                    <a:pt x="422" y="495"/>
                  </a:cubicBezTo>
                  <a:cubicBezTo>
                    <a:pt x="410" y="495"/>
                    <a:pt x="397" y="488"/>
                    <a:pt x="384" y="482"/>
                  </a:cubicBezTo>
                  <a:cubicBezTo>
                    <a:pt x="313" y="438"/>
                    <a:pt x="259" y="366"/>
                    <a:pt x="215" y="295"/>
                  </a:cubicBezTo>
                  <a:cubicBezTo>
                    <a:pt x="144" y="197"/>
                    <a:pt x="72" y="9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57"/>
            <p:cNvSpPr/>
            <p:nvPr/>
          </p:nvSpPr>
          <p:spPr>
            <a:xfrm>
              <a:off x="7721374" y="2852381"/>
              <a:ext cx="128110" cy="138389"/>
            </a:xfrm>
            <a:custGeom>
              <a:avLst/>
              <a:gdLst/>
              <a:ahLst/>
              <a:cxnLst/>
              <a:rect l="l" t="t" r="r" b="b"/>
              <a:pathLst>
                <a:path w="349" h="377" extrusionOk="0">
                  <a:moveTo>
                    <a:pt x="99" y="0"/>
                  </a:moveTo>
                  <a:lnTo>
                    <a:pt x="99" y="0"/>
                  </a:lnTo>
                  <a:cubicBezTo>
                    <a:pt x="107" y="12"/>
                    <a:pt x="116" y="25"/>
                    <a:pt x="125" y="37"/>
                  </a:cubicBezTo>
                  <a:lnTo>
                    <a:pt x="125" y="37"/>
                  </a:lnTo>
                  <a:cubicBezTo>
                    <a:pt x="117" y="25"/>
                    <a:pt x="108" y="13"/>
                    <a:pt x="99" y="0"/>
                  </a:cubicBezTo>
                  <a:close/>
                  <a:moveTo>
                    <a:pt x="1" y="36"/>
                  </a:moveTo>
                  <a:cubicBezTo>
                    <a:pt x="54" y="170"/>
                    <a:pt x="152" y="303"/>
                    <a:pt x="277" y="375"/>
                  </a:cubicBezTo>
                  <a:lnTo>
                    <a:pt x="295" y="375"/>
                  </a:lnTo>
                  <a:cubicBezTo>
                    <a:pt x="298" y="376"/>
                    <a:pt x="301" y="376"/>
                    <a:pt x="304" y="376"/>
                  </a:cubicBezTo>
                  <a:cubicBezTo>
                    <a:pt x="327" y="376"/>
                    <a:pt x="349" y="345"/>
                    <a:pt x="349" y="321"/>
                  </a:cubicBezTo>
                  <a:cubicBezTo>
                    <a:pt x="340" y="294"/>
                    <a:pt x="322" y="277"/>
                    <a:pt x="304" y="250"/>
                  </a:cubicBezTo>
                  <a:cubicBezTo>
                    <a:pt x="243" y="181"/>
                    <a:pt x="181" y="112"/>
                    <a:pt x="125" y="37"/>
                  </a:cubicBezTo>
                  <a:lnTo>
                    <a:pt x="125" y="37"/>
                  </a:lnTo>
                  <a:cubicBezTo>
                    <a:pt x="165" y="94"/>
                    <a:pt x="194" y="146"/>
                    <a:pt x="224" y="205"/>
                  </a:cubicBezTo>
                  <a:cubicBezTo>
                    <a:pt x="233" y="223"/>
                    <a:pt x="233" y="232"/>
                    <a:pt x="233" y="250"/>
                  </a:cubicBezTo>
                  <a:cubicBezTo>
                    <a:pt x="226" y="257"/>
                    <a:pt x="218" y="260"/>
                    <a:pt x="209" y="260"/>
                  </a:cubicBezTo>
                  <a:cubicBezTo>
                    <a:pt x="196" y="260"/>
                    <a:pt x="181" y="252"/>
                    <a:pt x="170" y="241"/>
                  </a:cubicBezTo>
                  <a:cubicBezTo>
                    <a:pt x="99" y="187"/>
                    <a:pt x="36" y="116"/>
                    <a:pt x="1"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57"/>
            <p:cNvSpPr/>
            <p:nvPr/>
          </p:nvSpPr>
          <p:spPr>
            <a:xfrm>
              <a:off x="7590328" y="2757309"/>
              <a:ext cx="102048" cy="93605"/>
            </a:xfrm>
            <a:custGeom>
              <a:avLst/>
              <a:gdLst/>
              <a:ahLst/>
              <a:cxnLst/>
              <a:rect l="l" t="t" r="r" b="b"/>
              <a:pathLst>
                <a:path w="278" h="255" extrusionOk="0">
                  <a:moveTo>
                    <a:pt x="161" y="0"/>
                  </a:moveTo>
                  <a:lnTo>
                    <a:pt x="161" y="0"/>
                  </a:lnTo>
                  <a:cubicBezTo>
                    <a:pt x="188" y="45"/>
                    <a:pt x="179" y="63"/>
                    <a:pt x="206" y="107"/>
                  </a:cubicBezTo>
                  <a:cubicBezTo>
                    <a:pt x="206" y="125"/>
                    <a:pt x="215" y="152"/>
                    <a:pt x="197" y="161"/>
                  </a:cubicBezTo>
                  <a:cubicBezTo>
                    <a:pt x="188" y="161"/>
                    <a:pt x="179" y="161"/>
                    <a:pt x="170" y="152"/>
                  </a:cubicBezTo>
                  <a:cubicBezTo>
                    <a:pt x="108" y="116"/>
                    <a:pt x="45" y="90"/>
                    <a:pt x="1" y="36"/>
                  </a:cubicBezTo>
                  <a:lnTo>
                    <a:pt x="1" y="36"/>
                  </a:lnTo>
                  <a:cubicBezTo>
                    <a:pt x="28" y="81"/>
                    <a:pt x="63" y="116"/>
                    <a:pt x="99" y="161"/>
                  </a:cubicBezTo>
                  <a:cubicBezTo>
                    <a:pt x="135" y="197"/>
                    <a:pt x="170" y="241"/>
                    <a:pt x="224" y="250"/>
                  </a:cubicBezTo>
                  <a:cubicBezTo>
                    <a:pt x="230" y="250"/>
                    <a:pt x="240" y="254"/>
                    <a:pt x="248" y="254"/>
                  </a:cubicBezTo>
                  <a:cubicBezTo>
                    <a:pt x="253" y="254"/>
                    <a:pt x="257" y="253"/>
                    <a:pt x="260" y="250"/>
                  </a:cubicBezTo>
                  <a:cubicBezTo>
                    <a:pt x="268" y="241"/>
                    <a:pt x="277" y="214"/>
                    <a:pt x="268" y="197"/>
                  </a:cubicBezTo>
                  <a:cubicBezTo>
                    <a:pt x="260" y="125"/>
                    <a:pt x="215" y="63"/>
                    <a:pt x="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57"/>
            <p:cNvSpPr/>
            <p:nvPr/>
          </p:nvSpPr>
          <p:spPr>
            <a:xfrm>
              <a:off x="7465889" y="2776764"/>
              <a:ext cx="102048" cy="92137"/>
            </a:xfrm>
            <a:custGeom>
              <a:avLst/>
              <a:gdLst/>
              <a:ahLst/>
              <a:cxnLst/>
              <a:rect l="l" t="t" r="r" b="b"/>
              <a:pathLst>
                <a:path w="278" h="251" extrusionOk="0">
                  <a:moveTo>
                    <a:pt x="170" y="1"/>
                  </a:moveTo>
                  <a:lnTo>
                    <a:pt x="170" y="1"/>
                  </a:lnTo>
                  <a:cubicBezTo>
                    <a:pt x="188" y="37"/>
                    <a:pt x="179" y="63"/>
                    <a:pt x="206" y="108"/>
                  </a:cubicBezTo>
                  <a:cubicBezTo>
                    <a:pt x="215" y="126"/>
                    <a:pt x="215" y="153"/>
                    <a:pt x="197" y="153"/>
                  </a:cubicBezTo>
                  <a:cubicBezTo>
                    <a:pt x="194" y="156"/>
                    <a:pt x="191" y="157"/>
                    <a:pt x="188" y="157"/>
                  </a:cubicBezTo>
                  <a:cubicBezTo>
                    <a:pt x="182" y="157"/>
                    <a:pt x="176" y="153"/>
                    <a:pt x="170" y="153"/>
                  </a:cubicBezTo>
                  <a:cubicBezTo>
                    <a:pt x="108" y="117"/>
                    <a:pt x="45" y="90"/>
                    <a:pt x="1" y="37"/>
                  </a:cubicBezTo>
                  <a:lnTo>
                    <a:pt x="1" y="37"/>
                  </a:lnTo>
                  <a:cubicBezTo>
                    <a:pt x="28" y="72"/>
                    <a:pt x="63" y="117"/>
                    <a:pt x="99" y="161"/>
                  </a:cubicBezTo>
                  <a:cubicBezTo>
                    <a:pt x="135" y="197"/>
                    <a:pt x="170" y="233"/>
                    <a:pt x="224" y="251"/>
                  </a:cubicBezTo>
                  <a:lnTo>
                    <a:pt x="260" y="251"/>
                  </a:lnTo>
                  <a:cubicBezTo>
                    <a:pt x="277" y="242"/>
                    <a:pt x="277" y="215"/>
                    <a:pt x="277" y="197"/>
                  </a:cubicBezTo>
                  <a:cubicBezTo>
                    <a:pt x="268" y="126"/>
                    <a:pt x="215" y="54"/>
                    <a:pt x="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57"/>
            <p:cNvSpPr/>
            <p:nvPr/>
          </p:nvSpPr>
          <p:spPr>
            <a:xfrm>
              <a:off x="7469193" y="2382525"/>
              <a:ext cx="255854" cy="218045"/>
            </a:xfrm>
            <a:custGeom>
              <a:avLst/>
              <a:gdLst/>
              <a:ahLst/>
              <a:cxnLst/>
              <a:rect l="l" t="t" r="r" b="b"/>
              <a:pathLst>
                <a:path w="697" h="594" extrusionOk="0">
                  <a:moveTo>
                    <a:pt x="491" y="1"/>
                  </a:moveTo>
                  <a:cubicBezTo>
                    <a:pt x="463" y="1"/>
                    <a:pt x="435" y="5"/>
                    <a:pt x="411" y="13"/>
                  </a:cubicBezTo>
                  <a:cubicBezTo>
                    <a:pt x="349" y="31"/>
                    <a:pt x="304" y="67"/>
                    <a:pt x="251" y="111"/>
                  </a:cubicBezTo>
                  <a:cubicBezTo>
                    <a:pt x="170" y="183"/>
                    <a:pt x="108" y="281"/>
                    <a:pt x="63" y="388"/>
                  </a:cubicBezTo>
                  <a:cubicBezTo>
                    <a:pt x="45" y="424"/>
                    <a:pt x="36" y="468"/>
                    <a:pt x="45" y="513"/>
                  </a:cubicBezTo>
                  <a:cubicBezTo>
                    <a:pt x="28" y="531"/>
                    <a:pt x="19" y="575"/>
                    <a:pt x="1" y="593"/>
                  </a:cubicBezTo>
                  <a:cubicBezTo>
                    <a:pt x="99" y="513"/>
                    <a:pt x="242" y="531"/>
                    <a:pt x="367" y="513"/>
                  </a:cubicBezTo>
                  <a:cubicBezTo>
                    <a:pt x="438" y="504"/>
                    <a:pt x="518" y="477"/>
                    <a:pt x="581" y="424"/>
                  </a:cubicBezTo>
                  <a:cubicBezTo>
                    <a:pt x="643" y="379"/>
                    <a:pt x="688" y="299"/>
                    <a:pt x="688" y="227"/>
                  </a:cubicBezTo>
                  <a:cubicBezTo>
                    <a:pt x="697" y="147"/>
                    <a:pt x="661" y="67"/>
                    <a:pt x="590" y="22"/>
                  </a:cubicBezTo>
                  <a:cubicBezTo>
                    <a:pt x="560" y="7"/>
                    <a:pt x="525" y="1"/>
                    <a:pt x="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57"/>
            <p:cNvSpPr/>
            <p:nvPr/>
          </p:nvSpPr>
          <p:spPr>
            <a:xfrm>
              <a:off x="7410461" y="2499622"/>
              <a:ext cx="750309" cy="703323"/>
            </a:xfrm>
            <a:custGeom>
              <a:avLst/>
              <a:gdLst/>
              <a:ahLst/>
              <a:cxnLst/>
              <a:rect l="l" t="t" r="r" b="b"/>
              <a:pathLst>
                <a:path w="2044" h="1916" extrusionOk="0">
                  <a:moveTo>
                    <a:pt x="1387" y="0"/>
                  </a:moveTo>
                  <a:cubicBezTo>
                    <a:pt x="1336" y="0"/>
                    <a:pt x="941" y="484"/>
                    <a:pt x="0" y="622"/>
                  </a:cubicBezTo>
                  <a:cubicBezTo>
                    <a:pt x="81" y="617"/>
                    <a:pt x="172" y="613"/>
                    <a:pt x="267" y="613"/>
                  </a:cubicBezTo>
                  <a:cubicBezTo>
                    <a:pt x="641" y="613"/>
                    <a:pt x="1075" y="664"/>
                    <a:pt x="1196" y="827"/>
                  </a:cubicBezTo>
                  <a:cubicBezTo>
                    <a:pt x="1552" y="1300"/>
                    <a:pt x="1383" y="1675"/>
                    <a:pt x="1285" y="1862"/>
                  </a:cubicBezTo>
                  <a:cubicBezTo>
                    <a:pt x="1276" y="1880"/>
                    <a:pt x="1267" y="1898"/>
                    <a:pt x="1249" y="1916"/>
                  </a:cubicBezTo>
                  <a:cubicBezTo>
                    <a:pt x="1294" y="1916"/>
                    <a:pt x="1329" y="1907"/>
                    <a:pt x="1374" y="1907"/>
                  </a:cubicBezTo>
                  <a:cubicBezTo>
                    <a:pt x="1472" y="1898"/>
                    <a:pt x="1561" y="1889"/>
                    <a:pt x="1660" y="1871"/>
                  </a:cubicBezTo>
                  <a:cubicBezTo>
                    <a:pt x="1722" y="1862"/>
                    <a:pt x="1793" y="1853"/>
                    <a:pt x="1856" y="1826"/>
                  </a:cubicBezTo>
                  <a:cubicBezTo>
                    <a:pt x="1918" y="1800"/>
                    <a:pt x="1972" y="1764"/>
                    <a:pt x="2007" y="1702"/>
                  </a:cubicBezTo>
                  <a:cubicBezTo>
                    <a:pt x="2043" y="1630"/>
                    <a:pt x="2034" y="1559"/>
                    <a:pt x="2025" y="1479"/>
                  </a:cubicBezTo>
                  <a:cubicBezTo>
                    <a:pt x="1963" y="952"/>
                    <a:pt x="1695" y="462"/>
                    <a:pt x="1392" y="15"/>
                  </a:cubicBezTo>
                  <a:cubicBezTo>
                    <a:pt x="1393" y="5"/>
                    <a:pt x="1392" y="0"/>
                    <a:pt x="13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57"/>
            <p:cNvSpPr/>
            <p:nvPr/>
          </p:nvSpPr>
          <p:spPr>
            <a:xfrm>
              <a:off x="7489015" y="2243037"/>
              <a:ext cx="668450" cy="832167"/>
            </a:xfrm>
            <a:custGeom>
              <a:avLst/>
              <a:gdLst/>
              <a:ahLst/>
              <a:cxnLst/>
              <a:rect l="l" t="t" r="r" b="b"/>
              <a:pathLst>
                <a:path w="1821" h="2267" extrusionOk="0">
                  <a:moveTo>
                    <a:pt x="705" y="1"/>
                  </a:moveTo>
                  <a:lnTo>
                    <a:pt x="705" y="1"/>
                  </a:lnTo>
                  <a:cubicBezTo>
                    <a:pt x="776" y="63"/>
                    <a:pt x="830" y="144"/>
                    <a:pt x="857" y="242"/>
                  </a:cubicBezTo>
                  <a:cubicBezTo>
                    <a:pt x="910" y="393"/>
                    <a:pt x="883" y="572"/>
                    <a:pt x="803" y="714"/>
                  </a:cubicBezTo>
                  <a:cubicBezTo>
                    <a:pt x="732" y="857"/>
                    <a:pt x="616" y="973"/>
                    <a:pt x="482" y="1062"/>
                  </a:cubicBezTo>
                  <a:cubicBezTo>
                    <a:pt x="330" y="1161"/>
                    <a:pt x="170" y="1259"/>
                    <a:pt x="0" y="1294"/>
                  </a:cubicBezTo>
                  <a:cubicBezTo>
                    <a:pt x="68" y="1284"/>
                    <a:pt x="139" y="1278"/>
                    <a:pt x="209" y="1278"/>
                  </a:cubicBezTo>
                  <a:cubicBezTo>
                    <a:pt x="434" y="1278"/>
                    <a:pt x="662" y="1335"/>
                    <a:pt x="839" y="1464"/>
                  </a:cubicBezTo>
                  <a:cubicBezTo>
                    <a:pt x="1053" y="1624"/>
                    <a:pt x="1205" y="1856"/>
                    <a:pt x="1410" y="2026"/>
                  </a:cubicBezTo>
                  <a:cubicBezTo>
                    <a:pt x="1526" y="2133"/>
                    <a:pt x="1669" y="2213"/>
                    <a:pt x="1820" y="2267"/>
                  </a:cubicBezTo>
                  <a:cubicBezTo>
                    <a:pt x="1820" y="2240"/>
                    <a:pt x="1820" y="2204"/>
                    <a:pt x="1811" y="2178"/>
                  </a:cubicBezTo>
                  <a:cubicBezTo>
                    <a:pt x="1749" y="1651"/>
                    <a:pt x="1481" y="1161"/>
                    <a:pt x="1178" y="714"/>
                  </a:cubicBezTo>
                  <a:cubicBezTo>
                    <a:pt x="1205" y="500"/>
                    <a:pt x="1115" y="268"/>
                    <a:pt x="946" y="126"/>
                  </a:cubicBezTo>
                  <a:cubicBezTo>
                    <a:pt x="875" y="63"/>
                    <a:pt x="785" y="28"/>
                    <a:pt x="705" y="1"/>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57"/>
            <p:cNvSpPr/>
            <p:nvPr/>
          </p:nvSpPr>
          <p:spPr>
            <a:xfrm>
              <a:off x="7613454" y="2470623"/>
              <a:ext cx="52859" cy="36341"/>
            </a:xfrm>
            <a:custGeom>
              <a:avLst/>
              <a:gdLst/>
              <a:ahLst/>
              <a:cxnLst/>
              <a:rect l="l" t="t" r="r" b="b"/>
              <a:pathLst>
                <a:path w="144" h="99" extrusionOk="0">
                  <a:moveTo>
                    <a:pt x="104" y="1"/>
                  </a:moveTo>
                  <a:cubicBezTo>
                    <a:pt x="90" y="1"/>
                    <a:pt x="72" y="5"/>
                    <a:pt x="54" y="14"/>
                  </a:cubicBezTo>
                  <a:cubicBezTo>
                    <a:pt x="18" y="32"/>
                    <a:pt x="0" y="68"/>
                    <a:pt x="9" y="86"/>
                  </a:cubicBezTo>
                  <a:cubicBezTo>
                    <a:pt x="18" y="94"/>
                    <a:pt x="32" y="99"/>
                    <a:pt x="46" y="99"/>
                  </a:cubicBezTo>
                  <a:cubicBezTo>
                    <a:pt x="61" y="99"/>
                    <a:pt x="76" y="94"/>
                    <a:pt x="90" y="86"/>
                  </a:cubicBezTo>
                  <a:cubicBezTo>
                    <a:pt x="125" y="68"/>
                    <a:pt x="143" y="32"/>
                    <a:pt x="134" y="14"/>
                  </a:cubicBezTo>
                  <a:cubicBezTo>
                    <a:pt x="130" y="5"/>
                    <a:pt x="118"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57"/>
            <p:cNvSpPr/>
            <p:nvPr/>
          </p:nvSpPr>
          <p:spPr>
            <a:xfrm>
              <a:off x="7338147" y="2239733"/>
              <a:ext cx="269069" cy="373686"/>
            </a:xfrm>
            <a:custGeom>
              <a:avLst/>
              <a:gdLst/>
              <a:ahLst/>
              <a:cxnLst/>
              <a:rect l="l" t="t" r="r" b="b"/>
              <a:pathLst>
                <a:path w="733" h="1018" extrusionOk="0">
                  <a:moveTo>
                    <a:pt x="724" y="1"/>
                  </a:moveTo>
                  <a:cubicBezTo>
                    <a:pt x="554" y="54"/>
                    <a:pt x="402" y="179"/>
                    <a:pt x="295" y="322"/>
                  </a:cubicBezTo>
                  <a:cubicBezTo>
                    <a:pt x="179" y="465"/>
                    <a:pt x="108" y="634"/>
                    <a:pt x="37" y="804"/>
                  </a:cubicBezTo>
                  <a:cubicBezTo>
                    <a:pt x="19" y="857"/>
                    <a:pt x="1" y="911"/>
                    <a:pt x="1" y="964"/>
                  </a:cubicBezTo>
                  <a:cubicBezTo>
                    <a:pt x="10" y="982"/>
                    <a:pt x="10" y="1000"/>
                    <a:pt x="19" y="1018"/>
                  </a:cubicBezTo>
                  <a:cubicBezTo>
                    <a:pt x="63" y="1018"/>
                    <a:pt x="117" y="1018"/>
                    <a:pt x="162" y="982"/>
                  </a:cubicBezTo>
                  <a:cubicBezTo>
                    <a:pt x="197" y="955"/>
                    <a:pt x="224" y="920"/>
                    <a:pt x="242" y="884"/>
                  </a:cubicBezTo>
                  <a:cubicBezTo>
                    <a:pt x="331" y="706"/>
                    <a:pt x="385" y="518"/>
                    <a:pt x="483" y="340"/>
                  </a:cubicBezTo>
                  <a:cubicBezTo>
                    <a:pt x="545" y="215"/>
                    <a:pt x="634" y="108"/>
                    <a:pt x="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57"/>
            <p:cNvSpPr/>
            <p:nvPr/>
          </p:nvSpPr>
          <p:spPr>
            <a:xfrm>
              <a:off x="7338147" y="2488610"/>
              <a:ext cx="216576" cy="259158"/>
            </a:xfrm>
            <a:custGeom>
              <a:avLst/>
              <a:gdLst/>
              <a:ahLst/>
              <a:cxnLst/>
              <a:rect l="l" t="t" r="r" b="b"/>
              <a:pathLst>
                <a:path w="590" h="706" extrusionOk="0">
                  <a:moveTo>
                    <a:pt x="290" y="1"/>
                  </a:moveTo>
                  <a:cubicBezTo>
                    <a:pt x="212" y="1"/>
                    <a:pt x="134" y="22"/>
                    <a:pt x="63" y="63"/>
                  </a:cubicBezTo>
                  <a:cubicBezTo>
                    <a:pt x="54" y="81"/>
                    <a:pt x="46" y="99"/>
                    <a:pt x="37" y="126"/>
                  </a:cubicBezTo>
                  <a:cubicBezTo>
                    <a:pt x="19" y="179"/>
                    <a:pt x="1" y="233"/>
                    <a:pt x="1" y="286"/>
                  </a:cubicBezTo>
                  <a:cubicBezTo>
                    <a:pt x="10" y="376"/>
                    <a:pt x="81" y="456"/>
                    <a:pt x="126" y="527"/>
                  </a:cubicBezTo>
                  <a:cubicBezTo>
                    <a:pt x="135" y="590"/>
                    <a:pt x="144" y="652"/>
                    <a:pt x="153" y="706"/>
                  </a:cubicBezTo>
                  <a:cubicBezTo>
                    <a:pt x="233" y="697"/>
                    <a:pt x="313" y="661"/>
                    <a:pt x="385" y="607"/>
                  </a:cubicBezTo>
                  <a:cubicBezTo>
                    <a:pt x="509" y="518"/>
                    <a:pt x="590" y="376"/>
                    <a:pt x="581" y="224"/>
                  </a:cubicBezTo>
                  <a:cubicBezTo>
                    <a:pt x="572" y="161"/>
                    <a:pt x="554" y="108"/>
                    <a:pt x="518" y="72"/>
                  </a:cubicBezTo>
                  <a:cubicBezTo>
                    <a:pt x="492" y="45"/>
                    <a:pt x="447" y="28"/>
                    <a:pt x="411" y="19"/>
                  </a:cubicBezTo>
                  <a:cubicBezTo>
                    <a:pt x="371" y="6"/>
                    <a:pt x="331" y="1"/>
                    <a:pt x="290" y="1"/>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57"/>
            <p:cNvSpPr/>
            <p:nvPr/>
          </p:nvSpPr>
          <p:spPr>
            <a:xfrm>
              <a:off x="7727981" y="2538165"/>
              <a:ext cx="599806" cy="530429"/>
            </a:xfrm>
            <a:custGeom>
              <a:avLst/>
              <a:gdLst/>
              <a:ahLst/>
              <a:cxnLst/>
              <a:rect l="l" t="t" r="r" b="b"/>
              <a:pathLst>
                <a:path w="1634" h="1445" extrusionOk="0">
                  <a:moveTo>
                    <a:pt x="481" y="1"/>
                  </a:moveTo>
                  <a:cubicBezTo>
                    <a:pt x="376" y="1"/>
                    <a:pt x="275" y="21"/>
                    <a:pt x="197" y="80"/>
                  </a:cubicBezTo>
                  <a:cubicBezTo>
                    <a:pt x="90" y="169"/>
                    <a:pt x="27" y="303"/>
                    <a:pt x="1" y="437"/>
                  </a:cubicBezTo>
                  <a:cubicBezTo>
                    <a:pt x="295" y="687"/>
                    <a:pt x="589" y="927"/>
                    <a:pt x="893" y="1159"/>
                  </a:cubicBezTo>
                  <a:cubicBezTo>
                    <a:pt x="955" y="1213"/>
                    <a:pt x="1026" y="1258"/>
                    <a:pt x="1107" y="1275"/>
                  </a:cubicBezTo>
                  <a:lnTo>
                    <a:pt x="1142" y="1275"/>
                  </a:lnTo>
                  <a:cubicBezTo>
                    <a:pt x="1169" y="1258"/>
                    <a:pt x="1151" y="1213"/>
                    <a:pt x="1134" y="1186"/>
                  </a:cubicBezTo>
                  <a:cubicBezTo>
                    <a:pt x="1072" y="1108"/>
                    <a:pt x="1006" y="1036"/>
                    <a:pt x="938" y="969"/>
                  </a:cubicBezTo>
                  <a:lnTo>
                    <a:pt x="938" y="969"/>
                  </a:lnTo>
                  <a:cubicBezTo>
                    <a:pt x="1072" y="1085"/>
                    <a:pt x="1212" y="1194"/>
                    <a:pt x="1348" y="1302"/>
                  </a:cubicBezTo>
                  <a:cubicBezTo>
                    <a:pt x="1419" y="1365"/>
                    <a:pt x="1490" y="1418"/>
                    <a:pt x="1571" y="1445"/>
                  </a:cubicBezTo>
                  <a:cubicBezTo>
                    <a:pt x="1597" y="1445"/>
                    <a:pt x="1624" y="1445"/>
                    <a:pt x="1633" y="1427"/>
                  </a:cubicBezTo>
                  <a:cubicBezTo>
                    <a:pt x="1633" y="1409"/>
                    <a:pt x="1624" y="1400"/>
                    <a:pt x="1615" y="1382"/>
                  </a:cubicBezTo>
                  <a:cubicBezTo>
                    <a:pt x="1580" y="1338"/>
                    <a:pt x="1544" y="1284"/>
                    <a:pt x="1508" y="1240"/>
                  </a:cubicBezTo>
                  <a:cubicBezTo>
                    <a:pt x="1526" y="1204"/>
                    <a:pt x="1517" y="1168"/>
                    <a:pt x="1499" y="1133"/>
                  </a:cubicBezTo>
                  <a:cubicBezTo>
                    <a:pt x="1285" y="696"/>
                    <a:pt x="973" y="312"/>
                    <a:pt x="598" y="9"/>
                  </a:cubicBezTo>
                  <a:cubicBezTo>
                    <a:pt x="559" y="4"/>
                    <a:pt x="520"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57"/>
            <p:cNvSpPr/>
            <p:nvPr/>
          </p:nvSpPr>
          <p:spPr>
            <a:xfrm>
              <a:off x="7816447" y="2721335"/>
              <a:ext cx="138022" cy="104984"/>
            </a:xfrm>
            <a:custGeom>
              <a:avLst/>
              <a:gdLst/>
              <a:ahLst/>
              <a:cxnLst/>
              <a:rect l="l" t="t" r="r" b="b"/>
              <a:pathLst>
                <a:path w="376" h="286" extrusionOk="0">
                  <a:moveTo>
                    <a:pt x="0" y="0"/>
                  </a:moveTo>
                  <a:lnTo>
                    <a:pt x="0" y="0"/>
                  </a:lnTo>
                  <a:cubicBezTo>
                    <a:pt x="63" y="81"/>
                    <a:pt x="134" y="152"/>
                    <a:pt x="215" y="214"/>
                  </a:cubicBezTo>
                  <a:cubicBezTo>
                    <a:pt x="250" y="241"/>
                    <a:pt x="286" y="277"/>
                    <a:pt x="330" y="286"/>
                  </a:cubicBezTo>
                  <a:cubicBezTo>
                    <a:pt x="339" y="286"/>
                    <a:pt x="357" y="286"/>
                    <a:pt x="357" y="277"/>
                  </a:cubicBezTo>
                  <a:cubicBezTo>
                    <a:pt x="366" y="277"/>
                    <a:pt x="375" y="268"/>
                    <a:pt x="375" y="259"/>
                  </a:cubicBezTo>
                  <a:cubicBezTo>
                    <a:pt x="375" y="232"/>
                    <a:pt x="357" y="205"/>
                    <a:pt x="339" y="188"/>
                  </a:cubicBezTo>
                  <a:cubicBezTo>
                    <a:pt x="304" y="134"/>
                    <a:pt x="259" y="89"/>
                    <a:pt x="223" y="45"/>
                  </a:cubicBezTo>
                  <a:lnTo>
                    <a:pt x="223" y="45"/>
                  </a:lnTo>
                  <a:cubicBezTo>
                    <a:pt x="241" y="81"/>
                    <a:pt x="250" y="116"/>
                    <a:pt x="268" y="143"/>
                  </a:cubicBezTo>
                  <a:cubicBezTo>
                    <a:pt x="277" y="161"/>
                    <a:pt x="286" y="188"/>
                    <a:pt x="277" y="205"/>
                  </a:cubicBezTo>
                  <a:cubicBezTo>
                    <a:pt x="179" y="143"/>
                    <a:pt x="81" y="81"/>
                    <a:pt x="0" y="0"/>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57"/>
            <p:cNvSpPr/>
            <p:nvPr/>
          </p:nvSpPr>
          <p:spPr>
            <a:xfrm>
              <a:off x="7914823" y="2694906"/>
              <a:ext cx="229424" cy="168122"/>
            </a:xfrm>
            <a:custGeom>
              <a:avLst/>
              <a:gdLst/>
              <a:ahLst/>
              <a:cxnLst/>
              <a:rect l="l" t="t" r="r" b="b"/>
              <a:pathLst>
                <a:path w="625" h="458" extrusionOk="0">
                  <a:moveTo>
                    <a:pt x="259" y="1"/>
                  </a:moveTo>
                  <a:cubicBezTo>
                    <a:pt x="339" y="90"/>
                    <a:pt x="410" y="197"/>
                    <a:pt x="491" y="286"/>
                  </a:cubicBezTo>
                  <a:cubicBezTo>
                    <a:pt x="509" y="304"/>
                    <a:pt x="526" y="331"/>
                    <a:pt x="517" y="349"/>
                  </a:cubicBezTo>
                  <a:cubicBezTo>
                    <a:pt x="428" y="313"/>
                    <a:pt x="357" y="260"/>
                    <a:pt x="286" y="206"/>
                  </a:cubicBezTo>
                  <a:cubicBezTo>
                    <a:pt x="196" y="144"/>
                    <a:pt x="89" y="81"/>
                    <a:pt x="0" y="10"/>
                  </a:cubicBezTo>
                  <a:lnTo>
                    <a:pt x="0" y="10"/>
                  </a:lnTo>
                  <a:cubicBezTo>
                    <a:pt x="170" y="179"/>
                    <a:pt x="357" y="358"/>
                    <a:pt x="580" y="447"/>
                  </a:cubicBezTo>
                  <a:cubicBezTo>
                    <a:pt x="585" y="452"/>
                    <a:pt x="596" y="457"/>
                    <a:pt x="606" y="457"/>
                  </a:cubicBezTo>
                  <a:cubicBezTo>
                    <a:pt x="614" y="457"/>
                    <a:pt x="621" y="454"/>
                    <a:pt x="625" y="447"/>
                  </a:cubicBezTo>
                  <a:cubicBezTo>
                    <a:pt x="625" y="438"/>
                    <a:pt x="625" y="429"/>
                    <a:pt x="616" y="420"/>
                  </a:cubicBezTo>
                  <a:cubicBezTo>
                    <a:pt x="544" y="251"/>
                    <a:pt x="401" y="126"/>
                    <a:pt x="259" y="1"/>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57"/>
            <p:cNvSpPr/>
            <p:nvPr/>
          </p:nvSpPr>
          <p:spPr>
            <a:xfrm>
              <a:off x="7885090" y="2583682"/>
              <a:ext cx="111959" cy="85529"/>
            </a:xfrm>
            <a:custGeom>
              <a:avLst/>
              <a:gdLst/>
              <a:ahLst/>
              <a:cxnLst/>
              <a:rect l="l" t="t" r="r" b="b"/>
              <a:pathLst>
                <a:path w="305" h="233" extrusionOk="0">
                  <a:moveTo>
                    <a:pt x="117" y="1"/>
                  </a:moveTo>
                  <a:lnTo>
                    <a:pt x="117" y="1"/>
                  </a:lnTo>
                  <a:cubicBezTo>
                    <a:pt x="152" y="36"/>
                    <a:pt x="170" y="63"/>
                    <a:pt x="206" y="108"/>
                  </a:cubicBezTo>
                  <a:cubicBezTo>
                    <a:pt x="215" y="117"/>
                    <a:pt x="224" y="125"/>
                    <a:pt x="215" y="134"/>
                  </a:cubicBezTo>
                  <a:cubicBezTo>
                    <a:pt x="210" y="145"/>
                    <a:pt x="201" y="149"/>
                    <a:pt x="194" y="149"/>
                  </a:cubicBezTo>
                  <a:cubicBezTo>
                    <a:pt x="188" y="149"/>
                    <a:pt x="183" y="147"/>
                    <a:pt x="179" y="143"/>
                  </a:cubicBezTo>
                  <a:cubicBezTo>
                    <a:pt x="108" y="134"/>
                    <a:pt x="54" y="134"/>
                    <a:pt x="1" y="90"/>
                  </a:cubicBezTo>
                  <a:lnTo>
                    <a:pt x="1" y="90"/>
                  </a:lnTo>
                  <a:cubicBezTo>
                    <a:pt x="63" y="161"/>
                    <a:pt x="143" y="206"/>
                    <a:pt x="233" y="233"/>
                  </a:cubicBezTo>
                  <a:cubicBezTo>
                    <a:pt x="251" y="233"/>
                    <a:pt x="277" y="233"/>
                    <a:pt x="295" y="215"/>
                  </a:cubicBezTo>
                  <a:cubicBezTo>
                    <a:pt x="304" y="206"/>
                    <a:pt x="295" y="188"/>
                    <a:pt x="295" y="179"/>
                  </a:cubicBezTo>
                  <a:cubicBezTo>
                    <a:pt x="286" y="143"/>
                    <a:pt x="259" y="117"/>
                    <a:pt x="233" y="90"/>
                  </a:cubicBezTo>
                  <a:cubicBezTo>
                    <a:pt x="197" y="54"/>
                    <a:pt x="152" y="27"/>
                    <a:pt x="117" y="1"/>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57"/>
            <p:cNvSpPr/>
            <p:nvPr/>
          </p:nvSpPr>
          <p:spPr>
            <a:xfrm>
              <a:off x="8160397" y="2881747"/>
              <a:ext cx="91770" cy="95440"/>
            </a:xfrm>
            <a:custGeom>
              <a:avLst/>
              <a:gdLst/>
              <a:ahLst/>
              <a:cxnLst/>
              <a:rect l="l" t="t" r="r" b="b"/>
              <a:pathLst>
                <a:path w="250" h="260" extrusionOk="0">
                  <a:moveTo>
                    <a:pt x="80" y="0"/>
                  </a:moveTo>
                  <a:lnTo>
                    <a:pt x="80" y="0"/>
                  </a:lnTo>
                  <a:cubicBezTo>
                    <a:pt x="90" y="12"/>
                    <a:pt x="100" y="24"/>
                    <a:pt x="110" y="36"/>
                  </a:cubicBezTo>
                  <a:lnTo>
                    <a:pt x="110" y="36"/>
                  </a:lnTo>
                  <a:cubicBezTo>
                    <a:pt x="101" y="23"/>
                    <a:pt x="91" y="11"/>
                    <a:pt x="80" y="0"/>
                  </a:cubicBezTo>
                  <a:close/>
                  <a:moveTo>
                    <a:pt x="110" y="36"/>
                  </a:moveTo>
                  <a:lnTo>
                    <a:pt x="110" y="36"/>
                  </a:lnTo>
                  <a:cubicBezTo>
                    <a:pt x="137" y="75"/>
                    <a:pt x="156" y="123"/>
                    <a:pt x="170" y="170"/>
                  </a:cubicBezTo>
                  <a:cubicBezTo>
                    <a:pt x="164" y="172"/>
                    <a:pt x="159" y="174"/>
                    <a:pt x="154" y="174"/>
                  </a:cubicBezTo>
                  <a:cubicBezTo>
                    <a:pt x="141" y="174"/>
                    <a:pt x="129" y="167"/>
                    <a:pt x="116" y="161"/>
                  </a:cubicBezTo>
                  <a:cubicBezTo>
                    <a:pt x="71" y="134"/>
                    <a:pt x="36" y="107"/>
                    <a:pt x="0" y="72"/>
                  </a:cubicBezTo>
                  <a:lnTo>
                    <a:pt x="0" y="72"/>
                  </a:lnTo>
                  <a:cubicBezTo>
                    <a:pt x="45" y="143"/>
                    <a:pt x="116" y="206"/>
                    <a:pt x="187" y="250"/>
                  </a:cubicBezTo>
                  <a:cubicBezTo>
                    <a:pt x="196" y="250"/>
                    <a:pt x="205" y="259"/>
                    <a:pt x="223" y="259"/>
                  </a:cubicBezTo>
                  <a:cubicBezTo>
                    <a:pt x="241" y="250"/>
                    <a:pt x="250" y="232"/>
                    <a:pt x="250" y="214"/>
                  </a:cubicBezTo>
                  <a:cubicBezTo>
                    <a:pt x="241" y="188"/>
                    <a:pt x="232" y="179"/>
                    <a:pt x="214" y="161"/>
                  </a:cubicBezTo>
                  <a:cubicBezTo>
                    <a:pt x="179" y="119"/>
                    <a:pt x="145" y="77"/>
                    <a:pt x="110" y="36"/>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57"/>
            <p:cNvSpPr/>
            <p:nvPr/>
          </p:nvSpPr>
          <p:spPr>
            <a:xfrm>
              <a:off x="7983466" y="2829255"/>
              <a:ext cx="82226" cy="83327"/>
            </a:xfrm>
            <a:custGeom>
              <a:avLst/>
              <a:gdLst/>
              <a:ahLst/>
              <a:cxnLst/>
              <a:rect l="l" t="t" r="r" b="b"/>
              <a:pathLst>
                <a:path w="224" h="227" extrusionOk="0">
                  <a:moveTo>
                    <a:pt x="54" y="1"/>
                  </a:moveTo>
                  <a:cubicBezTo>
                    <a:pt x="67" y="11"/>
                    <a:pt x="80" y="22"/>
                    <a:pt x="93" y="32"/>
                  </a:cubicBezTo>
                  <a:lnTo>
                    <a:pt x="93" y="32"/>
                  </a:lnTo>
                  <a:cubicBezTo>
                    <a:pt x="80" y="20"/>
                    <a:pt x="67" y="9"/>
                    <a:pt x="54" y="1"/>
                  </a:cubicBezTo>
                  <a:close/>
                  <a:moveTo>
                    <a:pt x="93" y="32"/>
                  </a:moveTo>
                  <a:lnTo>
                    <a:pt x="93" y="32"/>
                  </a:lnTo>
                  <a:cubicBezTo>
                    <a:pt x="123" y="63"/>
                    <a:pt x="151" y="103"/>
                    <a:pt x="170" y="134"/>
                  </a:cubicBezTo>
                  <a:cubicBezTo>
                    <a:pt x="170" y="143"/>
                    <a:pt x="170" y="152"/>
                    <a:pt x="170" y="161"/>
                  </a:cubicBezTo>
                  <a:lnTo>
                    <a:pt x="152" y="161"/>
                  </a:lnTo>
                  <a:cubicBezTo>
                    <a:pt x="99" y="152"/>
                    <a:pt x="45" y="134"/>
                    <a:pt x="0" y="108"/>
                  </a:cubicBezTo>
                  <a:lnTo>
                    <a:pt x="0" y="108"/>
                  </a:lnTo>
                  <a:cubicBezTo>
                    <a:pt x="45" y="143"/>
                    <a:pt x="90" y="170"/>
                    <a:pt x="134" y="206"/>
                  </a:cubicBezTo>
                  <a:cubicBezTo>
                    <a:pt x="156" y="213"/>
                    <a:pt x="177" y="226"/>
                    <a:pt x="199" y="226"/>
                  </a:cubicBezTo>
                  <a:cubicBezTo>
                    <a:pt x="204" y="226"/>
                    <a:pt x="209" y="225"/>
                    <a:pt x="214" y="224"/>
                  </a:cubicBezTo>
                  <a:cubicBezTo>
                    <a:pt x="223" y="188"/>
                    <a:pt x="197" y="152"/>
                    <a:pt x="179" y="117"/>
                  </a:cubicBezTo>
                  <a:cubicBezTo>
                    <a:pt x="154" y="85"/>
                    <a:pt x="124" y="58"/>
                    <a:pt x="93" y="32"/>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57"/>
            <p:cNvSpPr/>
            <p:nvPr/>
          </p:nvSpPr>
          <p:spPr>
            <a:xfrm>
              <a:off x="6906098" y="2547342"/>
              <a:ext cx="589895" cy="328168"/>
            </a:xfrm>
            <a:custGeom>
              <a:avLst/>
              <a:gdLst/>
              <a:ahLst/>
              <a:cxnLst/>
              <a:rect l="l" t="t" r="r" b="b"/>
              <a:pathLst>
                <a:path w="1607" h="894" extrusionOk="0">
                  <a:moveTo>
                    <a:pt x="1455" y="1"/>
                  </a:moveTo>
                  <a:cubicBezTo>
                    <a:pt x="1387" y="1"/>
                    <a:pt x="1316" y="5"/>
                    <a:pt x="1258" y="37"/>
                  </a:cubicBezTo>
                  <a:cubicBezTo>
                    <a:pt x="1178" y="73"/>
                    <a:pt x="1098" y="144"/>
                    <a:pt x="1026" y="198"/>
                  </a:cubicBezTo>
                  <a:lnTo>
                    <a:pt x="384" y="608"/>
                  </a:lnTo>
                  <a:cubicBezTo>
                    <a:pt x="268" y="688"/>
                    <a:pt x="143" y="769"/>
                    <a:pt x="27" y="849"/>
                  </a:cubicBezTo>
                  <a:cubicBezTo>
                    <a:pt x="18" y="858"/>
                    <a:pt x="0" y="867"/>
                    <a:pt x="9" y="876"/>
                  </a:cubicBezTo>
                  <a:cubicBezTo>
                    <a:pt x="9" y="894"/>
                    <a:pt x="27" y="894"/>
                    <a:pt x="45" y="894"/>
                  </a:cubicBezTo>
                  <a:cubicBezTo>
                    <a:pt x="98" y="876"/>
                    <a:pt x="152" y="858"/>
                    <a:pt x="206" y="831"/>
                  </a:cubicBezTo>
                  <a:cubicBezTo>
                    <a:pt x="598" y="662"/>
                    <a:pt x="1000" y="501"/>
                    <a:pt x="1410" y="367"/>
                  </a:cubicBezTo>
                  <a:cubicBezTo>
                    <a:pt x="1446" y="358"/>
                    <a:pt x="1481" y="340"/>
                    <a:pt x="1517" y="314"/>
                  </a:cubicBezTo>
                  <a:cubicBezTo>
                    <a:pt x="1544" y="287"/>
                    <a:pt x="1562" y="251"/>
                    <a:pt x="1570" y="207"/>
                  </a:cubicBezTo>
                  <a:cubicBezTo>
                    <a:pt x="1588" y="162"/>
                    <a:pt x="1597" y="117"/>
                    <a:pt x="1606" y="73"/>
                  </a:cubicBezTo>
                  <a:cubicBezTo>
                    <a:pt x="1606" y="55"/>
                    <a:pt x="1606" y="46"/>
                    <a:pt x="1606" y="28"/>
                  </a:cubicBezTo>
                  <a:cubicBezTo>
                    <a:pt x="1588" y="10"/>
                    <a:pt x="1562" y="1"/>
                    <a:pt x="1535" y="1"/>
                  </a:cubicBezTo>
                  <a:cubicBezTo>
                    <a:pt x="1509" y="1"/>
                    <a:pt x="148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57"/>
            <p:cNvSpPr/>
            <p:nvPr/>
          </p:nvSpPr>
          <p:spPr>
            <a:xfrm>
              <a:off x="6912705" y="2577075"/>
              <a:ext cx="583288" cy="298435"/>
            </a:xfrm>
            <a:custGeom>
              <a:avLst/>
              <a:gdLst/>
              <a:ahLst/>
              <a:cxnLst/>
              <a:rect l="l" t="t" r="r" b="b"/>
              <a:pathLst>
                <a:path w="1589" h="813" extrusionOk="0">
                  <a:moveTo>
                    <a:pt x="1588" y="1"/>
                  </a:moveTo>
                  <a:cubicBezTo>
                    <a:pt x="1044" y="242"/>
                    <a:pt x="544" y="590"/>
                    <a:pt x="0" y="813"/>
                  </a:cubicBezTo>
                  <a:lnTo>
                    <a:pt x="27" y="813"/>
                  </a:lnTo>
                  <a:cubicBezTo>
                    <a:pt x="80" y="795"/>
                    <a:pt x="134" y="777"/>
                    <a:pt x="188" y="750"/>
                  </a:cubicBezTo>
                  <a:cubicBezTo>
                    <a:pt x="580" y="581"/>
                    <a:pt x="982" y="420"/>
                    <a:pt x="1392" y="286"/>
                  </a:cubicBezTo>
                  <a:cubicBezTo>
                    <a:pt x="1428" y="277"/>
                    <a:pt x="1463" y="259"/>
                    <a:pt x="1499" y="233"/>
                  </a:cubicBezTo>
                  <a:cubicBezTo>
                    <a:pt x="1526" y="206"/>
                    <a:pt x="1544" y="170"/>
                    <a:pt x="1552" y="126"/>
                  </a:cubicBezTo>
                  <a:cubicBezTo>
                    <a:pt x="1570" y="90"/>
                    <a:pt x="1579" y="45"/>
                    <a:pt x="1588"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57"/>
            <p:cNvSpPr/>
            <p:nvPr/>
          </p:nvSpPr>
          <p:spPr>
            <a:xfrm>
              <a:off x="7295566" y="2595429"/>
              <a:ext cx="72682" cy="55062"/>
            </a:xfrm>
            <a:custGeom>
              <a:avLst/>
              <a:gdLst/>
              <a:ahLst/>
              <a:cxnLst/>
              <a:rect l="l" t="t" r="r" b="b"/>
              <a:pathLst>
                <a:path w="198" h="150" extrusionOk="0">
                  <a:moveTo>
                    <a:pt x="176" y="1"/>
                  </a:moveTo>
                  <a:cubicBezTo>
                    <a:pt x="154" y="1"/>
                    <a:pt x="130" y="11"/>
                    <a:pt x="117" y="31"/>
                  </a:cubicBezTo>
                  <a:lnTo>
                    <a:pt x="99" y="31"/>
                  </a:lnTo>
                  <a:cubicBezTo>
                    <a:pt x="63" y="49"/>
                    <a:pt x="37" y="85"/>
                    <a:pt x="10" y="120"/>
                  </a:cubicBezTo>
                  <a:cubicBezTo>
                    <a:pt x="10" y="129"/>
                    <a:pt x="1" y="129"/>
                    <a:pt x="10" y="138"/>
                  </a:cubicBezTo>
                  <a:cubicBezTo>
                    <a:pt x="10" y="147"/>
                    <a:pt x="17" y="149"/>
                    <a:pt x="24" y="149"/>
                  </a:cubicBezTo>
                  <a:cubicBezTo>
                    <a:pt x="32" y="149"/>
                    <a:pt x="41" y="147"/>
                    <a:pt x="46" y="147"/>
                  </a:cubicBezTo>
                  <a:cubicBezTo>
                    <a:pt x="108" y="111"/>
                    <a:pt x="170" y="76"/>
                    <a:pt x="197" y="4"/>
                  </a:cubicBezTo>
                  <a:cubicBezTo>
                    <a:pt x="191" y="2"/>
                    <a:pt x="183" y="1"/>
                    <a:pt x="176"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6" name="Google Shape;4846;p57"/>
            <p:cNvGrpSpPr/>
            <p:nvPr/>
          </p:nvGrpSpPr>
          <p:grpSpPr>
            <a:xfrm>
              <a:off x="6965115" y="2070619"/>
              <a:ext cx="2967255" cy="1365343"/>
              <a:chOff x="3285211" y="551700"/>
              <a:chExt cx="1180809" cy="543355"/>
            </a:xfrm>
          </p:grpSpPr>
          <p:sp>
            <p:nvSpPr>
              <p:cNvPr id="4847" name="Google Shape;4847;p57"/>
              <p:cNvSpPr/>
              <p:nvPr/>
            </p:nvSpPr>
            <p:spPr>
              <a:xfrm>
                <a:off x="3285211" y="551700"/>
                <a:ext cx="1180809" cy="543355"/>
              </a:xfrm>
              <a:custGeom>
                <a:avLst/>
                <a:gdLst/>
                <a:ahLst/>
                <a:cxnLst/>
                <a:rect l="l" t="t" r="r" b="b"/>
                <a:pathLst>
                  <a:path w="10064" h="4631" extrusionOk="0">
                    <a:moveTo>
                      <a:pt x="9974" y="0"/>
                    </a:moveTo>
                    <a:lnTo>
                      <a:pt x="6237" y="2926"/>
                    </a:lnTo>
                    <a:lnTo>
                      <a:pt x="3123" y="3783"/>
                    </a:lnTo>
                    <a:cubicBezTo>
                      <a:pt x="3123" y="3783"/>
                      <a:pt x="821" y="4175"/>
                      <a:pt x="545" y="4274"/>
                    </a:cubicBezTo>
                    <a:cubicBezTo>
                      <a:pt x="268" y="4381"/>
                      <a:pt x="1" y="4630"/>
                      <a:pt x="1" y="4630"/>
                    </a:cubicBezTo>
                    <a:cubicBezTo>
                      <a:pt x="1" y="4630"/>
                      <a:pt x="1447" y="4207"/>
                      <a:pt x="2063" y="4207"/>
                    </a:cubicBezTo>
                    <a:cubicBezTo>
                      <a:pt x="2098" y="4207"/>
                      <a:pt x="2130" y="4208"/>
                      <a:pt x="2160" y="4211"/>
                    </a:cubicBezTo>
                    <a:cubicBezTo>
                      <a:pt x="2199" y="4214"/>
                      <a:pt x="2242" y="4216"/>
                      <a:pt x="2288" y="4216"/>
                    </a:cubicBezTo>
                    <a:cubicBezTo>
                      <a:pt x="2865" y="4216"/>
                      <a:pt x="3904" y="3973"/>
                      <a:pt x="4194" y="3890"/>
                    </a:cubicBezTo>
                    <a:cubicBezTo>
                      <a:pt x="4506" y="3810"/>
                      <a:pt x="6540" y="3390"/>
                      <a:pt x="6540" y="3390"/>
                    </a:cubicBezTo>
                    <a:lnTo>
                      <a:pt x="10064" y="696"/>
                    </a:lnTo>
                    <a:lnTo>
                      <a:pt x="99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57"/>
              <p:cNvSpPr/>
              <p:nvPr/>
            </p:nvSpPr>
            <p:spPr>
              <a:xfrm>
                <a:off x="3290491" y="579976"/>
                <a:ext cx="1175529" cy="512967"/>
              </a:xfrm>
              <a:custGeom>
                <a:avLst/>
                <a:gdLst/>
                <a:ahLst/>
                <a:cxnLst/>
                <a:rect l="l" t="t" r="r" b="b"/>
                <a:pathLst>
                  <a:path w="10019" h="4372" extrusionOk="0">
                    <a:moveTo>
                      <a:pt x="9965" y="0"/>
                    </a:moveTo>
                    <a:cubicBezTo>
                      <a:pt x="8547" y="1303"/>
                      <a:pt x="7048" y="2543"/>
                      <a:pt x="5246" y="3176"/>
                    </a:cubicBezTo>
                    <a:cubicBezTo>
                      <a:pt x="3854" y="3667"/>
                      <a:pt x="2364" y="3756"/>
                      <a:pt x="919" y="4050"/>
                    </a:cubicBezTo>
                    <a:cubicBezTo>
                      <a:pt x="598" y="4122"/>
                      <a:pt x="277" y="4202"/>
                      <a:pt x="0" y="4371"/>
                    </a:cubicBezTo>
                    <a:cubicBezTo>
                      <a:pt x="253" y="4304"/>
                      <a:pt x="1476" y="3966"/>
                      <a:pt x="2025" y="3966"/>
                    </a:cubicBezTo>
                    <a:cubicBezTo>
                      <a:pt x="2057" y="3966"/>
                      <a:pt x="2087" y="3968"/>
                      <a:pt x="2115" y="3970"/>
                    </a:cubicBezTo>
                    <a:cubicBezTo>
                      <a:pt x="2154" y="3973"/>
                      <a:pt x="2197" y="3975"/>
                      <a:pt x="2243" y="3975"/>
                    </a:cubicBezTo>
                    <a:cubicBezTo>
                      <a:pt x="2820" y="3975"/>
                      <a:pt x="3859" y="3732"/>
                      <a:pt x="4149" y="3649"/>
                    </a:cubicBezTo>
                    <a:cubicBezTo>
                      <a:pt x="4461" y="3569"/>
                      <a:pt x="6495" y="3149"/>
                      <a:pt x="6495" y="3149"/>
                    </a:cubicBezTo>
                    <a:lnTo>
                      <a:pt x="10019" y="455"/>
                    </a:lnTo>
                    <a:lnTo>
                      <a:pt x="9965" y="0"/>
                    </a:ln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9" name="Google Shape;4849;p57"/>
            <p:cNvGrpSpPr/>
            <p:nvPr/>
          </p:nvGrpSpPr>
          <p:grpSpPr>
            <a:xfrm>
              <a:off x="7646290" y="3101258"/>
              <a:ext cx="341014" cy="207032"/>
              <a:chOff x="7642820" y="3101258"/>
              <a:chExt cx="341014" cy="207032"/>
            </a:xfrm>
          </p:grpSpPr>
          <p:sp>
            <p:nvSpPr>
              <p:cNvPr id="4850" name="Google Shape;4850;p57"/>
              <p:cNvSpPr/>
              <p:nvPr/>
            </p:nvSpPr>
            <p:spPr>
              <a:xfrm>
                <a:off x="7642820" y="3137966"/>
                <a:ext cx="59467" cy="170324"/>
              </a:xfrm>
              <a:custGeom>
                <a:avLst/>
                <a:gdLst/>
                <a:ahLst/>
                <a:cxnLst/>
                <a:rect l="l" t="t" r="r" b="b"/>
                <a:pathLst>
                  <a:path w="162" h="464" extrusionOk="0">
                    <a:moveTo>
                      <a:pt x="106" y="1"/>
                    </a:moveTo>
                    <a:cubicBezTo>
                      <a:pt x="63" y="1"/>
                      <a:pt x="32" y="97"/>
                      <a:pt x="18" y="132"/>
                    </a:cubicBezTo>
                    <a:cubicBezTo>
                      <a:pt x="1" y="203"/>
                      <a:pt x="10" y="275"/>
                      <a:pt x="27" y="346"/>
                    </a:cubicBezTo>
                    <a:cubicBezTo>
                      <a:pt x="36" y="391"/>
                      <a:pt x="54" y="426"/>
                      <a:pt x="90" y="453"/>
                    </a:cubicBezTo>
                    <a:cubicBezTo>
                      <a:pt x="100" y="458"/>
                      <a:pt x="110" y="463"/>
                      <a:pt x="121" y="463"/>
                    </a:cubicBezTo>
                    <a:cubicBezTo>
                      <a:pt x="128" y="463"/>
                      <a:pt x="136" y="461"/>
                      <a:pt x="143" y="453"/>
                    </a:cubicBezTo>
                    <a:cubicBezTo>
                      <a:pt x="143" y="444"/>
                      <a:pt x="143" y="435"/>
                      <a:pt x="143" y="426"/>
                    </a:cubicBezTo>
                    <a:cubicBezTo>
                      <a:pt x="125" y="346"/>
                      <a:pt x="108" y="257"/>
                      <a:pt x="134" y="168"/>
                    </a:cubicBezTo>
                    <a:cubicBezTo>
                      <a:pt x="143" y="150"/>
                      <a:pt x="152" y="123"/>
                      <a:pt x="161" y="96"/>
                    </a:cubicBezTo>
                    <a:cubicBezTo>
                      <a:pt x="161" y="79"/>
                      <a:pt x="161" y="43"/>
                      <a:pt x="143" y="25"/>
                    </a:cubicBezTo>
                    <a:cubicBezTo>
                      <a:pt x="130" y="8"/>
                      <a:pt x="118" y="1"/>
                      <a:pt x="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57"/>
              <p:cNvSpPr/>
              <p:nvPr/>
            </p:nvSpPr>
            <p:spPr>
              <a:xfrm>
                <a:off x="7659338" y="3137231"/>
                <a:ext cx="42948" cy="170692"/>
              </a:xfrm>
              <a:custGeom>
                <a:avLst/>
                <a:gdLst/>
                <a:ahLst/>
                <a:cxnLst/>
                <a:rect l="l" t="t" r="r" b="b"/>
                <a:pathLst>
                  <a:path w="117" h="465" extrusionOk="0">
                    <a:moveTo>
                      <a:pt x="72" y="0"/>
                    </a:moveTo>
                    <a:cubicBezTo>
                      <a:pt x="27" y="63"/>
                      <a:pt x="9" y="143"/>
                      <a:pt x="9" y="214"/>
                    </a:cubicBezTo>
                    <a:cubicBezTo>
                      <a:pt x="0" y="304"/>
                      <a:pt x="36" y="393"/>
                      <a:pt x="89" y="464"/>
                    </a:cubicBezTo>
                    <a:cubicBezTo>
                      <a:pt x="89" y="464"/>
                      <a:pt x="89" y="464"/>
                      <a:pt x="98" y="455"/>
                    </a:cubicBezTo>
                    <a:cubicBezTo>
                      <a:pt x="98" y="446"/>
                      <a:pt x="98" y="437"/>
                      <a:pt x="98" y="428"/>
                    </a:cubicBezTo>
                    <a:cubicBezTo>
                      <a:pt x="80" y="348"/>
                      <a:pt x="63" y="259"/>
                      <a:pt x="89" y="170"/>
                    </a:cubicBezTo>
                    <a:cubicBezTo>
                      <a:pt x="98" y="152"/>
                      <a:pt x="107" y="125"/>
                      <a:pt x="116" y="98"/>
                    </a:cubicBezTo>
                    <a:cubicBezTo>
                      <a:pt x="116" y="81"/>
                      <a:pt x="116" y="45"/>
                      <a:pt x="98" y="27"/>
                    </a:cubicBezTo>
                    <a:cubicBezTo>
                      <a:pt x="89" y="9"/>
                      <a:pt x="80" y="9"/>
                      <a:pt x="72"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57"/>
              <p:cNvSpPr/>
              <p:nvPr/>
            </p:nvSpPr>
            <p:spPr>
              <a:xfrm>
                <a:off x="7675489" y="3140535"/>
                <a:ext cx="59467" cy="155641"/>
              </a:xfrm>
              <a:custGeom>
                <a:avLst/>
                <a:gdLst/>
                <a:ahLst/>
                <a:cxnLst/>
                <a:rect l="l" t="t" r="r" b="b"/>
                <a:pathLst>
                  <a:path w="162" h="424" extrusionOk="0">
                    <a:moveTo>
                      <a:pt x="87" y="1"/>
                    </a:moveTo>
                    <a:cubicBezTo>
                      <a:pt x="69" y="1"/>
                      <a:pt x="50" y="12"/>
                      <a:pt x="36" y="36"/>
                    </a:cubicBezTo>
                    <a:cubicBezTo>
                      <a:pt x="1" y="80"/>
                      <a:pt x="1" y="161"/>
                      <a:pt x="10" y="223"/>
                    </a:cubicBezTo>
                    <a:cubicBezTo>
                      <a:pt x="19" y="295"/>
                      <a:pt x="54" y="366"/>
                      <a:pt x="108" y="411"/>
                    </a:cubicBezTo>
                    <a:cubicBezTo>
                      <a:pt x="120" y="417"/>
                      <a:pt x="133" y="423"/>
                      <a:pt x="143" y="423"/>
                    </a:cubicBezTo>
                    <a:cubicBezTo>
                      <a:pt x="146" y="423"/>
                      <a:pt x="150" y="422"/>
                      <a:pt x="152" y="419"/>
                    </a:cubicBezTo>
                    <a:cubicBezTo>
                      <a:pt x="161" y="411"/>
                      <a:pt x="152" y="402"/>
                      <a:pt x="152" y="402"/>
                    </a:cubicBezTo>
                    <a:cubicBezTo>
                      <a:pt x="144" y="312"/>
                      <a:pt x="90" y="223"/>
                      <a:pt x="108" y="134"/>
                    </a:cubicBezTo>
                    <a:cubicBezTo>
                      <a:pt x="117" y="107"/>
                      <a:pt x="117" y="89"/>
                      <a:pt x="126" y="72"/>
                    </a:cubicBezTo>
                    <a:cubicBezTo>
                      <a:pt x="137" y="28"/>
                      <a:pt x="114" y="1"/>
                      <a:pt x="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57"/>
              <p:cNvSpPr/>
              <p:nvPr/>
            </p:nvSpPr>
            <p:spPr>
              <a:xfrm>
                <a:off x="7692008" y="3140535"/>
                <a:ext cx="42948" cy="157477"/>
              </a:xfrm>
              <a:custGeom>
                <a:avLst/>
                <a:gdLst/>
                <a:ahLst/>
                <a:cxnLst/>
                <a:rect l="l" t="t" r="r" b="b"/>
                <a:pathLst>
                  <a:path w="117" h="429" extrusionOk="0">
                    <a:moveTo>
                      <a:pt x="45" y="0"/>
                    </a:moveTo>
                    <a:cubicBezTo>
                      <a:pt x="36" y="27"/>
                      <a:pt x="27" y="45"/>
                      <a:pt x="18" y="72"/>
                    </a:cubicBezTo>
                    <a:cubicBezTo>
                      <a:pt x="9" y="116"/>
                      <a:pt x="0" y="170"/>
                      <a:pt x="9" y="214"/>
                    </a:cubicBezTo>
                    <a:cubicBezTo>
                      <a:pt x="18" y="259"/>
                      <a:pt x="36" y="303"/>
                      <a:pt x="54" y="348"/>
                    </a:cubicBezTo>
                    <a:cubicBezTo>
                      <a:pt x="63" y="375"/>
                      <a:pt x="81" y="402"/>
                      <a:pt x="99" y="428"/>
                    </a:cubicBezTo>
                    <a:cubicBezTo>
                      <a:pt x="99" y="428"/>
                      <a:pt x="107" y="419"/>
                      <a:pt x="107" y="419"/>
                    </a:cubicBezTo>
                    <a:cubicBezTo>
                      <a:pt x="116" y="411"/>
                      <a:pt x="107" y="402"/>
                      <a:pt x="107" y="402"/>
                    </a:cubicBezTo>
                    <a:cubicBezTo>
                      <a:pt x="99" y="312"/>
                      <a:pt x="45" y="223"/>
                      <a:pt x="63" y="134"/>
                    </a:cubicBezTo>
                    <a:cubicBezTo>
                      <a:pt x="72" y="107"/>
                      <a:pt x="72" y="89"/>
                      <a:pt x="81" y="72"/>
                    </a:cubicBezTo>
                    <a:cubicBezTo>
                      <a:pt x="90" y="27"/>
                      <a:pt x="72" y="0"/>
                      <a:pt x="4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57"/>
              <p:cNvSpPr/>
              <p:nvPr/>
            </p:nvSpPr>
            <p:spPr>
              <a:xfrm>
                <a:off x="7708526" y="3136497"/>
                <a:ext cx="55796" cy="155274"/>
              </a:xfrm>
              <a:custGeom>
                <a:avLst/>
                <a:gdLst/>
                <a:ahLst/>
                <a:cxnLst/>
                <a:rect l="l" t="t" r="r" b="b"/>
                <a:pathLst>
                  <a:path w="152" h="423" extrusionOk="0">
                    <a:moveTo>
                      <a:pt x="80" y="1"/>
                    </a:moveTo>
                    <a:cubicBezTo>
                      <a:pt x="65" y="1"/>
                      <a:pt x="49" y="10"/>
                      <a:pt x="36" y="29"/>
                    </a:cubicBezTo>
                    <a:cubicBezTo>
                      <a:pt x="0" y="83"/>
                      <a:pt x="0" y="163"/>
                      <a:pt x="9" y="216"/>
                    </a:cubicBezTo>
                    <a:cubicBezTo>
                      <a:pt x="18" y="288"/>
                      <a:pt x="54" y="359"/>
                      <a:pt x="107" y="413"/>
                    </a:cubicBezTo>
                    <a:cubicBezTo>
                      <a:pt x="117" y="418"/>
                      <a:pt x="128" y="423"/>
                      <a:pt x="136" y="423"/>
                    </a:cubicBezTo>
                    <a:cubicBezTo>
                      <a:pt x="143" y="423"/>
                      <a:pt x="148" y="420"/>
                      <a:pt x="152" y="413"/>
                    </a:cubicBezTo>
                    <a:cubicBezTo>
                      <a:pt x="152" y="413"/>
                      <a:pt x="152" y="404"/>
                      <a:pt x="152" y="395"/>
                    </a:cubicBezTo>
                    <a:cubicBezTo>
                      <a:pt x="143" y="306"/>
                      <a:pt x="89" y="216"/>
                      <a:pt x="107" y="127"/>
                    </a:cubicBezTo>
                    <a:cubicBezTo>
                      <a:pt x="107" y="109"/>
                      <a:pt x="116" y="91"/>
                      <a:pt x="125" y="74"/>
                    </a:cubicBezTo>
                    <a:cubicBezTo>
                      <a:pt x="131" y="28"/>
                      <a:pt x="107"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57"/>
              <p:cNvSpPr/>
              <p:nvPr/>
            </p:nvSpPr>
            <p:spPr>
              <a:xfrm>
                <a:off x="7724678" y="3137231"/>
                <a:ext cx="39644" cy="154173"/>
              </a:xfrm>
              <a:custGeom>
                <a:avLst/>
                <a:gdLst/>
                <a:ahLst/>
                <a:cxnLst/>
                <a:rect l="l" t="t" r="r" b="b"/>
                <a:pathLst>
                  <a:path w="108" h="420" extrusionOk="0">
                    <a:moveTo>
                      <a:pt x="45" y="0"/>
                    </a:moveTo>
                    <a:cubicBezTo>
                      <a:pt x="36" y="18"/>
                      <a:pt x="27" y="45"/>
                      <a:pt x="18" y="63"/>
                    </a:cubicBezTo>
                    <a:cubicBezTo>
                      <a:pt x="1" y="116"/>
                      <a:pt x="1" y="161"/>
                      <a:pt x="10" y="214"/>
                    </a:cubicBezTo>
                    <a:cubicBezTo>
                      <a:pt x="10" y="259"/>
                      <a:pt x="36" y="304"/>
                      <a:pt x="54" y="339"/>
                    </a:cubicBezTo>
                    <a:cubicBezTo>
                      <a:pt x="63" y="366"/>
                      <a:pt x="81" y="393"/>
                      <a:pt x="99" y="420"/>
                    </a:cubicBezTo>
                    <a:cubicBezTo>
                      <a:pt x="99" y="420"/>
                      <a:pt x="108" y="420"/>
                      <a:pt x="108" y="411"/>
                    </a:cubicBezTo>
                    <a:cubicBezTo>
                      <a:pt x="108" y="411"/>
                      <a:pt x="108" y="402"/>
                      <a:pt x="108" y="393"/>
                    </a:cubicBezTo>
                    <a:cubicBezTo>
                      <a:pt x="99" y="304"/>
                      <a:pt x="45" y="214"/>
                      <a:pt x="63" y="125"/>
                    </a:cubicBezTo>
                    <a:cubicBezTo>
                      <a:pt x="63" y="107"/>
                      <a:pt x="72" y="89"/>
                      <a:pt x="81" y="72"/>
                    </a:cubicBezTo>
                    <a:cubicBezTo>
                      <a:pt x="90" y="27"/>
                      <a:pt x="63" y="0"/>
                      <a:pt x="4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57"/>
              <p:cNvSpPr/>
              <p:nvPr/>
            </p:nvSpPr>
            <p:spPr>
              <a:xfrm>
                <a:off x="7862331" y="3104195"/>
                <a:ext cx="59100" cy="171426"/>
              </a:xfrm>
              <a:custGeom>
                <a:avLst/>
                <a:gdLst/>
                <a:ahLst/>
                <a:cxnLst/>
                <a:rect l="l" t="t" r="r" b="b"/>
                <a:pathLst>
                  <a:path w="161" h="467" extrusionOk="0">
                    <a:moveTo>
                      <a:pt x="103" y="0"/>
                    </a:moveTo>
                    <a:cubicBezTo>
                      <a:pt x="59" y="0"/>
                      <a:pt x="25" y="100"/>
                      <a:pt x="18" y="135"/>
                    </a:cubicBezTo>
                    <a:cubicBezTo>
                      <a:pt x="0" y="206"/>
                      <a:pt x="0" y="278"/>
                      <a:pt x="18" y="349"/>
                    </a:cubicBezTo>
                    <a:cubicBezTo>
                      <a:pt x="36" y="394"/>
                      <a:pt x="54" y="429"/>
                      <a:pt x="90" y="456"/>
                    </a:cubicBezTo>
                    <a:cubicBezTo>
                      <a:pt x="95" y="461"/>
                      <a:pt x="106" y="466"/>
                      <a:pt x="116" y="466"/>
                    </a:cubicBezTo>
                    <a:cubicBezTo>
                      <a:pt x="123" y="466"/>
                      <a:pt x="130" y="464"/>
                      <a:pt x="134" y="456"/>
                    </a:cubicBezTo>
                    <a:cubicBezTo>
                      <a:pt x="143" y="447"/>
                      <a:pt x="134" y="438"/>
                      <a:pt x="134" y="429"/>
                    </a:cubicBezTo>
                    <a:cubicBezTo>
                      <a:pt x="116" y="340"/>
                      <a:pt x="107" y="251"/>
                      <a:pt x="134" y="171"/>
                    </a:cubicBezTo>
                    <a:cubicBezTo>
                      <a:pt x="134" y="144"/>
                      <a:pt x="152" y="126"/>
                      <a:pt x="152" y="99"/>
                    </a:cubicBezTo>
                    <a:cubicBezTo>
                      <a:pt x="161" y="72"/>
                      <a:pt x="161" y="46"/>
                      <a:pt x="143" y="28"/>
                    </a:cubicBezTo>
                    <a:cubicBezTo>
                      <a:pt x="129" y="8"/>
                      <a:pt x="116"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57"/>
              <p:cNvSpPr/>
              <p:nvPr/>
            </p:nvSpPr>
            <p:spPr>
              <a:xfrm>
                <a:off x="7878482" y="3104562"/>
                <a:ext cx="42948" cy="170324"/>
              </a:xfrm>
              <a:custGeom>
                <a:avLst/>
                <a:gdLst/>
                <a:ahLst/>
                <a:cxnLst/>
                <a:rect l="l" t="t" r="r" b="b"/>
                <a:pathLst>
                  <a:path w="117" h="464" extrusionOk="0">
                    <a:moveTo>
                      <a:pt x="63" y="0"/>
                    </a:moveTo>
                    <a:cubicBezTo>
                      <a:pt x="28" y="62"/>
                      <a:pt x="1" y="134"/>
                      <a:pt x="1" y="214"/>
                    </a:cubicBezTo>
                    <a:cubicBezTo>
                      <a:pt x="1" y="303"/>
                      <a:pt x="28" y="393"/>
                      <a:pt x="81" y="464"/>
                    </a:cubicBezTo>
                    <a:cubicBezTo>
                      <a:pt x="90" y="464"/>
                      <a:pt x="90" y="455"/>
                      <a:pt x="90" y="455"/>
                    </a:cubicBezTo>
                    <a:cubicBezTo>
                      <a:pt x="99" y="446"/>
                      <a:pt x="90" y="437"/>
                      <a:pt x="90" y="428"/>
                    </a:cubicBezTo>
                    <a:cubicBezTo>
                      <a:pt x="72" y="339"/>
                      <a:pt x="63" y="250"/>
                      <a:pt x="90" y="170"/>
                    </a:cubicBezTo>
                    <a:cubicBezTo>
                      <a:pt x="90" y="143"/>
                      <a:pt x="108" y="125"/>
                      <a:pt x="108" y="98"/>
                    </a:cubicBezTo>
                    <a:cubicBezTo>
                      <a:pt x="117" y="71"/>
                      <a:pt x="117" y="45"/>
                      <a:pt x="99" y="27"/>
                    </a:cubicBezTo>
                    <a:cubicBezTo>
                      <a:pt x="90" y="9"/>
                      <a:pt x="72" y="0"/>
                      <a:pt x="63"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57"/>
              <p:cNvSpPr/>
              <p:nvPr/>
            </p:nvSpPr>
            <p:spPr>
              <a:xfrm>
                <a:off x="7891697" y="3107131"/>
                <a:ext cx="59467" cy="156008"/>
              </a:xfrm>
              <a:custGeom>
                <a:avLst/>
                <a:gdLst/>
                <a:ahLst/>
                <a:cxnLst/>
                <a:rect l="l" t="t" r="r" b="b"/>
                <a:pathLst>
                  <a:path w="162" h="425" extrusionOk="0">
                    <a:moveTo>
                      <a:pt x="89" y="0"/>
                    </a:moveTo>
                    <a:cubicBezTo>
                      <a:pt x="75" y="0"/>
                      <a:pt x="58" y="9"/>
                      <a:pt x="45" y="29"/>
                    </a:cubicBezTo>
                    <a:cubicBezTo>
                      <a:pt x="10" y="82"/>
                      <a:pt x="1" y="163"/>
                      <a:pt x="10" y="216"/>
                    </a:cubicBezTo>
                    <a:cubicBezTo>
                      <a:pt x="18" y="296"/>
                      <a:pt x="63" y="359"/>
                      <a:pt x="117" y="412"/>
                    </a:cubicBezTo>
                    <a:cubicBezTo>
                      <a:pt x="123" y="419"/>
                      <a:pt x="138" y="425"/>
                      <a:pt x="150" y="425"/>
                    </a:cubicBezTo>
                    <a:cubicBezTo>
                      <a:pt x="154" y="425"/>
                      <a:pt x="159" y="424"/>
                      <a:pt x="161" y="421"/>
                    </a:cubicBezTo>
                    <a:cubicBezTo>
                      <a:pt x="161" y="412"/>
                      <a:pt x="161" y="403"/>
                      <a:pt x="161" y="403"/>
                    </a:cubicBezTo>
                    <a:cubicBezTo>
                      <a:pt x="152" y="305"/>
                      <a:pt x="90" y="216"/>
                      <a:pt x="117" y="127"/>
                    </a:cubicBezTo>
                    <a:cubicBezTo>
                      <a:pt x="117" y="109"/>
                      <a:pt x="125" y="91"/>
                      <a:pt x="125" y="73"/>
                    </a:cubicBezTo>
                    <a:cubicBezTo>
                      <a:pt x="137" y="28"/>
                      <a:pt x="116" y="0"/>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57"/>
              <p:cNvSpPr/>
              <p:nvPr/>
            </p:nvSpPr>
            <p:spPr>
              <a:xfrm>
                <a:off x="7911519" y="3107498"/>
                <a:ext cx="39644" cy="154540"/>
              </a:xfrm>
              <a:custGeom>
                <a:avLst/>
                <a:gdLst/>
                <a:ahLst/>
                <a:cxnLst/>
                <a:rect l="l" t="t" r="r" b="b"/>
                <a:pathLst>
                  <a:path w="108" h="421" extrusionOk="0">
                    <a:moveTo>
                      <a:pt x="36" y="1"/>
                    </a:moveTo>
                    <a:cubicBezTo>
                      <a:pt x="27" y="19"/>
                      <a:pt x="18" y="46"/>
                      <a:pt x="18" y="72"/>
                    </a:cubicBezTo>
                    <a:cubicBezTo>
                      <a:pt x="0" y="117"/>
                      <a:pt x="0" y="170"/>
                      <a:pt x="0" y="215"/>
                    </a:cubicBezTo>
                    <a:cubicBezTo>
                      <a:pt x="9" y="260"/>
                      <a:pt x="27" y="304"/>
                      <a:pt x="45" y="340"/>
                    </a:cubicBezTo>
                    <a:cubicBezTo>
                      <a:pt x="63" y="367"/>
                      <a:pt x="80" y="393"/>
                      <a:pt x="89" y="420"/>
                    </a:cubicBezTo>
                    <a:cubicBezTo>
                      <a:pt x="98" y="420"/>
                      <a:pt x="98" y="420"/>
                      <a:pt x="107" y="411"/>
                    </a:cubicBezTo>
                    <a:cubicBezTo>
                      <a:pt x="107" y="411"/>
                      <a:pt x="107" y="402"/>
                      <a:pt x="107" y="402"/>
                    </a:cubicBezTo>
                    <a:cubicBezTo>
                      <a:pt x="98" y="304"/>
                      <a:pt x="36" y="215"/>
                      <a:pt x="63" y="126"/>
                    </a:cubicBezTo>
                    <a:cubicBezTo>
                      <a:pt x="63" y="108"/>
                      <a:pt x="71" y="90"/>
                      <a:pt x="71" y="72"/>
                    </a:cubicBezTo>
                    <a:cubicBezTo>
                      <a:pt x="80" y="28"/>
                      <a:pt x="63" y="1"/>
                      <a:pt x="36"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57"/>
              <p:cNvSpPr/>
              <p:nvPr/>
            </p:nvSpPr>
            <p:spPr>
              <a:xfrm>
                <a:off x="7924367" y="3101258"/>
                <a:ext cx="59467" cy="157844"/>
              </a:xfrm>
              <a:custGeom>
                <a:avLst/>
                <a:gdLst/>
                <a:ahLst/>
                <a:cxnLst/>
                <a:rect l="l" t="t" r="r" b="b"/>
                <a:pathLst>
                  <a:path w="162" h="430" extrusionOk="0">
                    <a:moveTo>
                      <a:pt x="93" y="1"/>
                    </a:moveTo>
                    <a:cubicBezTo>
                      <a:pt x="77" y="1"/>
                      <a:pt x="59" y="12"/>
                      <a:pt x="45" y="36"/>
                    </a:cubicBezTo>
                    <a:cubicBezTo>
                      <a:pt x="10" y="89"/>
                      <a:pt x="1" y="161"/>
                      <a:pt x="10" y="223"/>
                    </a:cubicBezTo>
                    <a:cubicBezTo>
                      <a:pt x="19" y="294"/>
                      <a:pt x="54" y="366"/>
                      <a:pt x="117" y="410"/>
                    </a:cubicBezTo>
                    <a:cubicBezTo>
                      <a:pt x="122" y="421"/>
                      <a:pt x="135" y="429"/>
                      <a:pt x="145" y="429"/>
                    </a:cubicBezTo>
                    <a:cubicBezTo>
                      <a:pt x="152" y="429"/>
                      <a:pt x="158" y="426"/>
                      <a:pt x="161" y="419"/>
                    </a:cubicBezTo>
                    <a:cubicBezTo>
                      <a:pt x="161" y="419"/>
                      <a:pt x="161" y="410"/>
                      <a:pt x="161" y="402"/>
                    </a:cubicBezTo>
                    <a:cubicBezTo>
                      <a:pt x="152" y="312"/>
                      <a:pt x="90" y="223"/>
                      <a:pt x="108" y="134"/>
                    </a:cubicBezTo>
                    <a:cubicBezTo>
                      <a:pt x="117" y="116"/>
                      <a:pt x="126" y="98"/>
                      <a:pt x="126" y="71"/>
                    </a:cubicBezTo>
                    <a:cubicBezTo>
                      <a:pt x="137" y="28"/>
                      <a:pt x="117" y="1"/>
                      <a:pt x="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57"/>
              <p:cNvSpPr/>
              <p:nvPr/>
            </p:nvSpPr>
            <p:spPr>
              <a:xfrm>
                <a:off x="7940885" y="3101258"/>
                <a:ext cx="42948" cy="157477"/>
              </a:xfrm>
              <a:custGeom>
                <a:avLst/>
                <a:gdLst/>
                <a:ahLst/>
                <a:cxnLst/>
                <a:rect l="l" t="t" r="r" b="b"/>
                <a:pathLst>
                  <a:path w="117" h="429" extrusionOk="0">
                    <a:moveTo>
                      <a:pt x="45" y="0"/>
                    </a:moveTo>
                    <a:cubicBezTo>
                      <a:pt x="36" y="27"/>
                      <a:pt x="27" y="54"/>
                      <a:pt x="27" y="71"/>
                    </a:cubicBezTo>
                    <a:cubicBezTo>
                      <a:pt x="9" y="125"/>
                      <a:pt x="0" y="170"/>
                      <a:pt x="9" y="223"/>
                    </a:cubicBezTo>
                    <a:cubicBezTo>
                      <a:pt x="18" y="268"/>
                      <a:pt x="36" y="303"/>
                      <a:pt x="54" y="348"/>
                    </a:cubicBezTo>
                    <a:cubicBezTo>
                      <a:pt x="72" y="375"/>
                      <a:pt x="81" y="402"/>
                      <a:pt x="99" y="428"/>
                    </a:cubicBezTo>
                    <a:cubicBezTo>
                      <a:pt x="107" y="428"/>
                      <a:pt x="107" y="428"/>
                      <a:pt x="116" y="419"/>
                    </a:cubicBezTo>
                    <a:cubicBezTo>
                      <a:pt x="116" y="419"/>
                      <a:pt x="116" y="410"/>
                      <a:pt x="116" y="402"/>
                    </a:cubicBezTo>
                    <a:cubicBezTo>
                      <a:pt x="107" y="312"/>
                      <a:pt x="45" y="223"/>
                      <a:pt x="63" y="134"/>
                    </a:cubicBezTo>
                    <a:cubicBezTo>
                      <a:pt x="72" y="116"/>
                      <a:pt x="81" y="98"/>
                      <a:pt x="81" y="71"/>
                    </a:cubicBezTo>
                    <a:cubicBezTo>
                      <a:pt x="90" y="27"/>
                      <a:pt x="72" y="0"/>
                      <a:pt x="4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62" name="Google Shape;4862;p57"/>
          <p:cNvGrpSpPr/>
          <p:nvPr/>
        </p:nvGrpSpPr>
        <p:grpSpPr>
          <a:xfrm>
            <a:off x="7315046" y="584840"/>
            <a:ext cx="840467" cy="822335"/>
            <a:chOff x="4118763" y="209958"/>
            <a:chExt cx="840467" cy="822335"/>
          </a:xfrm>
        </p:grpSpPr>
        <p:sp>
          <p:nvSpPr>
            <p:cNvPr id="4863" name="Google Shape;4863;p57"/>
            <p:cNvSpPr/>
            <p:nvPr/>
          </p:nvSpPr>
          <p:spPr>
            <a:xfrm>
              <a:off x="4118763" y="209958"/>
              <a:ext cx="840467" cy="822335"/>
            </a:xfrm>
            <a:custGeom>
              <a:avLst/>
              <a:gdLst/>
              <a:ahLst/>
              <a:cxnLst/>
              <a:rect l="l" t="t" r="r" b="b"/>
              <a:pathLst>
                <a:path w="3186" h="3117" extrusionOk="0">
                  <a:moveTo>
                    <a:pt x="1586" y="0"/>
                  </a:moveTo>
                  <a:cubicBezTo>
                    <a:pt x="758" y="0"/>
                    <a:pt x="71" y="657"/>
                    <a:pt x="36" y="1491"/>
                  </a:cubicBezTo>
                  <a:cubicBezTo>
                    <a:pt x="1" y="2357"/>
                    <a:pt x="670" y="3079"/>
                    <a:pt x="1526" y="3115"/>
                  </a:cubicBezTo>
                  <a:cubicBezTo>
                    <a:pt x="1548" y="3116"/>
                    <a:pt x="1570" y="3116"/>
                    <a:pt x="1592" y="3116"/>
                  </a:cubicBezTo>
                  <a:cubicBezTo>
                    <a:pt x="2428" y="3116"/>
                    <a:pt x="3115" y="2459"/>
                    <a:pt x="3150" y="1616"/>
                  </a:cubicBezTo>
                  <a:cubicBezTo>
                    <a:pt x="3186" y="760"/>
                    <a:pt x="2516" y="37"/>
                    <a:pt x="1651" y="1"/>
                  </a:cubicBezTo>
                  <a:cubicBezTo>
                    <a:pt x="1629" y="1"/>
                    <a:pt x="1607" y="0"/>
                    <a:pt x="1586"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57"/>
            <p:cNvSpPr/>
            <p:nvPr/>
          </p:nvSpPr>
          <p:spPr>
            <a:xfrm>
              <a:off x="4238790" y="327617"/>
              <a:ext cx="600409" cy="586741"/>
            </a:xfrm>
            <a:custGeom>
              <a:avLst/>
              <a:gdLst/>
              <a:ahLst/>
              <a:cxnLst/>
              <a:rect l="l" t="t" r="r" b="b"/>
              <a:pathLst>
                <a:path w="2276" h="2224" extrusionOk="0">
                  <a:moveTo>
                    <a:pt x="1130" y="0"/>
                  </a:moveTo>
                  <a:cubicBezTo>
                    <a:pt x="545" y="0"/>
                    <a:pt x="54" y="473"/>
                    <a:pt x="27" y="1063"/>
                  </a:cubicBezTo>
                  <a:cubicBezTo>
                    <a:pt x="1" y="1679"/>
                    <a:pt x="482" y="2196"/>
                    <a:pt x="1089" y="2223"/>
                  </a:cubicBezTo>
                  <a:cubicBezTo>
                    <a:pt x="1100" y="2223"/>
                    <a:pt x="1112" y="2223"/>
                    <a:pt x="1123" y="2223"/>
                  </a:cubicBezTo>
                  <a:cubicBezTo>
                    <a:pt x="1723" y="2223"/>
                    <a:pt x="2223" y="1757"/>
                    <a:pt x="2249" y="1152"/>
                  </a:cubicBezTo>
                  <a:cubicBezTo>
                    <a:pt x="2276" y="546"/>
                    <a:pt x="1794" y="28"/>
                    <a:pt x="1178" y="2"/>
                  </a:cubicBezTo>
                  <a:cubicBezTo>
                    <a:pt x="1162" y="1"/>
                    <a:pt x="1146" y="0"/>
                    <a:pt x="1130"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57"/>
            <p:cNvSpPr/>
            <p:nvPr/>
          </p:nvSpPr>
          <p:spPr>
            <a:xfrm>
              <a:off x="4394166" y="478516"/>
              <a:ext cx="289652" cy="285192"/>
            </a:xfrm>
            <a:custGeom>
              <a:avLst/>
              <a:gdLst/>
              <a:ahLst/>
              <a:cxnLst/>
              <a:rect l="l" t="t" r="r" b="b"/>
              <a:pathLst>
                <a:path w="1098" h="1081" extrusionOk="0">
                  <a:moveTo>
                    <a:pt x="554" y="0"/>
                  </a:moveTo>
                  <a:cubicBezTo>
                    <a:pt x="267" y="0"/>
                    <a:pt x="18" y="220"/>
                    <a:pt x="9" y="518"/>
                  </a:cubicBezTo>
                  <a:cubicBezTo>
                    <a:pt x="1" y="812"/>
                    <a:pt x="232" y="1062"/>
                    <a:pt x="527" y="1080"/>
                  </a:cubicBezTo>
                  <a:cubicBezTo>
                    <a:pt x="532" y="1080"/>
                    <a:pt x="538" y="1080"/>
                    <a:pt x="543" y="1080"/>
                  </a:cubicBezTo>
                  <a:cubicBezTo>
                    <a:pt x="830" y="1080"/>
                    <a:pt x="1071" y="851"/>
                    <a:pt x="1089" y="562"/>
                  </a:cubicBezTo>
                  <a:cubicBezTo>
                    <a:pt x="1098" y="259"/>
                    <a:pt x="866" y="9"/>
                    <a:pt x="571" y="0"/>
                  </a:cubicBezTo>
                  <a:cubicBezTo>
                    <a:pt x="566" y="0"/>
                    <a:pt x="560" y="0"/>
                    <a:pt x="554" y="0"/>
                  </a:cubicBezTo>
                  <a:close/>
                </a:path>
              </a:pathLst>
            </a:cu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7" name="Google Shape;4867;p57"/>
          <p:cNvSpPr/>
          <p:nvPr/>
        </p:nvSpPr>
        <p:spPr>
          <a:xfrm>
            <a:off x="1321393" y="1085345"/>
            <a:ext cx="892196"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6704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54"/>
                                        </p:tgtEl>
                                        <p:attrNameLst>
                                          <p:attrName>style.visibility</p:attrName>
                                        </p:attrNameLst>
                                      </p:cBhvr>
                                      <p:to>
                                        <p:strVal val="visible"/>
                                      </p:to>
                                    </p:set>
                                    <p:anim calcmode="lin" valueType="num">
                                      <p:cBhvr>
                                        <p:cTn id="7" dur="500" fill="hold"/>
                                        <p:tgtEl>
                                          <p:spTgt spid="4754"/>
                                        </p:tgtEl>
                                        <p:attrNameLst>
                                          <p:attrName>ppt_w</p:attrName>
                                        </p:attrNameLst>
                                      </p:cBhvr>
                                      <p:tavLst>
                                        <p:tav tm="0">
                                          <p:val>
                                            <p:fltVal val="0"/>
                                          </p:val>
                                        </p:tav>
                                        <p:tav tm="100000">
                                          <p:val>
                                            <p:strVal val="#ppt_w"/>
                                          </p:val>
                                        </p:tav>
                                      </p:tavLst>
                                    </p:anim>
                                    <p:anim calcmode="lin" valueType="num">
                                      <p:cBhvr>
                                        <p:cTn id="8" dur="500" fill="hold"/>
                                        <p:tgtEl>
                                          <p:spTgt spid="4754"/>
                                        </p:tgtEl>
                                        <p:attrNameLst>
                                          <p:attrName>ppt_h</p:attrName>
                                        </p:attrNameLst>
                                      </p:cBhvr>
                                      <p:tavLst>
                                        <p:tav tm="0">
                                          <p:val>
                                            <p:fltVal val="0"/>
                                          </p:val>
                                        </p:tav>
                                        <p:tav tm="100000">
                                          <p:val>
                                            <p:strVal val="#ppt_h"/>
                                          </p:val>
                                        </p:tav>
                                      </p:tavLst>
                                    </p:anim>
                                    <p:animEffect transition="in" filter="fade">
                                      <p:cBhvr>
                                        <p:cTn id="9" dur="500"/>
                                        <p:tgtEl>
                                          <p:spTgt spid="4754"/>
                                        </p:tgtEl>
                                      </p:cBhvr>
                                    </p:animEffect>
                                  </p:childTnLst>
                                </p:cTn>
                              </p:par>
                              <p:par>
                                <p:cTn id="10" presetID="53" presetClass="entr" presetSubtype="16" fill="hold" nodeType="withEffect">
                                  <p:stCondLst>
                                    <p:cond delay="0"/>
                                  </p:stCondLst>
                                  <p:childTnLst>
                                    <p:set>
                                      <p:cBhvr>
                                        <p:cTn id="11" dur="1" fill="hold">
                                          <p:stCondLst>
                                            <p:cond delay="0"/>
                                          </p:stCondLst>
                                        </p:cTn>
                                        <p:tgtEl>
                                          <p:spTgt spid="4770"/>
                                        </p:tgtEl>
                                        <p:attrNameLst>
                                          <p:attrName>style.visibility</p:attrName>
                                        </p:attrNameLst>
                                      </p:cBhvr>
                                      <p:to>
                                        <p:strVal val="visible"/>
                                      </p:to>
                                    </p:set>
                                    <p:anim calcmode="lin" valueType="num">
                                      <p:cBhvr>
                                        <p:cTn id="12" dur="500" fill="hold"/>
                                        <p:tgtEl>
                                          <p:spTgt spid="4770"/>
                                        </p:tgtEl>
                                        <p:attrNameLst>
                                          <p:attrName>ppt_w</p:attrName>
                                        </p:attrNameLst>
                                      </p:cBhvr>
                                      <p:tavLst>
                                        <p:tav tm="0">
                                          <p:val>
                                            <p:fltVal val="0"/>
                                          </p:val>
                                        </p:tav>
                                        <p:tav tm="100000">
                                          <p:val>
                                            <p:strVal val="#ppt_w"/>
                                          </p:val>
                                        </p:tav>
                                      </p:tavLst>
                                    </p:anim>
                                    <p:anim calcmode="lin" valueType="num">
                                      <p:cBhvr>
                                        <p:cTn id="13" dur="500" fill="hold"/>
                                        <p:tgtEl>
                                          <p:spTgt spid="4770"/>
                                        </p:tgtEl>
                                        <p:attrNameLst>
                                          <p:attrName>ppt_h</p:attrName>
                                        </p:attrNameLst>
                                      </p:cBhvr>
                                      <p:tavLst>
                                        <p:tav tm="0">
                                          <p:val>
                                            <p:fltVal val="0"/>
                                          </p:val>
                                        </p:tav>
                                        <p:tav tm="100000">
                                          <p:val>
                                            <p:strVal val="#ppt_h"/>
                                          </p:val>
                                        </p:tav>
                                      </p:tavLst>
                                    </p:anim>
                                    <p:animEffect transition="in" filter="fade">
                                      <p:cBhvr>
                                        <p:cTn id="14" dur="500"/>
                                        <p:tgtEl>
                                          <p:spTgt spid="4770"/>
                                        </p:tgtEl>
                                      </p:cBhvr>
                                    </p:animEffect>
                                  </p:childTnLst>
                                </p:cTn>
                              </p:par>
                              <p:par>
                                <p:cTn id="15" presetID="53" presetClass="entr" presetSubtype="16" fill="hold" nodeType="withEffect">
                                  <p:stCondLst>
                                    <p:cond delay="0"/>
                                  </p:stCondLst>
                                  <p:childTnLst>
                                    <p:set>
                                      <p:cBhvr>
                                        <p:cTn id="16" dur="1" fill="hold">
                                          <p:stCondLst>
                                            <p:cond delay="0"/>
                                          </p:stCondLst>
                                        </p:cTn>
                                        <p:tgtEl>
                                          <p:spTgt spid="4817"/>
                                        </p:tgtEl>
                                        <p:attrNameLst>
                                          <p:attrName>style.visibility</p:attrName>
                                        </p:attrNameLst>
                                      </p:cBhvr>
                                      <p:to>
                                        <p:strVal val="visible"/>
                                      </p:to>
                                    </p:set>
                                    <p:anim calcmode="lin" valueType="num">
                                      <p:cBhvr>
                                        <p:cTn id="17" dur="500" fill="hold"/>
                                        <p:tgtEl>
                                          <p:spTgt spid="4817"/>
                                        </p:tgtEl>
                                        <p:attrNameLst>
                                          <p:attrName>ppt_w</p:attrName>
                                        </p:attrNameLst>
                                      </p:cBhvr>
                                      <p:tavLst>
                                        <p:tav tm="0">
                                          <p:val>
                                            <p:fltVal val="0"/>
                                          </p:val>
                                        </p:tav>
                                        <p:tav tm="100000">
                                          <p:val>
                                            <p:strVal val="#ppt_w"/>
                                          </p:val>
                                        </p:tav>
                                      </p:tavLst>
                                    </p:anim>
                                    <p:anim calcmode="lin" valueType="num">
                                      <p:cBhvr>
                                        <p:cTn id="18" dur="500" fill="hold"/>
                                        <p:tgtEl>
                                          <p:spTgt spid="4817"/>
                                        </p:tgtEl>
                                        <p:attrNameLst>
                                          <p:attrName>ppt_h</p:attrName>
                                        </p:attrNameLst>
                                      </p:cBhvr>
                                      <p:tavLst>
                                        <p:tav tm="0">
                                          <p:val>
                                            <p:fltVal val="0"/>
                                          </p:val>
                                        </p:tav>
                                        <p:tav tm="100000">
                                          <p:val>
                                            <p:strVal val="#ppt_h"/>
                                          </p:val>
                                        </p:tav>
                                      </p:tavLst>
                                    </p:anim>
                                    <p:animEffect transition="in" filter="fade">
                                      <p:cBhvr>
                                        <p:cTn id="19" dur="500"/>
                                        <p:tgtEl>
                                          <p:spTgt spid="4817"/>
                                        </p:tgtEl>
                                      </p:cBhvr>
                                    </p:animEffect>
                                  </p:childTnLst>
                                </p:cTn>
                              </p:par>
                              <p:par>
                                <p:cTn id="20" presetID="53" presetClass="entr" presetSubtype="16" fill="hold" nodeType="withEffect">
                                  <p:stCondLst>
                                    <p:cond delay="0"/>
                                  </p:stCondLst>
                                  <p:childTnLst>
                                    <p:set>
                                      <p:cBhvr>
                                        <p:cTn id="21" dur="1" fill="hold">
                                          <p:stCondLst>
                                            <p:cond delay="0"/>
                                          </p:stCondLst>
                                        </p:cTn>
                                        <p:tgtEl>
                                          <p:spTgt spid="4862"/>
                                        </p:tgtEl>
                                        <p:attrNameLst>
                                          <p:attrName>style.visibility</p:attrName>
                                        </p:attrNameLst>
                                      </p:cBhvr>
                                      <p:to>
                                        <p:strVal val="visible"/>
                                      </p:to>
                                    </p:set>
                                    <p:anim calcmode="lin" valueType="num">
                                      <p:cBhvr>
                                        <p:cTn id="22" dur="500" fill="hold"/>
                                        <p:tgtEl>
                                          <p:spTgt spid="4862"/>
                                        </p:tgtEl>
                                        <p:attrNameLst>
                                          <p:attrName>ppt_w</p:attrName>
                                        </p:attrNameLst>
                                      </p:cBhvr>
                                      <p:tavLst>
                                        <p:tav tm="0">
                                          <p:val>
                                            <p:fltVal val="0"/>
                                          </p:val>
                                        </p:tav>
                                        <p:tav tm="100000">
                                          <p:val>
                                            <p:strVal val="#ppt_w"/>
                                          </p:val>
                                        </p:tav>
                                      </p:tavLst>
                                    </p:anim>
                                    <p:anim calcmode="lin" valueType="num">
                                      <p:cBhvr>
                                        <p:cTn id="23" dur="500" fill="hold"/>
                                        <p:tgtEl>
                                          <p:spTgt spid="4862"/>
                                        </p:tgtEl>
                                        <p:attrNameLst>
                                          <p:attrName>ppt_h</p:attrName>
                                        </p:attrNameLst>
                                      </p:cBhvr>
                                      <p:tavLst>
                                        <p:tav tm="0">
                                          <p:val>
                                            <p:fltVal val="0"/>
                                          </p:val>
                                        </p:tav>
                                        <p:tav tm="100000">
                                          <p:val>
                                            <p:strVal val="#ppt_h"/>
                                          </p:val>
                                        </p:tav>
                                      </p:tavLst>
                                    </p:anim>
                                    <p:animEffect transition="in" filter="fade">
                                      <p:cBhvr>
                                        <p:cTn id="24" dur="500"/>
                                        <p:tgtEl>
                                          <p:spTgt spid="486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867"/>
                                        </p:tgtEl>
                                        <p:attrNameLst>
                                          <p:attrName>style.visibility</p:attrName>
                                        </p:attrNameLst>
                                      </p:cBhvr>
                                      <p:to>
                                        <p:strVal val="visible"/>
                                      </p:to>
                                    </p:set>
                                    <p:anim calcmode="lin" valueType="num">
                                      <p:cBhvr>
                                        <p:cTn id="27" dur="500" fill="hold"/>
                                        <p:tgtEl>
                                          <p:spTgt spid="4867"/>
                                        </p:tgtEl>
                                        <p:attrNameLst>
                                          <p:attrName>ppt_w</p:attrName>
                                        </p:attrNameLst>
                                      </p:cBhvr>
                                      <p:tavLst>
                                        <p:tav tm="0">
                                          <p:val>
                                            <p:fltVal val="0"/>
                                          </p:val>
                                        </p:tav>
                                        <p:tav tm="100000">
                                          <p:val>
                                            <p:strVal val="#ppt_w"/>
                                          </p:val>
                                        </p:tav>
                                      </p:tavLst>
                                    </p:anim>
                                    <p:anim calcmode="lin" valueType="num">
                                      <p:cBhvr>
                                        <p:cTn id="28" dur="500" fill="hold"/>
                                        <p:tgtEl>
                                          <p:spTgt spid="4867"/>
                                        </p:tgtEl>
                                        <p:attrNameLst>
                                          <p:attrName>ppt_h</p:attrName>
                                        </p:attrNameLst>
                                      </p:cBhvr>
                                      <p:tavLst>
                                        <p:tav tm="0">
                                          <p:val>
                                            <p:fltVal val="0"/>
                                          </p:val>
                                        </p:tav>
                                        <p:tav tm="100000">
                                          <p:val>
                                            <p:strVal val="#ppt_h"/>
                                          </p:val>
                                        </p:tav>
                                      </p:tavLst>
                                    </p:anim>
                                    <p:animEffect transition="in" filter="fade">
                                      <p:cBhvr>
                                        <p:cTn id="29" dur="500"/>
                                        <p:tgtEl>
                                          <p:spTgt spid="4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4" grpId="0"/>
      <p:bldP spid="48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77C8CBC-2C48-4519-B702-D6FE0CF6FFFF}"/>
              </a:ext>
            </a:extLst>
          </p:cNvPr>
          <p:cNvPicPr>
            <a:picLocks noChangeAspect="1"/>
          </p:cNvPicPr>
          <p:nvPr/>
        </p:nvPicPr>
        <p:blipFill>
          <a:blip r:embed="rId3"/>
          <a:stretch>
            <a:fillRect/>
          </a:stretch>
        </p:blipFill>
        <p:spPr>
          <a:xfrm>
            <a:off x="0" y="0"/>
            <a:ext cx="9143999" cy="5292436"/>
          </a:xfrm>
          <a:prstGeom prst="rect">
            <a:avLst/>
          </a:prstGeom>
        </p:spPr>
      </p:pic>
      <p:pic>
        <p:nvPicPr>
          <p:cNvPr id="1027" name="Picture 3"/>
          <p:cNvPicPr>
            <a:picLocks noChangeAspect="1" noChangeArrowheads="1"/>
          </p:cNvPicPr>
          <p:nvPr/>
        </p:nvPicPr>
        <p:blipFill>
          <a:blip r:embed="rId4"/>
          <a:srcRect/>
          <a:stretch/>
        </p:blipFill>
        <p:spPr bwMode="auto">
          <a:xfrm rot="301820">
            <a:off x="405809" y="566958"/>
            <a:ext cx="923188" cy="6791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srcRect/>
          <a:stretch/>
        </p:blipFill>
        <p:spPr bwMode="auto">
          <a:xfrm rot="606495" flipH="1">
            <a:off x="7419522" y="515456"/>
            <a:ext cx="727350" cy="7639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6"/>
          <a:srcRect/>
          <a:stretch/>
        </p:blipFill>
        <p:spPr bwMode="auto">
          <a:xfrm rot="700929">
            <a:off x="6776622" y="1914422"/>
            <a:ext cx="540900" cy="10800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7"/>
          <a:srcRect/>
          <a:stretch/>
        </p:blipFill>
        <p:spPr bwMode="auto">
          <a:xfrm rot="21277038" flipH="1">
            <a:off x="1773404" y="644966"/>
            <a:ext cx="581964" cy="7264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8"/>
          <a:srcRect/>
          <a:stretch/>
        </p:blipFill>
        <p:spPr bwMode="auto">
          <a:xfrm rot="20536844" flipH="1">
            <a:off x="924077" y="1813019"/>
            <a:ext cx="729133" cy="7391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9"/>
          <a:srcRect/>
          <a:stretch/>
        </p:blipFill>
        <p:spPr bwMode="auto">
          <a:xfrm rot="20743515">
            <a:off x="1870906" y="2612843"/>
            <a:ext cx="732954" cy="6792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a:blip r:embed="rId10"/>
          <a:srcRect/>
          <a:stretch/>
        </p:blipFill>
        <p:spPr bwMode="auto">
          <a:xfrm rot="731336">
            <a:off x="435469" y="3131748"/>
            <a:ext cx="543339" cy="8427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11"/>
          <a:srcRect/>
          <a:stretch/>
        </p:blipFill>
        <p:spPr bwMode="auto">
          <a:xfrm rot="20899071" flipH="1">
            <a:off x="6107050" y="4028123"/>
            <a:ext cx="1119564" cy="7880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12"/>
          <a:srcRect/>
          <a:stretch/>
        </p:blipFill>
        <p:spPr bwMode="auto">
          <a:xfrm rot="20200195">
            <a:off x="1831395" y="4014572"/>
            <a:ext cx="1125733" cy="941243"/>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hlinkClick r:id="rId13" action="ppaction://hlinksldjump"/>
            <a:extLst>
              <a:ext uri="{FF2B5EF4-FFF2-40B4-BE49-F238E27FC236}">
                <a16:creationId xmlns:a16="http://schemas.microsoft.com/office/drawing/2014/main" id="{70C5A7E9-A3D4-475F-B8FA-69CF9DF50AFA}"/>
              </a:ext>
            </a:extLst>
          </p:cNvPr>
          <p:cNvSpPr/>
          <p:nvPr/>
        </p:nvSpPr>
        <p:spPr>
          <a:xfrm>
            <a:off x="169353" y="163635"/>
            <a:ext cx="539948" cy="326671"/>
          </a:xfrm>
          <a:prstGeom prst="wedgeRoundRectCallout">
            <a:avLst>
              <a:gd name="adj1" fmla="val 54454"/>
              <a:gd name="adj2" fmla="val 78648"/>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r>
              <a:rPr kumimoji="0" lang="en-US" sz="2100" b="1" i="0" u="none" strike="noStrike" kern="1200" cap="none" spc="0" normalizeH="0" baseline="0" noProof="0">
                <a:ln>
                  <a:noFill/>
                </a:ln>
                <a:solidFill>
                  <a:prstClr val="black"/>
                </a:solidFill>
                <a:effectLst/>
                <a:uLnTx/>
                <a:uFillTx/>
                <a:latin typeface="Calibri"/>
                <a:ea typeface="+mn-ea"/>
                <a:cs typeface="+mn-cs"/>
                <a:sym typeface="Arial"/>
              </a:rPr>
              <a:t>1</a:t>
            </a:r>
          </a:p>
        </p:txBody>
      </p:sp>
      <p:sp>
        <p:nvSpPr>
          <p:cNvPr id="22" name="Speech Bubble: Rectangle with Corners Rounded 21">
            <a:hlinkClick r:id="rId14" action="ppaction://hlinksldjump"/>
            <a:extLst>
              <a:ext uri="{FF2B5EF4-FFF2-40B4-BE49-F238E27FC236}">
                <a16:creationId xmlns:a16="http://schemas.microsoft.com/office/drawing/2014/main" id="{AEB1942D-2469-47BF-8615-A7230412EC23}"/>
              </a:ext>
            </a:extLst>
          </p:cNvPr>
          <p:cNvSpPr/>
          <p:nvPr/>
        </p:nvSpPr>
        <p:spPr>
          <a:xfrm>
            <a:off x="415827" y="1624543"/>
            <a:ext cx="539948" cy="326671"/>
          </a:xfrm>
          <a:prstGeom prst="wedgeRoundRectCallout">
            <a:avLst>
              <a:gd name="adj1" fmla="val 54454"/>
              <a:gd name="adj2" fmla="val 78648"/>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r>
              <a:rPr kumimoji="0" lang="en-US" sz="2100" b="1" i="0" u="none" strike="noStrike" kern="1200" cap="none" spc="0" normalizeH="0" baseline="0" noProof="0">
                <a:ln>
                  <a:noFill/>
                </a:ln>
                <a:solidFill>
                  <a:prstClr val="black"/>
                </a:solidFill>
                <a:effectLst/>
                <a:uLnTx/>
                <a:uFillTx/>
                <a:latin typeface="Calibri"/>
                <a:ea typeface="+mn-ea"/>
                <a:cs typeface="+mn-cs"/>
                <a:sym typeface="Arial"/>
              </a:rPr>
              <a:t>3</a:t>
            </a:r>
          </a:p>
        </p:txBody>
      </p:sp>
      <p:sp>
        <p:nvSpPr>
          <p:cNvPr id="23" name="Speech Bubble: Rectangle with Corners Rounded 22">
            <a:hlinkClick r:id="rId15" action="ppaction://hlinksldjump"/>
            <a:extLst>
              <a:ext uri="{FF2B5EF4-FFF2-40B4-BE49-F238E27FC236}">
                <a16:creationId xmlns:a16="http://schemas.microsoft.com/office/drawing/2014/main" id="{E85F722D-42DA-4F22-A663-1704B5956D34}"/>
              </a:ext>
            </a:extLst>
          </p:cNvPr>
          <p:cNvSpPr/>
          <p:nvPr/>
        </p:nvSpPr>
        <p:spPr>
          <a:xfrm>
            <a:off x="2131201" y="116098"/>
            <a:ext cx="539948" cy="326671"/>
          </a:xfrm>
          <a:prstGeom prst="wedgeRoundRectCallout">
            <a:avLst>
              <a:gd name="adj1" fmla="val -72558"/>
              <a:gd name="adj2" fmla="val 81691"/>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r>
              <a:rPr kumimoji="0" lang="en-US" sz="2100" b="1" i="0" u="none" strike="noStrike" kern="1200" cap="none" spc="0" normalizeH="0" baseline="0" noProof="0">
                <a:ln>
                  <a:noFill/>
                </a:ln>
                <a:solidFill>
                  <a:prstClr val="black"/>
                </a:solidFill>
                <a:effectLst/>
                <a:uLnTx/>
                <a:uFillTx/>
                <a:latin typeface="Calibri"/>
                <a:ea typeface="+mn-ea"/>
                <a:cs typeface="+mn-cs"/>
                <a:sym typeface="Arial"/>
              </a:rPr>
              <a:t>2</a:t>
            </a:r>
          </a:p>
        </p:txBody>
      </p:sp>
      <p:sp>
        <p:nvSpPr>
          <p:cNvPr id="24" name="Speech Bubble: Rectangle with Corners Rounded 23">
            <a:hlinkClick r:id="rId16" action="ppaction://hlinksldjump"/>
            <a:extLst>
              <a:ext uri="{FF2B5EF4-FFF2-40B4-BE49-F238E27FC236}">
                <a16:creationId xmlns:a16="http://schemas.microsoft.com/office/drawing/2014/main" id="{CC781AEC-0CE5-4477-BC6E-C87BACCE45EC}"/>
              </a:ext>
            </a:extLst>
          </p:cNvPr>
          <p:cNvSpPr/>
          <p:nvPr/>
        </p:nvSpPr>
        <p:spPr>
          <a:xfrm>
            <a:off x="1216508" y="3334534"/>
            <a:ext cx="539948" cy="326671"/>
          </a:xfrm>
          <a:prstGeom prst="wedgeRoundRectCallout">
            <a:avLst>
              <a:gd name="adj1" fmla="val -72558"/>
              <a:gd name="adj2" fmla="val 49580"/>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r>
              <a:rPr kumimoji="0" lang="en-US" sz="2100" b="1" i="0" u="none" strike="noStrike" kern="1200" cap="none" spc="0" normalizeH="0" baseline="0" noProof="0">
                <a:ln>
                  <a:noFill/>
                </a:ln>
                <a:solidFill>
                  <a:prstClr val="black"/>
                </a:solidFill>
                <a:effectLst/>
                <a:uLnTx/>
                <a:uFillTx/>
                <a:latin typeface="Calibri"/>
                <a:ea typeface="+mn-ea"/>
                <a:cs typeface="+mn-cs"/>
                <a:sym typeface="Arial"/>
              </a:rPr>
              <a:t>4</a:t>
            </a:r>
          </a:p>
        </p:txBody>
      </p:sp>
      <p:sp>
        <p:nvSpPr>
          <p:cNvPr id="25" name="Speech Bubble: Rectangle with Corners Rounded 24">
            <a:hlinkClick r:id="rId17" action="ppaction://hlinksldjump"/>
            <a:extLst>
              <a:ext uri="{FF2B5EF4-FFF2-40B4-BE49-F238E27FC236}">
                <a16:creationId xmlns:a16="http://schemas.microsoft.com/office/drawing/2014/main" id="{EE367C36-9662-4581-924F-BD8351E83591}"/>
              </a:ext>
            </a:extLst>
          </p:cNvPr>
          <p:cNvSpPr>
            <a:spLocks/>
          </p:cNvSpPr>
          <p:nvPr/>
        </p:nvSpPr>
        <p:spPr>
          <a:xfrm>
            <a:off x="1623469" y="4585897"/>
            <a:ext cx="539948" cy="326671"/>
          </a:xfrm>
          <a:prstGeom prst="wedgeRoundRectCallout">
            <a:avLst>
              <a:gd name="adj1" fmla="val 79857"/>
              <a:gd name="adj2" fmla="val -40854"/>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r>
              <a:rPr kumimoji="0" lang="en-US" sz="2100" b="1" i="0" u="none" strike="noStrike" kern="1200" cap="none" spc="0" normalizeH="0" baseline="0" noProof="0">
                <a:ln>
                  <a:noFill/>
                </a:ln>
                <a:solidFill>
                  <a:prstClr val="black"/>
                </a:solidFill>
                <a:effectLst/>
                <a:uLnTx/>
                <a:uFillTx/>
                <a:latin typeface="Calibri"/>
                <a:ea typeface="+mn-ea"/>
                <a:cs typeface="+mn-cs"/>
                <a:sym typeface="Arial"/>
              </a:rPr>
              <a:t>5</a:t>
            </a:r>
          </a:p>
        </p:txBody>
      </p:sp>
      <p:sp>
        <p:nvSpPr>
          <p:cNvPr id="26" name="Speech Bubble: Rectangle with Corners Rounded 25">
            <a:hlinkClick r:id="rId18" action="ppaction://hlinksldjump"/>
            <a:extLst>
              <a:ext uri="{FF2B5EF4-FFF2-40B4-BE49-F238E27FC236}">
                <a16:creationId xmlns:a16="http://schemas.microsoft.com/office/drawing/2014/main" id="{FA8CAA92-4B2E-4B49-B7DD-5733CA3D9ED0}"/>
              </a:ext>
            </a:extLst>
          </p:cNvPr>
          <p:cNvSpPr/>
          <p:nvPr/>
        </p:nvSpPr>
        <p:spPr>
          <a:xfrm>
            <a:off x="5917225" y="3547422"/>
            <a:ext cx="539948" cy="326671"/>
          </a:xfrm>
          <a:prstGeom prst="wedgeRoundRectCallout">
            <a:avLst>
              <a:gd name="adj1" fmla="val 79857"/>
              <a:gd name="adj2" fmla="val -5327"/>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r>
              <a:rPr kumimoji="0" lang="en-US" sz="2100" b="1" i="0" u="none" strike="noStrike" kern="1200" cap="none" spc="0" normalizeH="0" baseline="0" noProof="0">
                <a:ln>
                  <a:noFill/>
                </a:ln>
                <a:solidFill>
                  <a:prstClr val="black"/>
                </a:solidFill>
                <a:effectLst/>
                <a:uLnTx/>
                <a:uFillTx/>
                <a:latin typeface="Calibri"/>
                <a:ea typeface="+mn-ea"/>
                <a:cs typeface="+mn-cs"/>
                <a:sym typeface="Arial"/>
              </a:rPr>
              <a:t>7</a:t>
            </a:r>
          </a:p>
        </p:txBody>
      </p:sp>
      <p:sp>
        <p:nvSpPr>
          <p:cNvPr id="27" name="Speech Bubble: Rectangle with Corners Rounded 26">
            <a:hlinkClick r:id="rId19" action="ppaction://hlinksldjump"/>
            <a:extLst>
              <a:ext uri="{FF2B5EF4-FFF2-40B4-BE49-F238E27FC236}">
                <a16:creationId xmlns:a16="http://schemas.microsoft.com/office/drawing/2014/main" id="{C4C1F410-DC9C-416C-A231-702BFC69F324}"/>
              </a:ext>
            </a:extLst>
          </p:cNvPr>
          <p:cNvSpPr/>
          <p:nvPr/>
        </p:nvSpPr>
        <p:spPr>
          <a:xfrm>
            <a:off x="8369887" y="430567"/>
            <a:ext cx="539948" cy="326671"/>
          </a:xfrm>
          <a:prstGeom prst="wedgeRoundRectCallout">
            <a:avLst>
              <a:gd name="adj1" fmla="val -86236"/>
              <a:gd name="adj2" fmla="val 46350"/>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r>
              <a:rPr kumimoji="0" lang="en-US" sz="2100" b="1" i="0" u="none" strike="noStrike" kern="1200" cap="none" spc="0" normalizeH="0" baseline="0" noProof="0">
                <a:ln>
                  <a:noFill/>
                </a:ln>
                <a:solidFill>
                  <a:prstClr val="black"/>
                </a:solidFill>
                <a:effectLst/>
                <a:uLnTx/>
                <a:uFillTx/>
                <a:latin typeface="Calibri"/>
                <a:ea typeface="+mn-ea"/>
                <a:cs typeface="+mn-cs"/>
                <a:sym typeface="Arial"/>
              </a:rPr>
              <a:t>8</a:t>
            </a:r>
          </a:p>
        </p:txBody>
      </p:sp>
      <p:sp>
        <p:nvSpPr>
          <p:cNvPr id="28" name="Speech Bubble: Rectangle with Corners Rounded 27">
            <a:hlinkClick r:id="rId20" action="ppaction://hlinksldjump"/>
            <a:extLst>
              <a:ext uri="{FF2B5EF4-FFF2-40B4-BE49-F238E27FC236}">
                <a16:creationId xmlns:a16="http://schemas.microsoft.com/office/drawing/2014/main" id="{D4C1DFD4-5E1D-4801-8DB5-6929FDF43F37}"/>
              </a:ext>
            </a:extLst>
          </p:cNvPr>
          <p:cNvSpPr/>
          <p:nvPr/>
        </p:nvSpPr>
        <p:spPr>
          <a:xfrm>
            <a:off x="7668323" y="2137147"/>
            <a:ext cx="539948" cy="326671"/>
          </a:xfrm>
          <a:prstGeom prst="wedgeRoundRectCallout">
            <a:avLst>
              <a:gd name="adj1" fmla="val -86236"/>
              <a:gd name="adj2" fmla="val 46350"/>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r>
              <a:rPr kumimoji="0" lang="en-US" sz="2100" b="1" i="0" u="none" strike="noStrike" kern="1200" cap="none" spc="0" normalizeH="0" baseline="0" noProof="0">
                <a:ln>
                  <a:noFill/>
                </a:ln>
                <a:solidFill>
                  <a:prstClr val="black"/>
                </a:solidFill>
                <a:effectLst/>
                <a:uLnTx/>
                <a:uFillTx/>
                <a:latin typeface="Calibri"/>
                <a:ea typeface="+mn-ea"/>
                <a:cs typeface="+mn-cs"/>
                <a:sym typeface="Arial"/>
              </a:rPr>
              <a:t>9</a:t>
            </a:r>
          </a:p>
        </p:txBody>
      </p:sp>
      <p:sp>
        <p:nvSpPr>
          <p:cNvPr id="30" name="Speech Bubble: Rectangle with Corners Rounded 29">
            <a:hlinkClick r:id="rId21" action="ppaction://hlinksldjump"/>
            <a:extLst>
              <a:ext uri="{FF2B5EF4-FFF2-40B4-BE49-F238E27FC236}">
                <a16:creationId xmlns:a16="http://schemas.microsoft.com/office/drawing/2014/main" id="{D57823D0-9DEB-446C-898F-530313280B8F}"/>
              </a:ext>
            </a:extLst>
          </p:cNvPr>
          <p:cNvSpPr/>
          <p:nvPr/>
        </p:nvSpPr>
        <p:spPr>
          <a:xfrm>
            <a:off x="2763562" y="2947574"/>
            <a:ext cx="539948" cy="326671"/>
          </a:xfrm>
          <a:prstGeom prst="wedgeRoundRectCallout">
            <a:avLst>
              <a:gd name="adj1" fmla="val -66696"/>
              <a:gd name="adj2" fmla="val -86071"/>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r>
              <a:rPr kumimoji="0" lang="en-US" sz="2100" b="1" i="0" u="none" strike="noStrike" kern="1200" cap="none" spc="0" normalizeH="0" baseline="0" noProof="0">
                <a:ln>
                  <a:noFill/>
                </a:ln>
                <a:solidFill>
                  <a:prstClr val="black"/>
                </a:solidFill>
                <a:effectLst/>
                <a:uLnTx/>
                <a:uFillTx/>
                <a:latin typeface="Calibri"/>
                <a:ea typeface="+mn-ea"/>
                <a:cs typeface="+mn-cs"/>
                <a:sym typeface="Arial"/>
              </a:rPr>
              <a:t>6</a:t>
            </a:r>
          </a:p>
        </p:txBody>
      </p:sp>
      <p:sp>
        <p:nvSpPr>
          <p:cNvPr id="6" name="Rectangle: Rounded Corners 5">
            <a:hlinkClick r:id="rId22" action="ppaction://hlinksldjump"/>
            <a:extLst>
              <a:ext uri="{FF2B5EF4-FFF2-40B4-BE49-F238E27FC236}">
                <a16:creationId xmlns:a16="http://schemas.microsoft.com/office/drawing/2014/main" id="{18DD2450-B667-F732-5A58-F89E3986AD23}"/>
              </a:ext>
            </a:extLst>
          </p:cNvPr>
          <p:cNvSpPr/>
          <p:nvPr/>
        </p:nvSpPr>
        <p:spPr>
          <a:xfrm>
            <a:off x="8069022" y="4758005"/>
            <a:ext cx="972026" cy="326671"/>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5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Vận dụng</a:t>
            </a:r>
          </a:p>
        </p:txBody>
      </p:sp>
      <p:pic>
        <p:nvPicPr>
          <p:cNvPr id="17" name="Picture 4">
            <a:extLst>
              <a:ext uri="{FF2B5EF4-FFF2-40B4-BE49-F238E27FC236}">
                <a16:creationId xmlns:a16="http://schemas.microsoft.com/office/drawing/2014/main" id="{9F40210E-E333-B89B-A601-E154C4B75719}"/>
              </a:ext>
            </a:extLst>
          </p:cNvPr>
          <p:cNvPicPr>
            <a:picLocks noChangeAspect="1" noChangeArrowheads="1"/>
          </p:cNvPicPr>
          <p:nvPr/>
        </p:nvPicPr>
        <p:blipFill>
          <a:blip r:embed="rId23"/>
          <a:srcRect/>
          <a:stretch/>
        </p:blipFill>
        <p:spPr bwMode="auto">
          <a:xfrm rot="20899071" flipH="1">
            <a:off x="7460385" y="3416396"/>
            <a:ext cx="858637" cy="587307"/>
          </a:xfrm>
          <a:prstGeom prst="rect">
            <a:avLst/>
          </a:prstGeom>
          <a:noFill/>
          <a:extLst>
            <a:ext uri="{909E8E84-426E-40DD-AFC4-6F175D3DCCD1}">
              <a14:hiddenFill xmlns:a14="http://schemas.microsoft.com/office/drawing/2010/main">
                <a:solidFill>
                  <a:srgbClr val="FFFFFF"/>
                </a:solidFill>
              </a14:hiddenFill>
            </a:ext>
          </a:extLst>
        </p:spPr>
      </p:pic>
      <p:sp>
        <p:nvSpPr>
          <p:cNvPr id="19" name="Speech Bubble: Rectangle with Corners Rounded 18">
            <a:hlinkClick r:id="rId24" action="ppaction://hlinksldjump"/>
            <a:extLst>
              <a:ext uri="{FF2B5EF4-FFF2-40B4-BE49-F238E27FC236}">
                <a16:creationId xmlns:a16="http://schemas.microsoft.com/office/drawing/2014/main" id="{5BE4EEA0-A96F-C146-CF39-F7704E8C79F9}"/>
              </a:ext>
            </a:extLst>
          </p:cNvPr>
          <p:cNvSpPr/>
          <p:nvPr/>
        </p:nvSpPr>
        <p:spPr>
          <a:xfrm>
            <a:off x="8285061" y="3171198"/>
            <a:ext cx="539948" cy="326671"/>
          </a:xfrm>
          <a:prstGeom prst="wedgeRoundRectCallout">
            <a:avLst>
              <a:gd name="adj1" fmla="val -86236"/>
              <a:gd name="adj2" fmla="val 46350"/>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r>
              <a:rPr kumimoji="0" lang="en-US" sz="2100" b="1" i="0" u="none" strike="noStrike" kern="1200" cap="none" spc="0" normalizeH="0" baseline="0" noProof="0">
                <a:ln>
                  <a:noFill/>
                </a:ln>
                <a:solidFill>
                  <a:prstClr val="black"/>
                </a:solidFill>
                <a:effectLst/>
                <a:uLnTx/>
                <a:uFillTx/>
                <a:latin typeface="Calibri"/>
                <a:ea typeface="+mn-ea"/>
                <a:cs typeface="+mn-cs"/>
                <a:sym typeface="Arial"/>
              </a:rPr>
              <a:t>10</a:t>
            </a:r>
          </a:p>
        </p:txBody>
      </p:sp>
    </p:spTree>
    <p:extLst>
      <p:ext uri="{BB962C8B-B14F-4D97-AF65-F5344CB8AC3E}">
        <p14:creationId xmlns:p14="http://schemas.microsoft.com/office/powerpoint/2010/main" val="1207190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6" presetClass="path" presetSubtype="0" repeatCount="indefinite" accel="50000" decel="50000" fill="hold" nodeType="withEffect">
                                  <p:stCondLst>
                                    <p:cond delay="0"/>
                                  </p:stCondLst>
                                  <p:childTnLst>
                                    <p:animMotion origin="layout" path="M 3.05556E-6 3.45679E-6 C -0.00035 -0.01482 0.00694 -0.02809 0.01666 -0.02902 C 0.02604 -0.02994 0.03489 -0.01976 0.03541 -0.00525 C 0.03628 0.00802 0.02986 0.02098 0.02118 0.0216 C 0.01319 0.02253 0.00555 0.01389 0.00486 0.00154 C 0.00434 -0.00988 0.00937 -0.02068 0.01701 -0.02161 C 0.02378 -0.02253 0.03021 -0.01544 0.03073 -0.00494 C 0.03107 0.00463 0.02708 0.01358 0.02083 0.01419 C 0.01527 0.01481 0.00989 0.00956 0.00955 0.00092 C 0.0092 -0.00679 0.01232 -0.0142 0.01736 -0.01451 C 0.02152 -0.01482 0.02569 -0.01111 0.02604 -0.00432 C 0.02639 0.00123 0.02413 0.00648 0.02048 0.0071 C 0.01771 0.0074 0.01458 0.00524 0.01441 0.00061 C 0.01423 -0.00309 0.01527 -0.00679 0.01753 -0.00741 C 0.01927 -0.00741 0.021 -0.00648 0.02135 -0.00402 C 0.02152 -0.00247 0.02118 -0.00093 0.02031 -0.00031 C 0.01979 3.45679E-6 0.01944 3.45679E-6 0.01909 -0.00031 " pathEditMode="relative" rAng="0" ptsTypes="AAAAAAAAAAAAAAAAA">
                                      <p:cBhvr>
                                        <p:cTn id="6" dur="5000" fill="hold"/>
                                        <p:tgtEl>
                                          <p:spTgt spid="1028"/>
                                        </p:tgtEl>
                                        <p:attrNameLst>
                                          <p:attrName>ppt_x</p:attrName>
                                          <p:attrName>ppt_y</p:attrName>
                                        </p:attrNameLst>
                                      </p:cBhvr>
                                      <p:rCtr x="1753" y="-401"/>
                                    </p:animMotion>
                                  </p:childTnLst>
                                </p:cTn>
                              </p:par>
                              <p:par>
                                <p:cTn id="7" presetID="55" presetClass="path" presetSubtype="0" repeatCount="indefinite" accel="50000" decel="50000" fill="hold" nodeType="withEffect">
                                  <p:stCondLst>
                                    <p:cond delay="0"/>
                                  </p:stCondLst>
                                  <p:childTnLst>
                                    <p:animMotion origin="layout" path="M 0.01441 -4.5679E-6 C 0.01511 -0.02191 0.00868 -0.04074 0.00035 -0.04228 C -0.00781 -0.04351 -0.01528 -0.02932 -0.0158 -0.00771 C -0.01632 0.01173 -0.01128 0.02994 -0.00364 0.03118 C 0.0033 0.03241 0.0099 0.02007 0.01024 0.00186 C 0.01077 -0.01481 0.00643 -0.03024 -1.66667E-6 -0.03148 C -0.0059 -0.03271 -0.01146 -0.02253 -0.0118 -0.00709 C -0.01215 0.00649 -0.00868 0.02007 -0.0033 0.02037 C 0.00139 0.02161 0.0059 0.01358 0.00625 0.00124 C 0.0066 -0.00987 0.00399 -0.02067 -0.00017 -0.02129 C -0.00382 -0.02191 -0.00764 -0.01604 -0.00781 -0.00648 C -0.00798 0.00155 -0.00625 0.00957 -0.00312 0.01019 C -0.00052 0.01081 0.00209 0.0071 0.00209 0.00031 C 0.00243 -0.00463 0.00139 -0.01018 -0.00052 -0.0108 C -0.00191 -0.0108 -0.00347 -0.00956 -0.00382 -0.00617 C -0.00382 -0.0037 -0.00364 -0.00154 -0.00278 -0.0003 C -0.00243 -4.5679E-6 -0.00226 -4.5679E-6 -0.00191 -0.0003 " pathEditMode="relative" rAng="0" ptsTypes="AAAAAAAAAAAAAAAAA">
                                      <p:cBhvr>
                                        <p:cTn id="8" dur="5000" fill="hold"/>
                                        <p:tgtEl>
                                          <p:spTgt spid="1027"/>
                                        </p:tgtEl>
                                        <p:attrNameLst>
                                          <p:attrName>ppt_x</p:attrName>
                                          <p:attrName>ppt_y</p:attrName>
                                        </p:attrNameLst>
                                      </p:cBhvr>
                                      <p:rCtr x="-1528" y="-586"/>
                                    </p:animMotion>
                                  </p:childTnLst>
                                </p:cTn>
                              </p:par>
                              <p:par>
                                <p:cTn id="9" presetID="46" presetClass="path" presetSubtype="0" repeatCount="indefinite" accel="50000" decel="50000" fill="hold" nodeType="withEffect">
                                  <p:stCondLst>
                                    <p:cond delay="0"/>
                                  </p:stCondLst>
                                  <p:childTnLst>
                                    <p:animMotion origin="layout" path="M 2.77778E-7 -4.93827E-7 C -0.00035 -0.01481 0.00694 -0.02809 0.01667 -0.02901 C 0.02604 -0.02994 0.0349 -0.01975 0.03542 -0.00525 C 0.03628 0.00803 0.02986 0.02099 0.02118 0.02161 C 0.01319 0.02253 0.00556 0.01389 0.00486 0.00154 C 0.00434 -0.00988 0.00937 -0.02068 0.01701 -0.0216 C 0.02378 -0.02253 0.03021 -0.01543 0.03073 -0.00494 C 0.03108 0.00463 0.02708 0.01358 0.02083 0.0142 C 0.01528 0.01482 0.0099 0.00957 0.00955 0.00093 C 0.0092 -0.00679 0.01233 -0.0142 0.01736 -0.01451 C 0.02153 -0.01481 0.02569 -0.01111 0.02604 -0.00432 C 0.02639 0.00124 0.02413 0.00648 0.02049 0.0071 C 0.01771 0.00741 0.01458 0.00525 0.01441 0.00062 C 0.01424 -0.00309 0.01528 -0.00679 0.01753 -0.00741 C 0.01927 -0.00741 0.02101 -0.00648 0.02135 -0.00401 C 0.02153 -0.00247 0.02118 -0.00093 0.02031 -0.00031 C 0.01979 -4.93827E-7 0.01944 -4.93827E-7 0.0191 -0.00031 " pathEditMode="relative" rAng="0" ptsTypes="AAAAAAAAAAAAAAAAA">
                                      <p:cBhvr>
                                        <p:cTn id="10" dur="5000" fill="hold"/>
                                        <p:tgtEl>
                                          <p:spTgt spid="7"/>
                                        </p:tgtEl>
                                        <p:attrNameLst>
                                          <p:attrName>ppt_x</p:attrName>
                                          <p:attrName>ppt_y</p:attrName>
                                        </p:attrNameLst>
                                      </p:cBhvr>
                                      <p:rCtr x="1753" y="-401"/>
                                    </p:animMotion>
                                  </p:childTnLst>
                                </p:cTn>
                              </p:par>
                              <p:par>
                                <p:cTn id="11" presetID="55" presetClass="path" presetSubtype="0" repeatCount="indefinite" accel="50000" decel="50000" fill="hold" nodeType="withEffect">
                                  <p:stCondLst>
                                    <p:cond delay="0"/>
                                  </p:stCondLst>
                                  <p:childTnLst>
                                    <p:animMotion origin="layout" path="M 0.01441 4.93827E-7 C 0.01511 -0.02191 0.00868 -0.04074 0.00035 -0.04228 C -0.00781 -0.04352 -0.01527 -0.02932 -0.0158 -0.00772 C -0.01632 0.01173 -0.01128 0.02994 -0.00364 0.03117 C 0.0033 0.03241 0.0099 0.02006 0.01025 0.00185 C 0.01077 -0.01482 0.00643 -0.03025 -3.05556E-6 -0.03148 C -0.0059 -0.03272 -0.01146 -0.02253 -0.0118 -0.0071 C -0.01215 0.00648 -0.00868 0.02006 -0.0033 0.02037 C 0.00139 0.0216 0.00591 0.01358 0.00625 0.00123 C 0.0066 -0.00988 0.004 -0.02068 -0.00017 -0.0213 C -0.00382 -0.02191 -0.00764 -0.01605 -0.00781 -0.00648 C -0.00798 0.00154 -0.00625 0.00957 -0.00312 0.01018 C -0.00052 0.0108 0.00209 0.0071 0.00209 0.00031 C 0.00243 -0.00463 0.00139 -0.01019 -0.00052 -0.0108 C -0.00191 -0.0108 -0.00347 -0.00957 -0.00382 -0.00617 C -0.00382 -0.0037 -0.00364 -0.00154 -0.00277 -0.00031 C -0.00243 4.93827E-7 -0.00225 4.93827E-7 -0.00191 -0.00031 " pathEditMode="relative" rAng="0" ptsTypes="AAAAAAAAAAAAAAAAA">
                                      <p:cBhvr>
                                        <p:cTn id="12" dur="5000" fill="hold"/>
                                        <p:tgtEl>
                                          <p:spTgt spid="8"/>
                                        </p:tgtEl>
                                        <p:attrNameLst>
                                          <p:attrName>ppt_x</p:attrName>
                                          <p:attrName>ppt_y</p:attrName>
                                        </p:attrNameLst>
                                      </p:cBhvr>
                                      <p:rCtr x="-1528" y="-586"/>
                                    </p:animMotion>
                                  </p:childTnLst>
                                </p:cTn>
                              </p:par>
                              <p:par>
                                <p:cTn id="13" presetID="46" presetClass="path" presetSubtype="0" repeatCount="indefinite" accel="50000" decel="50000" fill="hold" nodeType="withEffect">
                                  <p:stCondLst>
                                    <p:cond delay="0"/>
                                  </p:stCondLst>
                                  <p:childTnLst>
                                    <p:animMotion origin="layout" path="M 1.38889E-6 -2.71605E-6 C -0.00035 -0.01481 0.00694 -0.02808 0.01667 -0.02901 C 0.02604 -0.02994 0.03489 -0.01975 0.03542 -0.00524 C 0.03628 0.00803 0.02986 0.02099 0.02118 0.02161 C 0.01319 0.02253 0.00555 0.01389 0.00486 0.00155 C 0.00434 -0.00987 0.00937 -0.02068 0.01701 -0.0216 C 0.02378 -0.02253 0.03021 -0.01543 0.03073 -0.00494 C 0.03108 0.00463 0.02708 0.01358 0.02083 0.0142 C 0.01528 0.01482 0.00989 0.00957 0.00955 0.00093 C 0.0092 -0.00679 0.01233 -0.01419 0.01736 -0.0145 C 0.02153 -0.01481 0.02569 -0.01111 0.02604 -0.00432 C 0.02639 0.00124 0.02413 0.00648 0.02048 0.0071 C 0.01771 0.00741 0.01458 0.00525 0.01441 0.00062 C 0.01423 -0.00308 0.01528 -0.00679 0.01753 -0.0074 C 0.01927 -0.0074 0.02101 -0.00648 0.02135 -0.00401 C 0.02153 -0.00247 0.02118 -0.00092 0.02031 -0.00031 C 0.01979 -2.71605E-6 0.01944 -2.71605E-6 0.0191 -0.00031 " pathEditMode="relative" rAng="0" ptsTypes="AAAAAAAAAAAAAAAAA">
                                      <p:cBhvr>
                                        <p:cTn id="14" dur="5000" fill="hold"/>
                                        <p:tgtEl>
                                          <p:spTgt spid="11"/>
                                        </p:tgtEl>
                                        <p:attrNameLst>
                                          <p:attrName>ppt_x</p:attrName>
                                          <p:attrName>ppt_y</p:attrName>
                                        </p:attrNameLst>
                                      </p:cBhvr>
                                      <p:rCtr x="1753" y="-401"/>
                                    </p:animMotion>
                                  </p:childTnLst>
                                </p:cTn>
                              </p:par>
                              <p:par>
                                <p:cTn id="15" presetID="55" presetClass="path" presetSubtype="0" repeatCount="indefinite" accel="50000" decel="50000" fill="hold" nodeType="withEffect">
                                  <p:stCondLst>
                                    <p:cond delay="0"/>
                                  </p:stCondLst>
                                  <p:childTnLst>
                                    <p:animMotion origin="layout" path="M 0.01441 -4.07407E-6 C 0.0151 -0.02191 0.00868 -0.04074 0.00035 -0.04228 C -0.00781 -0.04351 -0.01528 -0.02932 -0.0158 -0.00771 C -0.01632 0.01173 -0.01129 0.02994 -0.00365 0.03118 C 0.0033 0.03241 0.00989 0.02007 0.01024 0.00186 C 0.01076 -0.01481 0.00642 -0.03024 1.94444E-6 -0.03148 C -0.0059 -0.03271 -0.01146 -0.02253 -0.01181 -0.00709 C -0.01215 0.00649 -0.00868 0.02007 -0.0033 0.02037 C 0.00139 0.02161 0.0059 0.01358 0.00625 0.00124 C 0.0066 -0.00987 0.00399 -0.02067 -0.00018 -0.02129 C -0.00382 -0.02191 -0.00764 -0.01605 -0.00781 -0.00648 C -0.00799 0.00155 -0.00625 0.00957 -0.00313 0.01019 C -0.00052 0.01081 0.00208 0.0071 0.00208 0.00031 C 0.00243 -0.00463 0.00139 -0.01018 -0.00052 -0.0108 C -0.00191 -0.0108 -0.00347 -0.00956 -0.00382 -0.00617 C -0.00382 -0.0037 -0.00365 -0.00154 -0.00278 -0.0003 C -0.00243 -4.07407E-6 -0.00226 -4.07407E-6 -0.00191 -0.0003 " pathEditMode="relative" rAng="0" ptsTypes="AAAAAAAAAAAAAAAAA">
                                      <p:cBhvr>
                                        <p:cTn id="16" dur="5000" fill="hold"/>
                                        <p:tgtEl>
                                          <p:spTgt spid="12"/>
                                        </p:tgtEl>
                                        <p:attrNameLst>
                                          <p:attrName>ppt_x</p:attrName>
                                          <p:attrName>ppt_y</p:attrName>
                                        </p:attrNameLst>
                                      </p:cBhvr>
                                      <p:rCtr x="-1528" y="-586"/>
                                    </p:animMotion>
                                  </p:childTnLst>
                                </p:cTn>
                              </p:par>
                              <p:par>
                                <p:cTn id="17" presetID="46" presetClass="path" presetSubtype="0" repeatCount="indefinite" accel="50000" decel="50000" fill="hold" nodeType="withEffect">
                                  <p:stCondLst>
                                    <p:cond delay="0"/>
                                  </p:stCondLst>
                                  <p:childTnLst>
                                    <p:animMotion origin="layout" path="M 3.05556E-6 -7.40741E-7 C -0.00052 -0.01481 0.00694 -0.02809 0.01666 -0.02901 C 0.02604 -0.02994 0.03489 -0.01975 0.03559 -0.00525 C 0.03646 0.00803 0.02986 0.02099 0.02118 0.02161 C 0.01319 0.02253 0.00555 0.01389 0.00486 0.00154 C 0.00434 -0.00988 0.00937 -0.02068 0.01701 -0.0216 C 0.02378 -0.02253 0.03021 -0.01543 0.03073 -0.00494 C 0.03107 0.00463 0.02708 0.01358 0.02083 0.0142 C 0.01527 0.01482 0.00989 0.00957 0.00955 0.00093 C 0.0092 -0.00679 0.01232 -0.0142 0.01736 -0.01451 C 0.02152 -0.01481 0.02569 -0.01111 0.02604 -0.00432 C 0.02639 0.00124 0.02413 0.00648 0.02048 0.0071 C 0.01771 0.00741 0.01458 0.00525 0.01441 0.00062 C 0.01423 -0.00309 0.01527 -0.00679 0.01753 -0.00741 C 0.01927 -0.00741 0.021 -0.00648 0.02135 -0.00401 C 0.02152 -0.00247 0.02118 -0.00093 0.02031 -0.00031 C 0.01979 -7.40741E-7 0.01944 -7.40741E-7 0.01909 -0.00031 " pathEditMode="relative" rAng="0" ptsTypes="AAAAAAAAAAAAAAAAA">
                                      <p:cBhvr>
                                        <p:cTn id="18" dur="5000" fill="hold"/>
                                        <p:tgtEl>
                                          <p:spTgt spid="13"/>
                                        </p:tgtEl>
                                        <p:attrNameLst>
                                          <p:attrName>ppt_x</p:attrName>
                                          <p:attrName>ppt_y</p:attrName>
                                        </p:attrNameLst>
                                      </p:cBhvr>
                                      <p:rCtr x="1771" y="-401"/>
                                    </p:animMotion>
                                  </p:childTnLst>
                                </p:cTn>
                              </p:par>
                              <p:par>
                                <p:cTn id="19" presetID="46" presetClass="path" presetSubtype="0" repeatCount="indefinite" accel="50000" decel="50000" fill="hold" nodeType="withEffect">
                                  <p:stCondLst>
                                    <p:cond delay="0"/>
                                  </p:stCondLst>
                                  <p:childTnLst>
                                    <p:animMotion origin="layout" path="M -3.05556E-6 2.09877E-6 C -0.00034 -0.01482 0.00695 -0.02809 0.01667 -0.02901 C 0.02604 -0.02994 0.0349 -0.01976 0.03542 -0.00525 C 0.03629 0.00802 0.02986 0.02099 0.02118 0.0216 C 0.0132 0.02253 0.00556 0.01389 0.00486 0.00154 C 0.00434 -0.00988 0.00938 -0.02068 0.01702 -0.02161 C 0.02379 -0.02253 0.03021 -0.01543 0.03073 -0.00494 C 0.03108 0.00463 0.02709 0.01358 0.02084 0.0142 C 0.01528 0.01481 0.0099 0.00957 0.00955 0.00092 C 0.0092 -0.00679 0.01233 -0.0142 0.01736 -0.01451 C 0.02153 -0.01482 0.0257 -0.01111 0.02604 -0.00432 C 0.02639 0.00123 0.02414 0.00648 0.02049 0.0071 C 0.01771 0.00741 0.01459 0.00524 0.01441 0.00062 C 0.01424 -0.00309 0.01528 -0.00679 0.01754 -0.00741 C 0.01927 -0.00741 0.02101 -0.00648 0.02136 -0.00401 C 0.02153 -0.00247 0.02118 -0.00093 0.02032 -0.00031 C 0.01979 2.09877E-6 0.01945 2.09877E-6 0.0191 -0.00031 " pathEditMode="relative" rAng="0" ptsTypes="AAAAAAAAAAAAAAAAA">
                                      <p:cBhvr>
                                        <p:cTn id="20" dur="5000" fill="hold"/>
                                        <p:tgtEl>
                                          <p:spTgt spid="15"/>
                                        </p:tgtEl>
                                        <p:attrNameLst>
                                          <p:attrName>ppt_x</p:attrName>
                                          <p:attrName>ppt_y</p:attrName>
                                        </p:attrNameLst>
                                      </p:cBhvr>
                                      <p:rCtr x="1753" y="-401"/>
                                    </p:animMotion>
                                  </p:childTnLst>
                                </p:cTn>
                              </p:par>
                              <p:par>
                                <p:cTn id="21" presetID="55" presetClass="path" presetSubtype="0" repeatCount="indefinite" accel="50000" decel="50000" fill="hold" nodeType="withEffect">
                                  <p:stCondLst>
                                    <p:cond delay="0"/>
                                  </p:stCondLst>
                                  <p:childTnLst>
                                    <p:animMotion origin="layout" path="M 0.01441 -3.58025E-6 C 0.0151 -0.02191 0.00868 -0.04074 0.00034 -0.04228 C -0.00782 -0.04351 -0.01528 -0.02932 -0.0158 -0.00771 C -0.01632 0.01173 -0.01129 0.02994 -0.00365 0.03118 C 0.00329 0.03241 0.00989 0.02007 0.01024 0.00186 C 0.01076 -0.01481 0.00642 -0.03024 4.44444E-6 -0.03148 C -0.00591 -0.03271 -0.01146 -0.02253 -0.01181 -0.0071 C -0.01216 0.00649 -0.00868 0.02007 -0.0033 0.02037 C 0.00138 0.02161 0.0059 0.01358 0.00625 0.00124 C 0.00659 -0.00987 0.00399 -0.02068 -0.00018 -0.02129 C -0.00382 -0.02191 -0.00764 -0.01605 -0.00782 -0.00648 C -0.00799 0.00155 -0.00625 0.00957 -0.00313 0.01019 C -0.00053 0.01081 0.00208 0.0071 0.00208 0.00031 C 0.00243 -0.00463 0.00138 -0.01018 -0.00053 -0.0108 C -0.00191 -0.0108 -0.00348 -0.00956 -0.00382 -0.00617 C -0.00382 -0.0037 -0.00365 -0.00154 -0.00278 -0.00031 C -0.00243 -3.58025E-6 -0.00226 -3.58025E-6 -0.00191 -0.00031 " pathEditMode="relative" rAng="0" ptsTypes="AAAAAAAAAAAAAAAAA">
                                      <p:cBhvr>
                                        <p:cTn id="22" dur="5000" fill="hold"/>
                                        <p:tgtEl>
                                          <p:spTgt spid="18"/>
                                        </p:tgtEl>
                                        <p:attrNameLst>
                                          <p:attrName>ppt_x</p:attrName>
                                          <p:attrName>ppt_y</p:attrName>
                                        </p:attrNameLst>
                                      </p:cBhvr>
                                      <p:rCtr x="-1528" y="-586"/>
                                    </p:animMotion>
                                  </p:childTnLst>
                                </p:cTn>
                              </p:par>
                              <p:par>
                                <p:cTn id="23" presetID="46" presetClass="path" presetSubtype="0" repeatCount="indefinite" accel="50000" decel="50000" fill="hold" nodeType="withEffect">
                                  <p:stCondLst>
                                    <p:cond delay="0"/>
                                  </p:stCondLst>
                                  <p:childTnLst>
                                    <p:animMotion origin="layout" path="M -3.61111E-6 3.7037E-6 C -0.00034 -0.01482 0.00695 -0.02809 0.01667 -0.02902 C 0.02605 -0.02994 0.0349 -0.01976 0.03542 -0.00525 C 0.03629 0.00802 0.02986 0.02098 0.02118 0.0216 C 0.0132 0.02253 0.00556 0.01389 0.00486 0.00154 C 0.00434 -0.00988 0.00938 -0.02068 0.01702 -0.02161 C 0.02379 -0.02253 0.03021 -0.01544 0.03073 -0.00494 C 0.03108 0.00463 0.02709 0.01358 0.02084 0.01419 C 0.01528 0.01481 0.0099 0.00956 0.00955 0.00092 C 0.00921 -0.00679 0.01233 -0.0142 0.01736 -0.01451 C 0.02153 -0.01482 0.0257 -0.01111 0.02605 -0.00432 C 0.02639 0.00123 0.02414 0.00648 0.02049 0.0071 C 0.01771 0.0074 0.01459 0.00524 0.01441 0.00061 C 0.01424 -0.00309 0.01528 -0.00679 0.01754 -0.00741 C 0.01927 -0.00741 0.02101 -0.00649 0.02136 -0.00402 C 0.02153 -0.00247 0.02118 -0.00093 0.02032 -0.00031 C 0.0198 3.7037E-6 0.01945 3.7037E-6 0.0191 -0.00031 " pathEditMode="relative" rAng="0" ptsTypes="AAAAAAAAAAAAAAAAA">
                                      <p:cBhvr>
                                        <p:cTn id="24" dur="5000" fill="hold"/>
                                        <p:tgtEl>
                                          <p:spTgt spid="17"/>
                                        </p:tgtEl>
                                        <p:attrNameLst>
                                          <p:attrName>ppt_x</p:attrName>
                                          <p:attrName>ppt_y</p:attrName>
                                        </p:attrNameLst>
                                      </p:cBhvr>
                                      <p:rCtr x="1753" y="-40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028"/>
                    </p:tgtEl>
                  </p:cond>
                </p:stCondLst>
                <p:endSync evt="end" delay="0">
                  <p:rtn val="all"/>
                </p:endSync>
                <p:childTnLst>
                  <p:par>
                    <p:cTn id="26" fill="hold">
                      <p:stCondLst>
                        <p:cond delay="indefinite"/>
                      </p:stCondLst>
                      <p:childTnLst>
                        <p:par>
                          <p:cTn id="27" fill="hold">
                            <p:stCondLst>
                              <p:cond delay="0"/>
                            </p:stCondLst>
                            <p:childTnLst>
                              <p:par>
                                <p:cTn id="28" presetID="35" presetClass="path" presetSubtype="0" accel="50000" decel="50000" fill="hold" nodeType="clickEffect">
                                  <p:stCondLst>
                                    <p:cond delay="0"/>
                                  </p:stCondLst>
                                  <p:childTnLst>
                                    <p:animMotion origin="layout" path="M 0.01909 -0.00031 L -0.34688 0.27531 " pathEditMode="relative" rAng="0" ptsTypes="AA">
                                      <p:cBhvr>
                                        <p:cTn id="29" dur="1000" fill="hold"/>
                                        <p:tgtEl>
                                          <p:spTgt spid="1028"/>
                                        </p:tgtEl>
                                        <p:attrNameLst>
                                          <p:attrName>ppt_x</p:attrName>
                                          <p:attrName>ppt_y</p:attrName>
                                        </p:attrNameLst>
                                      </p:cBhvr>
                                      <p:rCtr x="-18299" y="13765"/>
                                    </p:animMotion>
                                  </p:childTnLst>
                                </p:cTn>
                              </p:par>
                              <p:par>
                                <p:cTn id="30" presetID="1" presetClass="exit" presetSubtype="0" fill="hold" nodeType="withEffect">
                                  <p:stCondLst>
                                    <p:cond delay="800"/>
                                  </p:stCondLst>
                                  <p:childTnLst>
                                    <p:set>
                                      <p:cBhvr>
                                        <p:cTn id="31" dur="1" fill="hold">
                                          <p:stCondLst>
                                            <p:cond delay="0"/>
                                          </p:stCondLst>
                                        </p:cTn>
                                        <p:tgtEl>
                                          <p:spTgt spid="1028"/>
                                        </p:tgtEl>
                                        <p:attrNameLst>
                                          <p:attrName>style.visibility</p:attrName>
                                        </p:attrNameLst>
                                      </p:cBhvr>
                                      <p:to>
                                        <p:strVal val="hidden"/>
                                      </p:to>
                                    </p:set>
                                  </p:childTnLst>
                                </p:cTn>
                              </p:par>
                              <p:par>
                                <p:cTn id="32" presetID="1" presetClass="exit" presetSubtype="0" fill="hold" grpId="0" nodeType="withEffect">
                                  <p:stCondLst>
                                    <p:cond delay="800"/>
                                  </p:stCondLst>
                                  <p:childTnLst>
                                    <p:set>
                                      <p:cBhvr>
                                        <p:cTn id="33"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seq concurrent="1" nextAc="seek">
              <p:cTn id="34" restart="whenNotActive" fill="hold" evtFilter="cancelBubble" nodeType="interactiveSeq">
                <p:stCondLst>
                  <p:cond evt="onClick" delay="0">
                    <p:tgtEl>
                      <p:spTgt spid="1027"/>
                    </p:tgtEl>
                  </p:cond>
                </p:stCondLst>
                <p:endSync evt="end" delay="0">
                  <p:rtn val="all"/>
                </p:endSync>
                <p:childTnLst>
                  <p:par>
                    <p:cTn id="35" fill="hold">
                      <p:stCondLst>
                        <p:cond delay="indefinite"/>
                      </p:stCondLst>
                      <p:childTnLst>
                        <p:par>
                          <p:cTn id="36" fill="hold">
                            <p:stCondLst>
                              <p:cond delay="0"/>
                            </p:stCondLst>
                            <p:childTnLst>
                              <p:par>
                                <p:cTn id="37" presetID="63" presetClass="path" presetSubtype="0" accel="50000" decel="50000" fill="hold" nodeType="clickEffect">
                                  <p:stCondLst>
                                    <p:cond delay="0"/>
                                  </p:stCondLst>
                                  <p:childTnLst>
                                    <p:animMotion origin="layout" path="M -0.00191 -0.0003 L 0.35313 0.27933 " pathEditMode="relative" rAng="0" ptsTypes="AA">
                                      <p:cBhvr>
                                        <p:cTn id="38" dur="1000" fill="hold"/>
                                        <p:tgtEl>
                                          <p:spTgt spid="1027"/>
                                        </p:tgtEl>
                                        <p:attrNameLst>
                                          <p:attrName>ppt_x</p:attrName>
                                          <p:attrName>ppt_y</p:attrName>
                                        </p:attrNameLst>
                                      </p:cBhvr>
                                      <p:rCtr x="17743" y="13981"/>
                                    </p:animMotion>
                                  </p:childTnLst>
                                </p:cTn>
                              </p:par>
                              <p:par>
                                <p:cTn id="39" presetID="1" presetClass="exit" presetSubtype="0" fill="hold" nodeType="withEffect">
                                  <p:stCondLst>
                                    <p:cond delay="800"/>
                                  </p:stCondLst>
                                  <p:childTnLst>
                                    <p:set>
                                      <p:cBhvr>
                                        <p:cTn id="40" dur="1" fill="hold">
                                          <p:stCondLst>
                                            <p:cond delay="0"/>
                                          </p:stCondLst>
                                        </p:cTn>
                                        <p:tgtEl>
                                          <p:spTgt spid="1027"/>
                                        </p:tgtEl>
                                        <p:attrNameLst>
                                          <p:attrName>style.visibility</p:attrName>
                                        </p:attrNameLst>
                                      </p:cBhvr>
                                      <p:to>
                                        <p:strVal val="hidden"/>
                                      </p:to>
                                    </p:set>
                                  </p:childTnLst>
                                </p:cTn>
                              </p:par>
                              <p:par>
                                <p:cTn id="41" presetID="1" presetClass="exit" presetSubtype="0" fill="hold" grpId="0" nodeType="withEffect">
                                  <p:stCondLst>
                                    <p:cond delay="800"/>
                                  </p:stCondLst>
                                  <p:childTnLst>
                                    <p:set>
                                      <p:cBhvr>
                                        <p:cTn id="42"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027"/>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indefinite"/>
                      </p:stCondLst>
                      <p:childTnLst>
                        <p:par>
                          <p:cTn id="45" fill="hold">
                            <p:stCondLst>
                              <p:cond delay="0"/>
                            </p:stCondLst>
                            <p:childTnLst>
                              <p:par>
                                <p:cTn id="46" presetID="35" presetClass="path" presetSubtype="0" accel="50000" decel="50000" fill="hold" nodeType="clickEffect">
                                  <p:stCondLst>
                                    <p:cond delay="0"/>
                                  </p:stCondLst>
                                  <p:childTnLst>
                                    <p:animMotion origin="layout" path="M 2.77778E-7 -4.93827E-7 L -0.47917 -0.15926 " pathEditMode="relative" rAng="0" ptsTypes="AA">
                                      <p:cBhvr>
                                        <p:cTn id="47" dur="1000" fill="hold"/>
                                        <p:tgtEl>
                                          <p:spTgt spid="7"/>
                                        </p:tgtEl>
                                        <p:attrNameLst>
                                          <p:attrName>ppt_x</p:attrName>
                                          <p:attrName>ppt_y</p:attrName>
                                        </p:attrNameLst>
                                      </p:cBhvr>
                                      <p:rCtr x="-23958" y="-7963"/>
                                    </p:animMotion>
                                  </p:childTnLst>
                                </p:cTn>
                              </p:par>
                              <p:par>
                                <p:cTn id="48" presetID="1" presetClass="exit" presetSubtype="0" fill="hold" nodeType="withEffect">
                                  <p:stCondLst>
                                    <p:cond delay="800"/>
                                  </p:stCondLst>
                                  <p:childTnLst>
                                    <p:set>
                                      <p:cBhvr>
                                        <p:cTn id="49" dur="1" fill="hold">
                                          <p:stCondLst>
                                            <p:cond delay="0"/>
                                          </p:stCondLst>
                                        </p:cTn>
                                        <p:tgtEl>
                                          <p:spTgt spid="7"/>
                                        </p:tgtEl>
                                        <p:attrNameLst>
                                          <p:attrName>style.visibility</p:attrName>
                                        </p:attrNameLst>
                                      </p:cBhvr>
                                      <p:to>
                                        <p:strVal val="hidden"/>
                                      </p:to>
                                    </p:set>
                                  </p:childTnLst>
                                </p:cTn>
                              </p:par>
                              <p:par>
                                <p:cTn id="50" presetID="1" presetClass="exit" presetSubtype="0" fill="hold" grpId="0" nodeType="withEffect">
                                  <p:stCondLst>
                                    <p:cond delay="800"/>
                                  </p:stCondLst>
                                  <p:childTnLst>
                                    <p:set>
                                      <p:cBhvr>
                                        <p:cTn id="51"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2" restart="whenNotActive" fill="hold" evtFilter="cancelBubble" nodeType="interactiveSeq">
                <p:stCondLst>
                  <p:cond evt="onClick" delay="0">
                    <p:tgtEl>
                      <p:spTgt spid="8"/>
                    </p:tgtEl>
                  </p:cond>
                </p:stCondLst>
                <p:endSync evt="end" delay="0">
                  <p:rtn val="all"/>
                </p:endSync>
                <p:childTnLst>
                  <p:par>
                    <p:cTn id="53" fill="hold">
                      <p:stCondLst>
                        <p:cond delay="indefinite"/>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3.05556E-6 4.93827E-7 L 0.08143 0.22315 " pathEditMode="relative" rAng="0" ptsTypes="AA">
                                      <p:cBhvr>
                                        <p:cTn id="56" dur="1000" fill="hold"/>
                                        <p:tgtEl>
                                          <p:spTgt spid="8"/>
                                        </p:tgtEl>
                                        <p:attrNameLst>
                                          <p:attrName>ppt_x</p:attrName>
                                          <p:attrName>ppt_y</p:attrName>
                                        </p:attrNameLst>
                                      </p:cBhvr>
                                      <p:rCtr x="4062" y="11142"/>
                                    </p:animMotion>
                                  </p:childTnLst>
                                </p:cTn>
                              </p:par>
                              <p:par>
                                <p:cTn id="57" presetID="1" presetClass="exit" presetSubtype="0" fill="hold" nodeType="withEffect">
                                  <p:stCondLst>
                                    <p:cond delay="600"/>
                                  </p:stCondLst>
                                  <p:childTnLst>
                                    <p:set>
                                      <p:cBhvr>
                                        <p:cTn id="58" dur="1" fill="hold">
                                          <p:stCondLst>
                                            <p:cond delay="0"/>
                                          </p:stCondLst>
                                        </p:cTn>
                                        <p:tgtEl>
                                          <p:spTgt spid="8"/>
                                        </p:tgtEl>
                                        <p:attrNameLst>
                                          <p:attrName>style.visibility</p:attrName>
                                        </p:attrNameLst>
                                      </p:cBhvr>
                                      <p:to>
                                        <p:strVal val="hidden"/>
                                      </p:to>
                                    </p:set>
                                  </p:childTnLst>
                                </p:cTn>
                              </p:par>
                              <p:par>
                                <p:cTn id="59" presetID="1" presetClass="exit" presetSubtype="0" fill="hold" grpId="0" nodeType="withEffect">
                                  <p:stCondLst>
                                    <p:cond delay="600"/>
                                  </p:stCondLst>
                                  <p:childTnLst>
                                    <p:set>
                                      <p:cBhvr>
                                        <p:cTn id="60"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1" restart="whenNotActive" fill="hold" evtFilter="cancelBubble" nodeType="interactiveSeq">
                <p:stCondLst>
                  <p:cond evt="onClick" delay="0">
                    <p:tgtEl>
                      <p:spTgt spid="11"/>
                    </p:tgtEl>
                  </p:cond>
                </p:stCondLst>
                <p:endSync evt="end" delay="0">
                  <p:rtn val="all"/>
                </p:endSync>
                <p:childTnLst>
                  <p:par>
                    <p:cTn id="62" fill="hold">
                      <p:stCondLst>
                        <p:cond delay="indefinite"/>
                      </p:stCondLst>
                      <p:childTnLst>
                        <p:par>
                          <p:cTn id="63" fill="hold">
                            <p:stCondLst>
                              <p:cond delay="0"/>
                            </p:stCondLst>
                            <p:childTnLst>
                              <p:par>
                                <p:cTn id="64" presetID="35" presetClass="path" presetSubtype="0" accel="50000" decel="50000" fill="hold" nodeType="clickEffect">
                                  <p:stCondLst>
                                    <p:cond delay="0"/>
                                  </p:stCondLst>
                                  <p:childTnLst>
                                    <p:animMotion origin="layout" path="M 0.0191 -0.00031 L 0.41805 -0.02654 " pathEditMode="relative" rAng="0" ptsTypes="AA">
                                      <p:cBhvr>
                                        <p:cTn id="65" dur="1000" fill="hold"/>
                                        <p:tgtEl>
                                          <p:spTgt spid="11"/>
                                        </p:tgtEl>
                                        <p:attrNameLst>
                                          <p:attrName>ppt_x</p:attrName>
                                          <p:attrName>ppt_y</p:attrName>
                                        </p:attrNameLst>
                                      </p:cBhvr>
                                      <p:rCtr x="19948" y="-1327"/>
                                    </p:animMotion>
                                  </p:childTnLst>
                                </p:cTn>
                              </p:par>
                              <p:par>
                                <p:cTn id="66" presetID="1" presetClass="exit" presetSubtype="0" fill="hold" nodeType="withEffect">
                                  <p:stCondLst>
                                    <p:cond delay="800"/>
                                  </p:stCondLst>
                                  <p:childTnLst>
                                    <p:set>
                                      <p:cBhvr>
                                        <p:cTn id="67" dur="1" fill="hold">
                                          <p:stCondLst>
                                            <p:cond delay="0"/>
                                          </p:stCondLst>
                                        </p:cTn>
                                        <p:tgtEl>
                                          <p:spTgt spid="11"/>
                                        </p:tgtEl>
                                        <p:attrNameLst>
                                          <p:attrName>style.visibility</p:attrName>
                                        </p:attrNameLst>
                                      </p:cBhvr>
                                      <p:to>
                                        <p:strVal val="hidden"/>
                                      </p:to>
                                    </p:set>
                                  </p:childTnLst>
                                </p:cTn>
                              </p:par>
                              <p:par>
                                <p:cTn id="68" presetID="1" presetClass="exit" presetSubtype="0" fill="hold" grpId="0" nodeType="withEffect">
                                  <p:stCondLst>
                                    <p:cond delay="800"/>
                                  </p:stCondLst>
                                  <p:childTnLst>
                                    <p:set>
                                      <p:cBhvr>
                                        <p:cTn id="69"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indefinite"/>
                      </p:stCondLst>
                      <p:childTnLst>
                        <p:par>
                          <p:cTn id="72" fill="hold">
                            <p:stCondLst>
                              <p:cond delay="0"/>
                            </p:stCondLst>
                            <p:childTnLst>
                              <p:par>
                                <p:cTn id="73" presetID="63" presetClass="path" presetSubtype="0" accel="50000" decel="50000" fill="hold" nodeType="clickEffect">
                                  <p:stCondLst>
                                    <p:cond delay="0"/>
                                  </p:stCondLst>
                                  <p:childTnLst>
                                    <p:animMotion origin="layout" path="M -0.00191 -0.00061 L 0.17135 -0.23919 " pathEditMode="relative" rAng="0" ptsTypes="AA">
                                      <p:cBhvr>
                                        <p:cTn id="74" dur="1000" fill="hold"/>
                                        <p:tgtEl>
                                          <p:spTgt spid="12"/>
                                        </p:tgtEl>
                                        <p:attrNameLst>
                                          <p:attrName>ppt_x</p:attrName>
                                          <p:attrName>ppt_y</p:attrName>
                                        </p:attrNameLst>
                                      </p:cBhvr>
                                      <p:rCtr x="8663" y="-11944"/>
                                    </p:animMotion>
                                  </p:childTnLst>
                                </p:cTn>
                              </p:par>
                              <p:par>
                                <p:cTn id="75" presetID="1" presetClass="exit" presetSubtype="0" fill="hold" nodeType="withEffect">
                                  <p:stCondLst>
                                    <p:cond delay="800"/>
                                  </p:stCondLst>
                                  <p:childTnLst>
                                    <p:set>
                                      <p:cBhvr>
                                        <p:cTn id="76" dur="1" fill="hold">
                                          <p:stCondLst>
                                            <p:cond delay="0"/>
                                          </p:stCondLst>
                                        </p:cTn>
                                        <p:tgtEl>
                                          <p:spTgt spid="12"/>
                                        </p:tgtEl>
                                        <p:attrNameLst>
                                          <p:attrName>style.visibility</p:attrName>
                                        </p:attrNameLst>
                                      </p:cBhvr>
                                      <p:to>
                                        <p:strVal val="hidden"/>
                                      </p:to>
                                    </p:set>
                                  </p:childTnLst>
                                </p:cTn>
                              </p:par>
                              <p:par>
                                <p:cTn id="77" presetID="1" presetClass="exit" presetSubtype="0" fill="hold" grpId="0" nodeType="withEffect">
                                  <p:stCondLst>
                                    <p:cond delay="800"/>
                                  </p:stCondLst>
                                  <p:childTnLst>
                                    <p:set>
                                      <p:cBhvr>
                                        <p:cTn id="78"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indefinite"/>
                      </p:stCondLst>
                      <p:childTnLst>
                        <p:par>
                          <p:cTn id="81" fill="hold">
                            <p:stCondLst>
                              <p:cond delay="0"/>
                            </p:stCondLst>
                            <p:childTnLst>
                              <p:par>
                                <p:cTn id="82" presetID="35" presetClass="path" presetSubtype="0" accel="50000" decel="50000" fill="hold" nodeType="clickEffect">
                                  <p:stCondLst>
                                    <p:cond delay="0"/>
                                  </p:stCondLst>
                                  <p:childTnLst>
                                    <p:animMotion origin="layout" path="M 0.01909 -0.00031 L 0.38021 -0.27994 " pathEditMode="relative" rAng="0" ptsTypes="AA">
                                      <p:cBhvr>
                                        <p:cTn id="83" dur="1000" fill="hold"/>
                                        <p:tgtEl>
                                          <p:spTgt spid="13"/>
                                        </p:tgtEl>
                                        <p:attrNameLst>
                                          <p:attrName>ppt_x</p:attrName>
                                          <p:attrName>ppt_y</p:attrName>
                                        </p:attrNameLst>
                                      </p:cBhvr>
                                      <p:rCtr x="18056" y="-13981"/>
                                    </p:animMotion>
                                  </p:childTnLst>
                                </p:cTn>
                              </p:par>
                              <p:par>
                                <p:cTn id="84" presetID="1" presetClass="exit" presetSubtype="0" fill="hold" nodeType="withEffect">
                                  <p:stCondLst>
                                    <p:cond delay="800"/>
                                  </p:stCondLst>
                                  <p:childTnLst>
                                    <p:set>
                                      <p:cBhvr>
                                        <p:cTn id="85" dur="1" fill="hold">
                                          <p:stCondLst>
                                            <p:cond delay="0"/>
                                          </p:stCondLst>
                                        </p:cTn>
                                        <p:tgtEl>
                                          <p:spTgt spid="13"/>
                                        </p:tgtEl>
                                        <p:attrNameLst>
                                          <p:attrName>style.visibility</p:attrName>
                                        </p:attrNameLst>
                                      </p:cBhvr>
                                      <p:to>
                                        <p:strVal val="hidden"/>
                                      </p:to>
                                    </p:set>
                                  </p:childTnLst>
                                </p:cTn>
                              </p:par>
                              <p:par>
                                <p:cTn id="86" presetID="1" presetClass="exit" presetSubtype="0" fill="hold" grpId="0" nodeType="withEffect">
                                  <p:stCondLst>
                                    <p:cond delay="800"/>
                                  </p:stCondLst>
                                  <p:childTnLst>
                                    <p:set>
                                      <p:cBhvr>
                                        <p:cTn id="87"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indefinite"/>
                      </p:stCondLst>
                      <p:childTnLst>
                        <p:par>
                          <p:cTn id="90" fill="hold">
                            <p:stCondLst>
                              <p:cond delay="0"/>
                            </p:stCondLst>
                            <p:childTnLst>
                              <p:par>
                                <p:cTn id="91" presetID="35" presetClass="path" presetSubtype="0" accel="50000" decel="50000" fill="hold" nodeType="clickEffect">
                                  <p:stCondLst>
                                    <p:cond delay="0"/>
                                  </p:stCondLst>
                                  <p:childTnLst>
                                    <p:animMotion origin="layout" path="M -3.05556E-6 -0.00031 L -0.1184 -0.34259 " pathEditMode="relative" rAng="0" ptsTypes="AA">
                                      <p:cBhvr>
                                        <p:cTn id="92" dur="1000" fill="hold"/>
                                        <p:tgtEl>
                                          <p:spTgt spid="15"/>
                                        </p:tgtEl>
                                        <p:attrNameLst>
                                          <p:attrName>ppt_x</p:attrName>
                                          <p:attrName>ppt_y</p:attrName>
                                        </p:attrNameLst>
                                      </p:cBhvr>
                                      <p:rCtr x="-5920" y="-17130"/>
                                    </p:animMotion>
                                  </p:childTnLst>
                                </p:cTn>
                              </p:par>
                              <p:par>
                                <p:cTn id="93" presetID="1" presetClass="exit" presetSubtype="0" fill="hold" nodeType="withEffect">
                                  <p:stCondLst>
                                    <p:cond delay="800"/>
                                  </p:stCondLst>
                                  <p:childTnLst>
                                    <p:set>
                                      <p:cBhvr>
                                        <p:cTn id="94" dur="1" fill="hold">
                                          <p:stCondLst>
                                            <p:cond delay="0"/>
                                          </p:stCondLst>
                                        </p:cTn>
                                        <p:tgtEl>
                                          <p:spTgt spid="15"/>
                                        </p:tgtEl>
                                        <p:attrNameLst>
                                          <p:attrName>style.visibility</p:attrName>
                                        </p:attrNameLst>
                                      </p:cBhvr>
                                      <p:to>
                                        <p:strVal val="hidden"/>
                                      </p:to>
                                    </p:set>
                                  </p:childTnLst>
                                </p:cTn>
                              </p:par>
                              <p:par>
                                <p:cTn id="95" presetID="1" presetClass="exit" presetSubtype="0" fill="hold" grpId="0" nodeType="withEffect">
                                  <p:stCondLst>
                                    <p:cond delay="800"/>
                                  </p:stCondLst>
                                  <p:childTnLst>
                                    <p:set>
                                      <p:cBhvr>
                                        <p:cTn id="9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7" restart="whenNotActive" fill="hold" evtFilter="cancelBubble" nodeType="interactiveSeq">
                <p:stCondLst>
                  <p:cond evt="onClick" delay="0">
                    <p:tgtEl>
                      <p:spTgt spid="18"/>
                    </p:tgtEl>
                  </p:cond>
                </p:stCondLst>
                <p:endSync evt="end" delay="0">
                  <p:rtn val="all"/>
                </p:endSync>
                <p:childTnLst>
                  <p:par>
                    <p:cTn id="98" fill="hold">
                      <p:stCondLst>
                        <p:cond delay="0"/>
                      </p:stCondLst>
                      <p:childTnLst>
                        <p:par>
                          <p:cTn id="99" fill="hold">
                            <p:stCondLst>
                              <p:cond delay="0"/>
                            </p:stCondLst>
                            <p:childTnLst>
                              <p:par>
                                <p:cTn id="100" presetID="63" presetClass="path" presetSubtype="0" accel="50000" decel="50000" fill="hold" nodeType="clickEffect">
                                  <p:stCondLst>
                                    <p:cond delay="0"/>
                                  </p:stCondLst>
                                  <p:childTnLst>
                                    <p:animMotion origin="layout" path="M -0.00191 -0.00031 L 0.26007 -0.48518 " pathEditMode="relative" rAng="0" ptsTypes="AA">
                                      <p:cBhvr>
                                        <p:cTn id="101" dur="1000" fill="hold"/>
                                        <p:tgtEl>
                                          <p:spTgt spid="18"/>
                                        </p:tgtEl>
                                        <p:attrNameLst>
                                          <p:attrName>ppt_x</p:attrName>
                                          <p:attrName>ppt_y</p:attrName>
                                        </p:attrNameLst>
                                      </p:cBhvr>
                                      <p:rCtr x="13090" y="-24259"/>
                                    </p:animMotion>
                                  </p:childTnLst>
                                </p:cTn>
                              </p:par>
                              <p:par>
                                <p:cTn id="102" presetID="1" presetClass="exit" presetSubtype="0" fill="hold" nodeType="withEffect">
                                  <p:stCondLst>
                                    <p:cond delay="800"/>
                                  </p:stCondLst>
                                  <p:childTnLst>
                                    <p:set>
                                      <p:cBhvr>
                                        <p:cTn id="103" dur="1" fill="hold">
                                          <p:stCondLst>
                                            <p:cond delay="0"/>
                                          </p:stCondLst>
                                        </p:cTn>
                                        <p:tgtEl>
                                          <p:spTgt spid="18"/>
                                        </p:tgtEl>
                                        <p:attrNameLst>
                                          <p:attrName>style.visibility</p:attrName>
                                        </p:attrNameLst>
                                      </p:cBhvr>
                                      <p:to>
                                        <p:strVal val="hidden"/>
                                      </p:to>
                                    </p:set>
                                  </p:childTnLst>
                                </p:cTn>
                              </p:par>
                              <p:par>
                                <p:cTn id="104" presetID="1" presetClass="exit" presetSubtype="0" fill="hold" grpId="0" nodeType="withEffect">
                                  <p:stCondLst>
                                    <p:cond delay="800"/>
                                  </p:stCondLst>
                                  <p:childTnLst>
                                    <p:set>
                                      <p:cBhvr>
                                        <p:cTn id="105"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06" restart="whenNotActive" fill="hold" evtFilter="cancelBubble" nodeType="interactiveSeq">
                <p:stCondLst>
                  <p:cond evt="onClick" delay="0">
                    <p:tgtEl>
                      <p:spTgt spid="17"/>
                    </p:tgtEl>
                  </p:cond>
                </p:stCondLst>
                <p:endSync evt="end" delay="0">
                  <p:rtn val="all"/>
                </p:endSync>
                <p:childTnLst>
                  <p:par>
                    <p:cTn id="107" fill="hold">
                      <p:stCondLst>
                        <p:cond delay="0"/>
                      </p:stCondLst>
                      <p:childTnLst>
                        <p:par>
                          <p:cTn id="108" fill="hold">
                            <p:stCondLst>
                              <p:cond delay="0"/>
                            </p:stCondLst>
                            <p:childTnLst>
                              <p:par>
                                <p:cTn id="109" presetID="35" presetClass="path" presetSubtype="0" accel="50000" decel="50000" fill="hold" nodeType="clickEffect">
                                  <p:stCondLst>
                                    <p:cond delay="0"/>
                                  </p:stCondLst>
                                  <p:childTnLst>
                                    <p:animMotion origin="layout" path="M -3.61111E-6 3.7037E-6 L -0.47916 -0.15926 " pathEditMode="relative" rAng="0" ptsTypes="AA">
                                      <p:cBhvr>
                                        <p:cTn id="110" dur="1000" fill="hold"/>
                                        <p:tgtEl>
                                          <p:spTgt spid="17"/>
                                        </p:tgtEl>
                                        <p:attrNameLst>
                                          <p:attrName>ppt_x</p:attrName>
                                          <p:attrName>ppt_y</p:attrName>
                                        </p:attrNameLst>
                                      </p:cBhvr>
                                      <p:rCtr x="-23958" y="-7963"/>
                                    </p:animMotion>
                                  </p:childTnLst>
                                </p:cTn>
                              </p:par>
                              <p:par>
                                <p:cTn id="111" presetID="1" presetClass="exit" presetSubtype="0" fill="hold" nodeType="withEffect">
                                  <p:stCondLst>
                                    <p:cond delay="800"/>
                                  </p:stCondLst>
                                  <p:childTnLst>
                                    <p:set>
                                      <p:cBhvr>
                                        <p:cTn id="112" dur="1" fill="hold">
                                          <p:stCondLst>
                                            <p:cond delay="0"/>
                                          </p:stCondLst>
                                        </p:cTn>
                                        <p:tgtEl>
                                          <p:spTgt spid="17"/>
                                        </p:tgtEl>
                                        <p:attrNameLst>
                                          <p:attrName>style.visibility</p:attrName>
                                        </p:attrNameLst>
                                      </p:cBhvr>
                                      <p:to>
                                        <p:strVal val="hidden"/>
                                      </p:to>
                                    </p:set>
                                  </p:childTnLst>
                                </p:cTn>
                              </p:par>
                              <p:par>
                                <p:cTn id="113" presetID="1" presetClass="exit" presetSubtype="0" fill="hold" grpId="0" nodeType="withEffect">
                                  <p:stCondLst>
                                    <p:cond delay="800"/>
                                  </p:stCondLst>
                                  <p:childTnLst>
                                    <p:set>
                                      <p:cBhvr>
                                        <p:cTn id="114"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 grpId="0" animBg="1"/>
      <p:bldP spid="22" grpId="0" animBg="1"/>
      <p:bldP spid="23" grpId="0" animBg="1"/>
      <p:bldP spid="24" grpId="0" animBg="1"/>
      <p:bldP spid="25" grpId="0" animBg="1"/>
      <p:bldP spid="26" grpId="0" animBg="1"/>
      <p:bldP spid="27" grpId="0" animBg="1"/>
      <p:bldP spid="28" grpId="0" animBg="1"/>
      <p:bldP spid="30"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4"/>
          <a:srcRect l="921" t="4482" r="748" b="12800"/>
          <a:stretch/>
        </p:blipFill>
        <p:spPr>
          <a:xfrm>
            <a:off x="0" y="5217"/>
            <a:ext cx="9144000" cy="5143500"/>
          </a:xfrm>
          <a:prstGeom prst="rect">
            <a:avLst/>
          </a:prstGeom>
        </p:spPr>
      </p:pic>
      <p:pic>
        <p:nvPicPr>
          <p:cNvPr id="36" name="Picture 35"/>
          <p:cNvPicPr>
            <a:picLocks noChangeAspect="1"/>
          </p:cNvPicPr>
          <p:nvPr/>
        </p:nvPicPr>
        <p:blipFill>
          <a:blip r:embed="rId5">
            <a:clrChange>
              <a:clrFrom>
                <a:srgbClr val="FFFFFF"/>
              </a:clrFrom>
              <a:clrTo>
                <a:srgbClr val="FFFFFF">
                  <a:alpha val="0"/>
                </a:srgbClr>
              </a:clrTo>
            </a:clrChange>
          </a:blip>
          <a:stretch>
            <a:fillRect/>
          </a:stretch>
        </p:blipFill>
        <p:spPr>
          <a:xfrm>
            <a:off x="1" y="956621"/>
            <a:ext cx="8761904" cy="5038095"/>
          </a:xfrm>
          <a:prstGeom prst="rect">
            <a:avLst/>
          </a:prstGeom>
        </p:spPr>
      </p:pic>
      <p:sp>
        <p:nvSpPr>
          <p:cNvPr id="5" name="Rectangle 4"/>
          <p:cNvSpPr/>
          <p:nvPr/>
        </p:nvSpPr>
        <p:spPr>
          <a:xfrm>
            <a:off x="640915" y="176981"/>
            <a:ext cx="7875638" cy="278744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6" name="TextBox 5"/>
          <p:cNvSpPr txBox="1"/>
          <p:nvPr/>
        </p:nvSpPr>
        <p:spPr>
          <a:xfrm>
            <a:off x="730046" y="309716"/>
            <a:ext cx="7632290" cy="1569660"/>
          </a:xfrm>
          <a:prstGeom prst="rect">
            <a:avLst/>
          </a:prstGeom>
          <a:noFill/>
        </p:spPr>
        <p:txBody>
          <a:bodyPr wrap="square" rtlCol="0">
            <a:spAutoFit/>
          </a:bodyPr>
          <a:lstStyle/>
          <a:p>
            <a:r>
              <a:rPr lang="en-US" sz="3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 1: Văn bản </a:t>
            </a:r>
            <a:r>
              <a:rPr lang="en-US" sz="32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Những điều bí ẩn trong tập tính di cư của các loài chim</a:t>
            </a:r>
            <a:r>
              <a:rPr lang="en-US" sz="3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gồm mấy đề mục?</a:t>
            </a:r>
          </a:p>
        </p:txBody>
      </p:sp>
      <p:sp>
        <p:nvSpPr>
          <p:cNvPr id="7" name="Rectangle 6"/>
          <p:cNvSpPr/>
          <p:nvPr/>
        </p:nvSpPr>
        <p:spPr>
          <a:xfrm>
            <a:off x="5003701" y="3081072"/>
            <a:ext cx="3512852" cy="452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B. 2 đề mục.</a:t>
            </a:r>
          </a:p>
        </p:txBody>
      </p:sp>
      <p:sp>
        <p:nvSpPr>
          <p:cNvPr id="8" name="Rectangle 7"/>
          <p:cNvSpPr/>
          <p:nvPr/>
        </p:nvSpPr>
        <p:spPr>
          <a:xfrm>
            <a:off x="657580" y="3893256"/>
            <a:ext cx="3512852" cy="452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685800">
              <a:buClrTx/>
            </a:pPr>
            <a:r>
              <a:rPr lang="en-US" sz="2400">
                <a:latin typeface="Times New Roman" panose="02020603050405020304" pitchFamily="18" charset="0"/>
                <a:cs typeface="Times New Roman" panose="02020603050405020304" pitchFamily="18" charset="0"/>
              </a:rPr>
              <a:t>C. 3 đề mục</a:t>
            </a:r>
            <a:endParaRPr lang="en-US" sz="3600" kern="1200" dirty="0">
              <a:solidFill>
                <a:prstClr val="white"/>
              </a:solidFill>
              <a:latin typeface="Times New Roman" panose="02020603050405020304" pitchFamily="18" charset="0"/>
              <a:cs typeface="Times New Roman" panose="02020603050405020304" pitchFamily="18" charset="0"/>
            </a:endParaRPr>
          </a:p>
        </p:txBody>
      </p:sp>
      <p:sp>
        <p:nvSpPr>
          <p:cNvPr id="9" name="Rectangle 8"/>
          <p:cNvSpPr/>
          <p:nvPr/>
        </p:nvSpPr>
        <p:spPr>
          <a:xfrm>
            <a:off x="5003701" y="3893256"/>
            <a:ext cx="3512852" cy="452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D. 6 đề mục.</a:t>
            </a:r>
          </a:p>
        </p:txBody>
      </p:sp>
      <p:sp>
        <p:nvSpPr>
          <p:cNvPr id="10" name="Rectangle 9"/>
          <p:cNvSpPr/>
          <p:nvPr/>
        </p:nvSpPr>
        <p:spPr>
          <a:xfrm>
            <a:off x="640915" y="3117133"/>
            <a:ext cx="3512852" cy="452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A. 4 đề mục</a:t>
            </a:r>
          </a:p>
        </p:txBody>
      </p:sp>
      <p:pic>
        <p:nvPicPr>
          <p:cNvPr id="11"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783231" y="2891700"/>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000176" y="3717044"/>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698867" y="3637335"/>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023645" y="2849417"/>
            <a:ext cx="1004699" cy="8830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357821" y="717975"/>
            <a:ext cx="3707549" cy="37075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áº¿t quáº£ hÃ¬nh áº£nh cho home icon">
            <a:hlinkClick r:id="rId9" action="ppaction://hlinksldjump"/>
            <a:extLst>
              <a:ext uri="{FF2B5EF4-FFF2-40B4-BE49-F238E27FC236}">
                <a16:creationId xmlns:a16="http://schemas.microsoft.com/office/drawing/2014/main" id="{1498C233-1AF6-9B39-23F6-4861F912658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 y="4401962"/>
            <a:ext cx="767861" cy="76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048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200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200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200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4"/>
          <a:srcRect l="921" t="4482" r="748" b="12800"/>
          <a:stretch/>
        </p:blipFill>
        <p:spPr>
          <a:xfrm>
            <a:off x="0" y="5217"/>
            <a:ext cx="9144000" cy="5143500"/>
          </a:xfrm>
          <a:prstGeom prst="rect">
            <a:avLst/>
          </a:prstGeom>
        </p:spPr>
      </p:pic>
      <p:pic>
        <p:nvPicPr>
          <p:cNvPr id="36" name="Picture 35"/>
          <p:cNvPicPr>
            <a:picLocks noChangeAspect="1"/>
          </p:cNvPicPr>
          <p:nvPr/>
        </p:nvPicPr>
        <p:blipFill>
          <a:blip r:embed="rId5">
            <a:clrChange>
              <a:clrFrom>
                <a:srgbClr val="FFFFFF"/>
              </a:clrFrom>
              <a:clrTo>
                <a:srgbClr val="FFFFFF">
                  <a:alpha val="0"/>
                </a:srgbClr>
              </a:clrTo>
            </a:clrChange>
          </a:blip>
          <a:stretch>
            <a:fillRect/>
          </a:stretch>
        </p:blipFill>
        <p:spPr>
          <a:xfrm>
            <a:off x="1" y="956621"/>
            <a:ext cx="8761904" cy="5038095"/>
          </a:xfrm>
          <a:prstGeom prst="rect">
            <a:avLst/>
          </a:prstGeom>
        </p:spPr>
      </p:pic>
      <p:pic>
        <p:nvPicPr>
          <p:cNvPr id="28" name="Picture 27"/>
          <p:cNvPicPr>
            <a:picLocks noChangeAspect="1"/>
          </p:cNvPicPr>
          <p:nvPr/>
        </p:nvPicPr>
        <p:blipFill>
          <a:blip r:embed="rId6">
            <a:clrChange>
              <a:clrFrom>
                <a:srgbClr val="FFFFFF"/>
              </a:clrFrom>
              <a:clrTo>
                <a:srgbClr val="FFFFFF">
                  <a:alpha val="0"/>
                </a:srgbClr>
              </a:clrTo>
            </a:clrChange>
          </a:blip>
          <a:srcRect t="73857"/>
          <a:stretch>
            <a:fillRect/>
          </a:stretch>
        </p:blipFill>
        <p:spPr>
          <a:xfrm>
            <a:off x="850671" y="3340837"/>
            <a:ext cx="2895319" cy="397788"/>
          </a:xfrm>
          <a:custGeom>
            <a:avLst/>
            <a:gdLst>
              <a:gd name="connsiteX0" fmla="*/ 0 w 3860425"/>
              <a:gd name="connsiteY0" fmla="*/ 0 h 530384"/>
              <a:gd name="connsiteX1" fmla="*/ 3860425 w 3860425"/>
              <a:gd name="connsiteY1" fmla="*/ 0 h 530384"/>
              <a:gd name="connsiteX2" fmla="*/ 3860425 w 3860425"/>
              <a:gd name="connsiteY2" fmla="*/ 530384 h 530384"/>
              <a:gd name="connsiteX3" fmla="*/ 0 w 3860425"/>
              <a:gd name="connsiteY3" fmla="*/ 530384 h 530384"/>
            </a:gdLst>
            <a:ahLst/>
            <a:cxnLst>
              <a:cxn ang="0">
                <a:pos x="connsiteX0" y="connsiteY0"/>
              </a:cxn>
              <a:cxn ang="0">
                <a:pos x="connsiteX1" y="connsiteY1"/>
              </a:cxn>
              <a:cxn ang="0">
                <a:pos x="connsiteX2" y="connsiteY2"/>
              </a:cxn>
              <a:cxn ang="0">
                <a:pos x="connsiteX3" y="connsiteY3"/>
              </a:cxn>
            </a:cxnLst>
            <a:rect l="l" t="t" r="r" b="b"/>
            <a:pathLst>
              <a:path w="3860425" h="530384">
                <a:moveTo>
                  <a:pt x="0" y="0"/>
                </a:moveTo>
                <a:lnTo>
                  <a:pt x="3860425" y="0"/>
                </a:lnTo>
                <a:lnTo>
                  <a:pt x="3860425" y="530384"/>
                </a:lnTo>
                <a:lnTo>
                  <a:pt x="0" y="530384"/>
                </a:lnTo>
                <a:close/>
              </a:path>
            </a:pathLst>
          </a:custGeom>
        </p:spPr>
      </p:pic>
      <p:sp>
        <p:nvSpPr>
          <p:cNvPr id="5" name="Rectangle 4"/>
          <p:cNvSpPr/>
          <p:nvPr/>
        </p:nvSpPr>
        <p:spPr>
          <a:xfrm>
            <a:off x="640915" y="176982"/>
            <a:ext cx="7875638" cy="158571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6" name="TextBox 5"/>
          <p:cNvSpPr txBox="1"/>
          <p:nvPr/>
        </p:nvSpPr>
        <p:spPr>
          <a:xfrm>
            <a:off x="730046" y="309716"/>
            <a:ext cx="7632290" cy="954107"/>
          </a:xfrm>
          <a:prstGeom prst="rect">
            <a:avLst/>
          </a:prstGeom>
          <a:noFill/>
        </p:spPr>
        <p:txBody>
          <a:bodyPr wrap="square" rtlCol="0">
            <a:spAutoFit/>
          </a:bodyPr>
          <a:lstStyle/>
          <a:p>
            <a:r>
              <a:rPr lang="en-US" sz="2800" b="1">
                <a:solidFill>
                  <a:schemeClr val="bg1"/>
                </a:solidFill>
                <a:effectLst/>
                <a:latin typeface="Times New Roman" panose="02020603050405020304" pitchFamily="18" charset="0"/>
                <a:ea typeface="Times New Roman" panose="02020603050405020304" pitchFamily="18" charset="0"/>
              </a:rPr>
              <a:t>Câu 2:  Văn bản </a:t>
            </a:r>
            <a:r>
              <a:rPr lang="en-US" sz="2800" b="1" i="1">
                <a:solidFill>
                  <a:schemeClr val="bg1"/>
                </a:solidFill>
                <a:effectLst/>
                <a:latin typeface="Times New Roman" panose="02020603050405020304" pitchFamily="18" charset="0"/>
                <a:ea typeface="Times New Roman" panose="02020603050405020304" pitchFamily="18" charset="0"/>
              </a:rPr>
              <a:t>Những điều bí ẩn trong tập tính di cư của các loài chim</a:t>
            </a:r>
            <a:r>
              <a:rPr lang="en-US" sz="2800" b="1">
                <a:solidFill>
                  <a:schemeClr val="bg1"/>
                </a:solidFill>
                <a:effectLst/>
                <a:latin typeface="Times New Roman" panose="02020603050405020304" pitchFamily="18" charset="0"/>
                <a:ea typeface="Times New Roman" panose="02020603050405020304" pitchFamily="18" charset="0"/>
              </a:rPr>
              <a:t> giải thích hiện tượng gì?</a:t>
            </a:r>
          </a:p>
        </p:txBody>
      </p:sp>
      <p:sp>
        <p:nvSpPr>
          <p:cNvPr id="7" name="Rectangle 6"/>
          <p:cNvSpPr/>
          <p:nvPr/>
        </p:nvSpPr>
        <p:spPr>
          <a:xfrm>
            <a:off x="4974458" y="2242569"/>
            <a:ext cx="3512852" cy="95556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000">
                <a:latin typeface="Times New Roman" panose="02020603050405020304" pitchFamily="18" charset="0"/>
                <a:cs typeface="Times New Roman" panose="02020603050405020304" pitchFamily="18" charset="0"/>
              </a:rPr>
              <a:t>B. Hiện tượng chim di cư theo chiều bắc nam giữa nơi sinh sản và nơi trú đông.</a:t>
            </a:r>
          </a:p>
        </p:txBody>
      </p:sp>
      <p:sp>
        <p:nvSpPr>
          <p:cNvPr id="8" name="Rectangle 7"/>
          <p:cNvSpPr/>
          <p:nvPr/>
        </p:nvSpPr>
        <p:spPr>
          <a:xfrm>
            <a:off x="657580" y="3389698"/>
            <a:ext cx="3512852" cy="95556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000">
                <a:latin typeface="Times New Roman" panose="02020603050405020304" pitchFamily="18" charset="0"/>
                <a:cs typeface="Times New Roman" panose="02020603050405020304" pitchFamily="18" charset="0"/>
              </a:rPr>
              <a:t>C. A, B đều đúng.</a:t>
            </a:r>
          </a:p>
        </p:txBody>
      </p:sp>
      <p:sp>
        <p:nvSpPr>
          <p:cNvPr id="9" name="Rectangle 8"/>
          <p:cNvSpPr/>
          <p:nvPr/>
        </p:nvSpPr>
        <p:spPr>
          <a:xfrm>
            <a:off x="4962175" y="3358653"/>
            <a:ext cx="3512852" cy="95556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000">
                <a:latin typeface="Times New Roman" panose="02020603050405020304" pitchFamily="18" charset="0"/>
                <a:cs typeface="Times New Roman" panose="02020603050405020304" pitchFamily="18" charset="0"/>
              </a:rPr>
              <a:t>D. A, B đều sai..</a:t>
            </a:r>
          </a:p>
        </p:txBody>
      </p:sp>
      <p:sp>
        <p:nvSpPr>
          <p:cNvPr id="10" name="Rectangle 9"/>
          <p:cNvSpPr/>
          <p:nvPr/>
        </p:nvSpPr>
        <p:spPr>
          <a:xfrm>
            <a:off x="624719" y="2237136"/>
            <a:ext cx="3512852" cy="95556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000">
                <a:latin typeface="Times New Roman" panose="02020603050405020304" pitchFamily="18" charset="0"/>
                <a:cs typeface="Times New Roman" panose="02020603050405020304" pitchFamily="18" charset="0"/>
              </a:rPr>
              <a:t>A. Hiện tượng chim di cư bay theo hình chữ V.</a:t>
            </a:r>
          </a:p>
        </p:txBody>
      </p:sp>
      <p:pic>
        <p:nvPicPr>
          <p:cNvPr id="11"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540466" y="2286814"/>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732081" y="3457552"/>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698867" y="3637335"/>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94403" y="2514473"/>
            <a:ext cx="1004699" cy="8830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608123" y="533091"/>
            <a:ext cx="3408089" cy="34080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áº¿t quáº£ hÃ¬nh áº£nh cho home icon">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 y="4401962"/>
            <a:ext cx="767861" cy="76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31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200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200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200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4"/>
          <a:srcRect l="921" t="4482" r="748" b="12800"/>
          <a:stretch/>
        </p:blipFill>
        <p:spPr>
          <a:xfrm>
            <a:off x="0" y="5217"/>
            <a:ext cx="9144000" cy="5143500"/>
          </a:xfrm>
          <a:prstGeom prst="rect">
            <a:avLst/>
          </a:prstGeom>
        </p:spPr>
      </p:pic>
      <p:pic>
        <p:nvPicPr>
          <p:cNvPr id="36" name="Picture 35"/>
          <p:cNvPicPr>
            <a:picLocks noChangeAspect="1"/>
          </p:cNvPicPr>
          <p:nvPr/>
        </p:nvPicPr>
        <p:blipFill>
          <a:blip r:embed="rId5">
            <a:clrChange>
              <a:clrFrom>
                <a:srgbClr val="FFFFFF"/>
              </a:clrFrom>
              <a:clrTo>
                <a:srgbClr val="FFFFFF">
                  <a:alpha val="0"/>
                </a:srgbClr>
              </a:clrTo>
            </a:clrChange>
          </a:blip>
          <a:stretch>
            <a:fillRect/>
          </a:stretch>
        </p:blipFill>
        <p:spPr>
          <a:xfrm>
            <a:off x="1" y="956621"/>
            <a:ext cx="8761904" cy="5038095"/>
          </a:xfrm>
          <a:prstGeom prst="rect">
            <a:avLst/>
          </a:prstGeom>
        </p:spPr>
      </p:pic>
      <p:pic>
        <p:nvPicPr>
          <p:cNvPr id="28" name="Picture 27"/>
          <p:cNvPicPr>
            <a:picLocks noChangeAspect="1"/>
          </p:cNvPicPr>
          <p:nvPr/>
        </p:nvPicPr>
        <p:blipFill>
          <a:blip r:embed="rId6">
            <a:clrChange>
              <a:clrFrom>
                <a:srgbClr val="FFFFFF"/>
              </a:clrFrom>
              <a:clrTo>
                <a:srgbClr val="FFFFFF">
                  <a:alpha val="0"/>
                </a:srgbClr>
              </a:clrTo>
            </a:clrChange>
          </a:blip>
          <a:srcRect t="73857"/>
          <a:stretch>
            <a:fillRect/>
          </a:stretch>
        </p:blipFill>
        <p:spPr>
          <a:xfrm>
            <a:off x="850671" y="3340837"/>
            <a:ext cx="2895319" cy="397788"/>
          </a:xfrm>
          <a:custGeom>
            <a:avLst/>
            <a:gdLst>
              <a:gd name="connsiteX0" fmla="*/ 0 w 3860425"/>
              <a:gd name="connsiteY0" fmla="*/ 0 h 530384"/>
              <a:gd name="connsiteX1" fmla="*/ 3860425 w 3860425"/>
              <a:gd name="connsiteY1" fmla="*/ 0 h 530384"/>
              <a:gd name="connsiteX2" fmla="*/ 3860425 w 3860425"/>
              <a:gd name="connsiteY2" fmla="*/ 530384 h 530384"/>
              <a:gd name="connsiteX3" fmla="*/ 0 w 3860425"/>
              <a:gd name="connsiteY3" fmla="*/ 530384 h 530384"/>
            </a:gdLst>
            <a:ahLst/>
            <a:cxnLst>
              <a:cxn ang="0">
                <a:pos x="connsiteX0" y="connsiteY0"/>
              </a:cxn>
              <a:cxn ang="0">
                <a:pos x="connsiteX1" y="connsiteY1"/>
              </a:cxn>
              <a:cxn ang="0">
                <a:pos x="connsiteX2" y="connsiteY2"/>
              </a:cxn>
              <a:cxn ang="0">
                <a:pos x="connsiteX3" y="connsiteY3"/>
              </a:cxn>
            </a:cxnLst>
            <a:rect l="l" t="t" r="r" b="b"/>
            <a:pathLst>
              <a:path w="3860425" h="530384">
                <a:moveTo>
                  <a:pt x="0" y="0"/>
                </a:moveTo>
                <a:lnTo>
                  <a:pt x="3860425" y="0"/>
                </a:lnTo>
                <a:lnTo>
                  <a:pt x="3860425" y="530384"/>
                </a:lnTo>
                <a:lnTo>
                  <a:pt x="0" y="530384"/>
                </a:lnTo>
                <a:close/>
              </a:path>
            </a:pathLst>
          </a:custGeom>
        </p:spPr>
      </p:pic>
      <p:pic>
        <p:nvPicPr>
          <p:cNvPr id="30" name="Picture 29"/>
          <p:cNvPicPr>
            <a:picLocks noChangeAspect="1"/>
          </p:cNvPicPr>
          <p:nvPr/>
        </p:nvPicPr>
        <p:blipFill>
          <a:blip r:embed="rId6">
            <a:clrChange>
              <a:clrFrom>
                <a:srgbClr val="FFFFFF"/>
              </a:clrFrom>
              <a:clrTo>
                <a:srgbClr val="FFFFFF">
                  <a:alpha val="0"/>
                </a:srgbClr>
              </a:clrTo>
            </a:clrChange>
          </a:blip>
          <a:srcRect t="55652" b="26595"/>
          <a:stretch>
            <a:fillRect/>
          </a:stretch>
        </p:blipFill>
        <p:spPr>
          <a:xfrm>
            <a:off x="850667" y="3075629"/>
            <a:ext cx="2895320" cy="270132"/>
          </a:xfrm>
          <a:custGeom>
            <a:avLst/>
            <a:gdLst>
              <a:gd name="connsiteX0" fmla="*/ 0 w 3860426"/>
              <a:gd name="connsiteY0" fmla="*/ 0 h 360176"/>
              <a:gd name="connsiteX1" fmla="*/ 3860426 w 3860426"/>
              <a:gd name="connsiteY1" fmla="*/ 0 h 360176"/>
              <a:gd name="connsiteX2" fmla="*/ 3860426 w 3860426"/>
              <a:gd name="connsiteY2" fmla="*/ 360176 h 360176"/>
              <a:gd name="connsiteX3" fmla="*/ 0 w 3860426"/>
              <a:gd name="connsiteY3" fmla="*/ 360176 h 360176"/>
            </a:gdLst>
            <a:ahLst/>
            <a:cxnLst>
              <a:cxn ang="0">
                <a:pos x="connsiteX0" y="connsiteY0"/>
              </a:cxn>
              <a:cxn ang="0">
                <a:pos x="connsiteX1" y="connsiteY1"/>
              </a:cxn>
              <a:cxn ang="0">
                <a:pos x="connsiteX2" y="connsiteY2"/>
              </a:cxn>
              <a:cxn ang="0">
                <a:pos x="connsiteX3" y="connsiteY3"/>
              </a:cxn>
            </a:cxnLst>
            <a:rect l="l" t="t" r="r" b="b"/>
            <a:pathLst>
              <a:path w="3860426" h="360176">
                <a:moveTo>
                  <a:pt x="0" y="0"/>
                </a:moveTo>
                <a:lnTo>
                  <a:pt x="3860426" y="0"/>
                </a:lnTo>
                <a:lnTo>
                  <a:pt x="3860426" y="360176"/>
                </a:lnTo>
                <a:lnTo>
                  <a:pt x="0" y="360176"/>
                </a:lnTo>
                <a:close/>
              </a:path>
            </a:pathLst>
          </a:custGeom>
        </p:spPr>
      </p:pic>
      <p:pic>
        <p:nvPicPr>
          <p:cNvPr id="32" name="Picture 31"/>
          <p:cNvPicPr>
            <a:picLocks noChangeAspect="1"/>
          </p:cNvPicPr>
          <p:nvPr/>
        </p:nvPicPr>
        <p:blipFill>
          <a:blip r:embed="rId6">
            <a:clrChange>
              <a:clrFrom>
                <a:srgbClr val="FFFFFF"/>
              </a:clrFrom>
              <a:clrTo>
                <a:srgbClr val="FFFFFF">
                  <a:alpha val="0"/>
                </a:srgbClr>
              </a:clrTo>
            </a:clrChange>
          </a:blip>
          <a:srcRect t="37562" b="44348"/>
          <a:stretch>
            <a:fillRect/>
          </a:stretch>
        </p:blipFill>
        <p:spPr>
          <a:xfrm>
            <a:off x="850669" y="2807166"/>
            <a:ext cx="2895320" cy="275256"/>
          </a:xfrm>
          <a:custGeom>
            <a:avLst/>
            <a:gdLst>
              <a:gd name="connsiteX0" fmla="*/ 0 w 3860426"/>
              <a:gd name="connsiteY0" fmla="*/ 0 h 367008"/>
              <a:gd name="connsiteX1" fmla="*/ 3860426 w 3860426"/>
              <a:gd name="connsiteY1" fmla="*/ 0 h 367008"/>
              <a:gd name="connsiteX2" fmla="*/ 3860426 w 3860426"/>
              <a:gd name="connsiteY2" fmla="*/ 367008 h 367008"/>
              <a:gd name="connsiteX3" fmla="*/ 0 w 3860426"/>
              <a:gd name="connsiteY3" fmla="*/ 367008 h 367008"/>
            </a:gdLst>
            <a:ahLst/>
            <a:cxnLst>
              <a:cxn ang="0">
                <a:pos x="connsiteX0" y="connsiteY0"/>
              </a:cxn>
              <a:cxn ang="0">
                <a:pos x="connsiteX1" y="connsiteY1"/>
              </a:cxn>
              <a:cxn ang="0">
                <a:pos x="connsiteX2" y="connsiteY2"/>
              </a:cxn>
              <a:cxn ang="0">
                <a:pos x="connsiteX3" y="connsiteY3"/>
              </a:cxn>
            </a:cxnLst>
            <a:rect l="l" t="t" r="r" b="b"/>
            <a:pathLst>
              <a:path w="3860426" h="367008">
                <a:moveTo>
                  <a:pt x="0" y="0"/>
                </a:moveTo>
                <a:lnTo>
                  <a:pt x="3860426" y="0"/>
                </a:lnTo>
                <a:lnTo>
                  <a:pt x="3860426" y="367008"/>
                </a:lnTo>
                <a:lnTo>
                  <a:pt x="0" y="367008"/>
                </a:lnTo>
                <a:close/>
              </a:path>
            </a:pathLst>
          </a:custGeom>
        </p:spPr>
      </p:pic>
      <p:sp>
        <p:nvSpPr>
          <p:cNvPr id="7" name="Rectangle 6"/>
          <p:cNvSpPr/>
          <p:nvPr/>
        </p:nvSpPr>
        <p:spPr>
          <a:xfrm>
            <a:off x="640915" y="176981"/>
            <a:ext cx="7875638" cy="278744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8" name="TextBox 7"/>
          <p:cNvSpPr txBox="1"/>
          <p:nvPr/>
        </p:nvSpPr>
        <p:spPr>
          <a:xfrm>
            <a:off x="730046" y="309716"/>
            <a:ext cx="7632290" cy="954107"/>
          </a:xfrm>
          <a:prstGeom prst="rect">
            <a:avLst/>
          </a:prstGeom>
          <a:noFill/>
        </p:spPr>
        <p:txBody>
          <a:bodyPr wrap="square" rtlCol="0">
            <a:spAutoFit/>
          </a:bodyPr>
          <a:lstStyle/>
          <a:p>
            <a:r>
              <a:rPr lang="en-US" sz="2800" b="1" i="1">
                <a:solidFill>
                  <a:schemeClr val="bg1"/>
                </a:solidFill>
                <a:effectLst/>
                <a:latin typeface="Times New Roman" panose="02020603050405020304" pitchFamily="18" charset="0"/>
                <a:ea typeface="Times New Roman" panose="02020603050405020304" pitchFamily="18" charset="0"/>
              </a:rPr>
              <a:t>Câu 3: Loài chim Ancient murrelet được nêu ra trong văn bản có đặc điểm gì?</a:t>
            </a:r>
          </a:p>
        </p:txBody>
      </p:sp>
      <p:sp>
        <p:nvSpPr>
          <p:cNvPr id="9" name="Rectangle 8"/>
          <p:cNvSpPr/>
          <p:nvPr/>
        </p:nvSpPr>
        <p:spPr>
          <a:xfrm>
            <a:off x="4987035" y="4017532"/>
            <a:ext cx="3512852" cy="54973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000">
                <a:latin typeface="Times New Roman" panose="02020603050405020304" pitchFamily="18" charset="0"/>
                <a:cs typeface="Times New Roman" panose="02020603050405020304" pitchFamily="18" charset="0"/>
              </a:rPr>
              <a:t>D. Tất cả các đáp án trên.</a:t>
            </a:r>
          </a:p>
        </p:txBody>
      </p:sp>
      <p:sp>
        <p:nvSpPr>
          <p:cNvPr id="10" name="Rectangle 9"/>
          <p:cNvSpPr/>
          <p:nvPr/>
        </p:nvSpPr>
        <p:spPr>
          <a:xfrm>
            <a:off x="640915" y="3097162"/>
            <a:ext cx="3512852" cy="70792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685800">
              <a:buClrTx/>
            </a:pPr>
            <a:r>
              <a:rPr lang="en-US" sz="2000">
                <a:latin typeface="Times New Roman" panose="02020603050405020304" pitchFamily="18" charset="0"/>
                <a:cs typeface="Times New Roman" panose="02020603050405020304" pitchFamily="18" charset="0"/>
              </a:rPr>
              <a:t>A. Mỏ giống chim sẻ.</a:t>
            </a:r>
            <a:endParaRPr lang="en-US" sz="3200" kern="1200" dirty="0">
              <a:solidFill>
                <a:prstClr val="white"/>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987035" y="3097162"/>
            <a:ext cx="3512852" cy="70792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000">
                <a:latin typeface="Times New Roman" panose="02020603050405020304" pitchFamily="18" charset="0"/>
                <a:cs typeface="Times New Roman" panose="02020603050405020304" pitchFamily="18" charset="0"/>
              </a:rPr>
              <a:t>B. Đôi cánh giống loài vịt và chim non trông giống gà con.</a:t>
            </a:r>
          </a:p>
        </p:txBody>
      </p:sp>
      <p:sp>
        <p:nvSpPr>
          <p:cNvPr id="12" name="Rectangle 11"/>
          <p:cNvSpPr/>
          <p:nvPr/>
        </p:nvSpPr>
        <p:spPr>
          <a:xfrm>
            <a:off x="624249" y="4053594"/>
            <a:ext cx="3512852" cy="54973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000">
                <a:latin typeface="Times New Roman" panose="02020603050405020304" pitchFamily="18" charset="0"/>
                <a:cs typeface="Times New Roman" panose="02020603050405020304" pitchFamily="18" charset="0"/>
              </a:rPr>
              <a:t>C. Cơ thể giống chim cánh cụt.</a:t>
            </a:r>
          </a:p>
        </p:txBody>
      </p:sp>
      <p:pic>
        <p:nvPicPr>
          <p:cNvPr id="13"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766565" y="3925889"/>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983510" y="3176870"/>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682202" y="3097161"/>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006980" y="3883605"/>
            <a:ext cx="1004699" cy="8830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663370" y="864438"/>
            <a:ext cx="3702827" cy="37028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áº¿t quáº£ hÃ¬nh áº£nh cho home icon">
            <a:hlinkClick r:id="rId10" action="ppaction://hlinksldjump"/>
            <a:extLst>
              <a:ext uri="{FF2B5EF4-FFF2-40B4-BE49-F238E27FC236}">
                <a16:creationId xmlns:a16="http://schemas.microsoft.com/office/drawing/2014/main" id="{E4736840-3DB9-C992-1972-679CE41091B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 y="4401962"/>
            <a:ext cx="767861" cy="76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247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200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200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200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4"/>
          <a:srcRect l="921" t="4482" r="748" b="12800"/>
          <a:stretch/>
        </p:blipFill>
        <p:spPr>
          <a:xfrm>
            <a:off x="0" y="5217"/>
            <a:ext cx="9144000" cy="5143500"/>
          </a:xfrm>
          <a:prstGeom prst="rect">
            <a:avLst/>
          </a:prstGeom>
        </p:spPr>
      </p:pic>
      <p:pic>
        <p:nvPicPr>
          <p:cNvPr id="36" name="Picture 35"/>
          <p:cNvPicPr>
            <a:picLocks noChangeAspect="1"/>
          </p:cNvPicPr>
          <p:nvPr/>
        </p:nvPicPr>
        <p:blipFill>
          <a:blip r:embed="rId5">
            <a:clrChange>
              <a:clrFrom>
                <a:srgbClr val="FFFFFF"/>
              </a:clrFrom>
              <a:clrTo>
                <a:srgbClr val="FFFFFF">
                  <a:alpha val="0"/>
                </a:srgbClr>
              </a:clrTo>
            </a:clrChange>
          </a:blip>
          <a:stretch>
            <a:fillRect/>
          </a:stretch>
        </p:blipFill>
        <p:spPr>
          <a:xfrm>
            <a:off x="1" y="956621"/>
            <a:ext cx="8761904" cy="5038095"/>
          </a:xfrm>
          <a:prstGeom prst="rect">
            <a:avLst/>
          </a:prstGeom>
        </p:spPr>
      </p:pic>
      <p:pic>
        <p:nvPicPr>
          <p:cNvPr id="28" name="Picture 27"/>
          <p:cNvPicPr>
            <a:picLocks noChangeAspect="1"/>
          </p:cNvPicPr>
          <p:nvPr/>
        </p:nvPicPr>
        <p:blipFill>
          <a:blip r:embed="rId6">
            <a:clrChange>
              <a:clrFrom>
                <a:srgbClr val="FFFFFF"/>
              </a:clrFrom>
              <a:clrTo>
                <a:srgbClr val="FFFFFF">
                  <a:alpha val="0"/>
                </a:srgbClr>
              </a:clrTo>
            </a:clrChange>
          </a:blip>
          <a:srcRect t="73857"/>
          <a:stretch>
            <a:fillRect/>
          </a:stretch>
        </p:blipFill>
        <p:spPr>
          <a:xfrm>
            <a:off x="850671" y="3340837"/>
            <a:ext cx="2895319" cy="397788"/>
          </a:xfrm>
          <a:custGeom>
            <a:avLst/>
            <a:gdLst>
              <a:gd name="connsiteX0" fmla="*/ 0 w 3860425"/>
              <a:gd name="connsiteY0" fmla="*/ 0 h 530384"/>
              <a:gd name="connsiteX1" fmla="*/ 3860425 w 3860425"/>
              <a:gd name="connsiteY1" fmla="*/ 0 h 530384"/>
              <a:gd name="connsiteX2" fmla="*/ 3860425 w 3860425"/>
              <a:gd name="connsiteY2" fmla="*/ 530384 h 530384"/>
              <a:gd name="connsiteX3" fmla="*/ 0 w 3860425"/>
              <a:gd name="connsiteY3" fmla="*/ 530384 h 530384"/>
            </a:gdLst>
            <a:ahLst/>
            <a:cxnLst>
              <a:cxn ang="0">
                <a:pos x="connsiteX0" y="connsiteY0"/>
              </a:cxn>
              <a:cxn ang="0">
                <a:pos x="connsiteX1" y="connsiteY1"/>
              </a:cxn>
              <a:cxn ang="0">
                <a:pos x="connsiteX2" y="connsiteY2"/>
              </a:cxn>
              <a:cxn ang="0">
                <a:pos x="connsiteX3" y="connsiteY3"/>
              </a:cxn>
            </a:cxnLst>
            <a:rect l="l" t="t" r="r" b="b"/>
            <a:pathLst>
              <a:path w="3860425" h="530384">
                <a:moveTo>
                  <a:pt x="0" y="0"/>
                </a:moveTo>
                <a:lnTo>
                  <a:pt x="3860425" y="0"/>
                </a:lnTo>
                <a:lnTo>
                  <a:pt x="3860425" y="530384"/>
                </a:lnTo>
                <a:lnTo>
                  <a:pt x="0" y="530384"/>
                </a:lnTo>
                <a:close/>
              </a:path>
            </a:pathLst>
          </a:custGeom>
        </p:spPr>
      </p:pic>
      <p:pic>
        <p:nvPicPr>
          <p:cNvPr id="30" name="Picture 29"/>
          <p:cNvPicPr>
            <a:picLocks noChangeAspect="1"/>
          </p:cNvPicPr>
          <p:nvPr/>
        </p:nvPicPr>
        <p:blipFill>
          <a:blip r:embed="rId6">
            <a:clrChange>
              <a:clrFrom>
                <a:srgbClr val="FFFFFF"/>
              </a:clrFrom>
              <a:clrTo>
                <a:srgbClr val="FFFFFF">
                  <a:alpha val="0"/>
                </a:srgbClr>
              </a:clrTo>
            </a:clrChange>
          </a:blip>
          <a:srcRect t="55652" b="26595"/>
          <a:stretch>
            <a:fillRect/>
          </a:stretch>
        </p:blipFill>
        <p:spPr>
          <a:xfrm>
            <a:off x="850667" y="3075629"/>
            <a:ext cx="2895320" cy="270132"/>
          </a:xfrm>
          <a:custGeom>
            <a:avLst/>
            <a:gdLst>
              <a:gd name="connsiteX0" fmla="*/ 0 w 3860426"/>
              <a:gd name="connsiteY0" fmla="*/ 0 h 360176"/>
              <a:gd name="connsiteX1" fmla="*/ 3860426 w 3860426"/>
              <a:gd name="connsiteY1" fmla="*/ 0 h 360176"/>
              <a:gd name="connsiteX2" fmla="*/ 3860426 w 3860426"/>
              <a:gd name="connsiteY2" fmla="*/ 360176 h 360176"/>
              <a:gd name="connsiteX3" fmla="*/ 0 w 3860426"/>
              <a:gd name="connsiteY3" fmla="*/ 360176 h 360176"/>
            </a:gdLst>
            <a:ahLst/>
            <a:cxnLst>
              <a:cxn ang="0">
                <a:pos x="connsiteX0" y="connsiteY0"/>
              </a:cxn>
              <a:cxn ang="0">
                <a:pos x="connsiteX1" y="connsiteY1"/>
              </a:cxn>
              <a:cxn ang="0">
                <a:pos x="connsiteX2" y="connsiteY2"/>
              </a:cxn>
              <a:cxn ang="0">
                <a:pos x="connsiteX3" y="connsiteY3"/>
              </a:cxn>
            </a:cxnLst>
            <a:rect l="l" t="t" r="r" b="b"/>
            <a:pathLst>
              <a:path w="3860426" h="360176">
                <a:moveTo>
                  <a:pt x="0" y="0"/>
                </a:moveTo>
                <a:lnTo>
                  <a:pt x="3860426" y="0"/>
                </a:lnTo>
                <a:lnTo>
                  <a:pt x="3860426" y="360176"/>
                </a:lnTo>
                <a:lnTo>
                  <a:pt x="0" y="360176"/>
                </a:lnTo>
                <a:close/>
              </a:path>
            </a:pathLst>
          </a:custGeom>
        </p:spPr>
      </p:pic>
      <p:sp>
        <p:nvSpPr>
          <p:cNvPr id="6" name="Rectangle 5"/>
          <p:cNvSpPr/>
          <p:nvPr/>
        </p:nvSpPr>
        <p:spPr>
          <a:xfrm>
            <a:off x="640915" y="176981"/>
            <a:ext cx="7875638" cy="197130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7" name="TextBox 6"/>
          <p:cNvSpPr txBox="1"/>
          <p:nvPr/>
        </p:nvSpPr>
        <p:spPr>
          <a:xfrm>
            <a:off x="755855" y="523318"/>
            <a:ext cx="7632290" cy="1077218"/>
          </a:xfrm>
          <a:prstGeom prst="rect">
            <a:avLst/>
          </a:prstGeom>
          <a:noFill/>
        </p:spPr>
        <p:txBody>
          <a:bodyPr wrap="square" rtlCol="0">
            <a:spAutoFit/>
          </a:bodyPr>
          <a:lstStyle/>
          <a:p>
            <a:r>
              <a:rPr lang="en-US" sz="32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 4: Sự di cư của chim được suy đoán bắt nguồn từ bao giờ?</a:t>
            </a:r>
          </a:p>
        </p:txBody>
      </p:sp>
      <p:sp>
        <p:nvSpPr>
          <p:cNvPr id="8" name="Rectangle 7"/>
          <p:cNvSpPr/>
          <p:nvPr/>
        </p:nvSpPr>
        <p:spPr>
          <a:xfrm>
            <a:off x="5026481" y="2447892"/>
            <a:ext cx="3512852" cy="73413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000">
                <a:latin typeface="Times New Roman" panose="02020603050405020304" pitchFamily="18" charset="0"/>
                <a:cs typeface="Times New Roman" panose="02020603050405020304" pitchFamily="18" charset="0"/>
              </a:rPr>
              <a:t>B. Thời kì băng hà 10 000 năm trước Công nguyên.</a:t>
            </a:r>
          </a:p>
        </p:txBody>
      </p:sp>
      <p:sp>
        <p:nvSpPr>
          <p:cNvPr id="9" name="Rectangle 8"/>
          <p:cNvSpPr/>
          <p:nvPr/>
        </p:nvSpPr>
        <p:spPr>
          <a:xfrm>
            <a:off x="657580" y="3611124"/>
            <a:ext cx="3512852" cy="73413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000">
                <a:latin typeface="Times New Roman" panose="02020603050405020304" pitchFamily="18" charset="0"/>
                <a:cs typeface="Times New Roman" panose="02020603050405020304" pitchFamily="18" charset="0"/>
              </a:rPr>
              <a:t>C. Thời kì băng hà 40 triệu năm trước Công nguyên</a:t>
            </a:r>
          </a:p>
        </p:txBody>
      </p:sp>
      <p:sp>
        <p:nvSpPr>
          <p:cNvPr id="10" name="Rectangle 9"/>
          <p:cNvSpPr/>
          <p:nvPr/>
        </p:nvSpPr>
        <p:spPr>
          <a:xfrm>
            <a:off x="5003701" y="3611124"/>
            <a:ext cx="3512852" cy="73413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000">
                <a:latin typeface="Times New Roman" panose="02020603050405020304" pitchFamily="18" charset="0"/>
                <a:cs typeface="Times New Roman" panose="02020603050405020304" pitchFamily="18" charset="0"/>
              </a:rPr>
              <a:t>D. Thời kì băng hà 460 – 430 năm trước Công nguyên.</a:t>
            </a:r>
          </a:p>
        </p:txBody>
      </p:sp>
      <p:sp>
        <p:nvSpPr>
          <p:cNvPr id="11" name="Rectangle 10"/>
          <p:cNvSpPr/>
          <p:nvPr/>
        </p:nvSpPr>
        <p:spPr>
          <a:xfrm>
            <a:off x="663695" y="2483953"/>
            <a:ext cx="3512852" cy="73413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000">
                <a:latin typeface="Times New Roman" panose="02020603050405020304" pitchFamily="18" charset="0"/>
                <a:cs typeface="Times New Roman" panose="02020603050405020304" pitchFamily="18" charset="0"/>
              </a:rPr>
              <a:t>A. Thời kì băng hà 3 triệu năm trước Công nguyên.</a:t>
            </a:r>
          </a:p>
        </p:txBody>
      </p:sp>
      <p:pic>
        <p:nvPicPr>
          <p:cNvPr id="12"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806011" y="2540654"/>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000176" y="3717044"/>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698867" y="3637335"/>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046425" y="2498371"/>
            <a:ext cx="1004699" cy="8830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482808" y="597767"/>
            <a:ext cx="3544472" cy="35444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áº¿t quáº£ hÃ¬nh áº£nh cho home icon">
            <a:hlinkClick r:id="rId10" action="ppaction://hlinksldjump"/>
            <a:extLst>
              <a:ext uri="{FF2B5EF4-FFF2-40B4-BE49-F238E27FC236}">
                <a16:creationId xmlns:a16="http://schemas.microsoft.com/office/drawing/2014/main" id="{FBB82520-353D-F230-0624-705F61CFE74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 y="4401962"/>
            <a:ext cx="767861" cy="76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294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200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200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200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4"/>
          <a:srcRect l="921" t="4482" r="748" b="12800"/>
          <a:stretch/>
        </p:blipFill>
        <p:spPr>
          <a:xfrm>
            <a:off x="0" y="5217"/>
            <a:ext cx="9144000" cy="5143500"/>
          </a:xfrm>
          <a:prstGeom prst="rect">
            <a:avLst/>
          </a:prstGeom>
        </p:spPr>
      </p:pic>
      <p:pic>
        <p:nvPicPr>
          <p:cNvPr id="36" name="Picture 35"/>
          <p:cNvPicPr>
            <a:picLocks noChangeAspect="1"/>
          </p:cNvPicPr>
          <p:nvPr/>
        </p:nvPicPr>
        <p:blipFill>
          <a:blip r:embed="rId5">
            <a:clrChange>
              <a:clrFrom>
                <a:srgbClr val="FFFFFF"/>
              </a:clrFrom>
              <a:clrTo>
                <a:srgbClr val="FFFFFF">
                  <a:alpha val="0"/>
                </a:srgbClr>
              </a:clrTo>
            </a:clrChange>
          </a:blip>
          <a:stretch>
            <a:fillRect/>
          </a:stretch>
        </p:blipFill>
        <p:spPr>
          <a:xfrm>
            <a:off x="1" y="956621"/>
            <a:ext cx="8761904" cy="5038095"/>
          </a:xfrm>
          <a:prstGeom prst="rect">
            <a:avLst/>
          </a:prstGeom>
        </p:spPr>
      </p:pic>
      <p:sp>
        <p:nvSpPr>
          <p:cNvPr id="5" name="Rectangle 4"/>
          <p:cNvSpPr/>
          <p:nvPr/>
        </p:nvSpPr>
        <p:spPr>
          <a:xfrm>
            <a:off x="640915" y="176981"/>
            <a:ext cx="7875638" cy="278744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6" name="TextBox 5"/>
          <p:cNvSpPr txBox="1"/>
          <p:nvPr/>
        </p:nvSpPr>
        <p:spPr>
          <a:xfrm>
            <a:off x="730046" y="309716"/>
            <a:ext cx="7632290" cy="742511"/>
          </a:xfrm>
          <a:prstGeom prst="rect">
            <a:avLst/>
          </a:prstGeom>
          <a:noFill/>
        </p:spPr>
        <p:txBody>
          <a:bodyPr wrap="square" rtlCol="0">
            <a:spAutoFit/>
          </a:bodyPr>
          <a:lstStyle/>
          <a:p>
            <a:pPr>
              <a:lnSpc>
                <a:spcPct val="150000"/>
              </a:lnSpc>
            </a:pPr>
            <a:r>
              <a:rPr lang="en-US" sz="3200" b="1" i="1">
                <a:solidFill>
                  <a:schemeClr val="bg1"/>
                </a:solidFill>
                <a:effectLst/>
                <a:latin typeface="Times New Roman" panose="02020603050405020304" pitchFamily="18" charset="0"/>
                <a:ea typeface="Times New Roman" panose="02020603050405020304" pitchFamily="18" charset="0"/>
              </a:rPr>
              <a:t>Câu 5: Chim di cư về đâu?</a:t>
            </a:r>
          </a:p>
        </p:txBody>
      </p:sp>
      <p:sp>
        <p:nvSpPr>
          <p:cNvPr id="7" name="Rectangle 6"/>
          <p:cNvSpPr/>
          <p:nvPr/>
        </p:nvSpPr>
        <p:spPr>
          <a:xfrm>
            <a:off x="5003701" y="3081072"/>
            <a:ext cx="3512852" cy="452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B. Phương nam.</a:t>
            </a:r>
          </a:p>
        </p:txBody>
      </p:sp>
      <p:sp>
        <p:nvSpPr>
          <p:cNvPr id="8" name="Rectangle 7"/>
          <p:cNvSpPr/>
          <p:nvPr/>
        </p:nvSpPr>
        <p:spPr>
          <a:xfrm>
            <a:off x="657580" y="3893256"/>
            <a:ext cx="3512852" cy="452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685800">
              <a:buClrTx/>
            </a:pPr>
            <a:r>
              <a:rPr lang="en-US" sz="2400">
                <a:latin typeface="Times New Roman" panose="02020603050405020304" pitchFamily="18" charset="0"/>
                <a:cs typeface="Times New Roman" panose="02020603050405020304" pitchFamily="18" charset="0"/>
              </a:rPr>
              <a:t>C. Phương bắc</a:t>
            </a:r>
            <a:endParaRPr lang="en-US" sz="3600" kern="1200" dirty="0">
              <a:solidFill>
                <a:prstClr val="white"/>
              </a:solidFill>
              <a:latin typeface="Times New Roman" panose="02020603050405020304" pitchFamily="18" charset="0"/>
              <a:cs typeface="Times New Roman" panose="02020603050405020304" pitchFamily="18" charset="0"/>
            </a:endParaRPr>
          </a:p>
        </p:txBody>
      </p:sp>
      <p:sp>
        <p:nvSpPr>
          <p:cNvPr id="9" name="Rectangle 8"/>
          <p:cNvSpPr/>
          <p:nvPr/>
        </p:nvSpPr>
        <p:spPr>
          <a:xfrm>
            <a:off x="5003701" y="3893256"/>
            <a:ext cx="3512852" cy="452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D. Tùy từng loài chim.</a:t>
            </a:r>
          </a:p>
        </p:txBody>
      </p:sp>
      <p:sp>
        <p:nvSpPr>
          <p:cNvPr id="10" name="Rectangle 9"/>
          <p:cNvSpPr/>
          <p:nvPr/>
        </p:nvSpPr>
        <p:spPr>
          <a:xfrm>
            <a:off x="640915" y="3117133"/>
            <a:ext cx="3512852" cy="452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A. Ra biển.</a:t>
            </a:r>
          </a:p>
        </p:txBody>
      </p:sp>
      <p:pic>
        <p:nvPicPr>
          <p:cNvPr id="11"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783231" y="2891700"/>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000176" y="3717044"/>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698867" y="3637335"/>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023645" y="2849417"/>
            <a:ext cx="1004699" cy="8830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417756" y="319323"/>
            <a:ext cx="3707549" cy="37075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áº¿t quáº£ hÃ¬nh áº£nh cho home icon">
            <a:hlinkClick r:id="rId9" action="ppaction://hlinksldjump"/>
            <a:extLst>
              <a:ext uri="{FF2B5EF4-FFF2-40B4-BE49-F238E27FC236}">
                <a16:creationId xmlns:a16="http://schemas.microsoft.com/office/drawing/2014/main" id="{1498C233-1AF6-9B39-23F6-4861F912658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 y="4401962"/>
            <a:ext cx="767861" cy="76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458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200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200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200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98"/>
        <p:cNvGrpSpPr/>
        <p:nvPr/>
      </p:nvGrpSpPr>
      <p:grpSpPr>
        <a:xfrm>
          <a:off x="0" y="0"/>
          <a:ext cx="0" cy="0"/>
          <a:chOff x="0" y="0"/>
          <a:chExt cx="0" cy="0"/>
        </a:xfrm>
      </p:grpSpPr>
      <p:sp>
        <p:nvSpPr>
          <p:cNvPr id="3599" name="Google Shape;3599;p41"/>
          <p:cNvSpPr txBox="1">
            <a:spLocks noGrp="1"/>
          </p:cNvSpPr>
          <p:nvPr>
            <p:ph type="title"/>
          </p:nvPr>
        </p:nvSpPr>
        <p:spPr>
          <a:xfrm>
            <a:off x="3145690" y="2537150"/>
            <a:ext cx="528521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i="1">
                <a:solidFill>
                  <a:schemeClr val="accent1"/>
                </a:solidFill>
              </a:rPr>
              <a:t>Suy ngẫm và phản hồi</a:t>
            </a:r>
            <a:endParaRPr sz="6600" i="1">
              <a:solidFill>
                <a:schemeClr val="accent1"/>
              </a:solidFill>
            </a:endParaRPr>
          </a:p>
        </p:txBody>
      </p:sp>
      <p:sp>
        <p:nvSpPr>
          <p:cNvPr id="3600" name="Google Shape;3600;p41"/>
          <p:cNvSpPr txBox="1">
            <a:spLocks noGrp="1"/>
          </p:cNvSpPr>
          <p:nvPr>
            <p:ph type="title" idx="2"/>
          </p:nvPr>
        </p:nvSpPr>
        <p:spPr>
          <a:xfrm>
            <a:off x="5342500" y="613786"/>
            <a:ext cx="1296600" cy="94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II</a:t>
            </a:r>
            <a:endParaRPr/>
          </a:p>
        </p:txBody>
      </p:sp>
      <p:grpSp>
        <p:nvGrpSpPr>
          <p:cNvPr id="3602" name="Google Shape;3602;p41"/>
          <p:cNvGrpSpPr/>
          <p:nvPr/>
        </p:nvGrpSpPr>
        <p:grpSpPr>
          <a:xfrm>
            <a:off x="-3639491" y="1213238"/>
            <a:ext cx="7084303" cy="2875683"/>
            <a:chOff x="-3684416" y="1325538"/>
            <a:chExt cx="7084303" cy="2875683"/>
          </a:xfrm>
        </p:grpSpPr>
        <p:grpSp>
          <p:nvGrpSpPr>
            <p:cNvPr id="3603" name="Google Shape;3603;p41"/>
            <p:cNvGrpSpPr/>
            <p:nvPr/>
          </p:nvGrpSpPr>
          <p:grpSpPr>
            <a:xfrm>
              <a:off x="705954" y="1603086"/>
              <a:ext cx="1425175" cy="2598134"/>
              <a:chOff x="-3416927" y="2483311"/>
              <a:chExt cx="1015226" cy="1850787"/>
            </a:xfrm>
          </p:grpSpPr>
          <p:sp>
            <p:nvSpPr>
              <p:cNvPr id="3604" name="Google Shape;3604;p41"/>
              <p:cNvSpPr/>
              <p:nvPr/>
            </p:nvSpPr>
            <p:spPr>
              <a:xfrm>
                <a:off x="-3416927" y="2492724"/>
                <a:ext cx="714009" cy="377910"/>
              </a:xfrm>
              <a:custGeom>
                <a:avLst/>
                <a:gdLst/>
                <a:ahLst/>
                <a:cxnLst/>
                <a:rect l="l" t="t" r="r" b="b"/>
                <a:pathLst>
                  <a:path w="2579" h="1365" extrusionOk="0">
                    <a:moveTo>
                      <a:pt x="2177" y="0"/>
                    </a:moveTo>
                    <a:cubicBezTo>
                      <a:pt x="1927" y="9"/>
                      <a:pt x="1686" y="27"/>
                      <a:pt x="1446" y="71"/>
                    </a:cubicBezTo>
                    <a:cubicBezTo>
                      <a:pt x="1240" y="107"/>
                      <a:pt x="1035" y="161"/>
                      <a:pt x="848" y="241"/>
                    </a:cubicBezTo>
                    <a:cubicBezTo>
                      <a:pt x="482" y="410"/>
                      <a:pt x="179" y="723"/>
                      <a:pt x="45" y="1106"/>
                    </a:cubicBezTo>
                    <a:cubicBezTo>
                      <a:pt x="18" y="1187"/>
                      <a:pt x="0" y="1276"/>
                      <a:pt x="0" y="1365"/>
                    </a:cubicBezTo>
                    <a:cubicBezTo>
                      <a:pt x="348" y="1195"/>
                      <a:pt x="696" y="1062"/>
                      <a:pt x="1080" y="999"/>
                    </a:cubicBezTo>
                    <a:cubicBezTo>
                      <a:pt x="1331" y="958"/>
                      <a:pt x="1578" y="940"/>
                      <a:pt x="1827" y="940"/>
                    </a:cubicBezTo>
                    <a:cubicBezTo>
                      <a:pt x="1958" y="940"/>
                      <a:pt x="2089" y="945"/>
                      <a:pt x="2222" y="955"/>
                    </a:cubicBezTo>
                    <a:cubicBezTo>
                      <a:pt x="2302" y="874"/>
                      <a:pt x="2391" y="785"/>
                      <a:pt x="2454" y="687"/>
                    </a:cubicBezTo>
                    <a:cubicBezTo>
                      <a:pt x="2525" y="589"/>
                      <a:pt x="2570" y="473"/>
                      <a:pt x="2578" y="348"/>
                    </a:cubicBezTo>
                    <a:cubicBezTo>
                      <a:pt x="2578" y="303"/>
                      <a:pt x="2570" y="259"/>
                      <a:pt x="2552" y="214"/>
                    </a:cubicBezTo>
                    <a:cubicBezTo>
                      <a:pt x="2525" y="161"/>
                      <a:pt x="2471" y="125"/>
                      <a:pt x="2418" y="98"/>
                    </a:cubicBezTo>
                    <a:cubicBezTo>
                      <a:pt x="2347" y="54"/>
                      <a:pt x="2257" y="0"/>
                      <a:pt x="2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1"/>
              <p:cNvSpPr/>
              <p:nvPr/>
            </p:nvSpPr>
            <p:spPr>
              <a:xfrm>
                <a:off x="-3416927" y="2663544"/>
                <a:ext cx="686877" cy="207089"/>
              </a:xfrm>
              <a:custGeom>
                <a:avLst/>
                <a:gdLst/>
                <a:ahLst/>
                <a:cxnLst/>
                <a:rect l="l" t="t" r="r" b="b"/>
                <a:pathLst>
                  <a:path w="2481" h="748" extrusionOk="0">
                    <a:moveTo>
                      <a:pt x="2084" y="0"/>
                    </a:moveTo>
                    <a:cubicBezTo>
                      <a:pt x="1988" y="0"/>
                      <a:pt x="1891" y="5"/>
                      <a:pt x="1793" y="16"/>
                    </a:cubicBezTo>
                    <a:cubicBezTo>
                      <a:pt x="1463" y="52"/>
                      <a:pt x="1151" y="150"/>
                      <a:pt x="839" y="275"/>
                    </a:cubicBezTo>
                    <a:cubicBezTo>
                      <a:pt x="536" y="382"/>
                      <a:pt x="232" y="516"/>
                      <a:pt x="0" y="739"/>
                    </a:cubicBezTo>
                    <a:cubicBezTo>
                      <a:pt x="0" y="739"/>
                      <a:pt x="0" y="739"/>
                      <a:pt x="0" y="748"/>
                    </a:cubicBezTo>
                    <a:cubicBezTo>
                      <a:pt x="348" y="578"/>
                      <a:pt x="696" y="445"/>
                      <a:pt x="1080" y="382"/>
                    </a:cubicBezTo>
                    <a:cubicBezTo>
                      <a:pt x="1331" y="341"/>
                      <a:pt x="1578" y="323"/>
                      <a:pt x="1827" y="323"/>
                    </a:cubicBezTo>
                    <a:cubicBezTo>
                      <a:pt x="1958" y="323"/>
                      <a:pt x="2089" y="328"/>
                      <a:pt x="2222" y="338"/>
                    </a:cubicBezTo>
                    <a:cubicBezTo>
                      <a:pt x="2302" y="257"/>
                      <a:pt x="2391" y="168"/>
                      <a:pt x="2454" y="70"/>
                    </a:cubicBezTo>
                    <a:cubicBezTo>
                      <a:pt x="2463" y="52"/>
                      <a:pt x="2471" y="34"/>
                      <a:pt x="2480" y="25"/>
                    </a:cubicBezTo>
                    <a:cubicBezTo>
                      <a:pt x="2351" y="10"/>
                      <a:pt x="2218" y="0"/>
                      <a:pt x="208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1"/>
              <p:cNvSpPr/>
              <p:nvPr/>
            </p:nvSpPr>
            <p:spPr>
              <a:xfrm>
                <a:off x="-3416927" y="2612879"/>
                <a:ext cx="264397" cy="255539"/>
              </a:xfrm>
              <a:custGeom>
                <a:avLst/>
                <a:gdLst/>
                <a:ahLst/>
                <a:cxnLst/>
                <a:rect l="l" t="t" r="r" b="b"/>
                <a:pathLst>
                  <a:path w="955" h="923" extrusionOk="0">
                    <a:moveTo>
                      <a:pt x="769" y="1"/>
                    </a:moveTo>
                    <a:cubicBezTo>
                      <a:pt x="730" y="1"/>
                      <a:pt x="686" y="15"/>
                      <a:pt x="643" y="30"/>
                    </a:cubicBezTo>
                    <a:cubicBezTo>
                      <a:pt x="536" y="57"/>
                      <a:pt x="437" y="119"/>
                      <a:pt x="339" y="182"/>
                    </a:cubicBezTo>
                    <a:cubicBezTo>
                      <a:pt x="214" y="324"/>
                      <a:pt x="107" y="494"/>
                      <a:pt x="45" y="672"/>
                    </a:cubicBezTo>
                    <a:cubicBezTo>
                      <a:pt x="18" y="753"/>
                      <a:pt x="0" y="833"/>
                      <a:pt x="0" y="922"/>
                    </a:cubicBezTo>
                    <a:cubicBezTo>
                      <a:pt x="134" y="788"/>
                      <a:pt x="286" y="699"/>
                      <a:pt x="455" y="610"/>
                    </a:cubicBezTo>
                    <a:cubicBezTo>
                      <a:pt x="580" y="556"/>
                      <a:pt x="696" y="485"/>
                      <a:pt x="794" y="396"/>
                    </a:cubicBezTo>
                    <a:cubicBezTo>
                      <a:pt x="794" y="396"/>
                      <a:pt x="803" y="387"/>
                      <a:pt x="803" y="387"/>
                    </a:cubicBezTo>
                    <a:cubicBezTo>
                      <a:pt x="848" y="351"/>
                      <a:pt x="892" y="307"/>
                      <a:pt x="919" y="253"/>
                    </a:cubicBezTo>
                    <a:cubicBezTo>
                      <a:pt x="946" y="199"/>
                      <a:pt x="955" y="137"/>
                      <a:pt x="928" y="84"/>
                    </a:cubicBezTo>
                    <a:cubicBezTo>
                      <a:pt x="901" y="39"/>
                      <a:pt x="848" y="12"/>
                      <a:pt x="794" y="3"/>
                    </a:cubicBezTo>
                    <a:cubicBezTo>
                      <a:pt x="786" y="2"/>
                      <a:pt x="77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41"/>
              <p:cNvSpPr/>
              <p:nvPr/>
            </p:nvSpPr>
            <p:spPr>
              <a:xfrm>
                <a:off x="-3051480" y="2509889"/>
                <a:ext cx="84164" cy="126247"/>
              </a:xfrm>
              <a:custGeom>
                <a:avLst/>
                <a:gdLst/>
                <a:ahLst/>
                <a:cxnLst/>
                <a:rect l="l" t="t" r="r" b="b"/>
                <a:pathLst>
                  <a:path w="304" h="456" extrusionOk="0">
                    <a:moveTo>
                      <a:pt x="188" y="1"/>
                    </a:moveTo>
                    <a:cubicBezTo>
                      <a:pt x="170" y="1"/>
                      <a:pt x="143" y="9"/>
                      <a:pt x="126" y="9"/>
                    </a:cubicBezTo>
                    <a:cubicBezTo>
                      <a:pt x="81" y="18"/>
                      <a:pt x="36" y="27"/>
                      <a:pt x="1" y="36"/>
                    </a:cubicBezTo>
                    <a:cubicBezTo>
                      <a:pt x="45" y="63"/>
                      <a:pt x="90" y="99"/>
                      <a:pt x="126" y="134"/>
                    </a:cubicBezTo>
                    <a:cubicBezTo>
                      <a:pt x="197" y="224"/>
                      <a:pt x="241" y="340"/>
                      <a:pt x="241" y="456"/>
                    </a:cubicBezTo>
                    <a:cubicBezTo>
                      <a:pt x="304" y="357"/>
                      <a:pt x="295" y="224"/>
                      <a:pt x="250" y="117"/>
                    </a:cubicBezTo>
                    <a:cubicBezTo>
                      <a:pt x="233" y="72"/>
                      <a:pt x="215" y="36"/>
                      <a:pt x="188"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41"/>
              <p:cNvSpPr/>
              <p:nvPr/>
            </p:nvSpPr>
            <p:spPr>
              <a:xfrm>
                <a:off x="-2930494" y="2497430"/>
                <a:ext cx="52326" cy="136214"/>
              </a:xfrm>
              <a:custGeom>
                <a:avLst/>
                <a:gdLst/>
                <a:ahLst/>
                <a:cxnLst/>
                <a:rect l="l" t="t" r="r" b="b"/>
                <a:pathLst>
                  <a:path w="189" h="492" extrusionOk="0">
                    <a:moveTo>
                      <a:pt x="126" y="1"/>
                    </a:moveTo>
                    <a:cubicBezTo>
                      <a:pt x="81" y="1"/>
                      <a:pt x="45" y="10"/>
                      <a:pt x="1" y="10"/>
                    </a:cubicBezTo>
                    <a:cubicBezTo>
                      <a:pt x="99" y="153"/>
                      <a:pt x="143" y="322"/>
                      <a:pt x="126" y="492"/>
                    </a:cubicBezTo>
                    <a:cubicBezTo>
                      <a:pt x="152" y="465"/>
                      <a:pt x="161" y="429"/>
                      <a:pt x="170" y="393"/>
                    </a:cubicBezTo>
                    <a:cubicBezTo>
                      <a:pt x="179" y="313"/>
                      <a:pt x="188" y="242"/>
                      <a:pt x="179" y="170"/>
                    </a:cubicBezTo>
                    <a:cubicBezTo>
                      <a:pt x="170" y="108"/>
                      <a:pt x="152" y="54"/>
                      <a:pt x="126"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41"/>
              <p:cNvSpPr/>
              <p:nvPr/>
            </p:nvSpPr>
            <p:spPr>
              <a:xfrm>
                <a:off x="-3152808" y="2534529"/>
                <a:ext cx="96622" cy="138706"/>
              </a:xfrm>
              <a:custGeom>
                <a:avLst/>
                <a:gdLst/>
                <a:ahLst/>
                <a:cxnLst/>
                <a:rect l="l" t="t" r="r" b="b"/>
                <a:pathLst>
                  <a:path w="349" h="501" extrusionOk="0">
                    <a:moveTo>
                      <a:pt x="135" y="1"/>
                    </a:moveTo>
                    <a:cubicBezTo>
                      <a:pt x="90" y="19"/>
                      <a:pt x="45" y="28"/>
                      <a:pt x="1" y="45"/>
                    </a:cubicBezTo>
                    <a:cubicBezTo>
                      <a:pt x="63" y="63"/>
                      <a:pt x="117" y="90"/>
                      <a:pt x="161" y="135"/>
                    </a:cubicBezTo>
                    <a:cubicBezTo>
                      <a:pt x="260" y="233"/>
                      <a:pt x="304" y="367"/>
                      <a:pt x="295" y="500"/>
                    </a:cubicBezTo>
                    <a:cubicBezTo>
                      <a:pt x="349" y="420"/>
                      <a:pt x="349" y="313"/>
                      <a:pt x="322" y="224"/>
                    </a:cubicBezTo>
                    <a:cubicBezTo>
                      <a:pt x="313" y="188"/>
                      <a:pt x="295" y="152"/>
                      <a:pt x="277" y="126"/>
                    </a:cubicBezTo>
                    <a:cubicBezTo>
                      <a:pt x="242" y="72"/>
                      <a:pt x="188" y="36"/>
                      <a:pt x="13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41"/>
              <p:cNvSpPr/>
              <p:nvPr/>
            </p:nvSpPr>
            <p:spPr>
              <a:xfrm>
                <a:off x="-3276285" y="2492724"/>
                <a:ext cx="573367" cy="318663"/>
              </a:xfrm>
              <a:custGeom>
                <a:avLst/>
                <a:gdLst/>
                <a:ahLst/>
                <a:cxnLst/>
                <a:rect l="l" t="t" r="r" b="b"/>
                <a:pathLst>
                  <a:path w="2071" h="1151" extrusionOk="0">
                    <a:moveTo>
                      <a:pt x="1669" y="0"/>
                    </a:moveTo>
                    <a:cubicBezTo>
                      <a:pt x="1633" y="0"/>
                      <a:pt x="1589" y="0"/>
                      <a:pt x="1553" y="9"/>
                    </a:cubicBezTo>
                    <a:cubicBezTo>
                      <a:pt x="1580" y="125"/>
                      <a:pt x="1571" y="250"/>
                      <a:pt x="1535" y="357"/>
                    </a:cubicBezTo>
                    <a:cubicBezTo>
                      <a:pt x="1473" y="518"/>
                      <a:pt x="1339" y="651"/>
                      <a:pt x="1178" y="723"/>
                    </a:cubicBezTo>
                    <a:cubicBezTo>
                      <a:pt x="1071" y="767"/>
                      <a:pt x="955" y="794"/>
                      <a:pt x="839" y="821"/>
                    </a:cubicBezTo>
                    <a:cubicBezTo>
                      <a:pt x="607" y="883"/>
                      <a:pt x="384" y="972"/>
                      <a:pt x="170" y="1071"/>
                    </a:cubicBezTo>
                    <a:cubicBezTo>
                      <a:pt x="108" y="1097"/>
                      <a:pt x="54" y="1124"/>
                      <a:pt x="1" y="1151"/>
                    </a:cubicBezTo>
                    <a:cubicBezTo>
                      <a:pt x="188" y="1088"/>
                      <a:pt x="375" y="1035"/>
                      <a:pt x="572" y="999"/>
                    </a:cubicBezTo>
                    <a:cubicBezTo>
                      <a:pt x="823" y="958"/>
                      <a:pt x="1070" y="940"/>
                      <a:pt x="1319" y="940"/>
                    </a:cubicBezTo>
                    <a:cubicBezTo>
                      <a:pt x="1450" y="940"/>
                      <a:pt x="1581" y="945"/>
                      <a:pt x="1714" y="955"/>
                    </a:cubicBezTo>
                    <a:cubicBezTo>
                      <a:pt x="1794" y="874"/>
                      <a:pt x="1883" y="785"/>
                      <a:pt x="1946" y="687"/>
                    </a:cubicBezTo>
                    <a:cubicBezTo>
                      <a:pt x="2017" y="589"/>
                      <a:pt x="2062" y="473"/>
                      <a:pt x="2070" y="348"/>
                    </a:cubicBezTo>
                    <a:cubicBezTo>
                      <a:pt x="2070" y="303"/>
                      <a:pt x="2062" y="259"/>
                      <a:pt x="2044" y="214"/>
                    </a:cubicBezTo>
                    <a:cubicBezTo>
                      <a:pt x="2017" y="161"/>
                      <a:pt x="1963" y="125"/>
                      <a:pt x="1910" y="98"/>
                    </a:cubicBezTo>
                    <a:cubicBezTo>
                      <a:pt x="1839" y="54"/>
                      <a:pt x="1749" y="0"/>
                      <a:pt x="1669"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41"/>
              <p:cNvSpPr/>
              <p:nvPr/>
            </p:nvSpPr>
            <p:spPr>
              <a:xfrm>
                <a:off x="-3411944" y="2495216"/>
                <a:ext cx="568106" cy="328630"/>
              </a:xfrm>
              <a:custGeom>
                <a:avLst/>
                <a:gdLst/>
                <a:ahLst/>
                <a:cxnLst/>
                <a:rect l="l" t="t" r="r" b="b"/>
                <a:pathLst>
                  <a:path w="2052" h="1187" extrusionOk="0">
                    <a:moveTo>
                      <a:pt x="2052" y="0"/>
                    </a:moveTo>
                    <a:lnTo>
                      <a:pt x="2052" y="0"/>
                    </a:lnTo>
                    <a:cubicBezTo>
                      <a:pt x="1838" y="9"/>
                      <a:pt x="1633" y="27"/>
                      <a:pt x="1428" y="62"/>
                    </a:cubicBezTo>
                    <a:cubicBezTo>
                      <a:pt x="1222" y="98"/>
                      <a:pt x="1017" y="152"/>
                      <a:pt x="830" y="232"/>
                    </a:cubicBezTo>
                    <a:cubicBezTo>
                      <a:pt x="464" y="401"/>
                      <a:pt x="161" y="714"/>
                      <a:pt x="27" y="1097"/>
                    </a:cubicBezTo>
                    <a:cubicBezTo>
                      <a:pt x="18" y="1124"/>
                      <a:pt x="9" y="1151"/>
                      <a:pt x="0" y="1186"/>
                    </a:cubicBezTo>
                    <a:cubicBezTo>
                      <a:pt x="54" y="1088"/>
                      <a:pt x="116" y="1008"/>
                      <a:pt x="196" y="928"/>
                    </a:cubicBezTo>
                    <a:cubicBezTo>
                      <a:pt x="321" y="803"/>
                      <a:pt x="464" y="714"/>
                      <a:pt x="625" y="624"/>
                    </a:cubicBezTo>
                    <a:cubicBezTo>
                      <a:pt x="741" y="562"/>
                      <a:pt x="857" y="509"/>
                      <a:pt x="981" y="464"/>
                    </a:cubicBezTo>
                    <a:cubicBezTo>
                      <a:pt x="1249" y="357"/>
                      <a:pt x="1526" y="294"/>
                      <a:pt x="1775" y="170"/>
                    </a:cubicBezTo>
                    <a:cubicBezTo>
                      <a:pt x="1874" y="116"/>
                      <a:pt x="1963" y="62"/>
                      <a:pt x="2052"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41"/>
              <p:cNvSpPr/>
              <p:nvPr/>
            </p:nvSpPr>
            <p:spPr>
              <a:xfrm>
                <a:off x="-2923019" y="2483311"/>
                <a:ext cx="521318" cy="444356"/>
              </a:xfrm>
              <a:custGeom>
                <a:avLst/>
                <a:gdLst/>
                <a:ahLst/>
                <a:cxnLst/>
                <a:rect l="l" t="t" r="r" b="b"/>
                <a:pathLst>
                  <a:path w="1883" h="1605" extrusionOk="0">
                    <a:moveTo>
                      <a:pt x="787" y="1"/>
                    </a:moveTo>
                    <a:cubicBezTo>
                      <a:pt x="665" y="1"/>
                      <a:pt x="545" y="12"/>
                      <a:pt x="429" y="34"/>
                    </a:cubicBezTo>
                    <a:cubicBezTo>
                      <a:pt x="500" y="257"/>
                      <a:pt x="518" y="507"/>
                      <a:pt x="464" y="730"/>
                    </a:cubicBezTo>
                    <a:cubicBezTo>
                      <a:pt x="420" y="962"/>
                      <a:pt x="313" y="1185"/>
                      <a:pt x="170" y="1372"/>
                    </a:cubicBezTo>
                    <a:cubicBezTo>
                      <a:pt x="108" y="1453"/>
                      <a:pt x="45" y="1524"/>
                      <a:pt x="1" y="1604"/>
                    </a:cubicBezTo>
                    <a:cubicBezTo>
                      <a:pt x="247" y="1527"/>
                      <a:pt x="502" y="1502"/>
                      <a:pt x="761" y="1502"/>
                    </a:cubicBezTo>
                    <a:cubicBezTo>
                      <a:pt x="1074" y="1502"/>
                      <a:pt x="1392" y="1539"/>
                      <a:pt x="1704" y="1568"/>
                    </a:cubicBezTo>
                    <a:cubicBezTo>
                      <a:pt x="1820" y="1372"/>
                      <a:pt x="1883" y="1140"/>
                      <a:pt x="1865" y="908"/>
                    </a:cubicBezTo>
                    <a:cubicBezTo>
                      <a:pt x="1838" y="676"/>
                      <a:pt x="1749" y="462"/>
                      <a:pt x="1597" y="284"/>
                    </a:cubicBezTo>
                    <a:cubicBezTo>
                      <a:pt x="1535" y="221"/>
                      <a:pt x="1464" y="159"/>
                      <a:pt x="1383" y="114"/>
                    </a:cubicBezTo>
                    <a:cubicBezTo>
                      <a:pt x="1312" y="79"/>
                      <a:pt x="1232" y="52"/>
                      <a:pt x="1151" y="34"/>
                    </a:cubicBezTo>
                    <a:cubicBezTo>
                      <a:pt x="1031" y="12"/>
                      <a:pt x="908"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41"/>
              <p:cNvSpPr/>
              <p:nvPr/>
            </p:nvSpPr>
            <p:spPr>
              <a:xfrm>
                <a:off x="-2853806" y="2516257"/>
                <a:ext cx="244740" cy="315064"/>
              </a:xfrm>
              <a:custGeom>
                <a:avLst/>
                <a:gdLst/>
                <a:ahLst/>
                <a:cxnLst/>
                <a:rect l="l" t="t" r="r" b="b"/>
                <a:pathLst>
                  <a:path w="884" h="1138" extrusionOk="0">
                    <a:moveTo>
                      <a:pt x="600" y="0"/>
                    </a:moveTo>
                    <a:cubicBezTo>
                      <a:pt x="584" y="0"/>
                      <a:pt x="569" y="2"/>
                      <a:pt x="553" y="4"/>
                    </a:cubicBezTo>
                    <a:cubicBezTo>
                      <a:pt x="446" y="31"/>
                      <a:pt x="357" y="102"/>
                      <a:pt x="295" y="192"/>
                    </a:cubicBezTo>
                    <a:cubicBezTo>
                      <a:pt x="277" y="227"/>
                      <a:pt x="259" y="263"/>
                      <a:pt x="241" y="290"/>
                    </a:cubicBezTo>
                    <a:cubicBezTo>
                      <a:pt x="250" y="397"/>
                      <a:pt x="241" y="513"/>
                      <a:pt x="214" y="611"/>
                    </a:cubicBezTo>
                    <a:cubicBezTo>
                      <a:pt x="179" y="798"/>
                      <a:pt x="98" y="977"/>
                      <a:pt x="0" y="1137"/>
                    </a:cubicBezTo>
                    <a:cubicBezTo>
                      <a:pt x="116" y="1075"/>
                      <a:pt x="223" y="1021"/>
                      <a:pt x="330" y="950"/>
                    </a:cubicBezTo>
                    <a:cubicBezTo>
                      <a:pt x="518" y="816"/>
                      <a:pt x="687" y="647"/>
                      <a:pt x="794" y="441"/>
                    </a:cubicBezTo>
                    <a:cubicBezTo>
                      <a:pt x="848" y="343"/>
                      <a:pt x="883" y="227"/>
                      <a:pt x="830" y="129"/>
                    </a:cubicBezTo>
                    <a:cubicBezTo>
                      <a:pt x="784" y="45"/>
                      <a:pt x="693" y="0"/>
                      <a:pt x="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41"/>
              <p:cNvSpPr/>
              <p:nvPr/>
            </p:nvSpPr>
            <p:spPr>
              <a:xfrm>
                <a:off x="-2750262" y="2597929"/>
                <a:ext cx="49834" cy="31839"/>
              </a:xfrm>
              <a:custGeom>
                <a:avLst/>
                <a:gdLst/>
                <a:ahLst/>
                <a:cxnLst/>
                <a:rect l="l" t="t" r="r" b="b"/>
                <a:pathLst>
                  <a:path w="180" h="115" extrusionOk="0">
                    <a:moveTo>
                      <a:pt x="131" y="0"/>
                    </a:moveTo>
                    <a:cubicBezTo>
                      <a:pt x="113" y="0"/>
                      <a:pt x="88" y="7"/>
                      <a:pt x="63" y="22"/>
                    </a:cubicBezTo>
                    <a:cubicBezTo>
                      <a:pt x="19" y="48"/>
                      <a:pt x="1" y="84"/>
                      <a:pt x="10" y="102"/>
                    </a:cubicBezTo>
                    <a:cubicBezTo>
                      <a:pt x="14" y="110"/>
                      <a:pt x="25" y="114"/>
                      <a:pt x="40" y="114"/>
                    </a:cubicBezTo>
                    <a:cubicBezTo>
                      <a:pt x="59" y="114"/>
                      <a:pt x="83" y="108"/>
                      <a:pt x="108" y="93"/>
                    </a:cubicBezTo>
                    <a:cubicBezTo>
                      <a:pt x="153" y="66"/>
                      <a:pt x="179" y="30"/>
                      <a:pt x="162" y="13"/>
                    </a:cubicBezTo>
                    <a:cubicBezTo>
                      <a:pt x="158" y="5"/>
                      <a:pt x="146"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41"/>
              <p:cNvSpPr/>
              <p:nvPr/>
            </p:nvSpPr>
            <p:spPr>
              <a:xfrm>
                <a:off x="-2863773" y="2490232"/>
                <a:ext cx="118771" cy="355762"/>
              </a:xfrm>
              <a:custGeom>
                <a:avLst/>
                <a:gdLst/>
                <a:ahLst/>
                <a:cxnLst/>
                <a:rect l="l" t="t" r="r" b="b"/>
                <a:pathLst>
                  <a:path w="429" h="1285" extrusionOk="0">
                    <a:moveTo>
                      <a:pt x="250" y="0"/>
                    </a:moveTo>
                    <a:cubicBezTo>
                      <a:pt x="233" y="9"/>
                      <a:pt x="224" y="9"/>
                      <a:pt x="215" y="9"/>
                    </a:cubicBezTo>
                    <a:cubicBezTo>
                      <a:pt x="295" y="232"/>
                      <a:pt x="304" y="482"/>
                      <a:pt x="250" y="705"/>
                    </a:cubicBezTo>
                    <a:cubicBezTo>
                      <a:pt x="206" y="919"/>
                      <a:pt x="117" y="1115"/>
                      <a:pt x="1" y="1285"/>
                    </a:cubicBezTo>
                    <a:cubicBezTo>
                      <a:pt x="18" y="1276"/>
                      <a:pt x="36" y="1258"/>
                      <a:pt x="54" y="1249"/>
                    </a:cubicBezTo>
                    <a:cubicBezTo>
                      <a:pt x="215" y="1115"/>
                      <a:pt x="357" y="955"/>
                      <a:pt x="411" y="750"/>
                    </a:cubicBezTo>
                    <a:cubicBezTo>
                      <a:pt x="429" y="660"/>
                      <a:pt x="429" y="562"/>
                      <a:pt x="420" y="464"/>
                    </a:cubicBezTo>
                    <a:cubicBezTo>
                      <a:pt x="402" y="303"/>
                      <a:pt x="357" y="125"/>
                      <a:pt x="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41"/>
              <p:cNvSpPr/>
              <p:nvPr/>
            </p:nvSpPr>
            <p:spPr>
              <a:xfrm>
                <a:off x="-3283483" y="3387521"/>
                <a:ext cx="328627" cy="844139"/>
              </a:xfrm>
              <a:custGeom>
                <a:avLst/>
                <a:gdLst/>
                <a:ahLst/>
                <a:cxnLst/>
                <a:rect l="l" t="t" r="r" b="b"/>
                <a:pathLst>
                  <a:path w="1187" h="3049" extrusionOk="0">
                    <a:moveTo>
                      <a:pt x="230" y="0"/>
                    </a:moveTo>
                    <a:cubicBezTo>
                      <a:pt x="170" y="0"/>
                      <a:pt x="128" y="52"/>
                      <a:pt x="98" y="105"/>
                    </a:cubicBezTo>
                    <a:cubicBezTo>
                      <a:pt x="0" y="301"/>
                      <a:pt x="0" y="542"/>
                      <a:pt x="9" y="747"/>
                    </a:cubicBezTo>
                    <a:cubicBezTo>
                      <a:pt x="18" y="881"/>
                      <a:pt x="36" y="1014"/>
                      <a:pt x="54" y="1148"/>
                    </a:cubicBezTo>
                    <a:cubicBezTo>
                      <a:pt x="161" y="1746"/>
                      <a:pt x="330" y="2344"/>
                      <a:pt x="714" y="2808"/>
                    </a:cubicBezTo>
                    <a:cubicBezTo>
                      <a:pt x="821" y="2924"/>
                      <a:pt x="946" y="3040"/>
                      <a:pt x="1106" y="3048"/>
                    </a:cubicBezTo>
                    <a:lnTo>
                      <a:pt x="1151" y="3048"/>
                    </a:lnTo>
                    <a:cubicBezTo>
                      <a:pt x="1187" y="3022"/>
                      <a:pt x="1169" y="2959"/>
                      <a:pt x="1142" y="2924"/>
                    </a:cubicBezTo>
                    <a:cubicBezTo>
                      <a:pt x="883" y="2531"/>
                      <a:pt x="723" y="2076"/>
                      <a:pt x="625" y="1621"/>
                    </a:cubicBezTo>
                    <a:cubicBezTo>
                      <a:pt x="517" y="1166"/>
                      <a:pt x="455" y="702"/>
                      <a:pt x="393" y="238"/>
                    </a:cubicBezTo>
                    <a:cubicBezTo>
                      <a:pt x="375" y="149"/>
                      <a:pt x="357" y="42"/>
                      <a:pt x="268" y="6"/>
                    </a:cubicBezTo>
                    <a:cubicBezTo>
                      <a:pt x="255" y="2"/>
                      <a:pt x="242" y="0"/>
                      <a:pt x="230"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41"/>
              <p:cNvSpPr/>
              <p:nvPr/>
            </p:nvSpPr>
            <p:spPr>
              <a:xfrm>
                <a:off x="-3283483" y="3387521"/>
                <a:ext cx="328627" cy="844139"/>
              </a:xfrm>
              <a:custGeom>
                <a:avLst/>
                <a:gdLst/>
                <a:ahLst/>
                <a:cxnLst/>
                <a:rect l="l" t="t" r="r" b="b"/>
                <a:pathLst>
                  <a:path w="1187" h="3049" extrusionOk="0">
                    <a:moveTo>
                      <a:pt x="230" y="0"/>
                    </a:moveTo>
                    <a:cubicBezTo>
                      <a:pt x="170" y="0"/>
                      <a:pt x="128" y="52"/>
                      <a:pt x="98" y="105"/>
                    </a:cubicBezTo>
                    <a:cubicBezTo>
                      <a:pt x="0" y="301"/>
                      <a:pt x="0" y="542"/>
                      <a:pt x="9" y="747"/>
                    </a:cubicBezTo>
                    <a:cubicBezTo>
                      <a:pt x="18" y="881"/>
                      <a:pt x="36" y="1014"/>
                      <a:pt x="54" y="1148"/>
                    </a:cubicBezTo>
                    <a:cubicBezTo>
                      <a:pt x="161" y="1746"/>
                      <a:pt x="330" y="2344"/>
                      <a:pt x="714" y="2808"/>
                    </a:cubicBezTo>
                    <a:cubicBezTo>
                      <a:pt x="821" y="2924"/>
                      <a:pt x="946" y="3040"/>
                      <a:pt x="1106" y="3048"/>
                    </a:cubicBezTo>
                    <a:lnTo>
                      <a:pt x="1151" y="3048"/>
                    </a:lnTo>
                    <a:cubicBezTo>
                      <a:pt x="1187" y="3022"/>
                      <a:pt x="1169" y="2959"/>
                      <a:pt x="1142" y="2924"/>
                    </a:cubicBezTo>
                    <a:cubicBezTo>
                      <a:pt x="883" y="2531"/>
                      <a:pt x="723" y="2076"/>
                      <a:pt x="625" y="1621"/>
                    </a:cubicBezTo>
                    <a:cubicBezTo>
                      <a:pt x="517" y="1166"/>
                      <a:pt x="455" y="702"/>
                      <a:pt x="393" y="238"/>
                    </a:cubicBezTo>
                    <a:cubicBezTo>
                      <a:pt x="375" y="149"/>
                      <a:pt x="357" y="42"/>
                      <a:pt x="268" y="6"/>
                    </a:cubicBezTo>
                    <a:cubicBezTo>
                      <a:pt x="255" y="2"/>
                      <a:pt x="242"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41"/>
              <p:cNvSpPr/>
              <p:nvPr/>
            </p:nvSpPr>
            <p:spPr>
              <a:xfrm>
                <a:off x="-3273794" y="3324952"/>
                <a:ext cx="588040" cy="1009146"/>
              </a:xfrm>
              <a:custGeom>
                <a:avLst/>
                <a:gdLst/>
                <a:ahLst/>
                <a:cxnLst/>
                <a:rect l="l" t="t" r="r" b="b"/>
                <a:pathLst>
                  <a:path w="2124" h="3645" extrusionOk="0">
                    <a:moveTo>
                      <a:pt x="751" y="0"/>
                    </a:moveTo>
                    <a:cubicBezTo>
                      <a:pt x="674" y="0"/>
                      <a:pt x="598" y="9"/>
                      <a:pt x="527" y="27"/>
                    </a:cubicBezTo>
                    <a:cubicBezTo>
                      <a:pt x="474" y="36"/>
                      <a:pt x="420" y="54"/>
                      <a:pt x="366" y="81"/>
                    </a:cubicBezTo>
                    <a:cubicBezTo>
                      <a:pt x="286" y="134"/>
                      <a:pt x="224" y="206"/>
                      <a:pt x="179" y="295"/>
                    </a:cubicBezTo>
                    <a:cubicBezTo>
                      <a:pt x="1" y="741"/>
                      <a:pt x="90" y="1240"/>
                      <a:pt x="242" y="1687"/>
                    </a:cubicBezTo>
                    <a:cubicBezTo>
                      <a:pt x="482" y="2418"/>
                      <a:pt x="893" y="3114"/>
                      <a:pt x="1499" y="3587"/>
                    </a:cubicBezTo>
                    <a:cubicBezTo>
                      <a:pt x="1536" y="3616"/>
                      <a:pt x="1578" y="3645"/>
                      <a:pt x="1622" y="3645"/>
                    </a:cubicBezTo>
                    <a:cubicBezTo>
                      <a:pt x="1631" y="3645"/>
                      <a:pt x="1641" y="3644"/>
                      <a:pt x="1651" y="3640"/>
                    </a:cubicBezTo>
                    <a:cubicBezTo>
                      <a:pt x="1705" y="3622"/>
                      <a:pt x="1722" y="3551"/>
                      <a:pt x="1714" y="3497"/>
                    </a:cubicBezTo>
                    <a:cubicBezTo>
                      <a:pt x="1696" y="3444"/>
                      <a:pt x="1660" y="3399"/>
                      <a:pt x="1615" y="3364"/>
                    </a:cubicBezTo>
                    <a:lnTo>
                      <a:pt x="1615" y="3364"/>
                    </a:lnTo>
                    <a:cubicBezTo>
                      <a:pt x="1687" y="3417"/>
                      <a:pt x="1767" y="3453"/>
                      <a:pt x="1838" y="3497"/>
                    </a:cubicBezTo>
                    <a:cubicBezTo>
                      <a:pt x="1901" y="3533"/>
                      <a:pt x="1963" y="3569"/>
                      <a:pt x="2035" y="3587"/>
                    </a:cubicBezTo>
                    <a:cubicBezTo>
                      <a:pt x="2048" y="3591"/>
                      <a:pt x="2059" y="3593"/>
                      <a:pt x="2069" y="3593"/>
                    </a:cubicBezTo>
                    <a:cubicBezTo>
                      <a:pt x="2079" y="3593"/>
                      <a:pt x="2088" y="3591"/>
                      <a:pt x="2097" y="3587"/>
                    </a:cubicBezTo>
                    <a:cubicBezTo>
                      <a:pt x="2124" y="3569"/>
                      <a:pt x="2124" y="3533"/>
                      <a:pt x="2124" y="3506"/>
                    </a:cubicBezTo>
                    <a:cubicBezTo>
                      <a:pt x="2124" y="3399"/>
                      <a:pt x="2061" y="3301"/>
                      <a:pt x="1999" y="3212"/>
                    </a:cubicBezTo>
                    <a:cubicBezTo>
                      <a:pt x="1946" y="3132"/>
                      <a:pt x="1883" y="3051"/>
                      <a:pt x="1830" y="2980"/>
                    </a:cubicBezTo>
                    <a:lnTo>
                      <a:pt x="1830" y="2980"/>
                    </a:lnTo>
                    <a:cubicBezTo>
                      <a:pt x="1838" y="2989"/>
                      <a:pt x="1874" y="3007"/>
                      <a:pt x="1892" y="3016"/>
                    </a:cubicBezTo>
                    <a:cubicBezTo>
                      <a:pt x="1910" y="3016"/>
                      <a:pt x="1928" y="3016"/>
                      <a:pt x="1946" y="2998"/>
                    </a:cubicBezTo>
                    <a:cubicBezTo>
                      <a:pt x="1954" y="2980"/>
                      <a:pt x="1946" y="2953"/>
                      <a:pt x="1937" y="2927"/>
                    </a:cubicBezTo>
                    <a:cubicBezTo>
                      <a:pt x="1910" y="2864"/>
                      <a:pt x="1874" y="2802"/>
                      <a:pt x="1830" y="2748"/>
                    </a:cubicBezTo>
                    <a:cubicBezTo>
                      <a:pt x="1758" y="2311"/>
                      <a:pt x="1455" y="1856"/>
                      <a:pt x="1053" y="1615"/>
                    </a:cubicBezTo>
                    <a:cubicBezTo>
                      <a:pt x="1036" y="1597"/>
                      <a:pt x="1009" y="1588"/>
                      <a:pt x="991" y="1571"/>
                    </a:cubicBezTo>
                    <a:cubicBezTo>
                      <a:pt x="955" y="1517"/>
                      <a:pt x="955" y="1446"/>
                      <a:pt x="982" y="1392"/>
                    </a:cubicBezTo>
                    <a:cubicBezTo>
                      <a:pt x="1000" y="1339"/>
                      <a:pt x="1044" y="1294"/>
                      <a:pt x="1080" y="1240"/>
                    </a:cubicBezTo>
                    <a:cubicBezTo>
                      <a:pt x="1205" y="1080"/>
                      <a:pt x="1259" y="875"/>
                      <a:pt x="1303" y="678"/>
                    </a:cubicBezTo>
                    <a:cubicBezTo>
                      <a:pt x="1321" y="580"/>
                      <a:pt x="1339" y="482"/>
                      <a:pt x="1330" y="375"/>
                    </a:cubicBezTo>
                    <a:cubicBezTo>
                      <a:pt x="1312" y="277"/>
                      <a:pt x="1276" y="179"/>
                      <a:pt x="1196" y="108"/>
                    </a:cubicBezTo>
                    <a:cubicBezTo>
                      <a:pt x="1134" y="63"/>
                      <a:pt x="1062" y="36"/>
                      <a:pt x="982" y="27"/>
                    </a:cubicBezTo>
                    <a:cubicBezTo>
                      <a:pt x="906" y="9"/>
                      <a:pt x="828" y="0"/>
                      <a:pt x="7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619" name="Google Shape;3619;p41"/>
              <p:cNvSpPr/>
              <p:nvPr/>
            </p:nvSpPr>
            <p:spPr>
              <a:xfrm>
                <a:off x="-3147825" y="3804189"/>
                <a:ext cx="351052" cy="529628"/>
              </a:xfrm>
              <a:custGeom>
                <a:avLst/>
                <a:gdLst/>
                <a:ahLst/>
                <a:cxnLst/>
                <a:rect l="l" t="t" r="r" b="b"/>
                <a:pathLst>
                  <a:path w="1268" h="1913" extrusionOk="0">
                    <a:moveTo>
                      <a:pt x="1" y="0"/>
                    </a:moveTo>
                    <a:lnTo>
                      <a:pt x="1" y="0"/>
                    </a:lnTo>
                    <a:cubicBezTo>
                      <a:pt x="206" y="544"/>
                      <a:pt x="527" y="1017"/>
                      <a:pt x="902" y="1454"/>
                    </a:cubicBezTo>
                    <a:cubicBezTo>
                      <a:pt x="973" y="1543"/>
                      <a:pt x="1053" y="1642"/>
                      <a:pt x="1098" y="1749"/>
                    </a:cubicBezTo>
                    <a:cubicBezTo>
                      <a:pt x="1116" y="1802"/>
                      <a:pt x="1125" y="1856"/>
                      <a:pt x="1116" y="1900"/>
                    </a:cubicBezTo>
                    <a:cubicBezTo>
                      <a:pt x="1135" y="1907"/>
                      <a:pt x="1154" y="1913"/>
                      <a:pt x="1173" y="1913"/>
                    </a:cubicBezTo>
                    <a:cubicBezTo>
                      <a:pt x="1180" y="1913"/>
                      <a:pt x="1188" y="1912"/>
                      <a:pt x="1196" y="1909"/>
                    </a:cubicBezTo>
                    <a:cubicBezTo>
                      <a:pt x="1250" y="1891"/>
                      <a:pt x="1267" y="1820"/>
                      <a:pt x="1259" y="1766"/>
                    </a:cubicBezTo>
                    <a:cubicBezTo>
                      <a:pt x="1250" y="1740"/>
                      <a:pt x="1232" y="1713"/>
                      <a:pt x="1214" y="1695"/>
                    </a:cubicBezTo>
                    <a:cubicBezTo>
                      <a:pt x="768" y="1213"/>
                      <a:pt x="277" y="562"/>
                      <a:pt x="1"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1"/>
              <p:cNvSpPr/>
              <p:nvPr/>
            </p:nvSpPr>
            <p:spPr>
              <a:xfrm>
                <a:off x="-3056463" y="3769582"/>
                <a:ext cx="289313" cy="311465"/>
              </a:xfrm>
              <a:custGeom>
                <a:avLst/>
                <a:gdLst/>
                <a:ahLst/>
                <a:cxnLst/>
                <a:rect l="l" t="t" r="r" b="b"/>
                <a:pathLst>
                  <a:path w="1045" h="1125" extrusionOk="0">
                    <a:moveTo>
                      <a:pt x="1" y="0"/>
                    </a:moveTo>
                    <a:cubicBezTo>
                      <a:pt x="393" y="330"/>
                      <a:pt x="741" y="705"/>
                      <a:pt x="1045" y="1124"/>
                    </a:cubicBezTo>
                    <a:cubicBezTo>
                      <a:pt x="1036" y="1053"/>
                      <a:pt x="1009" y="982"/>
                      <a:pt x="991" y="919"/>
                    </a:cubicBezTo>
                    <a:cubicBezTo>
                      <a:pt x="697" y="571"/>
                      <a:pt x="358" y="259"/>
                      <a:pt x="1"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1"/>
              <p:cNvSpPr/>
              <p:nvPr/>
            </p:nvSpPr>
            <p:spPr>
              <a:xfrm>
                <a:off x="-3081103" y="3777057"/>
                <a:ext cx="395349" cy="542918"/>
              </a:xfrm>
              <a:custGeom>
                <a:avLst/>
                <a:gdLst/>
                <a:ahLst/>
                <a:cxnLst/>
                <a:rect l="l" t="t" r="r" b="b"/>
                <a:pathLst>
                  <a:path w="1428" h="1961" extrusionOk="0">
                    <a:moveTo>
                      <a:pt x="1" y="0"/>
                    </a:moveTo>
                    <a:lnTo>
                      <a:pt x="1" y="0"/>
                    </a:lnTo>
                    <a:cubicBezTo>
                      <a:pt x="286" y="580"/>
                      <a:pt x="848" y="1008"/>
                      <a:pt x="1187" y="1561"/>
                    </a:cubicBezTo>
                    <a:cubicBezTo>
                      <a:pt x="1241" y="1650"/>
                      <a:pt x="1294" y="1749"/>
                      <a:pt x="1285" y="1856"/>
                    </a:cubicBezTo>
                    <a:cubicBezTo>
                      <a:pt x="1285" y="1882"/>
                      <a:pt x="1285" y="1909"/>
                      <a:pt x="1276" y="1936"/>
                    </a:cubicBezTo>
                    <a:cubicBezTo>
                      <a:pt x="1294" y="1945"/>
                      <a:pt x="1321" y="1945"/>
                      <a:pt x="1339" y="1954"/>
                    </a:cubicBezTo>
                    <a:cubicBezTo>
                      <a:pt x="1352" y="1958"/>
                      <a:pt x="1363" y="1960"/>
                      <a:pt x="1373" y="1960"/>
                    </a:cubicBezTo>
                    <a:cubicBezTo>
                      <a:pt x="1383" y="1960"/>
                      <a:pt x="1392" y="1958"/>
                      <a:pt x="1401" y="1954"/>
                    </a:cubicBezTo>
                    <a:cubicBezTo>
                      <a:pt x="1428" y="1936"/>
                      <a:pt x="1428" y="1900"/>
                      <a:pt x="1428" y="1873"/>
                    </a:cubicBezTo>
                    <a:cubicBezTo>
                      <a:pt x="1428" y="1766"/>
                      <a:pt x="1365" y="1668"/>
                      <a:pt x="1303" y="1579"/>
                    </a:cubicBezTo>
                    <a:cubicBezTo>
                      <a:pt x="1250" y="1499"/>
                      <a:pt x="1187" y="1418"/>
                      <a:pt x="1134" y="1347"/>
                    </a:cubicBezTo>
                    <a:cubicBezTo>
                      <a:pt x="768" y="892"/>
                      <a:pt x="322" y="491"/>
                      <a:pt x="1"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1"/>
              <p:cNvSpPr/>
              <p:nvPr/>
            </p:nvSpPr>
            <p:spPr>
              <a:xfrm>
                <a:off x="-3273794" y="3324952"/>
                <a:ext cx="370709" cy="494744"/>
              </a:xfrm>
              <a:custGeom>
                <a:avLst/>
                <a:gdLst/>
                <a:ahLst/>
                <a:cxnLst/>
                <a:rect l="l" t="t" r="r" b="b"/>
                <a:pathLst>
                  <a:path w="1339" h="1787" extrusionOk="0">
                    <a:moveTo>
                      <a:pt x="742" y="0"/>
                    </a:moveTo>
                    <a:cubicBezTo>
                      <a:pt x="663" y="0"/>
                      <a:pt x="585" y="9"/>
                      <a:pt x="509" y="27"/>
                    </a:cubicBezTo>
                    <a:cubicBezTo>
                      <a:pt x="465" y="45"/>
                      <a:pt x="411" y="54"/>
                      <a:pt x="366" y="81"/>
                    </a:cubicBezTo>
                    <a:cubicBezTo>
                      <a:pt x="286" y="134"/>
                      <a:pt x="224" y="206"/>
                      <a:pt x="179" y="295"/>
                    </a:cubicBezTo>
                    <a:cubicBezTo>
                      <a:pt x="1" y="741"/>
                      <a:pt x="90" y="1240"/>
                      <a:pt x="242" y="1687"/>
                    </a:cubicBezTo>
                    <a:cubicBezTo>
                      <a:pt x="251" y="1722"/>
                      <a:pt x="259" y="1749"/>
                      <a:pt x="268" y="1776"/>
                    </a:cubicBezTo>
                    <a:cubicBezTo>
                      <a:pt x="301" y="1783"/>
                      <a:pt x="335" y="1787"/>
                      <a:pt x="369" y="1787"/>
                    </a:cubicBezTo>
                    <a:cubicBezTo>
                      <a:pt x="454" y="1787"/>
                      <a:pt x="540" y="1766"/>
                      <a:pt x="616" y="1740"/>
                    </a:cubicBezTo>
                    <a:cubicBezTo>
                      <a:pt x="643" y="1731"/>
                      <a:pt x="661" y="1722"/>
                      <a:pt x="688" y="1713"/>
                    </a:cubicBezTo>
                    <a:cubicBezTo>
                      <a:pt x="830" y="1660"/>
                      <a:pt x="929" y="1553"/>
                      <a:pt x="973" y="1410"/>
                    </a:cubicBezTo>
                    <a:cubicBezTo>
                      <a:pt x="973" y="1401"/>
                      <a:pt x="982" y="1401"/>
                      <a:pt x="982" y="1392"/>
                    </a:cubicBezTo>
                    <a:cubicBezTo>
                      <a:pt x="1000" y="1339"/>
                      <a:pt x="1044" y="1294"/>
                      <a:pt x="1080" y="1240"/>
                    </a:cubicBezTo>
                    <a:cubicBezTo>
                      <a:pt x="1205" y="1080"/>
                      <a:pt x="1259" y="875"/>
                      <a:pt x="1303" y="678"/>
                    </a:cubicBezTo>
                    <a:cubicBezTo>
                      <a:pt x="1321" y="580"/>
                      <a:pt x="1339" y="482"/>
                      <a:pt x="1330" y="375"/>
                    </a:cubicBezTo>
                    <a:cubicBezTo>
                      <a:pt x="1312" y="277"/>
                      <a:pt x="1276" y="179"/>
                      <a:pt x="1196" y="108"/>
                    </a:cubicBezTo>
                    <a:cubicBezTo>
                      <a:pt x="1134" y="63"/>
                      <a:pt x="1053" y="36"/>
                      <a:pt x="982" y="27"/>
                    </a:cubicBezTo>
                    <a:cubicBezTo>
                      <a:pt x="902" y="9"/>
                      <a:pt x="821" y="0"/>
                      <a:pt x="742"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41"/>
              <p:cNvSpPr/>
              <p:nvPr/>
            </p:nvSpPr>
            <p:spPr>
              <a:xfrm>
                <a:off x="-3251368" y="3325229"/>
                <a:ext cx="348284" cy="494467"/>
              </a:xfrm>
              <a:custGeom>
                <a:avLst/>
                <a:gdLst/>
                <a:ahLst/>
                <a:cxnLst/>
                <a:rect l="l" t="t" r="r" b="b"/>
                <a:pathLst>
                  <a:path w="1258" h="1786" extrusionOk="0">
                    <a:moveTo>
                      <a:pt x="675" y="0"/>
                    </a:moveTo>
                    <a:cubicBezTo>
                      <a:pt x="591" y="0"/>
                      <a:pt x="508" y="12"/>
                      <a:pt x="428" y="35"/>
                    </a:cubicBezTo>
                    <a:cubicBezTo>
                      <a:pt x="384" y="44"/>
                      <a:pt x="330" y="53"/>
                      <a:pt x="285" y="80"/>
                    </a:cubicBezTo>
                    <a:cubicBezTo>
                      <a:pt x="205" y="133"/>
                      <a:pt x="134" y="205"/>
                      <a:pt x="98" y="294"/>
                    </a:cubicBezTo>
                    <a:cubicBezTo>
                      <a:pt x="36" y="463"/>
                      <a:pt x="0" y="633"/>
                      <a:pt x="0" y="811"/>
                    </a:cubicBezTo>
                    <a:cubicBezTo>
                      <a:pt x="27" y="785"/>
                      <a:pt x="62" y="758"/>
                      <a:pt x="80" y="722"/>
                    </a:cubicBezTo>
                    <a:cubicBezTo>
                      <a:pt x="89" y="776"/>
                      <a:pt x="98" y="820"/>
                      <a:pt x="134" y="865"/>
                    </a:cubicBezTo>
                    <a:cubicBezTo>
                      <a:pt x="153" y="890"/>
                      <a:pt x="191" y="911"/>
                      <a:pt x="227" y="911"/>
                    </a:cubicBezTo>
                    <a:cubicBezTo>
                      <a:pt x="241" y="911"/>
                      <a:pt x="255" y="908"/>
                      <a:pt x="268" y="900"/>
                    </a:cubicBezTo>
                    <a:lnTo>
                      <a:pt x="268" y="900"/>
                    </a:lnTo>
                    <a:cubicBezTo>
                      <a:pt x="259" y="954"/>
                      <a:pt x="285" y="1008"/>
                      <a:pt x="330" y="1034"/>
                    </a:cubicBezTo>
                    <a:cubicBezTo>
                      <a:pt x="347" y="1047"/>
                      <a:pt x="369" y="1053"/>
                      <a:pt x="393" y="1053"/>
                    </a:cubicBezTo>
                    <a:cubicBezTo>
                      <a:pt x="420" y="1053"/>
                      <a:pt x="449" y="1044"/>
                      <a:pt x="473" y="1025"/>
                    </a:cubicBezTo>
                    <a:cubicBezTo>
                      <a:pt x="480" y="1071"/>
                      <a:pt x="526" y="1110"/>
                      <a:pt x="573" y="1110"/>
                    </a:cubicBezTo>
                    <a:cubicBezTo>
                      <a:pt x="581" y="1110"/>
                      <a:pt x="590" y="1108"/>
                      <a:pt x="598" y="1106"/>
                    </a:cubicBezTo>
                    <a:lnTo>
                      <a:pt x="598" y="1106"/>
                    </a:lnTo>
                    <a:cubicBezTo>
                      <a:pt x="589" y="1155"/>
                      <a:pt x="635" y="1205"/>
                      <a:pt x="684" y="1205"/>
                    </a:cubicBezTo>
                    <a:cubicBezTo>
                      <a:pt x="688" y="1205"/>
                      <a:pt x="692" y="1204"/>
                      <a:pt x="696" y="1204"/>
                    </a:cubicBezTo>
                    <a:lnTo>
                      <a:pt x="696" y="1204"/>
                    </a:lnTo>
                    <a:cubicBezTo>
                      <a:pt x="767" y="1302"/>
                      <a:pt x="732" y="1454"/>
                      <a:pt x="633" y="1525"/>
                    </a:cubicBezTo>
                    <a:cubicBezTo>
                      <a:pt x="565" y="1587"/>
                      <a:pt x="470" y="1612"/>
                      <a:pt x="372" y="1612"/>
                    </a:cubicBezTo>
                    <a:cubicBezTo>
                      <a:pt x="343" y="1612"/>
                      <a:pt x="314" y="1609"/>
                      <a:pt x="285" y="1605"/>
                    </a:cubicBezTo>
                    <a:cubicBezTo>
                      <a:pt x="232" y="1596"/>
                      <a:pt x="178" y="1587"/>
                      <a:pt x="125" y="1570"/>
                    </a:cubicBezTo>
                    <a:lnTo>
                      <a:pt x="125" y="1570"/>
                    </a:lnTo>
                    <a:cubicBezTo>
                      <a:pt x="134" y="1605"/>
                      <a:pt x="143" y="1650"/>
                      <a:pt x="161" y="1694"/>
                    </a:cubicBezTo>
                    <a:cubicBezTo>
                      <a:pt x="170" y="1721"/>
                      <a:pt x="178" y="1748"/>
                      <a:pt x="187" y="1775"/>
                    </a:cubicBezTo>
                    <a:cubicBezTo>
                      <a:pt x="220" y="1782"/>
                      <a:pt x="254" y="1786"/>
                      <a:pt x="288" y="1786"/>
                    </a:cubicBezTo>
                    <a:cubicBezTo>
                      <a:pt x="373" y="1786"/>
                      <a:pt x="459" y="1765"/>
                      <a:pt x="535" y="1739"/>
                    </a:cubicBezTo>
                    <a:cubicBezTo>
                      <a:pt x="562" y="1730"/>
                      <a:pt x="580" y="1721"/>
                      <a:pt x="607" y="1712"/>
                    </a:cubicBezTo>
                    <a:cubicBezTo>
                      <a:pt x="749" y="1668"/>
                      <a:pt x="848" y="1552"/>
                      <a:pt x="892" y="1409"/>
                    </a:cubicBezTo>
                    <a:cubicBezTo>
                      <a:pt x="892" y="1400"/>
                      <a:pt x="901" y="1400"/>
                      <a:pt x="901" y="1391"/>
                    </a:cubicBezTo>
                    <a:cubicBezTo>
                      <a:pt x="919" y="1338"/>
                      <a:pt x="963" y="1293"/>
                      <a:pt x="999" y="1239"/>
                    </a:cubicBezTo>
                    <a:cubicBezTo>
                      <a:pt x="1124" y="1079"/>
                      <a:pt x="1178" y="874"/>
                      <a:pt x="1222" y="677"/>
                    </a:cubicBezTo>
                    <a:cubicBezTo>
                      <a:pt x="1240" y="579"/>
                      <a:pt x="1258" y="481"/>
                      <a:pt x="1249" y="374"/>
                    </a:cubicBezTo>
                    <a:cubicBezTo>
                      <a:pt x="1231" y="276"/>
                      <a:pt x="1195" y="178"/>
                      <a:pt x="1115" y="107"/>
                    </a:cubicBezTo>
                    <a:cubicBezTo>
                      <a:pt x="1053" y="62"/>
                      <a:pt x="972" y="35"/>
                      <a:pt x="901" y="26"/>
                    </a:cubicBezTo>
                    <a:cubicBezTo>
                      <a:pt x="825" y="9"/>
                      <a:pt x="749" y="0"/>
                      <a:pt x="6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41"/>
              <p:cNvSpPr/>
              <p:nvPr/>
            </p:nvSpPr>
            <p:spPr>
              <a:xfrm>
                <a:off x="-3263827" y="3077720"/>
                <a:ext cx="269380" cy="505265"/>
              </a:xfrm>
              <a:custGeom>
                <a:avLst/>
                <a:gdLst/>
                <a:ahLst/>
                <a:cxnLst/>
                <a:rect l="l" t="t" r="r" b="b"/>
                <a:pathLst>
                  <a:path w="973" h="1825" extrusionOk="0">
                    <a:moveTo>
                      <a:pt x="791" y="1"/>
                    </a:moveTo>
                    <a:cubicBezTo>
                      <a:pt x="658" y="1"/>
                      <a:pt x="499" y="197"/>
                      <a:pt x="429" y="287"/>
                    </a:cubicBezTo>
                    <a:cubicBezTo>
                      <a:pt x="268" y="483"/>
                      <a:pt x="152" y="724"/>
                      <a:pt x="81" y="965"/>
                    </a:cubicBezTo>
                    <a:cubicBezTo>
                      <a:pt x="36" y="1108"/>
                      <a:pt x="9" y="1250"/>
                      <a:pt x="9" y="1402"/>
                    </a:cubicBezTo>
                    <a:cubicBezTo>
                      <a:pt x="0" y="1429"/>
                      <a:pt x="0" y="1464"/>
                      <a:pt x="18" y="1491"/>
                    </a:cubicBezTo>
                    <a:cubicBezTo>
                      <a:pt x="26" y="1522"/>
                      <a:pt x="47" y="1546"/>
                      <a:pt x="76" y="1546"/>
                    </a:cubicBezTo>
                    <a:cubicBezTo>
                      <a:pt x="80" y="1546"/>
                      <a:pt x="85" y="1546"/>
                      <a:pt x="90" y="1545"/>
                    </a:cubicBezTo>
                    <a:cubicBezTo>
                      <a:pt x="134" y="1545"/>
                      <a:pt x="152" y="1500"/>
                      <a:pt x="170" y="1455"/>
                    </a:cubicBezTo>
                    <a:cubicBezTo>
                      <a:pt x="188" y="1491"/>
                      <a:pt x="188" y="1536"/>
                      <a:pt x="188" y="1580"/>
                    </a:cubicBezTo>
                    <a:cubicBezTo>
                      <a:pt x="197" y="1616"/>
                      <a:pt x="215" y="1661"/>
                      <a:pt x="250" y="1679"/>
                    </a:cubicBezTo>
                    <a:cubicBezTo>
                      <a:pt x="264" y="1689"/>
                      <a:pt x="281" y="1694"/>
                      <a:pt x="297" y="1694"/>
                    </a:cubicBezTo>
                    <a:cubicBezTo>
                      <a:pt x="321" y="1694"/>
                      <a:pt x="343" y="1682"/>
                      <a:pt x="348" y="1661"/>
                    </a:cubicBezTo>
                    <a:cubicBezTo>
                      <a:pt x="357" y="1723"/>
                      <a:pt x="393" y="1777"/>
                      <a:pt x="446" y="1812"/>
                    </a:cubicBezTo>
                    <a:cubicBezTo>
                      <a:pt x="453" y="1819"/>
                      <a:pt x="464" y="1825"/>
                      <a:pt x="472" y="1825"/>
                    </a:cubicBezTo>
                    <a:cubicBezTo>
                      <a:pt x="476" y="1825"/>
                      <a:pt x="480" y="1824"/>
                      <a:pt x="482" y="1821"/>
                    </a:cubicBezTo>
                    <a:cubicBezTo>
                      <a:pt x="500" y="1821"/>
                      <a:pt x="509" y="1803"/>
                      <a:pt x="518" y="1794"/>
                    </a:cubicBezTo>
                    <a:cubicBezTo>
                      <a:pt x="732" y="1348"/>
                      <a:pt x="884" y="867"/>
                      <a:pt x="946" y="376"/>
                    </a:cubicBezTo>
                    <a:cubicBezTo>
                      <a:pt x="964" y="287"/>
                      <a:pt x="973" y="189"/>
                      <a:pt x="928" y="108"/>
                    </a:cubicBezTo>
                    <a:cubicBezTo>
                      <a:pt x="891" y="31"/>
                      <a:pt x="843" y="1"/>
                      <a:pt x="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41"/>
              <p:cNvSpPr/>
              <p:nvPr/>
            </p:nvSpPr>
            <p:spPr>
              <a:xfrm>
                <a:off x="-3249153" y="3147211"/>
                <a:ext cx="170820" cy="358254"/>
              </a:xfrm>
              <a:custGeom>
                <a:avLst/>
                <a:gdLst/>
                <a:ahLst/>
                <a:cxnLst/>
                <a:rect l="l" t="t" r="r" b="b"/>
                <a:pathLst>
                  <a:path w="617" h="1294" extrusionOk="0">
                    <a:moveTo>
                      <a:pt x="616" y="0"/>
                    </a:moveTo>
                    <a:cubicBezTo>
                      <a:pt x="313" y="375"/>
                      <a:pt x="108" y="821"/>
                      <a:pt x="1" y="1294"/>
                    </a:cubicBezTo>
                    <a:lnTo>
                      <a:pt x="37" y="1294"/>
                    </a:lnTo>
                    <a:cubicBezTo>
                      <a:pt x="81" y="1294"/>
                      <a:pt x="99" y="1249"/>
                      <a:pt x="117" y="1204"/>
                    </a:cubicBezTo>
                    <a:cubicBezTo>
                      <a:pt x="117" y="1213"/>
                      <a:pt x="126" y="1213"/>
                      <a:pt x="126" y="1222"/>
                    </a:cubicBezTo>
                    <a:cubicBezTo>
                      <a:pt x="188" y="794"/>
                      <a:pt x="402" y="384"/>
                      <a:pt x="616"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41"/>
              <p:cNvSpPr/>
              <p:nvPr/>
            </p:nvSpPr>
            <p:spPr>
              <a:xfrm>
                <a:off x="-3187415" y="3216148"/>
                <a:ext cx="133721" cy="331398"/>
              </a:xfrm>
              <a:custGeom>
                <a:avLst/>
                <a:gdLst/>
                <a:ahLst/>
                <a:cxnLst/>
                <a:rect l="l" t="t" r="r" b="b"/>
                <a:pathLst>
                  <a:path w="483" h="1197" extrusionOk="0">
                    <a:moveTo>
                      <a:pt x="483" y="1"/>
                    </a:moveTo>
                    <a:lnTo>
                      <a:pt x="483" y="1"/>
                    </a:lnTo>
                    <a:cubicBezTo>
                      <a:pt x="224" y="349"/>
                      <a:pt x="63" y="768"/>
                      <a:pt x="1" y="1196"/>
                    </a:cubicBezTo>
                    <a:cubicBezTo>
                      <a:pt x="37" y="1196"/>
                      <a:pt x="63" y="1187"/>
                      <a:pt x="72" y="1161"/>
                    </a:cubicBezTo>
                    <a:cubicBezTo>
                      <a:pt x="72" y="1161"/>
                      <a:pt x="81" y="1170"/>
                      <a:pt x="81" y="1170"/>
                    </a:cubicBezTo>
                    <a:cubicBezTo>
                      <a:pt x="117" y="759"/>
                      <a:pt x="286" y="367"/>
                      <a:pt x="483"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41"/>
              <p:cNvSpPr/>
              <p:nvPr/>
            </p:nvSpPr>
            <p:spPr>
              <a:xfrm>
                <a:off x="-3224237" y="3077720"/>
                <a:ext cx="229790" cy="292915"/>
              </a:xfrm>
              <a:custGeom>
                <a:avLst/>
                <a:gdLst/>
                <a:ahLst/>
                <a:cxnLst/>
                <a:rect l="l" t="t" r="r" b="b"/>
                <a:pathLst>
                  <a:path w="830" h="1058" extrusionOk="0">
                    <a:moveTo>
                      <a:pt x="648" y="1"/>
                    </a:moveTo>
                    <a:cubicBezTo>
                      <a:pt x="515" y="1"/>
                      <a:pt x="356" y="197"/>
                      <a:pt x="286" y="287"/>
                    </a:cubicBezTo>
                    <a:cubicBezTo>
                      <a:pt x="170" y="430"/>
                      <a:pt x="72" y="599"/>
                      <a:pt x="0" y="777"/>
                    </a:cubicBezTo>
                    <a:cubicBezTo>
                      <a:pt x="18" y="786"/>
                      <a:pt x="45" y="795"/>
                      <a:pt x="63" y="795"/>
                    </a:cubicBezTo>
                    <a:cubicBezTo>
                      <a:pt x="36" y="831"/>
                      <a:pt x="36" y="876"/>
                      <a:pt x="63" y="911"/>
                    </a:cubicBezTo>
                    <a:cubicBezTo>
                      <a:pt x="82" y="931"/>
                      <a:pt x="110" y="945"/>
                      <a:pt x="138" y="945"/>
                    </a:cubicBezTo>
                    <a:cubicBezTo>
                      <a:pt x="149" y="945"/>
                      <a:pt x="160" y="943"/>
                      <a:pt x="170" y="938"/>
                    </a:cubicBezTo>
                    <a:cubicBezTo>
                      <a:pt x="170" y="1014"/>
                      <a:pt x="241" y="1058"/>
                      <a:pt x="318" y="1058"/>
                    </a:cubicBezTo>
                    <a:cubicBezTo>
                      <a:pt x="331" y="1058"/>
                      <a:pt x="344" y="1057"/>
                      <a:pt x="357" y="1054"/>
                    </a:cubicBezTo>
                    <a:cubicBezTo>
                      <a:pt x="446" y="1036"/>
                      <a:pt x="518" y="983"/>
                      <a:pt x="589" y="929"/>
                    </a:cubicBezTo>
                    <a:cubicBezTo>
                      <a:pt x="634" y="885"/>
                      <a:pt x="678" y="849"/>
                      <a:pt x="723" y="813"/>
                    </a:cubicBezTo>
                    <a:cubicBezTo>
                      <a:pt x="758" y="670"/>
                      <a:pt x="785" y="528"/>
                      <a:pt x="803" y="376"/>
                    </a:cubicBezTo>
                    <a:cubicBezTo>
                      <a:pt x="821" y="287"/>
                      <a:pt x="830" y="189"/>
                      <a:pt x="785" y="108"/>
                    </a:cubicBezTo>
                    <a:cubicBezTo>
                      <a:pt x="748" y="31"/>
                      <a:pt x="700" y="1"/>
                      <a:pt x="648"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41"/>
              <p:cNvSpPr/>
              <p:nvPr/>
            </p:nvSpPr>
            <p:spPr>
              <a:xfrm>
                <a:off x="-3095776" y="2844607"/>
                <a:ext cx="694075" cy="896188"/>
              </a:xfrm>
              <a:custGeom>
                <a:avLst/>
                <a:gdLst/>
                <a:ahLst/>
                <a:cxnLst/>
                <a:rect l="l" t="t" r="r" b="b"/>
                <a:pathLst>
                  <a:path w="2507" h="3237" extrusionOk="0">
                    <a:moveTo>
                      <a:pt x="2060" y="0"/>
                    </a:moveTo>
                    <a:cubicBezTo>
                      <a:pt x="1836" y="0"/>
                      <a:pt x="1609" y="66"/>
                      <a:pt x="1410" y="165"/>
                    </a:cubicBezTo>
                    <a:cubicBezTo>
                      <a:pt x="1151" y="290"/>
                      <a:pt x="937" y="478"/>
                      <a:pt x="740" y="683"/>
                    </a:cubicBezTo>
                    <a:cubicBezTo>
                      <a:pt x="562" y="861"/>
                      <a:pt x="401" y="1049"/>
                      <a:pt x="286" y="1272"/>
                    </a:cubicBezTo>
                    <a:cubicBezTo>
                      <a:pt x="161" y="1486"/>
                      <a:pt x="178" y="1735"/>
                      <a:pt x="89" y="1967"/>
                    </a:cubicBezTo>
                    <a:cubicBezTo>
                      <a:pt x="62" y="2039"/>
                      <a:pt x="45" y="2101"/>
                      <a:pt x="27" y="2164"/>
                    </a:cubicBezTo>
                    <a:cubicBezTo>
                      <a:pt x="9" y="2217"/>
                      <a:pt x="0" y="2271"/>
                      <a:pt x="9" y="2324"/>
                    </a:cubicBezTo>
                    <a:cubicBezTo>
                      <a:pt x="18" y="2387"/>
                      <a:pt x="62" y="2431"/>
                      <a:pt x="116" y="2440"/>
                    </a:cubicBezTo>
                    <a:cubicBezTo>
                      <a:pt x="98" y="2467"/>
                      <a:pt x="80" y="2494"/>
                      <a:pt x="62" y="2521"/>
                    </a:cubicBezTo>
                    <a:cubicBezTo>
                      <a:pt x="45" y="2547"/>
                      <a:pt x="27" y="2583"/>
                      <a:pt x="27" y="2610"/>
                    </a:cubicBezTo>
                    <a:cubicBezTo>
                      <a:pt x="27" y="2672"/>
                      <a:pt x="71" y="2717"/>
                      <a:pt x="134" y="2717"/>
                    </a:cubicBezTo>
                    <a:cubicBezTo>
                      <a:pt x="116" y="2752"/>
                      <a:pt x="134" y="2806"/>
                      <a:pt x="152" y="2833"/>
                    </a:cubicBezTo>
                    <a:cubicBezTo>
                      <a:pt x="174" y="2855"/>
                      <a:pt x="202" y="2871"/>
                      <a:pt x="231" y="2871"/>
                    </a:cubicBezTo>
                    <a:cubicBezTo>
                      <a:pt x="237" y="2871"/>
                      <a:pt x="244" y="2870"/>
                      <a:pt x="250" y="2868"/>
                    </a:cubicBezTo>
                    <a:lnTo>
                      <a:pt x="250" y="2868"/>
                    </a:lnTo>
                    <a:cubicBezTo>
                      <a:pt x="232" y="2904"/>
                      <a:pt x="223" y="2949"/>
                      <a:pt x="250" y="2975"/>
                    </a:cubicBezTo>
                    <a:cubicBezTo>
                      <a:pt x="277" y="2993"/>
                      <a:pt x="312" y="3002"/>
                      <a:pt x="348" y="3011"/>
                    </a:cubicBezTo>
                    <a:cubicBezTo>
                      <a:pt x="321" y="3065"/>
                      <a:pt x="339" y="3145"/>
                      <a:pt x="384" y="3190"/>
                    </a:cubicBezTo>
                    <a:cubicBezTo>
                      <a:pt x="421" y="3219"/>
                      <a:pt x="476" y="3236"/>
                      <a:pt x="529" y="3236"/>
                    </a:cubicBezTo>
                    <a:cubicBezTo>
                      <a:pt x="540" y="3236"/>
                      <a:pt x="551" y="3236"/>
                      <a:pt x="562" y="3234"/>
                    </a:cubicBezTo>
                    <a:cubicBezTo>
                      <a:pt x="625" y="3225"/>
                      <a:pt x="678" y="3199"/>
                      <a:pt x="732" y="3172"/>
                    </a:cubicBezTo>
                    <a:cubicBezTo>
                      <a:pt x="1392" y="2851"/>
                      <a:pt x="1927" y="2297"/>
                      <a:pt x="2266" y="1646"/>
                    </a:cubicBezTo>
                    <a:cubicBezTo>
                      <a:pt x="2507" y="1182"/>
                      <a:pt x="2471" y="602"/>
                      <a:pt x="2293" y="94"/>
                    </a:cubicBezTo>
                    <a:cubicBezTo>
                      <a:pt x="2284" y="76"/>
                      <a:pt x="2248" y="32"/>
                      <a:pt x="2230" y="14"/>
                    </a:cubicBezTo>
                    <a:cubicBezTo>
                      <a:pt x="2174" y="5"/>
                      <a:pt x="2117" y="0"/>
                      <a:pt x="2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41"/>
              <p:cNvSpPr/>
              <p:nvPr/>
            </p:nvSpPr>
            <p:spPr>
              <a:xfrm>
                <a:off x="-3056463" y="2844607"/>
                <a:ext cx="654762" cy="673317"/>
              </a:xfrm>
              <a:custGeom>
                <a:avLst/>
                <a:gdLst/>
                <a:ahLst/>
                <a:cxnLst/>
                <a:rect l="l" t="t" r="r" b="b"/>
                <a:pathLst>
                  <a:path w="2365" h="2432" extrusionOk="0">
                    <a:moveTo>
                      <a:pt x="1918" y="0"/>
                    </a:moveTo>
                    <a:cubicBezTo>
                      <a:pt x="1694" y="0"/>
                      <a:pt x="1467" y="66"/>
                      <a:pt x="1268" y="165"/>
                    </a:cubicBezTo>
                    <a:cubicBezTo>
                      <a:pt x="1009" y="290"/>
                      <a:pt x="795" y="478"/>
                      <a:pt x="598" y="683"/>
                    </a:cubicBezTo>
                    <a:cubicBezTo>
                      <a:pt x="420" y="861"/>
                      <a:pt x="259" y="1049"/>
                      <a:pt x="144" y="1272"/>
                    </a:cubicBezTo>
                    <a:cubicBezTo>
                      <a:pt x="63" y="1414"/>
                      <a:pt x="36" y="1584"/>
                      <a:pt x="1" y="1753"/>
                    </a:cubicBezTo>
                    <a:cubicBezTo>
                      <a:pt x="286" y="1521"/>
                      <a:pt x="545" y="1254"/>
                      <a:pt x="777" y="968"/>
                    </a:cubicBezTo>
                    <a:lnTo>
                      <a:pt x="777" y="968"/>
                    </a:lnTo>
                    <a:cubicBezTo>
                      <a:pt x="688" y="1111"/>
                      <a:pt x="643" y="1289"/>
                      <a:pt x="643" y="1450"/>
                    </a:cubicBezTo>
                    <a:cubicBezTo>
                      <a:pt x="643" y="1504"/>
                      <a:pt x="652" y="1566"/>
                      <a:pt x="697" y="1602"/>
                    </a:cubicBezTo>
                    <a:cubicBezTo>
                      <a:pt x="719" y="1617"/>
                      <a:pt x="744" y="1624"/>
                      <a:pt x="770" y="1624"/>
                    </a:cubicBezTo>
                    <a:cubicBezTo>
                      <a:pt x="817" y="1624"/>
                      <a:pt x="867" y="1601"/>
                      <a:pt x="902" y="1566"/>
                    </a:cubicBezTo>
                    <a:cubicBezTo>
                      <a:pt x="955" y="1512"/>
                      <a:pt x="991" y="1450"/>
                      <a:pt x="1045" y="1396"/>
                    </a:cubicBezTo>
                    <a:lnTo>
                      <a:pt x="1045" y="1396"/>
                    </a:lnTo>
                    <a:cubicBezTo>
                      <a:pt x="982" y="1530"/>
                      <a:pt x="946" y="1673"/>
                      <a:pt x="946" y="1825"/>
                    </a:cubicBezTo>
                    <a:cubicBezTo>
                      <a:pt x="946" y="1869"/>
                      <a:pt x="946" y="1923"/>
                      <a:pt x="964" y="1958"/>
                    </a:cubicBezTo>
                    <a:cubicBezTo>
                      <a:pt x="991" y="2003"/>
                      <a:pt x="1027" y="2039"/>
                      <a:pt x="1071" y="2048"/>
                    </a:cubicBezTo>
                    <a:cubicBezTo>
                      <a:pt x="1075" y="2048"/>
                      <a:pt x="1080" y="2048"/>
                      <a:pt x="1084" y="2048"/>
                    </a:cubicBezTo>
                    <a:cubicBezTo>
                      <a:pt x="1166" y="2048"/>
                      <a:pt x="1225" y="1964"/>
                      <a:pt x="1259" y="1887"/>
                    </a:cubicBezTo>
                    <a:lnTo>
                      <a:pt x="1259" y="1887"/>
                    </a:lnTo>
                    <a:cubicBezTo>
                      <a:pt x="1223" y="2021"/>
                      <a:pt x="1205" y="2128"/>
                      <a:pt x="1232" y="2262"/>
                    </a:cubicBezTo>
                    <a:cubicBezTo>
                      <a:pt x="1241" y="2315"/>
                      <a:pt x="1268" y="2378"/>
                      <a:pt x="1321" y="2396"/>
                    </a:cubicBezTo>
                    <a:cubicBezTo>
                      <a:pt x="1327" y="2397"/>
                      <a:pt x="1333" y="2397"/>
                      <a:pt x="1339" y="2397"/>
                    </a:cubicBezTo>
                    <a:cubicBezTo>
                      <a:pt x="1379" y="2397"/>
                      <a:pt x="1424" y="2372"/>
                      <a:pt x="1455" y="2333"/>
                    </a:cubicBezTo>
                    <a:cubicBezTo>
                      <a:pt x="1482" y="2297"/>
                      <a:pt x="1500" y="2244"/>
                      <a:pt x="1517" y="2199"/>
                    </a:cubicBezTo>
                    <a:cubicBezTo>
                      <a:pt x="1526" y="2280"/>
                      <a:pt x="1544" y="2360"/>
                      <a:pt x="1580" y="2431"/>
                    </a:cubicBezTo>
                    <a:cubicBezTo>
                      <a:pt x="1794" y="2190"/>
                      <a:pt x="1972" y="1932"/>
                      <a:pt x="2124" y="1646"/>
                    </a:cubicBezTo>
                    <a:cubicBezTo>
                      <a:pt x="2365" y="1182"/>
                      <a:pt x="2329" y="602"/>
                      <a:pt x="2151" y="94"/>
                    </a:cubicBezTo>
                    <a:cubicBezTo>
                      <a:pt x="2142" y="76"/>
                      <a:pt x="2106" y="32"/>
                      <a:pt x="2088" y="14"/>
                    </a:cubicBezTo>
                    <a:cubicBezTo>
                      <a:pt x="2032" y="5"/>
                      <a:pt x="1975" y="0"/>
                      <a:pt x="1918"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41"/>
              <p:cNvSpPr/>
              <p:nvPr/>
            </p:nvSpPr>
            <p:spPr>
              <a:xfrm>
                <a:off x="-2713164" y="3097653"/>
                <a:ext cx="7752" cy="27409"/>
              </a:xfrm>
              <a:custGeom>
                <a:avLst/>
                <a:gdLst/>
                <a:ahLst/>
                <a:cxnLst/>
                <a:rect l="l" t="t" r="r" b="b"/>
                <a:pathLst>
                  <a:path w="28" h="99" extrusionOk="0">
                    <a:moveTo>
                      <a:pt x="28" y="1"/>
                    </a:moveTo>
                    <a:lnTo>
                      <a:pt x="28" y="1"/>
                    </a:lnTo>
                    <a:cubicBezTo>
                      <a:pt x="19" y="27"/>
                      <a:pt x="10" y="63"/>
                      <a:pt x="1" y="99"/>
                    </a:cubicBezTo>
                    <a:cubicBezTo>
                      <a:pt x="10" y="63"/>
                      <a:pt x="19" y="36"/>
                      <a:pt x="28"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41"/>
              <p:cNvSpPr/>
              <p:nvPr/>
            </p:nvSpPr>
            <p:spPr>
              <a:xfrm>
                <a:off x="-3086086" y="3201474"/>
                <a:ext cx="380676" cy="397844"/>
              </a:xfrm>
              <a:custGeom>
                <a:avLst/>
                <a:gdLst/>
                <a:ahLst/>
                <a:cxnLst/>
                <a:rect l="l" t="t" r="r" b="b"/>
                <a:pathLst>
                  <a:path w="1375" h="1437" extrusionOk="0">
                    <a:moveTo>
                      <a:pt x="1375" y="0"/>
                    </a:moveTo>
                    <a:cubicBezTo>
                      <a:pt x="1241" y="223"/>
                      <a:pt x="1116" y="438"/>
                      <a:pt x="955" y="643"/>
                    </a:cubicBezTo>
                    <a:cubicBezTo>
                      <a:pt x="795" y="848"/>
                      <a:pt x="616" y="1044"/>
                      <a:pt x="393" y="1178"/>
                    </a:cubicBezTo>
                    <a:cubicBezTo>
                      <a:pt x="268" y="1258"/>
                      <a:pt x="135" y="1321"/>
                      <a:pt x="1" y="1374"/>
                    </a:cubicBezTo>
                    <a:cubicBezTo>
                      <a:pt x="19" y="1410"/>
                      <a:pt x="54" y="1428"/>
                      <a:pt x="99" y="1428"/>
                    </a:cubicBezTo>
                    <a:cubicBezTo>
                      <a:pt x="99" y="1437"/>
                      <a:pt x="99" y="1437"/>
                      <a:pt x="99" y="1437"/>
                    </a:cubicBezTo>
                    <a:cubicBezTo>
                      <a:pt x="384" y="1330"/>
                      <a:pt x="634" y="1116"/>
                      <a:pt x="839" y="875"/>
                    </a:cubicBezTo>
                    <a:cubicBezTo>
                      <a:pt x="1053" y="607"/>
                      <a:pt x="1214" y="304"/>
                      <a:pt x="1375"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41"/>
              <p:cNvSpPr/>
              <p:nvPr/>
            </p:nvSpPr>
            <p:spPr>
              <a:xfrm>
                <a:off x="-3076120" y="3124785"/>
                <a:ext cx="363234" cy="410303"/>
              </a:xfrm>
              <a:custGeom>
                <a:avLst/>
                <a:gdLst/>
                <a:ahLst/>
                <a:cxnLst/>
                <a:rect l="l" t="t" r="r" b="b"/>
                <a:pathLst>
                  <a:path w="1312" h="1482" extrusionOk="0">
                    <a:moveTo>
                      <a:pt x="1312" y="1"/>
                    </a:moveTo>
                    <a:cubicBezTo>
                      <a:pt x="1187" y="358"/>
                      <a:pt x="946" y="670"/>
                      <a:pt x="678" y="955"/>
                    </a:cubicBezTo>
                    <a:cubicBezTo>
                      <a:pt x="634" y="1018"/>
                      <a:pt x="580" y="1071"/>
                      <a:pt x="518" y="1125"/>
                    </a:cubicBezTo>
                    <a:cubicBezTo>
                      <a:pt x="429" y="1205"/>
                      <a:pt x="330" y="1277"/>
                      <a:pt x="223" y="1339"/>
                    </a:cubicBezTo>
                    <a:cubicBezTo>
                      <a:pt x="161" y="1375"/>
                      <a:pt x="90" y="1410"/>
                      <a:pt x="18" y="1419"/>
                    </a:cubicBezTo>
                    <a:cubicBezTo>
                      <a:pt x="27" y="1428"/>
                      <a:pt x="36" y="1428"/>
                      <a:pt x="45" y="1428"/>
                    </a:cubicBezTo>
                    <a:cubicBezTo>
                      <a:pt x="27" y="1446"/>
                      <a:pt x="18" y="1464"/>
                      <a:pt x="0" y="1482"/>
                    </a:cubicBezTo>
                    <a:cubicBezTo>
                      <a:pt x="99" y="1455"/>
                      <a:pt x="188" y="1401"/>
                      <a:pt x="268" y="1348"/>
                    </a:cubicBezTo>
                    <a:cubicBezTo>
                      <a:pt x="759" y="1036"/>
                      <a:pt x="1133" y="554"/>
                      <a:pt x="1312"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41"/>
              <p:cNvSpPr/>
              <p:nvPr/>
            </p:nvSpPr>
            <p:spPr>
              <a:xfrm>
                <a:off x="-3039021" y="3231098"/>
                <a:ext cx="392857" cy="417778"/>
              </a:xfrm>
              <a:custGeom>
                <a:avLst/>
                <a:gdLst/>
                <a:ahLst/>
                <a:cxnLst/>
                <a:rect l="l" t="t" r="r" b="b"/>
                <a:pathLst>
                  <a:path w="1419" h="1509" extrusionOk="0">
                    <a:moveTo>
                      <a:pt x="1419" y="0"/>
                    </a:moveTo>
                    <a:cubicBezTo>
                      <a:pt x="1329" y="143"/>
                      <a:pt x="1294" y="322"/>
                      <a:pt x="1213" y="473"/>
                    </a:cubicBezTo>
                    <a:cubicBezTo>
                      <a:pt x="1178" y="536"/>
                      <a:pt x="1142" y="589"/>
                      <a:pt x="1098" y="643"/>
                    </a:cubicBezTo>
                    <a:cubicBezTo>
                      <a:pt x="803" y="1009"/>
                      <a:pt x="428" y="1294"/>
                      <a:pt x="0" y="1472"/>
                    </a:cubicBezTo>
                    <a:cubicBezTo>
                      <a:pt x="6" y="1472"/>
                      <a:pt x="16" y="1476"/>
                      <a:pt x="27" y="1476"/>
                    </a:cubicBezTo>
                    <a:cubicBezTo>
                      <a:pt x="33" y="1476"/>
                      <a:pt x="39" y="1475"/>
                      <a:pt x="45" y="1472"/>
                    </a:cubicBezTo>
                    <a:lnTo>
                      <a:pt x="45" y="1472"/>
                    </a:lnTo>
                    <a:cubicBezTo>
                      <a:pt x="45" y="1481"/>
                      <a:pt x="36" y="1499"/>
                      <a:pt x="36" y="1508"/>
                    </a:cubicBezTo>
                    <a:cubicBezTo>
                      <a:pt x="411" y="1348"/>
                      <a:pt x="750" y="1107"/>
                      <a:pt x="1026" y="803"/>
                    </a:cubicBezTo>
                    <a:cubicBezTo>
                      <a:pt x="1098" y="732"/>
                      <a:pt x="1160" y="661"/>
                      <a:pt x="1205" y="580"/>
                    </a:cubicBezTo>
                    <a:cubicBezTo>
                      <a:pt x="1258" y="500"/>
                      <a:pt x="1294" y="411"/>
                      <a:pt x="1329" y="331"/>
                    </a:cubicBezTo>
                    <a:cubicBezTo>
                      <a:pt x="1365" y="223"/>
                      <a:pt x="1401" y="108"/>
                      <a:pt x="1419"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1"/>
              <p:cNvSpPr/>
              <p:nvPr/>
            </p:nvSpPr>
            <p:spPr>
              <a:xfrm>
                <a:off x="-3004414" y="3334919"/>
                <a:ext cx="373201" cy="380402"/>
              </a:xfrm>
              <a:custGeom>
                <a:avLst/>
                <a:gdLst/>
                <a:ahLst/>
                <a:cxnLst/>
                <a:rect l="l" t="t" r="r" b="b"/>
                <a:pathLst>
                  <a:path w="1348" h="1374" extrusionOk="0">
                    <a:moveTo>
                      <a:pt x="1347" y="0"/>
                    </a:moveTo>
                    <a:cubicBezTo>
                      <a:pt x="1178" y="491"/>
                      <a:pt x="812" y="901"/>
                      <a:pt x="357" y="1133"/>
                    </a:cubicBezTo>
                    <a:cubicBezTo>
                      <a:pt x="250" y="1196"/>
                      <a:pt x="134" y="1240"/>
                      <a:pt x="18" y="1258"/>
                    </a:cubicBezTo>
                    <a:cubicBezTo>
                      <a:pt x="0" y="1294"/>
                      <a:pt x="9" y="1338"/>
                      <a:pt x="18" y="1374"/>
                    </a:cubicBezTo>
                    <a:cubicBezTo>
                      <a:pt x="125" y="1338"/>
                      <a:pt x="223" y="1294"/>
                      <a:pt x="321" y="1240"/>
                    </a:cubicBezTo>
                    <a:cubicBezTo>
                      <a:pt x="402" y="1196"/>
                      <a:pt x="482" y="1142"/>
                      <a:pt x="562" y="1080"/>
                    </a:cubicBezTo>
                    <a:cubicBezTo>
                      <a:pt x="741" y="946"/>
                      <a:pt x="910" y="794"/>
                      <a:pt x="1053" y="616"/>
                    </a:cubicBezTo>
                    <a:cubicBezTo>
                      <a:pt x="1196" y="437"/>
                      <a:pt x="1303" y="223"/>
                      <a:pt x="1347"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1"/>
              <p:cNvSpPr/>
              <p:nvPr/>
            </p:nvSpPr>
            <p:spPr>
              <a:xfrm>
                <a:off x="-3048988" y="3241065"/>
                <a:ext cx="148394" cy="208197"/>
              </a:xfrm>
              <a:custGeom>
                <a:avLst/>
                <a:gdLst/>
                <a:ahLst/>
                <a:cxnLst/>
                <a:rect l="l" t="t" r="r" b="b"/>
                <a:pathLst>
                  <a:path w="536" h="752" extrusionOk="0">
                    <a:moveTo>
                      <a:pt x="536" y="0"/>
                    </a:moveTo>
                    <a:lnTo>
                      <a:pt x="536" y="0"/>
                    </a:lnTo>
                    <a:cubicBezTo>
                      <a:pt x="447" y="214"/>
                      <a:pt x="322" y="411"/>
                      <a:pt x="152" y="562"/>
                    </a:cubicBezTo>
                    <a:cubicBezTo>
                      <a:pt x="143" y="571"/>
                      <a:pt x="134" y="580"/>
                      <a:pt x="125" y="580"/>
                    </a:cubicBezTo>
                    <a:cubicBezTo>
                      <a:pt x="122" y="582"/>
                      <a:pt x="119" y="582"/>
                      <a:pt x="115" y="582"/>
                    </a:cubicBezTo>
                    <a:cubicBezTo>
                      <a:pt x="99" y="582"/>
                      <a:pt x="81" y="568"/>
                      <a:pt x="81" y="553"/>
                    </a:cubicBezTo>
                    <a:cubicBezTo>
                      <a:pt x="72" y="526"/>
                      <a:pt x="72" y="509"/>
                      <a:pt x="72" y="491"/>
                    </a:cubicBezTo>
                    <a:cubicBezTo>
                      <a:pt x="90" y="384"/>
                      <a:pt x="99" y="295"/>
                      <a:pt x="125" y="187"/>
                    </a:cubicBezTo>
                    <a:lnTo>
                      <a:pt x="125" y="187"/>
                    </a:lnTo>
                    <a:cubicBezTo>
                      <a:pt x="72" y="330"/>
                      <a:pt x="36" y="482"/>
                      <a:pt x="9" y="625"/>
                    </a:cubicBezTo>
                    <a:cubicBezTo>
                      <a:pt x="1" y="651"/>
                      <a:pt x="1" y="678"/>
                      <a:pt x="1" y="696"/>
                    </a:cubicBezTo>
                    <a:cubicBezTo>
                      <a:pt x="9" y="723"/>
                      <a:pt x="27" y="750"/>
                      <a:pt x="54" y="750"/>
                    </a:cubicBezTo>
                    <a:cubicBezTo>
                      <a:pt x="57" y="751"/>
                      <a:pt x="61" y="752"/>
                      <a:pt x="65" y="752"/>
                    </a:cubicBezTo>
                    <a:cubicBezTo>
                      <a:pt x="82" y="752"/>
                      <a:pt x="102" y="739"/>
                      <a:pt x="117" y="732"/>
                    </a:cubicBezTo>
                    <a:cubicBezTo>
                      <a:pt x="232" y="651"/>
                      <a:pt x="304" y="526"/>
                      <a:pt x="366" y="393"/>
                    </a:cubicBezTo>
                    <a:cubicBezTo>
                      <a:pt x="429" y="268"/>
                      <a:pt x="491" y="143"/>
                      <a:pt x="536"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1"/>
              <p:cNvSpPr/>
              <p:nvPr/>
            </p:nvSpPr>
            <p:spPr>
              <a:xfrm>
                <a:off x="-3224237" y="2670465"/>
                <a:ext cx="773256" cy="791259"/>
              </a:xfrm>
              <a:custGeom>
                <a:avLst/>
                <a:gdLst/>
                <a:ahLst/>
                <a:cxnLst/>
                <a:rect l="l" t="t" r="r" b="b"/>
                <a:pathLst>
                  <a:path w="2793" h="2858" extrusionOk="0">
                    <a:moveTo>
                      <a:pt x="2320" y="0"/>
                    </a:moveTo>
                    <a:cubicBezTo>
                      <a:pt x="2293" y="206"/>
                      <a:pt x="2123" y="366"/>
                      <a:pt x="1936" y="464"/>
                    </a:cubicBezTo>
                    <a:cubicBezTo>
                      <a:pt x="1749" y="553"/>
                      <a:pt x="1535" y="589"/>
                      <a:pt x="1338" y="669"/>
                    </a:cubicBezTo>
                    <a:cubicBezTo>
                      <a:pt x="1142" y="741"/>
                      <a:pt x="955" y="857"/>
                      <a:pt x="794" y="1000"/>
                    </a:cubicBezTo>
                    <a:cubicBezTo>
                      <a:pt x="687" y="1089"/>
                      <a:pt x="598" y="1196"/>
                      <a:pt x="509" y="1294"/>
                    </a:cubicBezTo>
                    <a:cubicBezTo>
                      <a:pt x="321" y="1517"/>
                      <a:pt x="143" y="1749"/>
                      <a:pt x="36" y="2017"/>
                    </a:cubicBezTo>
                    <a:cubicBezTo>
                      <a:pt x="18" y="2061"/>
                      <a:pt x="0" y="2115"/>
                      <a:pt x="18" y="2159"/>
                    </a:cubicBezTo>
                    <a:cubicBezTo>
                      <a:pt x="33" y="2190"/>
                      <a:pt x="66" y="2206"/>
                      <a:pt x="94" y="2206"/>
                    </a:cubicBezTo>
                    <a:cubicBezTo>
                      <a:pt x="116" y="2206"/>
                      <a:pt x="135" y="2196"/>
                      <a:pt x="143" y="2177"/>
                    </a:cubicBezTo>
                    <a:lnTo>
                      <a:pt x="143" y="2177"/>
                    </a:lnTo>
                    <a:cubicBezTo>
                      <a:pt x="134" y="2204"/>
                      <a:pt x="134" y="2257"/>
                      <a:pt x="152" y="2275"/>
                    </a:cubicBezTo>
                    <a:cubicBezTo>
                      <a:pt x="162" y="2290"/>
                      <a:pt x="180" y="2297"/>
                      <a:pt x="197" y="2297"/>
                    </a:cubicBezTo>
                    <a:cubicBezTo>
                      <a:pt x="211" y="2297"/>
                      <a:pt x="224" y="2292"/>
                      <a:pt x="232" y="2284"/>
                    </a:cubicBezTo>
                    <a:lnTo>
                      <a:pt x="232" y="2284"/>
                    </a:lnTo>
                    <a:cubicBezTo>
                      <a:pt x="214" y="2329"/>
                      <a:pt x="250" y="2382"/>
                      <a:pt x="295" y="2391"/>
                    </a:cubicBezTo>
                    <a:cubicBezTo>
                      <a:pt x="304" y="2393"/>
                      <a:pt x="313" y="2394"/>
                      <a:pt x="322" y="2394"/>
                    </a:cubicBezTo>
                    <a:cubicBezTo>
                      <a:pt x="364" y="2394"/>
                      <a:pt x="401" y="2378"/>
                      <a:pt x="437" y="2356"/>
                    </a:cubicBezTo>
                    <a:cubicBezTo>
                      <a:pt x="910" y="2106"/>
                      <a:pt x="1160" y="1570"/>
                      <a:pt x="1597" y="1267"/>
                    </a:cubicBezTo>
                    <a:lnTo>
                      <a:pt x="1597" y="1267"/>
                    </a:lnTo>
                    <a:cubicBezTo>
                      <a:pt x="1508" y="1419"/>
                      <a:pt x="1436" y="1588"/>
                      <a:pt x="1383" y="1758"/>
                    </a:cubicBezTo>
                    <a:cubicBezTo>
                      <a:pt x="1365" y="1811"/>
                      <a:pt x="1347" y="1856"/>
                      <a:pt x="1356" y="1909"/>
                    </a:cubicBezTo>
                    <a:cubicBezTo>
                      <a:pt x="1356" y="1963"/>
                      <a:pt x="1392" y="2008"/>
                      <a:pt x="1436" y="2025"/>
                    </a:cubicBezTo>
                    <a:cubicBezTo>
                      <a:pt x="1449" y="2030"/>
                      <a:pt x="1462" y="2033"/>
                      <a:pt x="1475" y="2033"/>
                    </a:cubicBezTo>
                    <a:cubicBezTo>
                      <a:pt x="1510" y="2033"/>
                      <a:pt x="1545" y="2018"/>
                      <a:pt x="1570" y="1999"/>
                    </a:cubicBezTo>
                    <a:cubicBezTo>
                      <a:pt x="1633" y="1963"/>
                      <a:pt x="1677" y="1909"/>
                      <a:pt x="1713" y="1856"/>
                    </a:cubicBezTo>
                    <a:cubicBezTo>
                      <a:pt x="1833" y="1693"/>
                      <a:pt x="1945" y="1530"/>
                      <a:pt x="2040" y="1352"/>
                    </a:cubicBezTo>
                    <a:lnTo>
                      <a:pt x="2040" y="1352"/>
                    </a:lnTo>
                    <a:cubicBezTo>
                      <a:pt x="1913" y="1595"/>
                      <a:pt x="1826" y="1855"/>
                      <a:pt x="1731" y="2106"/>
                    </a:cubicBezTo>
                    <a:cubicBezTo>
                      <a:pt x="1695" y="2204"/>
                      <a:pt x="1659" y="2311"/>
                      <a:pt x="1668" y="2409"/>
                    </a:cubicBezTo>
                    <a:cubicBezTo>
                      <a:pt x="1677" y="2454"/>
                      <a:pt x="1695" y="2489"/>
                      <a:pt x="1731" y="2507"/>
                    </a:cubicBezTo>
                    <a:cubicBezTo>
                      <a:pt x="1739" y="2510"/>
                      <a:pt x="1747" y="2511"/>
                      <a:pt x="1755" y="2511"/>
                    </a:cubicBezTo>
                    <a:cubicBezTo>
                      <a:pt x="1807" y="2511"/>
                      <a:pt x="1850" y="2464"/>
                      <a:pt x="1874" y="2418"/>
                    </a:cubicBezTo>
                    <a:cubicBezTo>
                      <a:pt x="1970" y="2261"/>
                      <a:pt x="2054" y="2092"/>
                      <a:pt x="2123" y="1917"/>
                    </a:cubicBezTo>
                    <a:lnTo>
                      <a:pt x="2123" y="1917"/>
                    </a:lnTo>
                    <a:cubicBezTo>
                      <a:pt x="2051" y="2136"/>
                      <a:pt x="1985" y="2362"/>
                      <a:pt x="1927" y="2579"/>
                    </a:cubicBezTo>
                    <a:cubicBezTo>
                      <a:pt x="1909" y="2650"/>
                      <a:pt x="1891" y="2721"/>
                      <a:pt x="1909" y="2793"/>
                    </a:cubicBezTo>
                    <a:cubicBezTo>
                      <a:pt x="1925" y="2824"/>
                      <a:pt x="1954" y="2848"/>
                      <a:pt x="1984" y="2848"/>
                    </a:cubicBezTo>
                    <a:cubicBezTo>
                      <a:pt x="1989" y="2848"/>
                      <a:pt x="1994" y="2847"/>
                      <a:pt x="1998" y="2846"/>
                    </a:cubicBezTo>
                    <a:cubicBezTo>
                      <a:pt x="2016" y="2837"/>
                      <a:pt x="2025" y="2828"/>
                      <a:pt x="2034" y="2819"/>
                    </a:cubicBezTo>
                    <a:cubicBezTo>
                      <a:pt x="2127" y="2701"/>
                      <a:pt x="2188" y="2566"/>
                      <a:pt x="2217" y="2423"/>
                    </a:cubicBezTo>
                    <a:lnTo>
                      <a:pt x="2217" y="2423"/>
                    </a:lnTo>
                    <a:cubicBezTo>
                      <a:pt x="2197" y="2547"/>
                      <a:pt x="2214" y="2719"/>
                      <a:pt x="2230" y="2828"/>
                    </a:cubicBezTo>
                    <a:cubicBezTo>
                      <a:pt x="2230" y="2837"/>
                      <a:pt x="2230" y="2846"/>
                      <a:pt x="2239" y="2855"/>
                    </a:cubicBezTo>
                    <a:cubicBezTo>
                      <a:pt x="2243" y="2857"/>
                      <a:pt x="2246" y="2857"/>
                      <a:pt x="2248" y="2857"/>
                    </a:cubicBezTo>
                    <a:cubicBezTo>
                      <a:pt x="2260" y="2857"/>
                      <a:pt x="2268" y="2843"/>
                      <a:pt x="2275" y="2828"/>
                    </a:cubicBezTo>
                    <a:cubicBezTo>
                      <a:pt x="2560" y="2231"/>
                      <a:pt x="2596" y="1526"/>
                      <a:pt x="2792" y="892"/>
                    </a:cubicBezTo>
                    <a:cubicBezTo>
                      <a:pt x="2694" y="571"/>
                      <a:pt x="2525" y="268"/>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1"/>
              <p:cNvSpPr/>
              <p:nvPr/>
            </p:nvSpPr>
            <p:spPr>
              <a:xfrm>
                <a:off x="-2762444" y="2890289"/>
                <a:ext cx="126246" cy="187156"/>
              </a:xfrm>
              <a:custGeom>
                <a:avLst/>
                <a:gdLst/>
                <a:ahLst/>
                <a:cxnLst/>
                <a:rect l="l" t="t" r="r" b="b"/>
                <a:pathLst>
                  <a:path w="456" h="676" extrusionOk="0">
                    <a:moveTo>
                      <a:pt x="268" y="0"/>
                    </a:moveTo>
                    <a:lnTo>
                      <a:pt x="268" y="0"/>
                    </a:lnTo>
                    <a:cubicBezTo>
                      <a:pt x="170" y="143"/>
                      <a:pt x="99" y="295"/>
                      <a:pt x="36" y="464"/>
                    </a:cubicBezTo>
                    <a:cubicBezTo>
                      <a:pt x="18" y="518"/>
                      <a:pt x="0" y="589"/>
                      <a:pt x="27" y="643"/>
                    </a:cubicBezTo>
                    <a:cubicBezTo>
                      <a:pt x="36" y="652"/>
                      <a:pt x="45" y="661"/>
                      <a:pt x="54" y="669"/>
                    </a:cubicBezTo>
                    <a:cubicBezTo>
                      <a:pt x="60" y="674"/>
                      <a:pt x="67" y="675"/>
                      <a:pt x="74" y="675"/>
                    </a:cubicBezTo>
                    <a:cubicBezTo>
                      <a:pt x="97" y="675"/>
                      <a:pt x="123" y="656"/>
                      <a:pt x="143" y="643"/>
                    </a:cubicBezTo>
                    <a:cubicBezTo>
                      <a:pt x="295" y="491"/>
                      <a:pt x="375" y="286"/>
                      <a:pt x="455" y="81"/>
                    </a:cubicBezTo>
                    <a:lnTo>
                      <a:pt x="455" y="81"/>
                    </a:lnTo>
                    <a:cubicBezTo>
                      <a:pt x="384" y="214"/>
                      <a:pt x="268" y="384"/>
                      <a:pt x="179" y="500"/>
                    </a:cubicBezTo>
                    <a:cubicBezTo>
                      <a:pt x="161" y="527"/>
                      <a:pt x="134" y="545"/>
                      <a:pt x="107" y="545"/>
                    </a:cubicBezTo>
                    <a:cubicBezTo>
                      <a:pt x="81" y="545"/>
                      <a:pt x="63" y="518"/>
                      <a:pt x="63" y="491"/>
                    </a:cubicBezTo>
                    <a:cubicBezTo>
                      <a:pt x="63" y="473"/>
                      <a:pt x="63" y="446"/>
                      <a:pt x="72" y="420"/>
                    </a:cubicBezTo>
                    <a:cubicBezTo>
                      <a:pt x="125" y="286"/>
                      <a:pt x="197" y="125"/>
                      <a:pt x="268"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41"/>
              <p:cNvSpPr/>
              <p:nvPr/>
            </p:nvSpPr>
            <p:spPr>
              <a:xfrm>
                <a:off x="-2629000" y="2880322"/>
                <a:ext cx="103821" cy="223701"/>
              </a:xfrm>
              <a:custGeom>
                <a:avLst/>
                <a:gdLst/>
                <a:ahLst/>
                <a:cxnLst/>
                <a:rect l="l" t="t" r="r" b="b"/>
                <a:pathLst>
                  <a:path w="375" h="808" extrusionOk="0">
                    <a:moveTo>
                      <a:pt x="152" y="143"/>
                    </a:moveTo>
                    <a:cubicBezTo>
                      <a:pt x="146" y="160"/>
                      <a:pt x="141" y="176"/>
                      <a:pt x="137" y="192"/>
                    </a:cubicBezTo>
                    <a:lnTo>
                      <a:pt x="137" y="192"/>
                    </a:lnTo>
                    <a:cubicBezTo>
                      <a:pt x="142" y="176"/>
                      <a:pt x="147" y="160"/>
                      <a:pt x="152" y="143"/>
                    </a:cubicBezTo>
                    <a:close/>
                    <a:moveTo>
                      <a:pt x="375" y="1"/>
                    </a:moveTo>
                    <a:lnTo>
                      <a:pt x="375" y="1"/>
                    </a:lnTo>
                    <a:cubicBezTo>
                      <a:pt x="339" y="81"/>
                      <a:pt x="339" y="233"/>
                      <a:pt x="321" y="322"/>
                    </a:cubicBezTo>
                    <a:cubicBezTo>
                      <a:pt x="295" y="411"/>
                      <a:pt x="259" y="500"/>
                      <a:pt x="196" y="572"/>
                    </a:cubicBezTo>
                    <a:cubicBezTo>
                      <a:pt x="187" y="581"/>
                      <a:pt x="170" y="589"/>
                      <a:pt x="152" y="589"/>
                    </a:cubicBezTo>
                    <a:cubicBezTo>
                      <a:pt x="125" y="589"/>
                      <a:pt x="116" y="563"/>
                      <a:pt x="107" y="545"/>
                    </a:cubicBezTo>
                    <a:cubicBezTo>
                      <a:pt x="98" y="500"/>
                      <a:pt x="98" y="465"/>
                      <a:pt x="98" y="429"/>
                    </a:cubicBezTo>
                    <a:cubicBezTo>
                      <a:pt x="113" y="340"/>
                      <a:pt x="116" y="269"/>
                      <a:pt x="137" y="192"/>
                    </a:cubicBezTo>
                    <a:lnTo>
                      <a:pt x="137" y="192"/>
                    </a:lnTo>
                    <a:cubicBezTo>
                      <a:pt x="112" y="265"/>
                      <a:pt x="85" y="338"/>
                      <a:pt x="63" y="411"/>
                    </a:cubicBezTo>
                    <a:cubicBezTo>
                      <a:pt x="36" y="509"/>
                      <a:pt x="0" y="616"/>
                      <a:pt x="9" y="723"/>
                    </a:cubicBezTo>
                    <a:cubicBezTo>
                      <a:pt x="9" y="759"/>
                      <a:pt x="18" y="795"/>
                      <a:pt x="54" y="804"/>
                    </a:cubicBezTo>
                    <a:cubicBezTo>
                      <a:pt x="59" y="806"/>
                      <a:pt x="64" y="807"/>
                      <a:pt x="69" y="807"/>
                    </a:cubicBezTo>
                    <a:cubicBezTo>
                      <a:pt x="82" y="807"/>
                      <a:pt x="95" y="801"/>
                      <a:pt x="107" y="795"/>
                    </a:cubicBezTo>
                    <a:cubicBezTo>
                      <a:pt x="205" y="741"/>
                      <a:pt x="250" y="625"/>
                      <a:pt x="286" y="518"/>
                    </a:cubicBezTo>
                    <a:cubicBezTo>
                      <a:pt x="330" y="349"/>
                      <a:pt x="366" y="179"/>
                      <a:pt x="375"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41"/>
              <p:cNvSpPr/>
              <p:nvPr/>
            </p:nvSpPr>
            <p:spPr>
              <a:xfrm>
                <a:off x="-2606575" y="2722237"/>
                <a:ext cx="64230" cy="154210"/>
              </a:xfrm>
              <a:custGeom>
                <a:avLst/>
                <a:gdLst/>
                <a:ahLst/>
                <a:cxnLst/>
                <a:rect l="l" t="t" r="r" b="b"/>
                <a:pathLst>
                  <a:path w="232" h="557" extrusionOk="0">
                    <a:moveTo>
                      <a:pt x="98" y="1"/>
                    </a:moveTo>
                    <a:cubicBezTo>
                      <a:pt x="95" y="9"/>
                      <a:pt x="92" y="18"/>
                      <a:pt x="90" y="27"/>
                    </a:cubicBezTo>
                    <a:lnTo>
                      <a:pt x="90" y="27"/>
                    </a:lnTo>
                    <a:cubicBezTo>
                      <a:pt x="92" y="18"/>
                      <a:pt x="95" y="9"/>
                      <a:pt x="98" y="1"/>
                    </a:cubicBezTo>
                    <a:close/>
                    <a:moveTo>
                      <a:pt x="90" y="27"/>
                    </a:moveTo>
                    <a:lnTo>
                      <a:pt x="90" y="27"/>
                    </a:lnTo>
                    <a:cubicBezTo>
                      <a:pt x="47" y="170"/>
                      <a:pt x="0" y="313"/>
                      <a:pt x="17" y="456"/>
                    </a:cubicBezTo>
                    <a:cubicBezTo>
                      <a:pt x="17" y="500"/>
                      <a:pt x="26" y="536"/>
                      <a:pt x="62" y="554"/>
                    </a:cubicBezTo>
                    <a:cubicBezTo>
                      <a:pt x="67" y="555"/>
                      <a:pt x="72" y="556"/>
                      <a:pt x="77" y="556"/>
                    </a:cubicBezTo>
                    <a:cubicBezTo>
                      <a:pt x="101" y="556"/>
                      <a:pt x="128" y="542"/>
                      <a:pt x="142" y="527"/>
                    </a:cubicBezTo>
                    <a:cubicBezTo>
                      <a:pt x="169" y="500"/>
                      <a:pt x="178" y="465"/>
                      <a:pt x="178" y="438"/>
                    </a:cubicBezTo>
                    <a:cubicBezTo>
                      <a:pt x="205" y="322"/>
                      <a:pt x="222" y="215"/>
                      <a:pt x="231" y="99"/>
                    </a:cubicBezTo>
                    <a:lnTo>
                      <a:pt x="231" y="99"/>
                    </a:lnTo>
                    <a:cubicBezTo>
                      <a:pt x="205" y="188"/>
                      <a:pt x="196" y="197"/>
                      <a:pt x="169" y="286"/>
                    </a:cubicBezTo>
                    <a:cubicBezTo>
                      <a:pt x="160" y="322"/>
                      <a:pt x="151" y="358"/>
                      <a:pt x="133" y="384"/>
                    </a:cubicBezTo>
                    <a:cubicBezTo>
                      <a:pt x="124" y="402"/>
                      <a:pt x="115" y="411"/>
                      <a:pt x="106" y="411"/>
                    </a:cubicBezTo>
                    <a:cubicBezTo>
                      <a:pt x="80" y="411"/>
                      <a:pt x="71" y="375"/>
                      <a:pt x="71" y="349"/>
                    </a:cubicBezTo>
                    <a:cubicBezTo>
                      <a:pt x="71" y="242"/>
                      <a:pt x="63" y="128"/>
                      <a:pt x="90" y="27"/>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1"/>
              <p:cNvSpPr/>
              <p:nvPr/>
            </p:nvSpPr>
            <p:spPr>
              <a:xfrm>
                <a:off x="-2807017" y="2818583"/>
                <a:ext cx="123754" cy="114065"/>
              </a:xfrm>
              <a:custGeom>
                <a:avLst/>
                <a:gdLst/>
                <a:ahLst/>
                <a:cxnLst/>
                <a:rect l="l" t="t" r="r" b="b"/>
                <a:pathLst>
                  <a:path w="447" h="412" extrusionOk="0">
                    <a:moveTo>
                      <a:pt x="367" y="1"/>
                    </a:moveTo>
                    <a:lnTo>
                      <a:pt x="367" y="1"/>
                    </a:lnTo>
                    <a:cubicBezTo>
                      <a:pt x="260" y="72"/>
                      <a:pt x="144" y="143"/>
                      <a:pt x="54" y="242"/>
                    </a:cubicBezTo>
                    <a:cubicBezTo>
                      <a:pt x="36" y="268"/>
                      <a:pt x="19" y="286"/>
                      <a:pt x="10" y="313"/>
                    </a:cubicBezTo>
                    <a:cubicBezTo>
                      <a:pt x="1" y="349"/>
                      <a:pt x="10" y="375"/>
                      <a:pt x="36" y="393"/>
                    </a:cubicBezTo>
                    <a:cubicBezTo>
                      <a:pt x="45" y="402"/>
                      <a:pt x="72" y="411"/>
                      <a:pt x="90" y="411"/>
                    </a:cubicBezTo>
                    <a:cubicBezTo>
                      <a:pt x="161" y="411"/>
                      <a:pt x="233" y="349"/>
                      <a:pt x="277" y="295"/>
                    </a:cubicBezTo>
                    <a:cubicBezTo>
                      <a:pt x="340" y="224"/>
                      <a:pt x="393" y="152"/>
                      <a:pt x="447" y="81"/>
                    </a:cubicBezTo>
                    <a:lnTo>
                      <a:pt x="447" y="81"/>
                    </a:lnTo>
                    <a:cubicBezTo>
                      <a:pt x="375" y="161"/>
                      <a:pt x="277" y="277"/>
                      <a:pt x="188" y="331"/>
                    </a:cubicBezTo>
                    <a:cubicBezTo>
                      <a:pt x="179" y="340"/>
                      <a:pt x="170" y="349"/>
                      <a:pt x="152" y="349"/>
                    </a:cubicBezTo>
                    <a:cubicBezTo>
                      <a:pt x="135" y="340"/>
                      <a:pt x="126" y="322"/>
                      <a:pt x="126" y="304"/>
                    </a:cubicBezTo>
                    <a:cubicBezTo>
                      <a:pt x="126" y="286"/>
                      <a:pt x="144" y="268"/>
                      <a:pt x="152" y="250"/>
                    </a:cubicBezTo>
                    <a:cubicBezTo>
                      <a:pt x="215" y="170"/>
                      <a:pt x="304" y="81"/>
                      <a:pt x="367"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41"/>
              <p:cNvSpPr/>
              <p:nvPr/>
            </p:nvSpPr>
            <p:spPr>
              <a:xfrm>
                <a:off x="-3162498" y="2947044"/>
                <a:ext cx="370709" cy="378187"/>
              </a:xfrm>
              <a:custGeom>
                <a:avLst/>
                <a:gdLst/>
                <a:ahLst/>
                <a:cxnLst/>
                <a:rect l="l" t="t" r="r" b="b"/>
                <a:pathLst>
                  <a:path w="1339" h="1366" extrusionOk="0">
                    <a:moveTo>
                      <a:pt x="1338" y="1"/>
                    </a:moveTo>
                    <a:cubicBezTo>
                      <a:pt x="1089" y="134"/>
                      <a:pt x="883" y="340"/>
                      <a:pt x="705" y="554"/>
                    </a:cubicBezTo>
                    <a:cubicBezTo>
                      <a:pt x="527" y="768"/>
                      <a:pt x="357" y="1000"/>
                      <a:pt x="152" y="1187"/>
                    </a:cubicBezTo>
                    <a:cubicBezTo>
                      <a:pt x="107" y="1223"/>
                      <a:pt x="54" y="1267"/>
                      <a:pt x="9" y="1294"/>
                    </a:cubicBezTo>
                    <a:cubicBezTo>
                      <a:pt x="0" y="1321"/>
                      <a:pt x="9" y="1348"/>
                      <a:pt x="27" y="1365"/>
                    </a:cubicBezTo>
                    <a:cubicBezTo>
                      <a:pt x="241" y="1214"/>
                      <a:pt x="428" y="1026"/>
                      <a:pt x="571" y="812"/>
                    </a:cubicBezTo>
                    <a:cubicBezTo>
                      <a:pt x="634" y="732"/>
                      <a:pt x="678" y="643"/>
                      <a:pt x="741" y="563"/>
                    </a:cubicBezTo>
                    <a:cubicBezTo>
                      <a:pt x="901" y="348"/>
                      <a:pt x="1115" y="161"/>
                      <a:pt x="1338"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41"/>
              <p:cNvSpPr/>
              <p:nvPr/>
            </p:nvSpPr>
            <p:spPr>
              <a:xfrm>
                <a:off x="-3212055" y="2954519"/>
                <a:ext cx="291805" cy="326692"/>
              </a:xfrm>
              <a:custGeom>
                <a:avLst/>
                <a:gdLst/>
                <a:ahLst/>
                <a:cxnLst/>
                <a:rect l="l" t="t" r="r" b="b"/>
                <a:pathLst>
                  <a:path w="1054" h="1180" extrusionOk="0">
                    <a:moveTo>
                      <a:pt x="1053" y="0"/>
                    </a:moveTo>
                    <a:cubicBezTo>
                      <a:pt x="804" y="188"/>
                      <a:pt x="572" y="420"/>
                      <a:pt x="393" y="678"/>
                    </a:cubicBezTo>
                    <a:cubicBezTo>
                      <a:pt x="322" y="794"/>
                      <a:pt x="251" y="910"/>
                      <a:pt x="161" y="1017"/>
                    </a:cubicBezTo>
                    <a:cubicBezTo>
                      <a:pt x="117" y="1071"/>
                      <a:pt x="63" y="1124"/>
                      <a:pt x="1" y="1160"/>
                    </a:cubicBezTo>
                    <a:cubicBezTo>
                      <a:pt x="17" y="1172"/>
                      <a:pt x="36" y="1179"/>
                      <a:pt x="53" y="1179"/>
                    </a:cubicBezTo>
                    <a:cubicBezTo>
                      <a:pt x="72" y="1179"/>
                      <a:pt x="89" y="1170"/>
                      <a:pt x="99" y="1151"/>
                    </a:cubicBezTo>
                    <a:cubicBezTo>
                      <a:pt x="99" y="1151"/>
                      <a:pt x="99" y="1160"/>
                      <a:pt x="99" y="1169"/>
                    </a:cubicBezTo>
                    <a:cubicBezTo>
                      <a:pt x="500" y="866"/>
                      <a:pt x="652" y="313"/>
                      <a:pt x="1053"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41"/>
              <p:cNvSpPr/>
              <p:nvPr/>
            </p:nvSpPr>
            <p:spPr>
              <a:xfrm>
                <a:off x="-2619310" y="3117587"/>
                <a:ext cx="66999" cy="343580"/>
              </a:xfrm>
              <a:custGeom>
                <a:avLst/>
                <a:gdLst/>
                <a:ahLst/>
                <a:cxnLst/>
                <a:rect l="l" t="t" r="r" b="b"/>
                <a:pathLst>
                  <a:path w="242" h="1241" extrusionOk="0">
                    <a:moveTo>
                      <a:pt x="242" y="0"/>
                    </a:moveTo>
                    <a:lnTo>
                      <a:pt x="1" y="919"/>
                    </a:lnTo>
                    <a:cubicBezTo>
                      <a:pt x="17" y="878"/>
                      <a:pt x="26" y="837"/>
                      <a:pt x="34" y="797"/>
                    </a:cubicBezTo>
                    <a:lnTo>
                      <a:pt x="34" y="797"/>
                    </a:lnTo>
                    <a:cubicBezTo>
                      <a:pt x="11" y="921"/>
                      <a:pt x="28" y="1101"/>
                      <a:pt x="45" y="1213"/>
                    </a:cubicBezTo>
                    <a:cubicBezTo>
                      <a:pt x="45" y="1222"/>
                      <a:pt x="45" y="1231"/>
                      <a:pt x="54" y="1240"/>
                    </a:cubicBezTo>
                    <a:cubicBezTo>
                      <a:pt x="45" y="1151"/>
                      <a:pt x="45" y="1062"/>
                      <a:pt x="54" y="972"/>
                    </a:cubicBezTo>
                    <a:cubicBezTo>
                      <a:pt x="72" y="848"/>
                      <a:pt x="108" y="714"/>
                      <a:pt x="135" y="589"/>
                    </a:cubicBezTo>
                    <a:cubicBezTo>
                      <a:pt x="188" y="393"/>
                      <a:pt x="224" y="196"/>
                      <a:pt x="242"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41"/>
              <p:cNvSpPr/>
              <p:nvPr/>
            </p:nvSpPr>
            <p:spPr>
              <a:xfrm>
                <a:off x="-2802034" y="2529546"/>
                <a:ext cx="400332" cy="385662"/>
              </a:xfrm>
              <a:custGeom>
                <a:avLst/>
                <a:gdLst/>
                <a:ahLst/>
                <a:cxnLst/>
                <a:rect l="l" t="t" r="r" b="b"/>
                <a:pathLst>
                  <a:path w="1446" h="1393" extrusionOk="0">
                    <a:moveTo>
                      <a:pt x="1027" y="1"/>
                    </a:moveTo>
                    <a:cubicBezTo>
                      <a:pt x="1053" y="63"/>
                      <a:pt x="1071" y="126"/>
                      <a:pt x="1071" y="188"/>
                    </a:cubicBezTo>
                    <a:cubicBezTo>
                      <a:pt x="1098" y="429"/>
                      <a:pt x="973" y="670"/>
                      <a:pt x="759" y="786"/>
                    </a:cubicBezTo>
                    <a:cubicBezTo>
                      <a:pt x="607" y="866"/>
                      <a:pt x="438" y="875"/>
                      <a:pt x="277" y="938"/>
                    </a:cubicBezTo>
                    <a:cubicBezTo>
                      <a:pt x="179" y="982"/>
                      <a:pt x="81" y="1054"/>
                      <a:pt x="1" y="1134"/>
                    </a:cubicBezTo>
                    <a:cubicBezTo>
                      <a:pt x="175" y="1082"/>
                      <a:pt x="354" y="1045"/>
                      <a:pt x="534" y="1045"/>
                    </a:cubicBezTo>
                    <a:cubicBezTo>
                      <a:pt x="603" y="1045"/>
                      <a:pt x="672" y="1050"/>
                      <a:pt x="741" y="1062"/>
                    </a:cubicBezTo>
                    <a:cubicBezTo>
                      <a:pt x="946" y="1098"/>
                      <a:pt x="1151" y="1214"/>
                      <a:pt x="1267" y="1393"/>
                    </a:cubicBezTo>
                    <a:cubicBezTo>
                      <a:pt x="1392" y="1196"/>
                      <a:pt x="1446" y="964"/>
                      <a:pt x="1428" y="741"/>
                    </a:cubicBezTo>
                    <a:cubicBezTo>
                      <a:pt x="1401" y="509"/>
                      <a:pt x="1312" y="295"/>
                      <a:pt x="1160" y="117"/>
                    </a:cubicBezTo>
                    <a:cubicBezTo>
                      <a:pt x="1116" y="72"/>
                      <a:pt x="1071" y="37"/>
                      <a:pt x="1027"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5" name="Google Shape;3645;p41"/>
            <p:cNvGrpSpPr/>
            <p:nvPr/>
          </p:nvGrpSpPr>
          <p:grpSpPr>
            <a:xfrm>
              <a:off x="-3684416" y="1325538"/>
              <a:ext cx="7084303" cy="2508904"/>
              <a:chOff x="2379900" y="2093818"/>
              <a:chExt cx="1153589" cy="408543"/>
            </a:xfrm>
          </p:grpSpPr>
          <p:sp>
            <p:nvSpPr>
              <p:cNvPr id="3646" name="Google Shape;3646;p41"/>
              <p:cNvSpPr/>
              <p:nvPr/>
            </p:nvSpPr>
            <p:spPr>
              <a:xfrm>
                <a:off x="2379900" y="2093818"/>
                <a:ext cx="1153589" cy="408543"/>
              </a:xfrm>
              <a:custGeom>
                <a:avLst/>
                <a:gdLst/>
                <a:ahLst/>
                <a:cxnLst/>
                <a:rect l="l" t="t" r="r" b="b"/>
                <a:pathLst>
                  <a:path w="9832" h="3482" extrusionOk="0">
                    <a:moveTo>
                      <a:pt x="220" y="0"/>
                    </a:moveTo>
                    <a:cubicBezTo>
                      <a:pt x="206" y="0"/>
                      <a:pt x="193" y="1"/>
                      <a:pt x="179" y="3"/>
                    </a:cubicBezTo>
                    <a:cubicBezTo>
                      <a:pt x="125" y="12"/>
                      <a:pt x="63" y="38"/>
                      <a:pt x="27" y="92"/>
                    </a:cubicBezTo>
                    <a:cubicBezTo>
                      <a:pt x="1" y="136"/>
                      <a:pt x="18" y="217"/>
                      <a:pt x="72" y="244"/>
                    </a:cubicBezTo>
                    <a:cubicBezTo>
                      <a:pt x="90" y="288"/>
                      <a:pt x="125" y="377"/>
                      <a:pt x="170" y="395"/>
                    </a:cubicBezTo>
                    <a:cubicBezTo>
                      <a:pt x="1963" y="1189"/>
                      <a:pt x="4818" y="2625"/>
                      <a:pt x="8101" y="3179"/>
                    </a:cubicBezTo>
                    <a:cubicBezTo>
                      <a:pt x="8360" y="3223"/>
                      <a:pt x="8511" y="3348"/>
                      <a:pt x="8743" y="3482"/>
                    </a:cubicBezTo>
                    <a:cubicBezTo>
                      <a:pt x="8868" y="3446"/>
                      <a:pt x="8922" y="3411"/>
                      <a:pt x="9047" y="3375"/>
                    </a:cubicBezTo>
                    <a:cubicBezTo>
                      <a:pt x="9128" y="3351"/>
                      <a:pt x="9208" y="3346"/>
                      <a:pt x="9284" y="3346"/>
                    </a:cubicBezTo>
                    <a:cubicBezTo>
                      <a:pt x="9331" y="3346"/>
                      <a:pt x="9377" y="3348"/>
                      <a:pt x="9422" y="3348"/>
                    </a:cubicBezTo>
                    <a:cubicBezTo>
                      <a:pt x="9573" y="3348"/>
                      <a:pt x="9711" y="3328"/>
                      <a:pt x="9832" y="3152"/>
                    </a:cubicBezTo>
                    <a:lnTo>
                      <a:pt x="9832" y="3152"/>
                    </a:lnTo>
                    <a:cubicBezTo>
                      <a:pt x="9675" y="3192"/>
                      <a:pt x="9530" y="3209"/>
                      <a:pt x="9389" y="3209"/>
                    </a:cubicBezTo>
                    <a:cubicBezTo>
                      <a:pt x="9065" y="3209"/>
                      <a:pt x="8765" y="3120"/>
                      <a:pt x="8404" y="3027"/>
                    </a:cubicBezTo>
                    <a:cubicBezTo>
                      <a:pt x="7771" y="2857"/>
                      <a:pt x="7129" y="2688"/>
                      <a:pt x="6486" y="2518"/>
                    </a:cubicBezTo>
                    <a:cubicBezTo>
                      <a:pt x="6370" y="2492"/>
                      <a:pt x="6254" y="2465"/>
                      <a:pt x="6147" y="2411"/>
                    </a:cubicBezTo>
                    <a:cubicBezTo>
                      <a:pt x="6076" y="2376"/>
                      <a:pt x="6013" y="2340"/>
                      <a:pt x="5942" y="2304"/>
                    </a:cubicBezTo>
                    <a:cubicBezTo>
                      <a:pt x="5773" y="2233"/>
                      <a:pt x="5585" y="2224"/>
                      <a:pt x="5425" y="2144"/>
                    </a:cubicBezTo>
                    <a:cubicBezTo>
                      <a:pt x="5005" y="1939"/>
                      <a:pt x="4470" y="1885"/>
                      <a:pt x="4042" y="1689"/>
                    </a:cubicBezTo>
                    <a:cubicBezTo>
                      <a:pt x="3640" y="1501"/>
                      <a:pt x="982" y="360"/>
                      <a:pt x="589" y="136"/>
                    </a:cubicBezTo>
                    <a:cubicBezTo>
                      <a:pt x="476" y="72"/>
                      <a:pt x="349" y="0"/>
                      <a:pt x="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1"/>
              <p:cNvSpPr/>
              <p:nvPr/>
            </p:nvSpPr>
            <p:spPr>
              <a:xfrm>
                <a:off x="2379900" y="2098276"/>
                <a:ext cx="1153589" cy="404085"/>
              </a:xfrm>
              <a:custGeom>
                <a:avLst/>
                <a:gdLst/>
                <a:ahLst/>
                <a:cxnLst/>
                <a:rect l="l" t="t" r="r" b="b"/>
                <a:pathLst>
                  <a:path w="9832" h="3444" extrusionOk="0">
                    <a:moveTo>
                      <a:pt x="81" y="0"/>
                    </a:moveTo>
                    <a:cubicBezTo>
                      <a:pt x="54" y="18"/>
                      <a:pt x="45" y="27"/>
                      <a:pt x="27" y="54"/>
                    </a:cubicBezTo>
                    <a:cubicBezTo>
                      <a:pt x="1" y="98"/>
                      <a:pt x="18" y="179"/>
                      <a:pt x="72" y="206"/>
                    </a:cubicBezTo>
                    <a:cubicBezTo>
                      <a:pt x="90" y="250"/>
                      <a:pt x="125" y="339"/>
                      <a:pt x="170" y="357"/>
                    </a:cubicBezTo>
                    <a:cubicBezTo>
                      <a:pt x="1963" y="1151"/>
                      <a:pt x="4818" y="2587"/>
                      <a:pt x="8101" y="3141"/>
                    </a:cubicBezTo>
                    <a:cubicBezTo>
                      <a:pt x="8360" y="3185"/>
                      <a:pt x="8511" y="3310"/>
                      <a:pt x="8743" y="3444"/>
                    </a:cubicBezTo>
                    <a:cubicBezTo>
                      <a:pt x="8868" y="3408"/>
                      <a:pt x="8922" y="3373"/>
                      <a:pt x="9047" y="3337"/>
                    </a:cubicBezTo>
                    <a:cubicBezTo>
                      <a:pt x="9128" y="3313"/>
                      <a:pt x="9208" y="3308"/>
                      <a:pt x="9284" y="3308"/>
                    </a:cubicBezTo>
                    <a:cubicBezTo>
                      <a:pt x="9331" y="3308"/>
                      <a:pt x="9377" y="3310"/>
                      <a:pt x="9422" y="3310"/>
                    </a:cubicBezTo>
                    <a:cubicBezTo>
                      <a:pt x="9573" y="3310"/>
                      <a:pt x="9711" y="3290"/>
                      <a:pt x="9832" y="3114"/>
                    </a:cubicBezTo>
                    <a:lnTo>
                      <a:pt x="9832" y="3114"/>
                    </a:lnTo>
                    <a:cubicBezTo>
                      <a:pt x="9678" y="3156"/>
                      <a:pt x="9540" y="3170"/>
                      <a:pt x="9406" y="3170"/>
                    </a:cubicBezTo>
                    <a:cubicBezTo>
                      <a:pt x="9369" y="3170"/>
                      <a:pt x="9333" y="3169"/>
                      <a:pt x="9296" y="3167"/>
                    </a:cubicBezTo>
                    <a:cubicBezTo>
                      <a:pt x="9179" y="3186"/>
                      <a:pt x="9064" y="3198"/>
                      <a:pt x="8950" y="3198"/>
                    </a:cubicBezTo>
                    <a:cubicBezTo>
                      <a:pt x="8847" y="3198"/>
                      <a:pt x="8746" y="3188"/>
                      <a:pt x="8645" y="3167"/>
                    </a:cubicBezTo>
                    <a:cubicBezTo>
                      <a:pt x="8422" y="3132"/>
                      <a:pt x="8217" y="3051"/>
                      <a:pt x="8003" y="2980"/>
                    </a:cubicBezTo>
                    <a:cubicBezTo>
                      <a:pt x="7468" y="2810"/>
                      <a:pt x="6905" y="2730"/>
                      <a:pt x="6361" y="2596"/>
                    </a:cubicBezTo>
                    <a:cubicBezTo>
                      <a:pt x="5799" y="2463"/>
                      <a:pt x="5246" y="2275"/>
                      <a:pt x="4702" y="2070"/>
                    </a:cubicBezTo>
                    <a:cubicBezTo>
                      <a:pt x="3114" y="1481"/>
                      <a:pt x="1571" y="794"/>
                      <a:pt x="81" y="0"/>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48" name="Google Shape;3648;p41"/>
          <p:cNvGrpSpPr/>
          <p:nvPr/>
        </p:nvGrpSpPr>
        <p:grpSpPr>
          <a:xfrm>
            <a:off x="3025663" y="981708"/>
            <a:ext cx="840467" cy="822335"/>
            <a:chOff x="4118763" y="209958"/>
            <a:chExt cx="840467" cy="822335"/>
          </a:xfrm>
        </p:grpSpPr>
        <p:sp>
          <p:nvSpPr>
            <p:cNvPr id="3649" name="Google Shape;3649;p41"/>
            <p:cNvSpPr/>
            <p:nvPr/>
          </p:nvSpPr>
          <p:spPr>
            <a:xfrm>
              <a:off x="4118763" y="209958"/>
              <a:ext cx="840467" cy="822335"/>
            </a:xfrm>
            <a:custGeom>
              <a:avLst/>
              <a:gdLst/>
              <a:ahLst/>
              <a:cxnLst/>
              <a:rect l="l" t="t" r="r" b="b"/>
              <a:pathLst>
                <a:path w="3186" h="3117" extrusionOk="0">
                  <a:moveTo>
                    <a:pt x="1586" y="0"/>
                  </a:moveTo>
                  <a:cubicBezTo>
                    <a:pt x="758" y="0"/>
                    <a:pt x="71" y="657"/>
                    <a:pt x="36" y="1491"/>
                  </a:cubicBezTo>
                  <a:cubicBezTo>
                    <a:pt x="1" y="2357"/>
                    <a:pt x="670" y="3079"/>
                    <a:pt x="1526" y="3115"/>
                  </a:cubicBezTo>
                  <a:cubicBezTo>
                    <a:pt x="1548" y="3116"/>
                    <a:pt x="1570" y="3116"/>
                    <a:pt x="1592" y="3116"/>
                  </a:cubicBezTo>
                  <a:cubicBezTo>
                    <a:pt x="2428" y="3116"/>
                    <a:pt x="3115" y="2459"/>
                    <a:pt x="3150" y="1616"/>
                  </a:cubicBezTo>
                  <a:cubicBezTo>
                    <a:pt x="3186" y="760"/>
                    <a:pt x="2516" y="37"/>
                    <a:pt x="1651" y="1"/>
                  </a:cubicBezTo>
                  <a:cubicBezTo>
                    <a:pt x="1629" y="1"/>
                    <a:pt x="1607" y="0"/>
                    <a:pt x="1586"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41"/>
            <p:cNvSpPr/>
            <p:nvPr/>
          </p:nvSpPr>
          <p:spPr>
            <a:xfrm>
              <a:off x="4238790" y="327617"/>
              <a:ext cx="600409" cy="586741"/>
            </a:xfrm>
            <a:custGeom>
              <a:avLst/>
              <a:gdLst/>
              <a:ahLst/>
              <a:cxnLst/>
              <a:rect l="l" t="t" r="r" b="b"/>
              <a:pathLst>
                <a:path w="2276" h="2224" extrusionOk="0">
                  <a:moveTo>
                    <a:pt x="1130" y="0"/>
                  </a:moveTo>
                  <a:cubicBezTo>
                    <a:pt x="545" y="0"/>
                    <a:pt x="54" y="473"/>
                    <a:pt x="27" y="1063"/>
                  </a:cubicBezTo>
                  <a:cubicBezTo>
                    <a:pt x="1" y="1679"/>
                    <a:pt x="482" y="2196"/>
                    <a:pt x="1089" y="2223"/>
                  </a:cubicBezTo>
                  <a:cubicBezTo>
                    <a:pt x="1100" y="2223"/>
                    <a:pt x="1112" y="2223"/>
                    <a:pt x="1123" y="2223"/>
                  </a:cubicBezTo>
                  <a:cubicBezTo>
                    <a:pt x="1723" y="2223"/>
                    <a:pt x="2223" y="1757"/>
                    <a:pt x="2249" y="1152"/>
                  </a:cubicBezTo>
                  <a:cubicBezTo>
                    <a:pt x="2276" y="546"/>
                    <a:pt x="1794" y="28"/>
                    <a:pt x="1178" y="2"/>
                  </a:cubicBezTo>
                  <a:cubicBezTo>
                    <a:pt x="1162" y="1"/>
                    <a:pt x="1146" y="0"/>
                    <a:pt x="1130"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41"/>
            <p:cNvSpPr/>
            <p:nvPr/>
          </p:nvSpPr>
          <p:spPr>
            <a:xfrm>
              <a:off x="4394166" y="478516"/>
              <a:ext cx="289652" cy="285192"/>
            </a:xfrm>
            <a:custGeom>
              <a:avLst/>
              <a:gdLst/>
              <a:ahLst/>
              <a:cxnLst/>
              <a:rect l="l" t="t" r="r" b="b"/>
              <a:pathLst>
                <a:path w="1098" h="1081" extrusionOk="0">
                  <a:moveTo>
                    <a:pt x="554" y="0"/>
                  </a:moveTo>
                  <a:cubicBezTo>
                    <a:pt x="267" y="0"/>
                    <a:pt x="18" y="220"/>
                    <a:pt x="9" y="518"/>
                  </a:cubicBezTo>
                  <a:cubicBezTo>
                    <a:pt x="1" y="812"/>
                    <a:pt x="232" y="1062"/>
                    <a:pt x="527" y="1080"/>
                  </a:cubicBezTo>
                  <a:cubicBezTo>
                    <a:pt x="532" y="1080"/>
                    <a:pt x="538" y="1080"/>
                    <a:pt x="543" y="1080"/>
                  </a:cubicBezTo>
                  <a:cubicBezTo>
                    <a:pt x="830" y="1080"/>
                    <a:pt x="1071" y="851"/>
                    <a:pt x="1089" y="562"/>
                  </a:cubicBezTo>
                  <a:cubicBezTo>
                    <a:pt x="1098" y="259"/>
                    <a:pt x="866" y="9"/>
                    <a:pt x="571" y="0"/>
                  </a:cubicBezTo>
                  <a:cubicBezTo>
                    <a:pt x="566" y="0"/>
                    <a:pt x="560" y="0"/>
                    <a:pt x="554" y="0"/>
                  </a:cubicBezTo>
                  <a:close/>
                </a:path>
              </a:pathLst>
            </a:cu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99"/>
                                        </p:tgtEl>
                                        <p:attrNameLst>
                                          <p:attrName>style.visibility</p:attrName>
                                        </p:attrNameLst>
                                      </p:cBhvr>
                                      <p:to>
                                        <p:strVal val="visible"/>
                                      </p:to>
                                    </p:set>
                                    <p:anim calcmode="lin" valueType="num">
                                      <p:cBhvr>
                                        <p:cTn id="7" dur="500" fill="hold"/>
                                        <p:tgtEl>
                                          <p:spTgt spid="3599"/>
                                        </p:tgtEl>
                                        <p:attrNameLst>
                                          <p:attrName>ppt_w</p:attrName>
                                        </p:attrNameLst>
                                      </p:cBhvr>
                                      <p:tavLst>
                                        <p:tav tm="0">
                                          <p:val>
                                            <p:fltVal val="0"/>
                                          </p:val>
                                        </p:tav>
                                        <p:tav tm="100000">
                                          <p:val>
                                            <p:strVal val="#ppt_w"/>
                                          </p:val>
                                        </p:tav>
                                      </p:tavLst>
                                    </p:anim>
                                    <p:anim calcmode="lin" valueType="num">
                                      <p:cBhvr>
                                        <p:cTn id="8" dur="500" fill="hold"/>
                                        <p:tgtEl>
                                          <p:spTgt spid="3599"/>
                                        </p:tgtEl>
                                        <p:attrNameLst>
                                          <p:attrName>ppt_h</p:attrName>
                                        </p:attrNameLst>
                                      </p:cBhvr>
                                      <p:tavLst>
                                        <p:tav tm="0">
                                          <p:val>
                                            <p:fltVal val="0"/>
                                          </p:val>
                                        </p:tav>
                                        <p:tav tm="100000">
                                          <p:val>
                                            <p:strVal val="#ppt_h"/>
                                          </p:val>
                                        </p:tav>
                                      </p:tavLst>
                                    </p:anim>
                                    <p:animEffect transition="in" filter="fade">
                                      <p:cBhvr>
                                        <p:cTn id="9" dur="500"/>
                                        <p:tgtEl>
                                          <p:spTgt spid="359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00"/>
                                        </p:tgtEl>
                                        <p:attrNameLst>
                                          <p:attrName>style.visibility</p:attrName>
                                        </p:attrNameLst>
                                      </p:cBhvr>
                                      <p:to>
                                        <p:strVal val="visible"/>
                                      </p:to>
                                    </p:set>
                                    <p:anim calcmode="lin" valueType="num">
                                      <p:cBhvr>
                                        <p:cTn id="12" dur="500" fill="hold"/>
                                        <p:tgtEl>
                                          <p:spTgt spid="3600"/>
                                        </p:tgtEl>
                                        <p:attrNameLst>
                                          <p:attrName>ppt_w</p:attrName>
                                        </p:attrNameLst>
                                      </p:cBhvr>
                                      <p:tavLst>
                                        <p:tav tm="0">
                                          <p:val>
                                            <p:fltVal val="0"/>
                                          </p:val>
                                        </p:tav>
                                        <p:tav tm="100000">
                                          <p:val>
                                            <p:strVal val="#ppt_w"/>
                                          </p:val>
                                        </p:tav>
                                      </p:tavLst>
                                    </p:anim>
                                    <p:anim calcmode="lin" valueType="num">
                                      <p:cBhvr>
                                        <p:cTn id="13" dur="500" fill="hold"/>
                                        <p:tgtEl>
                                          <p:spTgt spid="3600"/>
                                        </p:tgtEl>
                                        <p:attrNameLst>
                                          <p:attrName>ppt_h</p:attrName>
                                        </p:attrNameLst>
                                      </p:cBhvr>
                                      <p:tavLst>
                                        <p:tav tm="0">
                                          <p:val>
                                            <p:fltVal val="0"/>
                                          </p:val>
                                        </p:tav>
                                        <p:tav tm="100000">
                                          <p:val>
                                            <p:strVal val="#ppt_h"/>
                                          </p:val>
                                        </p:tav>
                                      </p:tavLst>
                                    </p:anim>
                                    <p:animEffect transition="in" filter="fade">
                                      <p:cBhvr>
                                        <p:cTn id="14" dur="500"/>
                                        <p:tgtEl>
                                          <p:spTgt spid="3600"/>
                                        </p:tgtEl>
                                      </p:cBhvr>
                                    </p:animEffect>
                                  </p:childTnLst>
                                </p:cTn>
                              </p:par>
                              <p:par>
                                <p:cTn id="15" presetID="53" presetClass="entr" presetSubtype="16" fill="hold" nodeType="withEffect">
                                  <p:stCondLst>
                                    <p:cond delay="0"/>
                                  </p:stCondLst>
                                  <p:childTnLst>
                                    <p:set>
                                      <p:cBhvr>
                                        <p:cTn id="16" dur="1" fill="hold">
                                          <p:stCondLst>
                                            <p:cond delay="0"/>
                                          </p:stCondLst>
                                        </p:cTn>
                                        <p:tgtEl>
                                          <p:spTgt spid="3602"/>
                                        </p:tgtEl>
                                        <p:attrNameLst>
                                          <p:attrName>style.visibility</p:attrName>
                                        </p:attrNameLst>
                                      </p:cBhvr>
                                      <p:to>
                                        <p:strVal val="visible"/>
                                      </p:to>
                                    </p:set>
                                    <p:anim calcmode="lin" valueType="num">
                                      <p:cBhvr>
                                        <p:cTn id="17" dur="500" fill="hold"/>
                                        <p:tgtEl>
                                          <p:spTgt spid="3602"/>
                                        </p:tgtEl>
                                        <p:attrNameLst>
                                          <p:attrName>ppt_w</p:attrName>
                                        </p:attrNameLst>
                                      </p:cBhvr>
                                      <p:tavLst>
                                        <p:tav tm="0">
                                          <p:val>
                                            <p:fltVal val="0"/>
                                          </p:val>
                                        </p:tav>
                                        <p:tav tm="100000">
                                          <p:val>
                                            <p:strVal val="#ppt_w"/>
                                          </p:val>
                                        </p:tav>
                                      </p:tavLst>
                                    </p:anim>
                                    <p:anim calcmode="lin" valueType="num">
                                      <p:cBhvr>
                                        <p:cTn id="18" dur="500" fill="hold"/>
                                        <p:tgtEl>
                                          <p:spTgt spid="3602"/>
                                        </p:tgtEl>
                                        <p:attrNameLst>
                                          <p:attrName>ppt_h</p:attrName>
                                        </p:attrNameLst>
                                      </p:cBhvr>
                                      <p:tavLst>
                                        <p:tav tm="0">
                                          <p:val>
                                            <p:fltVal val="0"/>
                                          </p:val>
                                        </p:tav>
                                        <p:tav tm="100000">
                                          <p:val>
                                            <p:strVal val="#ppt_h"/>
                                          </p:val>
                                        </p:tav>
                                      </p:tavLst>
                                    </p:anim>
                                    <p:animEffect transition="in" filter="fade">
                                      <p:cBhvr>
                                        <p:cTn id="19" dur="500"/>
                                        <p:tgtEl>
                                          <p:spTgt spid="3602"/>
                                        </p:tgtEl>
                                      </p:cBhvr>
                                    </p:animEffect>
                                  </p:childTnLst>
                                </p:cTn>
                              </p:par>
                              <p:par>
                                <p:cTn id="20" presetID="53" presetClass="entr" presetSubtype="16" fill="hold" nodeType="withEffect">
                                  <p:stCondLst>
                                    <p:cond delay="0"/>
                                  </p:stCondLst>
                                  <p:childTnLst>
                                    <p:set>
                                      <p:cBhvr>
                                        <p:cTn id="21" dur="1" fill="hold">
                                          <p:stCondLst>
                                            <p:cond delay="0"/>
                                          </p:stCondLst>
                                        </p:cTn>
                                        <p:tgtEl>
                                          <p:spTgt spid="3648"/>
                                        </p:tgtEl>
                                        <p:attrNameLst>
                                          <p:attrName>style.visibility</p:attrName>
                                        </p:attrNameLst>
                                      </p:cBhvr>
                                      <p:to>
                                        <p:strVal val="visible"/>
                                      </p:to>
                                    </p:set>
                                    <p:anim calcmode="lin" valueType="num">
                                      <p:cBhvr>
                                        <p:cTn id="22" dur="500" fill="hold"/>
                                        <p:tgtEl>
                                          <p:spTgt spid="3648"/>
                                        </p:tgtEl>
                                        <p:attrNameLst>
                                          <p:attrName>ppt_w</p:attrName>
                                        </p:attrNameLst>
                                      </p:cBhvr>
                                      <p:tavLst>
                                        <p:tav tm="0">
                                          <p:val>
                                            <p:fltVal val="0"/>
                                          </p:val>
                                        </p:tav>
                                        <p:tav tm="100000">
                                          <p:val>
                                            <p:strVal val="#ppt_w"/>
                                          </p:val>
                                        </p:tav>
                                      </p:tavLst>
                                    </p:anim>
                                    <p:anim calcmode="lin" valueType="num">
                                      <p:cBhvr>
                                        <p:cTn id="23" dur="500" fill="hold"/>
                                        <p:tgtEl>
                                          <p:spTgt spid="3648"/>
                                        </p:tgtEl>
                                        <p:attrNameLst>
                                          <p:attrName>ppt_h</p:attrName>
                                        </p:attrNameLst>
                                      </p:cBhvr>
                                      <p:tavLst>
                                        <p:tav tm="0">
                                          <p:val>
                                            <p:fltVal val="0"/>
                                          </p:val>
                                        </p:tav>
                                        <p:tav tm="100000">
                                          <p:val>
                                            <p:strVal val="#ppt_h"/>
                                          </p:val>
                                        </p:tav>
                                      </p:tavLst>
                                    </p:anim>
                                    <p:animEffect transition="in" filter="fade">
                                      <p:cBhvr>
                                        <p:cTn id="24" dur="500"/>
                                        <p:tgtEl>
                                          <p:spTgt spid="3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9" grpId="0"/>
      <p:bldP spid="36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4"/>
          <a:srcRect l="921" t="4482" r="748" b="12800"/>
          <a:stretch/>
        </p:blipFill>
        <p:spPr>
          <a:xfrm>
            <a:off x="0" y="5217"/>
            <a:ext cx="9144000" cy="5143500"/>
          </a:xfrm>
          <a:prstGeom prst="rect">
            <a:avLst/>
          </a:prstGeom>
        </p:spPr>
      </p:pic>
      <p:pic>
        <p:nvPicPr>
          <p:cNvPr id="36" name="Picture 35"/>
          <p:cNvPicPr>
            <a:picLocks noChangeAspect="1"/>
          </p:cNvPicPr>
          <p:nvPr/>
        </p:nvPicPr>
        <p:blipFill>
          <a:blip r:embed="rId5">
            <a:clrChange>
              <a:clrFrom>
                <a:srgbClr val="FFFFFF"/>
              </a:clrFrom>
              <a:clrTo>
                <a:srgbClr val="FFFFFF">
                  <a:alpha val="0"/>
                </a:srgbClr>
              </a:clrTo>
            </a:clrChange>
          </a:blip>
          <a:stretch>
            <a:fillRect/>
          </a:stretch>
        </p:blipFill>
        <p:spPr>
          <a:xfrm>
            <a:off x="1" y="956621"/>
            <a:ext cx="8761904" cy="5038095"/>
          </a:xfrm>
          <a:prstGeom prst="rect">
            <a:avLst/>
          </a:prstGeom>
        </p:spPr>
      </p:pic>
      <p:pic>
        <p:nvPicPr>
          <p:cNvPr id="28" name="Picture 27"/>
          <p:cNvPicPr>
            <a:picLocks noChangeAspect="1"/>
          </p:cNvPicPr>
          <p:nvPr/>
        </p:nvPicPr>
        <p:blipFill>
          <a:blip r:embed="rId6">
            <a:clrChange>
              <a:clrFrom>
                <a:srgbClr val="FFFFFF"/>
              </a:clrFrom>
              <a:clrTo>
                <a:srgbClr val="FFFFFF">
                  <a:alpha val="0"/>
                </a:srgbClr>
              </a:clrTo>
            </a:clrChange>
          </a:blip>
          <a:srcRect t="73857"/>
          <a:stretch>
            <a:fillRect/>
          </a:stretch>
        </p:blipFill>
        <p:spPr>
          <a:xfrm>
            <a:off x="850671" y="3340837"/>
            <a:ext cx="2895319" cy="397788"/>
          </a:xfrm>
          <a:custGeom>
            <a:avLst/>
            <a:gdLst>
              <a:gd name="connsiteX0" fmla="*/ 0 w 3860425"/>
              <a:gd name="connsiteY0" fmla="*/ 0 h 530384"/>
              <a:gd name="connsiteX1" fmla="*/ 3860425 w 3860425"/>
              <a:gd name="connsiteY1" fmla="*/ 0 h 530384"/>
              <a:gd name="connsiteX2" fmla="*/ 3860425 w 3860425"/>
              <a:gd name="connsiteY2" fmla="*/ 530384 h 530384"/>
              <a:gd name="connsiteX3" fmla="*/ 0 w 3860425"/>
              <a:gd name="connsiteY3" fmla="*/ 530384 h 530384"/>
            </a:gdLst>
            <a:ahLst/>
            <a:cxnLst>
              <a:cxn ang="0">
                <a:pos x="connsiteX0" y="connsiteY0"/>
              </a:cxn>
              <a:cxn ang="0">
                <a:pos x="connsiteX1" y="connsiteY1"/>
              </a:cxn>
              <a:cxn ang="0">
                <a:pos x="connsiteX2" y="connsiteY2"/>
              </a:cxn>
              <a:cxn ang="0">
                <a:pos x="connsiteX3" y="connsiteY3"/>
              </a:cxn>
            </a:cxnLst>
            <a:rect l="l" t="t" r="r" b="b"/>
            <a:pathLst>
              <a:path w="3860425" h="530384">
                <a:moveTo>
                  <a:pt x="0" y="0"/>
                </a:moveTo>
                <a:lnTo>
                  <a:pt x="3860425" y="0"/>
                </a:lnTo>
                <a:lnTo>
                  <a:pt x="3860425" y="530384"/>
                </a:lnTo>
                <a:lnTo>
                  <a:pt x="0" y="530384"/>
                </a:lnTo>
                <a:close/>
              </a:path>
            </a:pathLst>
          </a:custGeom>
        </p:spPr>
      </p:pic>
      <p:sp>
        <p:nvSpPr>
          <p:cNvPr id="5" name="Rectangle 4"/>
          <p:cNvSpPr/>
          <p:nvPr/>
        </p:nvSpPr>
        <p:spPr>
          <a:xfrm>
            <a:off x="640915" y="176981"/>
            <a:ext cx="7875638" cy="278744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6" name="TextBox 5"/>
          <p:cNvSpPr txBox="1"/>
          <p:nvPr/>
        </p:nvSpPr>
        <p:spPr>
          <a:xfrm>
            <a:off x="730046" y="309716"/>
            <a:ext cx="7632290" cy="1200329"/>
          </a:xfrm>
          <a:prstGeom prst="rect">
            <a:avLst/>
          </a:prstGeom>
          <a:noFill/>
        </p:spPr>
        <p:txBody>
          <a:bodyPr wrap="square" rtlCol="0">
            <a:spAutoFit/>
          </a:bodyPr>
          <a:lstStyle/>
          <a:p>
            <a:r>
              <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 6: Chim di cư bay theo đội hình chữ gì?</a:t>
            </a:r>
          </a:p>
        </p:txBody>
      </p:sp>
      <p:sp>
        <p:nvSpPr>
          <p:cNvPr id="7" name="Rectangle 6"/>
          <p:cNvSpPr/>
          <p:nvPr/>
        </p:nvSpPr>
        <p:spPr>
          <a:xfrm>
            <a:off x="4987505" y="3876264"/>
            <a:ext cx="3512852" cy="452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800">
                <a:latin typeface="Times New Roman" panose="02020603050405020304" pitchFamily="18" charset="0"/>
                <a:cs typeface="Times New Roman" panose="02020603050405020304" pitchFamily="18" charset="0"/>
              </a:rPr>
              <a:t>D. Chữ V.</a:t>
            </a:r>
          </a:p>
        </p:txBody>
      </p:sp>
      <p:sp>
        <p:nvSpPr>
          <p:cNvPr id="8" name="Rectangle 7"/>
          <p:cNvSpPr/>
          <p:nvPr/>
        </p:nvSpPr>
        <p:spPr>
          <a:xfrm>
            <a:off x="657580" y="3893256"/>
            <a:ext cx="3512852" cy="452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800">
                <a:latin typeface="Times New Roman" panose="02020603050405020304" pitchFamily="18" charset="0"/>
                <a:cs typeface="Times New Roman" panose="02020603050405020304" pitchFamily="18" charset="0"/>
              </a:rPr>
              <a:t>C. Chữ Y</a:t>
            </a:r>
          </a:p>
        </p:txBody>
      </p:sp>
      <p:sp>
        <p:nvSpPr>
          <p:cNvPr id="9" name="Rectangle 8"/>
          <p:cNvSpPr/>
          <p:nvPr/>
        </p:nvSpPr>
        <p:spPr>
          <a:xfrm>
            <a:off x="5003701" y="3101718"/>
            <a:ext cx="3512852" cy="452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800">
                <a:latin typeface="Times New Roman" panose="02020603050405020304" pitchFamily="18" charset="0"/>
                <a:cs typeface="Times New Roman" panose="02020603050405020304" pitchFamily="18" charset="0"/>
              </a:rPr>
              <a:t>B. Tùy từng loài chim.</a:t>
            </a:r>
          </a:p>
        </p:txBody>
      </p:sp>
      <p:sp>
        <p:nvSpPr>
          <p:cNvPr id="10" name="Rectangle 9"/>
          <p:cNvSpPr/>
          <p:nvPr/>
        </p:nvSpPr>
        <p:spPr>
          <a:xfrm>
            <a:off x="640915" y="3117133"/>
            <a:ext cx="3512852" cy="452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800">
                <a:latin typeface="Times New Roman" panose="02020603050405020304" pitchFamily="18" charset="0"/>
                <a:cs typeface="Times New Roman" panose="02020603050405020304" pitchFamily="18" charset="0"/>
              </a:rPr>
              <a:t>A. Chữ X.</a:t>
            </a:r>
          </a:p>
        </p:txBody>
      </p:sp>
      <p:pic>
        <p:nvPicPr>
          <p:cNvPr id="11"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783231" y="2891700"/>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000176" y="2925506"/>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698867" y="3637335"/>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007450" y="3644610"/>
            <a:ext cx="1004699" cy="8830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414006" y="965522"/>
            <a:ext cx="3408089" cy="34080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áº¿t quáº£ hÃ¬nh áº£nh cho home icon">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 y="4401962"/>
            <a:ext cx="767861" cy="76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12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200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200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200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4"/>
          <a:srcRect l="921" t="4482" r="748" b="12800"/>
          <a:stretch/>
        </p:blipFill>
        <p:spPr>
          <a:xfrm>
            <a:off x="0" y="5217"/>
            <a:ext cx="9144000" cy="5143500"/>
          </a:xfrm>
          <a:prstGeom prst="rect">
            <a:avLst/>
          </a:prstGeom>
        </p:spPr>
      </p:pic>
      <p:pic>
        <p:nvPicPr>
          <p:cNvPr id="36" name="Picture 35"/>
          <p:cNvPicPr>
            <a:picLocks noChangeAspect="1"/>
          </p:cNvPicPr>
          <p:nvPr/>
        </p:nvPicPr>
        <p:blipFill>
          <a:blip r:embed="rId5">
            <a:clrChange>
              <a:clrFrom>
                <a:srgbClr val="FFFFFF"/>
              </a:clrFrom>
              <a:clrTo>
                <a:srgbClr val="FFFFFF">
                  <a:alpha val="0"/>
                </a:srgbClr>
              </a:clrTo>
            </a:clrChange>
          </a:blip>
          <a:stretch>
            <a:fillRect/>
          </a:stretch>
        </p:blipFill>
        <p:spPr>
          <a:xfrm>
            <a:off x="1" y="956621"/>
            <a:ext cx="8761904" cy="5038095"/>
          </a:xfrm>
          <a:prstGeom prst="rect">
            <a:avLst/>
          </a:prstGeom>
        </p:spPr>
      </p:pic>
      <p:pic>
        <p:nvPicPr>
          <p:cNvPr id="28" name="Picture 27"/>
          <p:cNvPicPr>
            <a:picLocks noChangeAspect="1"/>
          </p:cNvPicPr>
          <p:nvPr/>
        </p:nvPicPr>
        <p:blipFill>
          <a:blip r:embed="rId6">
            <a:clrChange>
              <a:clrFrom>
                <a:srgbClr val="FFFFFF"/>
              </a:clrFrom>
              <a:clrTo>
                <a:srgbClr val="FFFFFF">
                  <a:alpha val="0"/>
                </a:srgbClr>
              </a:clrTo>
            </a:clrChange>
          </a:blip>
          <a:srcRect t="73857"/>
          <a:stretch>
            <a:fillRect/>
          </a:stretch>
        </p:blipFill>
        <p:spPr>
          <a:xfrm>
            <a:off x="850671" y="3340837"/>
            <a:ext cx="2895319" cy="397788"/>
          </a:xfrm>
          <a:custGeom>
            <a:avLst/>
            <a:gdLst>
              <a:gd name="connsiteX0" fmla="*/ 0 w 3860425"/>
              <a:gd name="connsiteY0" fmla="*/ 0 h 530384"/>
              <a:gd name="connsiteX1" fmla="*/ 3860425 w 3860425"/>
              <a:gd name="connsiteY1" fmla="*/ 0 h 530384"/>
              <a:gd name="connsiteX2" fmla="*/ 3860425 w 3860425"/>
              <a:gd name="connsiteY2" fmla="*/ 530384 h 530384"/>
              <a:gd name="connsiteX3" fmla="*/ 0 w 3860425"/>
              <a:gd name="connsiteY3" fmla="*/ 530384 h 530384"/>
            </a:gdLst>
            <a:ahLst/>
            <a:cxnLst>
              <a:cxn ang="0">
                <a:pos x="connsiteX0" y="connsiteY0"/>
              </a:cxn>
              <a:cxn ang="0">
                <a:pos x="connsiteX1" y="connsiteY1"/>
              </a:cxn>
              <a:cxn ang="0">
                <a:pos x="connsiteX2" y="connsiteY2"/>
              </a:cxn>
              <a:cxn ang="0">
                <a:pos x="connsiteX3" y="connsiteY3"/>
              </a:cxn>
            </a:cxnLst>
            <a:rect l="l" t="t" r="r" b="b"/>
            <a:pathLst>
              <a:path w="3860425" h="530384">
                <a:moveTo>
                  <a:pt x="0" y="0"/>
                </a:moveTo>
                <a:lnTo>
                  <a:pt x="3860425" y="0"/>
                </a:lnTo>
                <a:lnTo>
                  <a:pt x="3860425" y="530384"/>
                </a:lnTo>
                <a:lnTo>
                  <a:pt x="0" y="530384"/>
                </a:lnTo>
                <a:close/>
              </a:path>
            </a:pathLst>
          </a:custGeom>
        </p:spPr>
      </p:pic>
      <p:pic>
        <p:nvPicPr>
          <p:cNvPr id="30" name="Picture 29"/>
          <p:cNvPicPr>
            <a:picLocks noChangeAspect="1"/>
          </p:cNvPicPr>
          <p:nvPr/>
        </p:nvPicPr>
        <p:blipFill>
          <a:blip r:embed="rId6">
            <a:clrChange>
              <a:clrFrom>
                <a:srgbClr val="FFFFFF"/>
              </a:clrFrom>
              <a:clrTo>
                <a:srgbClr val="FFFFFF">
                  <a:alpha val="0"/>
                </a:srgbClr>
              </a:clrTo>
            </a:clrChange>
          </a:blip>
          <a:srcRect t="55652" b="26595"/>
          <a:stretch>
            <a:fillRect/>
          </a:stretch>
        </p:blipFill>
        <p:spPr>
          <a:xfrm>
            <a:off x="850667" y="3075629"/>
            <a:ext cx="2895320" cy="270132"/>
          </a:xfrm>
          <a:custGeom>
            <a:avLst/>
            <a:gdLst>
              <a:gd name="connsiteX0" fmla="*/ 0 w 3860426"/>
              <a:gd name="connsiteY0" fmla="*/ 0 h 360176"/>
              <a:gd name="connsiteX1" fmla="*/ 3860426 w 3860426"/>
              <a:gd name="connsiteY1" fmla="*/ 0 h 360176"/>
              <a:gd name="connsiteX2" fmla="*/ 3860426 w 3860426"/>
              <a:gd name="connsiteY2" fmla="*/ 360176 h 360176"/>
              <a:gd name="connsiteX3" fmla="*/ 0 w 3860426"/>
              <a:gd name="connsiteY3" fmla="*/ 360176 h 360176"/>
            </a:gdLst>
            <a:ahLst/>
            <a:cxnLst>
              <a:cxn ang="0">
                <a:pos x="connsiteX0" y="connsiteY0"/>
              </a:cxn>
              <a:cxn ang="0">
                <a:pos x="connsiteX1" y="connsiteY1"/>
              </a:cxn>
              <a:cxn ang="0">
                <a:pos x="connsiteX2" y="connsiteY2"/>
              </a:cxn>
              <a:cxn ang="0">
                <a:pos x="connsiteX3" y="connsiteY3"/>
              </a:cxn>
            </a:cxnLst>
            <a:rect l="l" t="t" r="r" b="b"/>
            <a:pathLst>
              <a:path w="3860426" h="360176">
                <a:moveTo>
                  <a:pt x="0" y="0"/>
                </a:moveTo>
                <a:lnTo>
                  <a:pt x="3860426" y="0"/>
                </a:lnTo>
                <a:lnTo>
                  <a:pt x="3860426" y="360176"/>
                </a:lnTo>
                <a:lnTo>
                  <a:pt x="0" y="360176"/>
                </a:lnTo>
                <a:close/>
              </a:path>
            </a:pathLst>
          </a:custGeom>
        </p:spPr>
      </p:pic>
      <p:sp>
        <p:nvSpPr>
          <p:cNvPr id="6" name="Rectangle 5"/>
          <p:cNvSpPr/>
          <p:nvPr/>
        </p:nvSpPr>
        <p:spPr>
          <a:xfrm>
            <a:off x="640915" y="176981"/>
            <a:ext cx="7875638" cy="153927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7" name="TextBox 6"/>
          <p:cNvSpPr txBox="1"/>
          <p:nvPr/>
        </p:nvSpPr>
        <p:spPr>
          <a:xfrm>
            <a:off x="730046" y="309716"/>
            <a:ext cx="7632290" cy="661207"/>
          </a:xfrm>
          <a:prstGeom prst="rect">
            <a:avLst/>
          </a:prstGeom>
          <a:noFill/>
        </p:spPr>
        <p:txBody>
          <a:bodyPr wrap="square" rtlCol="0">
            <a:spAutoFit/>
          </a:bodyPr>
          <a:lstStyle/>
          <a:p>
            <a:pPr>
              <a:lnSpc>
                <a:spcPct val="150000"/>
              </a:lnSpc>
            </a:pPr>
            <a:r>
              <a:rPr lang="en-US" sz="2800">
                <a:solidFill>
                  <a:schemeClr val="bg1"/>
                </a:solidFill>
                <a:effectLst/>
                <a:latin typeface="Times New Roman" panose="02020603050405020304" pitchFamily="18" charset="0"/>
                <a:ea typeface="Times New Roman" panose="02020603050405020304" pitchFamily="18" charset="0"/>
              </a:rPr>
              <a:t>Câu 7: Điều nào dẫn đến hiện tượng chim di cư?</a:t>
            </a:r>
          </a:p>
        </p:txBody>
      </p:sp>
      <p:sp>
        <p:nvSpPr>
          <p:cNvPr id="8" name="Rectangle 7"/>
          <p:cNvSpPr/>
          <p:nvPr/>
        </p:nvSpPr>
        <p:spPr>
          <a:xfrm>
            <a:off x="4994259" y="2107367"/>
            <a:ext cx="3512852" cy="96132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400">
                <a:solidFill>
                  <a:schemeClr val="bg1"/>
                </a:solidFill>
                <a:latin typeface="Times New Roman" panose="02020603050405020304" pitchFamily="18" charset="0"/>
                <a:cs typeface="Times New Roman" panose="02020603050405020304" pitchFamily="18" charset="0"/>
              </a:rPr>
              <a:t>C. A, B đều đúng.</a:t>
            </a:r>
          </a:p>
        </p:txBody>
      </p:sp>
      <p:sp>
        <p:nvSpPr>
          <p:cNvPr id="9" name="Rectangle 8"/>
          <p:cNvSpPr/>
          <p:nvPr/>
        </p:nvSpPr>
        <p:spPr>
          <a:xfrm>
            <a:off x="657580" y="3340838"/>
            <a:ext cx="3512852" cy="100442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400">
                <a:solidFill>
                  <a:schemeClr val="bg1"/>
                </a:solidFill>
                <a:latin typeface="Times New Roman" panose="02020603050405020304" pitchFamily="18" charset="0"/>
                <a:cs typeface="Times New Roman" panose="02020603050405020304" pitchFamily="18" charset="0"/>
              </a:rPr>
              <a:t>B. Tình trạng thiếu lương thực ở một số khu vực trong thời tiết lạnh.</a:t>
            </a:r>
          </a:p>
        </p:txBody>
      </p:sp>
      <p:sp>
        <p:nvSpPr>
          <p:cNvPr id="10" name="Rectangle 9"/>
          <p:cNvSpPr/>
          <p:nvPr/>
        </p:nvSpPr>
        <p:spPr>
          <a:xfrm>
            <a:off x="5003701" y="3340838"/>
            <a:ext cx="3512852" cy="100442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400">
                <a:solidFill>
                  <a:schemeClr val="bg1"/>
                </a:solidFill>
                <a:latin typeface="Times New Roman" panose="02020603050405020304" pitchFamily="18" charset="0"/>
                <a:cs typeface="Times New Roman" panose="02020603050405020304" pitchFamily="18" charset="0"/>
              </a:rPr>
              <a:t>D. A, B đều sai.</a:t>
            </a:r>
          </a:p>
        </p:txBody>
      </p:sp>
      <p:sp>
        <p:nvSpPr>
          <p:cNvPr id="11" name="Rectangle 10"/>
          <p:cNvSpPr/>
          <p:nvPr/>
        </p:nvSpPr>
        <p:spPr>
          <a:xfrm>
            <a:off x="631473" y="2143428"/>
            <a:ext cx="3512852" cy="96132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400">
                <a:solidFill>
                  <a:schemeClr val="bg1"/>
                </a:solidFill>
                <a:latin typeface="Times New Roman" panose="02020603050405020304" pitchFamily="18" charset="0"/>
                <a:cs typeface="Times New Roman" panose="02020603050405020304" pitchFamily="18" charset="0"/>
              </a:rPr>
              <a:t>A. Sự xói mòn và sự đóng băng định kì của sông băng.</a:t>
            </a:r>
          </a:p>
        </p:txBody>
      </p:sp>
      <p:pic>
        <p:nvPicPr>
          <p:cNvPr id="12"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773789" y="2427317"/>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000176" y="3717044"/>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698867" y="3637335"/>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014203" y="2385034"/>
            <a:ext cx="1004699" cy="8830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335623" y="92862"/>
            <a:ext cx="3544472" cy="35444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áº¿t quáº£ hÃ¬nh áº£nh cho home icon">
            <a:hlinkClick r:id="rId10" action="ppaction://hlinksldjump"/>
            <a:extLst>
              <a:ext uri="{FF2B5EF4-FFF2-40B4-BE49-F238E27FC236}">
                <a16:creationId xmlns:a16="http://schemas.microsoft.com/office/drawing/2014/main" id="{FBB82520-353D-F230-0624-705F61CFE74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 y="4401962"/>
            <a:ext cx="767861" cy="76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877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200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200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200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8"/>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4"/>
          <a:srcRect l="921" t="4482" r="748" b="12800"/>
          <a:stretch/>
        </p:blipFill>
        <p:spPr>
          <a:xfrm>
            <a:off x="0" y="5217"/>
            <a:ext cx="9144000" cy="5143500"/>
          </a:xfrm>
          <a:prstGeom prst="rect">
            <a:avLst/>
          </a:prstGeom>
        </p:spPr>
      </p:pic>
      <p:pic>
        <p:nvPicPr>
          <p:cNvPr id="36" name="Picture 35"/>
          <p:cNvPicPr>
            <a:picLocks noChangeAspect="1"/>
          </p:cNvPicPr>
          <p:nvPr/>
        </p:nvPicPr>
        <p:blipFill>
          <a:blip r:embed="rId5">
            <a:clrChange>
              <a:clrFrom>
                <a:srgbClr val="FFFFFF"/>
              </a:clrFrom>
              <a:clrTo>
                <a:srgbClr val="FFFFFF">
                  <a:alpha val="0"/>
                </a:srgbClr>
              </a:clrTo>
            </a:clrChange>
          </a:blip>
          <a:stretch>
            <a:fillRect/>
          </a:stretch>
        </p:blipFill>
        <p:spPr>
          <a:xfrm>
            <a:off x="1" y="956621"/>
            <a:ext cx="8761904" cy="5038095"/>
          </a:xfrm>
          <a:prstGeom prst="rect">
            <a:avLst/>
          </a:prstGeom>
        </p:spPr>
      </p:pic>
      <p:pic>
        <p:nvPicPr>
          <p:cNvPr id="28" name="Picture 27"/>
          <p:cNvPicPr>
            <a:picLocks noChangeAspect="1"/>
          </p:cNvPicPr>
          <p:nvPr/>
        </p:nvPicPr>
        <p:blipFill>
          <a:blip r:embed="rId6">
            <a:clrChange>
              <a:clrFrom>
                <a:srgbClr val="FFFFFF"/>
              </a:clrFrom>
              <a:clrTo>
                <a:srgbClr val="FFFFFF">
                  <a:alpha val="0"/>
                </a:srgbClr>
              </a:clrTo>
            </a:clrChange>
          </a:blip>
          <a:srcRect t="73857"/>
          <a:stretch>
            <a:fillRect/>
          </a:stretch>
        </p:blipFill>
        <p:spPr>
          <a:xfrm>
            <a:off x="850671" y="3340837"/>
            <a:ext cx="2895319" cy="397788"/>
          </a:xfrm>
          <a:custGeom>
            <a:avLst/>
            <a:gdLst>
              <a:gd name="connsiteX0" fmla="*/ 0 w 3860425"/>
              <a:gd name="connsiteY0" fmla="*/ 0 h 530384"/>
              <a:gd name="connsiteX1" fmla="*/ 3860425 w 3860425"/>
              <a:gd name="connsiteY1" fmla="*/ 0 h 530384"/>
              <a:gd name="connsiteX2" fmla="*/ 3860425 w 3860425"/>
              <a:gd name="connsiteY2" fmla="*/ 530384 h 530384"/>
              <a:gd name="connsiteX3" fmla="*/ 0 w 3860425"/>
              <a:gd name="connsiteY3" fmla="*/ 530384 h 530384"/>
            </a:gdLst>
            <a:ahLst/>
            <a:cxnLst>
              <a:cxn ang="0">
                <a:pos x="connsiteX0" y="connsiteY0"/>
              </a:cxn>
              <a:cxn ang="0">
                <a:pos x="connsiteX1" y="connsiteY1"/>
              </a:cxn>
              <a:cxn ang="0">
                <a:pos x="connsiteX2" y="connsiteY2"/>
              </a:cxn>
              <a:cxn ang="0">
                <a:pos x="connsiteX3" y="connsiteY3"/>
              </a:cxn>
            </a:cxnLst>
            <a:rect l="l" t="t" r="r" b="b"/>
            <a:pathLst>
              <a:path w="3860425" h="530384">
                <a:moveTo>
                  <a:pt x="0" y="0"/>
                </a:moveTo>
                <a:lnTo>
                  <a:pt x="3860425" y="0"/>
                </a:lnTo>
                <a:lnTo>
                  <a:pt x="3860425" y="530384"/>
                </a:lnTo>
                <a:lnTo>
                  <a:pt x="0" y="530384"/>
                </a:lnTo>
                <a:close/>
              </a:path>
            </a:pathLst>
          </a:custGeom>
        </p:spPr>
      </p:pic>
      <p:pic>
        <p:nvPicPr>
          <p:cNvPr id="30" name="Picture 29"/>
          <p:cNvPicPr>
            <a:picLocks noChangeAspect="1"/>
          </p:cNvPicPr>
          <p:nvPr/>
        </p:nvPicPr>
        <p:blipFill>
          <a:blip r:embed="rId6">
            <a:clrChange>
              <a:clrFrom>
                <a:srgbClr val="FFFFFF"/>
              </a:clrFrom>
              <a:clrTo>
                <a:srgbClr val="FFFFFF">
                  <a:alpha val="0"/>
                </a:srgbClr>
              </a:clrTo>
            </a:clrChange>
          </a:blip>
          <a:srcRect t="55652" b="26595"/>
          <a:stretch>
            <a:fillRect/>
          </a:stretch>
        </p:blipFill>
        <p:spPr>
          <a:xfrm>
            <a:off x="850667" y="3075629"/>
            <a:ext cx="2895320" cy="270132"/>
          </a:xfrm>
          <a:custGeom>
            <a:avLst/>
            <a:gdLst>
              <a:gd name="connsiteX0" fmla="*/ 0 w 3860426"/>
              <a:gd name="connsiteY0" fmla="*/ 0 h 360176"/>
              <a:gd name="connsiteX1" fmla="*/ 3860426 w 3860426"/>
              <a:gd name="connsiteY1" fmla="*/ 0 h 360176"/>
              <a:gd name="connsiteX2" fmla="*/ 3860426 w 3860426"/>
              <a:gd name="connsiteY2" fmla="*/ 360176 h 360176"/>
              <a:gd name="connsiteX3" fmla="*/ 0 w 3860426"/>
              <a:gd name="connsiteY3" fmla="*/ 360176 h 360176"/>
            </a:gdLst>
            <a:ahLst/>
            <a:cxnLst>
              <a:cxn ang="0">
                <a:pos x="connsiteX0" y="connsiteY0"/>
              </a:cxn>
              <a:cxn ang="0">
                <a:pos x="connsiteX1" y="connsiteY1"/>
              </a:cxn>
              <a:cxn ang="0">
                <a:pos x="connsiteX2" y="connsiteY2"/>
              </a:cxn>
              <a:cxn ang="0">
                <a:pos x="connsiteX3" y="connsiteY3"/>
              </a:cxn>
            </a:cxnLst>
            <a:rect l="l" t="t" r="r" b="b"/>
            <a:pathLst>
              <a:path w="3860426" h="360176">
                <a:moveTo>
                  <a:pt x="0" y="0"/>
                </a:moveTo>
                <a:lnTo>
                  <a:pt x="3860426" y="0"/>
                </a:lnTo>
                <a:lnTo>
                  <a:pt x="3860426" y="360176"/>
                </a:lnTo>
                <a:lnTo>
                  <a:pt x="0" y="360176"/>
                </a:lnTo>
                <a:close/>
              </a:path>
            </a:pathLst>
          </a:custGeom>
        </p:spPr>
      </p:pic>
      <p:pic>
        <p:nvPicPr>
          <p:cNvPr id="32" name="Picture 31"/>
          <p:cNvPicPr>
            <a:picLocks noChangeAspect="1"/>
          </p:cNvPicPr>
          <p:nvPr/>
        </p:nvPicPr>
        <p:blipFill>
          <a:blip r:embed="rId6">
            <a:clrChange>
              <a:clrFrom>
                <a:srgbClr val="FFFFFF"/>
              </a:clrFrom>
              <a:clrTo>
                <a:srgbClr val="FFFFFF">
                  <a:alpha val="0"/>
                </a:srgbClr>
              </a:clrTo>
            </a:clrChange>
          </a:blip>
          <a:srcRect t="37562" b="44348"/>
          <a:stretch>
            <a:fillRect/>
          </a:stretch>
        </p:blipFill>
        <p:spPr>
          <a:xfrm>
            <a:off x="850669" y="2807166"/>
            <a:ext cx="2895320" cy="275256"/>
          </a:xfrm>
          <a:custGeom>
            <a:avLst/>
            <a:gdLst>
              <a:gd name="connsiteX0" fmla="*/ 0 w 3860426"/>
              <a:gd name="connsiteY0" fmla="*/ 0 h 367008"/>
              <a:gd name="connsiteX1" fmla="*/ 3860426 w 3860426"/>
              <a:gd name="connsiteY1" fmla="*/ 0 h 367008"/>
              <a:gd name="connsiteX2" fmla="*/ 3860426 w 3860426"/>
              <a:gd name="connsiteY2" fmla="*/ 367008 h 367008"/>
              <a:gd name="connsiteX3" fmla="*/ 0 w 3860426"/>
              <a:gd name="connsiteY3" fmla="*/ 367008 h 367008"/>
            </a:gdLst>
            <a:ahLst/>
            <a:cxnLst>
              <a:cxn ang="0">
                <a:pos x="connsiteX0" y="connsiteY0"/>
              </a:cxn>
              <a:cxn ang="0">
                <a:pos x="connsiteX1" y="connsiteY1"/>
              </a:cxn>
              <a:cxn ang="0">
                <a:pos x="connsiteX2" y="connsiteY2"/>
              </a:cxn>
              <a:cxn ang="0">
                <a:pos x="connsiteX3" y="connsiteY3"/>
              </a:cxn>
            </a:cxnLst>
            <a:rect l="l" t="t" r="r" b="b"/>
            <a:pathLst>
              <a:path w="3860426" h="367008">
                <a:moveTo>
                  <a:pt x="0" y="0"/>
                </a:moveTo>
                <a:lnTo>
                  <a:pt x="3860426" y="0"/>
                </a:lnTo>
                <a:lnTo>
                  <a:pt x="3860426" y="367008"/>
                </a:lnTo>
                <a:lnTo>
                  <a:pt x="0" y="367008"/>
                </a:lnTo>
                <a:close/>
              </a:path>
            </a:pathLst>
          </a:custGeom>
        </p:spPr>
      </p:pic>
      <p:sp>
        <p:nvSpPr>
          <p:cNvPr id="7" name="Rectangle 6"/>
          <p:cNvSpPr/>
          <p:nvPr/>
        </p:nvSpPr>
        <p:spPr>
          <a:xfrm>
            <a:off x="640915" y="176982"/>
            <a:ext cx="7875638" cy="162568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8" name="TextBox 7"/>
          <p:cNvSpPr txBox="1"/>
          <p:nvPr/>
        </p:nvSpPr>
        <p:spPr>
          <a:xfrm>
            <a:off x="730046" y="309716"/>
            <a:ext cx="7632290" cy="1077218"/>
          </a:xfrm>
          <a:prstGeom prst="rect">
            <a:avLst/>
          </a:prstGeom>
          <a:noFill/>
        </p:spPr>
        <p:txBody>
          <a:bodyPr wrap="square" rtlCol="0">
            <a:spAutoFit/>
          </a:bodyPr>
          <a:lstStyle/>
          <a:p>
            <a:pPr>
              <a:spcAft>
                <a:spcPts val="800"/>
              </a:spcAft>
            </a:pPr>
            <a:r>
              <a:rPr lang="en-US" sz="32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 8: Tại sao các loài chim di cư bay theo hình chữ V?</a:t>
            </a:r>
            <a:endParaRPr lang="en-US" sz="3200" b="1"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987035" y="3564612"/>
            <a:ext cx="3512852" cy="10026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D. Vì đó là đội hình tối ưu về mặt khí động lực học.</a:t>
            </a:r>
          </a:p>
        </p:txBody>
      </p:sp>
      <p:sp>
        <p:nvSpPr>
          <p:cNvPr id="10" name="Rectangle 9"/>
          <p:cNvSpPr/>
          <p:nvPr/>
        </p:nvSpPr>
        <p:spPr>
          <a:xfrm>
            <a:off x="610166" y="2290852"/>
            <a:ext cx="3529518" cy="100265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A. Vì đó là đội hình dễ bay nhất.</a:t>
            </a:r>
          </a:p>
        </p:txBody>
      </p:sp>
      <p:sp>
        <p:nvSpPr>
          <p:cNvPr id="11" name="Rectangle 10"/>
          <p:cNvSpPr/>
          <p:nvPr/>
        </p:nvSpPr>
        <p:spPr>
          <a:xfrm>
            <a:off x="4956286" y="2290852"/>
            <a:ext cx="3529518" cy="100265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2400">
                <a:latin typeface="Times New Roman" panose="02020603050405020304" pitchFamily="18" charset="0"/>
                <a:cs typeface="Times New Roman" panose="02020603050405020304" pitchFamily="18" charset="0"/>
              </a:rPr>
              <a:t>B. Vì đó là đội hình bay được nhiều con nhất</a:t>
            </a:r>
            <a:endParaRPr lang="en-US" sz="3600" kern="1200" dirty="0">
              <a:solidFill>
                <a:prstClr val="white"/>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24249" y="3600674"/>
            <a:ext cx="3512852" cy="10026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C. Vì đó là đội hình bay nhanh nhất.</a:t>
            </a:r>
          </a:p>
        </p:txBody>
      </p:sp>
      <p:pic>
        <p:nvPicPr>
          <p:cNvPr id="13"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766565" y="3925889"/>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952761" y="2660556"/>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651453" y="2580847"/>
            <a:ext cx="823036" cy="8340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006980" y="3883605"/>
            <a:ext cx="1004699" cy="8830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258823" y="399174"/>
            <a:ext cx="3702827" cy="37028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áº¿t quáº£ hÃ¬nh áº£nh cho home icon">
            <a:hlinkClick r:id="rId10" action="ppaction://hlinksldjump"/>
            <a:extLst>
              <a:ext uri="{FF2B5EF4-FFF2-40B4-BE49-F238E27FC236}">
                <a16:creationId xmlns:a16="http://schemas.microsoft.com/office/drawing/2014/main" id="{E4736840-3DB9-C992-1972-679CE41091B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 y="4401962"/>
            <a:ext cx="767861" cy="76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795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200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200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200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9"/>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4"/>
          <a:srcRect l="921" t="4482" r="748" b="12800"/>
          <a:stretch/>
        </p:blipFill>
        <p:spPr>
          <a:xfrm>
            <a:off x="0" y="5217"/>
            <a:ext cx="9144000" cy="5143500"/>
          </a:xfrm>
          <a:prstGeom prst="rect">
            <a:avLst/>
          </a:prstGeom>
        </p:spPr>
      </p:pic>
      <p:pic>
        <p:nvPicPr>
          <p:cNvPr id="36" name="Picture 35"/>
          <p:cNvPicPr>
            <a:picLocks noChangeAspect="1"/>
          </p:cNvPicPr>
          <p:nvPr/>
        </p:nvPicPr>
        <p:blipFill>
          <a:blip r:embed="rId5">
            <a:clrChange>
              <a:clrFrom>
                <a:srgbClr val="FFFFFF"/>
              </a:clrFrom>
              <a:clrTo>
                <a:srgbClr val="FFFFFF">
                  <a:alpha val="0"/>
                </a:srgbClr>
              </a:clrTo>
            </a:clrChange>
          </a:blip>
          <a:stretch>
            <a:fillRect/>
          </a:stretch>
        </p:blipFill>
        <p:spPr>
          <a:xfrm>
            <a:off x="1" y="956621"/>
            <a:ext cx="8761904" cy="5038095"/>
          </a:xfrm>
          <a:prstGeom prst="rect">
            <a:avLst/>
          </a:prstGeom>
        </p:spPr>
      </p:pic>
      <p:pic>
        <p:nvPicPr>
          <p:cNvPr id="28" name="Picture 27"/>
          <p:cNvPicPr>
            <a:picLocks noChangeAspect="1"/>
          </p:cNvPicPr>
          <p:nvPr/>
        </p:nvPicPr>
        <p:blipFill>
          <a:blip r:embed="rId6">
            <a:clrChange>
              <a:clrFrom>
                <a:srgbClr val="FFFFFF"/>
              </a:clrFrom>
              <a:clrTo>
                <a:srgbClr val="FFFFFF">
                  <a:alpha val="0"/>
                </a:srgbClr>
              </a:clrTo>
            </a:clrChange>
          </a:blip>
          <a:srcRect t="73857"/>
          <a:stretch>
            <a:fillRect/>
          </a:stretch>
        </p:blipFill>
        <p:spPr>
          <a:xfrm>
            <a:off x="850671" y="3340837"/>
            <a:ext cx="2895319" cy="397788"/>
          </a:xfrm>
          <a:custGeom>
            <a:avLst/>
            <a:gdLst>
              <a:gd name="connsiteX0" fmla="*/ 0 w 3860425"/>
              <a:gd name="connsiteY0" fmla="*/ 0 h 530384"/>
              <a:gd name="connsiteX1" fmla="*/ 3860425 w 3860425"/>
              <a:gd name="connsiteY1" fmla="*/ 0 h 530384"/>
              <a:gd name="connsiteX2" fmla="*/ 3860425 w 3860425"/>
              <a:gd name="connsiteY2" fmla="*/ 530384 h 530384"/>
              <a:gd name="connsiteX3" fmla="*/ 0 w 3860425"/>
              <a:gd name="connsiteY3" fmla="*/ 530384 h 530384"/>
            </a:gdLst>
            <a:ahLst/>
            <a:cxnLst>
              <a:cxn ang="0">
                <a:pos x="connsiteX0" y="connsiteY0"/>
              </a:cxn>
              <a:cxn ang="0">
                <a:pos x="connsiteX1" y="connsiteY1"/>
              </a:cxn>
              <a:cxn ang="0">
                <a:pos x="connsiteX2" y="connsiteY2"/>
              </a:cxn>
              <a:cxn ang="0">
                <a:pos x="connsiteX3" y="connsiteY3"/>
              </a:cxn>
            </a:cxnLst>
            <a:rect l="l" t="t" r="r" b="b"/>
            <a:pathLst>
              <a:path w="3860425" h="530384">
                <a:moveTo>
                  <a:pt x="0" y="0"/>
                </a:moveTo>
                <a:lnTo>
                  <a:pt x="3860425" y="0"/>
                </a:lnTo>
                <a:lnTo>
                  <a:pt x="3860425" y="530384"/>
                </a:lnTo>
                <a:lnTo>
                  <a:pt x="0" y="530384"/>
                </a:lnTo>
                <a:close/>
              </a:path>
            </a:pathLst>
          </a:custGeom>
        </p:spPr>
      </p:pic>
      <p:pic>
        <p:nvPicPr>
          <p:cNvPr id="30" name="Picture 29"/>
          <p:cNvPicPr>
            <a:picLocks noChangeAspect="1"/>
          </p:cNvPicPr>
          <p:nvPr/>
        </p:nvPicPr>
        <p:blipFill>
          <a:blip r:embed="rId6">
            <a:clrChange>
              <a:clrFrom>
                <a:srgbClr val="FFFFFF"/>
              </a:clrFrom>
              <a:clrTo>
                <a:srgbClr val="FFFFFF">
                  <a:alpha val="0"/>
                </a:srgbClr>
              </a:clrTo>
            </a:clrChange>
          </a:blip>
          <a:srcRect t="55652" b="26595"/>
          <a:stretch>
            <a:fillRect/>
          </a:stretch>
        </p:blipFill>
        <p:spPr>
          <a:xfrm>
            <a:off x="850667" y="3075629"/>
            <a:ext cx="2895320" cy="270132"/>
          </a:xfrm>
          <a:custGeom>
            <a:avLst/>
            <a:gdLst>
              <a:gd name="connsiteX0" fmla="*/ 0 w 3860426"/>
              <a:gd name="connsiteY0" fmla="*/ 0 h 360176"/>
              <a:gd name="connsiteX1" fmla="*/ 3860426 w 3860426"/>
              <a:gd name="connsiteY1" fmla="*/ 0 h 360176"/>
              <a:gd name="connsiteX2" fmla="*/ 3860426 w 3860426"/>
              <a:gd name="connsiteY2" fmla="*/ 360176 h 360176"/>
              <a:gd name="connsiteX3" fmla="*/ 0 w 3860426"/>
              <a:gd name="connsiteY3" fmla="*/ 360176 h 360176"/>
            </a:gdLst>
            <a:ahLst/>
            <a:cxnLst>
              <a:cxn ang="0">
                <a:pos x="connsiteX0" y="connsiteY0"/>
              </a:cxn>
              <a:cxn ang="0">
                <a:pos x="connsiteX1" y="connsiteY1"/>
              </a:cxn>
              <a:cxn ang="0">
                <a:pos x="connsiteX2" y="connsiteY2"/>
              </a:cxn>
              <a:cxn ang="0">
                <a:pos x="connsiteX3" y="connsiteY3"/>
              </a:cxn>
            </a:cxnLst>
            <a:rect l="l" t="t" r="r" b="b"/>
            <a:pathLst>
              <a:path w="3860426" h="360176">
                <a:moveTo>
                  <a:pt x="0" y="0"/>
                </a:moveTo>
                <a:lnTo>
                  <a:pt x="3860426" y="0"/>
                </a:lnTo>
                <a:lnTo>
                  <a:pt x="3860426" y="360176"/>
                </a:lnTo>
                <a:lnTo>
                  <a:pt x="0" y="360176"/>
                </a:lnTo>
                <a:close/>
              </a:path>
            </a:pathLst>
          </a:custGeom>
        </p:spPr>
      </p:pic>
      <p:pic>
        <p:nvPicPr>
          <p:cNvPr id="32" name="Picture 31"/>
          <p:cNvPicPr>
            <a:picLocks noChangeAspect="1"/>
          </p:cNvPicPr>
          <p:nvPr/>
        </p:nvPicPr>
        <p:blipFill>
          <a:blip r:embed="rId6">
            <a:clrChange>
              <a:clrFrom>
                <a:srgbClr val="FFFFFF"/>
              </a:clrFrom>
              <a:clrTo>
                <a:srgbClr val="FFFFFF">
                  <a:alpha val="0"/>
                </a:srgbClr>
              </a:clrTo>
            </a:clrChange>
          </a:blip>
          <a:srcRect t="37562" b="44348"/>
          <a:stretch>
            <a:fillRect/>
          </a:stretch>
        </p:blipFill>
        <p:spPr>
          <a:xfrm>
            <a:off x="850669" y="2807166"/>
            <a:ext cx="2895320" cy="275256"/>
          </a:xfrm>
          <a:custGeom>
            <a:avLst/>
            <a:gdLst>
              <a:gd name="connsiteX0" fmla="*/ 0 w 3860426"/>
              <a:gd name="connsiteY0" fmla="*/ 0 h 367008"/>
              <a:gd name="connsiteX1" fmla="*/ 3860426 w 3860426"/>
              <a:gd name="connsiteY1" fmla="*/ 0 h 367008"/>
              <a:gd name="connsiteX2" fmla="*/ 3860426 w 3860426"/>
              <a:gd name="connsiteY2" fmla="*/ 367008 h 367008"/>
              <a:gd name="connsiteX3" fmla="*/ 0 w 3860426"/>
              <a:gd name="connsiteY3" fmla="*/ 367008 h 367008"/>
            </a:gdLst>
            <a:ahLst/>
            <a:cxnLst>
              <a:cxn ang="0">
                <a:pos x="connsiteX0" y="connsiteY0"/>
              </a:cxn>
              <a:cxn ang="0">
                <a:pos x="connsiteX1" y="connsiteY1"/>
              </a:cxn>
              <a:cxn ang="0">
                <a:pos x="connsiteX2" y="connsiteY2"/>
              </a:cxn>
              <a:cxn ang="0">
                <a:pos x="connsiteX3" y="connsiteY3"/>
              </a:cxn>
            </a:cxnLst>
            <a:rect l="l" t="t" r="r" b="b"/>
            <a:pathLst>
              <a:path w="3860426" h="367008">
                <a:moveTo>
                  <a:pt x="0" y="0"/>
                </a:moveTo>
                <a:lnTo>
                  <a:pt x="3860426" y="0"/>
                </a:lnTo>
                <a:lnTo>
                  <a:pt x="3860426" y="367008"/>
                </a:lnTo>
                <a:lnTo>
                  <a:pt x="0" y="367008"/>
                </a:lnTo>
                <a:close/>
              </a:path>
            </a:pathLst>
          </a:custGeom>
        </p:spPr>
      </p:pic>
      <p:pic>
        <p:nvPicPr>
          <p:cNvPr id="34" name="Picture 33"/>
          <p:cNvPicPr>
            <a:picLocks noChangeAspect="1"/>
          </p:cNvPicPr>
          <p:nvPr/>
        </p:nvPicPr>
        <p:blipFill>
          <a:blip r:embed="rId6">
            <a:clrChange>
              <a:clrFrom>
                <a:srgbClr val="FFFFFF"/>
              </a:clrFrom>
              <a:clrTo>
                <a:srgbClr val="FFFFFF">
                  <a:alpha val="0"/>
                </a:srgbClr>
              </a:clrTo>
            </a:clrChange>
          </a:blip>
          <a:srcRect t="20130" b="62102"/>
          <a:stretch>
            <a:fillRect/>
          </a:stretch>
        </p:blipFill>
        <p:spPr>
          <a:xfrm>
            <a:off x="850667" y="2542772"/>
            <a:ext cx="2895320" cy="270365"/>
          </a:xfrm>
          <a:custGeom>
            <a:avLst/>
            <a:gdLst>
              <a:gd name="connsiteX0" fmla="*/ 0 w 3860426"/>
              <a:gd name="connsiteY0" fmla="*/ 0 h 360486"/>
              <a:gd name="connsiteX1" fmla="*/ 3860426 w 3860426"/>
              <a:gd name="connsiteY1" fmla="*/ 0 h 360486"/>
              <a:gd name="connsiteX2" fmla="*/ 3860426 w 3860426"/>
              <a:gd name="connsiteY2" fmla="*/ 360486 h 360486"/>
              <a:gd name="connsiteX3" fmla="*/ 0 w 3860426"/>
              <a:gd name="connsiteY3" fmla="*/ 360486 h 360486"/>
            </a:gdLst>
            <a:ahLst/>
            <a:cxnLst>
              <a:cxn ang="0">
                <a:pos x="connsiteX0" y="connsiteY0"/>
              </a:cxn>
              <a:cxn ang="0">
                <a:pos x="connsiteX1" y="connsiteY1"/>
              </a:cxn>
              <a:cxn ang="0">
                <a:pos x="connsiteX2" y="connsiteY2"/>
              </a:cxn>
              <a:cxn ang="0">
                <a:pos x="connsiteX3" y="connsiteY3"/>
              </a:cxn>
            </a:cxnLst>
            <a:rect l="l" t="t" r="r" b="b"/>
            <a:pathLst>
              <a:path w="3860426" h="360486">
                <a:moveTo>
                  <a:pt x="0" y="0"/>
                </a:moveTo>
                <a:lnTo>
                  <a:pt x="3860426" y="0"/>
                </a:lnTo>
                <a:lnTo>
                  <a:pt x="3860426" y="360486"/>
                </a:lnTo>
                <a:lnTo>
                  <a:pt x="0" y="360486"/>
                </a:lnTo>
                <a:close/>
              </a:path>
            </a:pathLst>
          </a:custGeom>
        </p:spPr>
      </p:pic>
      <p:sp>
        <p:nvSpPr>
          <p:cNvPr id="8" name="Rectangle 7"/>
          <p:cNvSpPr/>
          <p:nvPr/>
        </p:nvSpPr>
        <p:spPr>
          <a:xfrm>
            <a:off x="640915" y="176982"/>
            <a:ext cx="7875638" cy="18154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US" sz="1800" kern="1200" dirty="0">
              <a:solidFill>
                <a:prstClr val="white"/>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30046" y="309716"/>
            <a:ext cx="7632290" cy="954107"/>
          </a:xfrm>
          <a:prstGeom prst="rect">
            <a:avLst/>
          </a:prstGeom>
          <a:noFill/>
        </p:spPr>
        <p:txBody>
          <a:bodyPr wrap="square" rtlCol="0">
            <a:spAutoFit/>
          </a:bodyPr>
          <a:lstStyle/>
          <a:p>
            <a:pPr>
              <a:spcAft>
                <a:spcPts val="800"/>
              </a:spcAft>
            </a:pPr>
            <a:r>
              <a:rPr lang="en-US" sz="28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 9: Các loài chim di cư bay theo hình chữ V có tác dụng gì?</a:t>
            </a:r>
            <a:endParaRPr lang="en-US" sz="2800" b="1"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4974079" y="3578060"/>
            <a:ext cx="3512852" cy="96132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000">
                <a:latin typeface="Times New Roman" panose="02020603050405020304" pitchFamily="18" charset="0"/>
                <a:cs typeface="Times New Roman" panose="02020603050405020304" pitchFamily="18" charset="0"/>
              </a:rPr>
              <a:t>D. Tất cả đều đúng.</a:t>
            </a:r>
          </a:p>
        </p:txBody>
      </p:sp>
      <p:sp>
        <p:nvSpPr>
          <p:cNvPr id="11" name="Rectangle 10"/>
          <p:cNvSpPr/>
          <p:nvPr/>
        </p:nvSpPr>
        <p:spPr>
          <a:xfrm>
            <a:off x="657580" y="3555964"/>
            <a:ext cx="3512852" cy="9115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000">
                <a:latin typeface="Times New Roman" panose="02020603050405020304" pitchFamily="18" charset="0"/>
                <a:cs typeface="Times New Roman" panose="02020603050405020304" pitchFamily="18" charset="0"/>
              </a:rPr>
              <a:t>C. Giúp đàn chim giữ liên lạc tốt hơn.</a:t>
            </a:r>
          </a:p>
        </p:txBody>
      </p:sp>
      <p:sp>
        <p:nvSpPr>
          <p:cNvPr id="12" name="Rectangle 11"/>
          <p:cNvSpPr/>
          <p:nvPr/>
        </p:nvSpPr>
        <p:spPr>
          <a:xfrm>
            <a:off x="4983521" y="2475062"/>
            <a:ext cx="3512852" cy="9115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000">
                <a:latin typeface="Times New Roman" panose="02020603050405020304" pitchFamily="18" charset="0"/>
                <a:cs typeface="Times New Roman" panose="02020603050405020304" pitchFamily="18" charset="0"/>
              </a:rPr>
              <a:t>B. Giúp đàn chim có thể bay nhanh hơn khi bay đơn độc.</a:t>
            </a:r>
          </a:p>
        </p:txBody>
      </p:sp>
      <p:sp>
        <p:nvSpPr>
          <p:cNvPr id="13" name="Rectangle 12"/>
          <p:cNvSpPr/>
          <p:nvPr/>
        </p:nvSpPr>
        <p:spPr>
          <a:xfrm>
            <a:off x="640915" y="2425251"/>
            <a:ext cx="3512852" cy="96132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2000">
                <a:latin typeface="Times New Roman" panose="02020603050405020304" pitchFamily="18" charset="0"/>
                <a:cs typeface="Times New Roman" panose="02020603050405020304" pitchFamily="18" charset="0"/>
              </a:rPr>
              <a:t>A. Các con chim bay sau con đầu đàn không mất nhiều sức lực khi bay.</a:t>
            </a:r>
          </a:p>
        </p:txBody>
      </p:sp>
      <p:pic>
        <p:nvPicPr>
          <p:cNvPr id="1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783231" y="2709140"/>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979996" y="2636142"/>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698867" y="3637335"/>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94023" y="3855727"/>
            <a:ext cx="1004699" cy="8830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831673" y="-844808"/>
            <a:ext cx="3541415" cy="35414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áº¿t quáº£ hÃ¬nh áº£nh cho home icon">
            <a:hlinkClick r:id="rId10" action="ppaction://hlinksldjump"/>
            <a:extLst>
              <a:ext uri="{FF2B5EF4-FFF2-40B4-BE49-F238E27FC236}">
                <a16:creationId xmlns:a16="http://schemas.microsoft.com/office/drawing/2014/main" id="{EC0DB716-EB85-4249-BACD-961A2362E56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 y="4401962"/>
            <a:ext cx="767861" cy="76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673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200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200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200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10"/>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4"/>
          <a:srcRect l="921" t="4482" r="748" b="12800"/>
          <a:stretch/>
        </p:blipFill>
        <p:spPr>
          <a:xfrm>
            <a:off x="0" y="5217"/>
            <a:ext cx="9144000" cy="5143500"/>
          </a:xfrm>
          <a:prstGeom prst="rect">
            <a:avLst/>
          </a:prstGeom>
        </p:spPr>
      </p:pic>
      <p:pic>
        <p:nvPicPr>
          <p:cNvPr id="36" name="Picture 35"/>
          <p:cNvPicPr>
            <a:picLocks noChangeAspect="1"/>
          </p:cNvPicPr>
          <p:nvPr/>
        </p:nvPicPr>
        <p:blipFill>
          <a:blip r:embed="rId5">
            <a:clrChange>
              <a:clrFrom>
                <a:srgbClr val="FFFFFF"/>
              </a:clrFrom>
              <a:clrTo>
                <a:srgbClr val="FFFFFF">
                  <a:alpha val="0"/>
                </a:srgbClr>
              </a:clrTo>
            </a:clrChange>
          </a:blip>
          <a:stretch>
            <a:fillRect/>
          </a:stretch>
        </p:blipFill>
        <p:spPr>
          <a:xfrm>
            <a:off x="1" y="956621"/>
            <a:ext cx="8761904" cy="5038095"/>
          </a:xfrm>
          <a:prstGeom prst="rect">
            <a:avLst/>
          </a:prstGeom>
        </p:spPr>
      </p:pic>
      <p:pic>
        <p:nvPicPr>
          <p:cNvPr id="28" name="Picture 27"/>
          <p:cNvPicPr>
            <a:picLocks noChangeAspect="1"/>
          </p:cNvPicPr>
          <p:nvPr/>
        </p:nvPicPr>
        <p:blipFill>
          <a:blip r:embed="rId6">
            <a:clrChange>
              <a:clrFrom>
                <a:srgbClr val="FFFFFF"/>
              </a:clrFrom>
              <a:clrTo>
                <a:srgbClr val="FFFFFF">
                  <a:alpha val="0"/>
                </a:srgbClr>
              </a:clrTo>
            </a:clrChange>
          </a:blip>
          <a:srcRect t="73857"/>
          <a:stretch>
            <a:fillRect/>
          </a:stretch>
        </p:blipFill>
        <p:spPr>
          <a:xfrm>
            <a:off x="850671" y="3340837"/>
            <a:ext cx="2895319" cy="397788"/>
          </a:xfrm>
          <a:custGeom>
            <a:avLst/>
            <a:gdLst>
              <a:gd name="connsiteX0" fmla="*/ 0 w 3860425"/>
              <a:gd name="connsiteY0" fmla="*/ 0 h 530384"/>
              <a:gd name="connsiteX1" fmla="*/ 3860425 w 3860425"/>
              <a:gd name="connsiteY1" fmla="*/ 0 h 530384"/>
              <a:gd name="connsiteX2" fmla="*/ 3860425 w 3860425"/>
              <a:gd name="connsiteY2" fmla="*/ 530384 h 530384"/>
              <a:gd name="connsiteX3" fmla="*/ 0 w 3860425"/>
              <a:gd name="connsiteY3" fmla="*/ 530384 h 530384"/>
            </a:gdLst>
            <a:ahLst/>
            <a:cxnLst>
              <a:cxn ang="0">
                <a:pos x="connsiteX0" y="connsiteY0"/>
              </a:cxn>
              <a:cxn ang="0">
                <a:pos x="connsiteX1" y="connsiteY1"/>
              </a:cxn>
              <a:cxn ang="0">
                <a:pos x="connsiteX2" y="connsiteY2"/>
              </a:cxn>
              <a:cxn ang="0">
                <a:pos x="connsiteX3" y="connsiteY3"/>
              </a:cxn>
            </a:cxnLst>
            <a:rect l="l" t="t" r="r" b="b"/>
            <a:pathLst>
              <a:path w="3860425" h="530384">
                <a:moveTo>
                  <a:pt x="0" y="0"/>
                </a:moveTo>
                <a:lnTo>
                  <a:pt x="3860425" y="0"/>
                </a:lnTo>
                <a:lnTo>
                  <a:pt x="3860425" y="530384"/>
                </a:lnTo>
                <a:lnTo>
                  <a:pt x="0" y="530384"/>
                </a:lnTo>
                <a:close/>
              </a:path>
            </a:pathLst>
          </a:custGeom>
        </p:spPr>
      </p:pic>
      <p:pic>
        <p:nvPicPr>
          <p:cNvPr id="30" name="Picture 29"/>
          <p:cNvPicPr>
            <a:picLocks noChangeAspect="1"/>
          </p:cNvPicPr>
          <p:nvPr/>
        </p:nvPicPr>
        <p:blipFill>
          <a:blip r:embed="rId6">
            <a:clrChange>
              <a:clrFrom>
                <a:srgbClr val="FFFFFF"/>
              </a:clrFrom>
              <a:clrTo>
                <a:srgbClr val="FFFFFF">
                  <a:alpha val="0"/>
                </a:srgbClr>
              </a:clrTo>
            </a:clrChange>
          </a:blip>
          <a:srcRect t="55652" b="26595"/>
          <a:stretch>
            <a:fillRect/>
          </a:stretch>
        </p:blipFill>
        <p:spPr>
          <a:xfrm>
            <a:off x="850667" y="3075629"/>
            <a:ext cx="2895320" cy="270132"/>
          </a:xfrm>
          <a:custGeom>
            <a:avLst/>
            <a:gdLst>
              <a:gd name="connsiteX0" fmla="*/ 0 w 3860426"/>
              <a:gd name="connsiteY0" fmla="*/ 0 h 360176"/>
              <a:gd name="connsiteX1" fmla="*/ 3860426 w 3860426"/>
              <a:gd name="connsiteY1" fmla="*/ 0 h 360176"/>
              <a:gd name="connsiteX2" fmla="*/ 3860426 w 3860426"/>
              <a:gd name="connsiteY2" fmla="*/ 360176 h 360176"/>
              <a:gd name="connsiteX3" fmla="*/ 0 w 3860426"/>
              <a:gd name="connsiteY3" fmla="*/ 360176 h 360176"/>
            </a:gdLst>
            <a:ahLst/>
            <a:cxnLst>
              <a:cxn ang="0">
                <a:pos x="connsiteX0" y="connsiteY0"/>
              </a:cxn>
              <a:cxn ang="0">
                <a:pos x="connsiteX1" y="connsiteY1"/>
              </a:cxn>
              <a:cxn ang="0">
                <a:pos x="connsiteX2" y="connsiteY2"/>
              </a:cxn>
              <a:cxn ang="0">
                <a:pos x="connsiteX3" y="connsiteY3"/>
              </a:cxn>
            </a:cxnLst>
            <a:rect l="l" t="t" r="r" b="b"/>
            <a:pathLst>
              <a:path w="3860426" h="360176">
                <a:moveTo>
                  <a:pt x="0" y="0"/>
                </a:moveTo>
                <a:lnTo>
                  <a:pt x="3860426" y="0"/>
                </a:lnTo>
                <a:lnTo>
                  <a:pt x="3860426" y="360176"/>
                </a:lnTo>
                <a:lnTo>
                  <a:pt x="0" y="360176"/>
                </a:lnTo>
                <a:close/>
              </a:path>
            </a:pathLst>
          </a:custGeom>
        </p:spPr>
      </p:pic>
      <p:pic>
        <p:nvPicPr>
          <p:cNvPr id="32" name="Picture 31"/>
          <p:cNvPicPr>
            <a:picLocks noChangeAspect="1"/>
          </p:cNvPicPr>
          <p:nvPr/>
        </p:nvPicPr>
        <p:blipFill>
          <a:blip r:embed="rId6">
            <a:clrChange>
              <a:clrFrom>
                <a:srgbClr val="FFFFFF"/>
              </a:clrFrom>
              <a:clrTo>
                <a:srgbClr val="FFFFFF">
                  <a:alpha val="0"/>
                </a:srgbClr>
              </a:clrTo>
            </a:clrChange>
          </a:blip>
          <a:srcRect t="37562" b="44348"/>
          <a:stretch>
            <a:fillRect/>
          </a:stretch>
        </p:blipFill>
        <p:spPr>
          <a:xfrm>
            <a:off x="850669" y="2807166"/>
            <a:ext cx="2895320" cy="275256"/>
          </a:xfrm>
          <a:custGeom>
            <a:avLst/>
            <a:gdLst>
              <a:gd name="connsiteX0" fmla="*/ 0 w 3860426"/>
              <a:gd name="connsiteY0" fmla="*/ 0 h 367008"/>
              <a:gd name="connsiteX1" fmla="*/ 3860426 w 3860426"/>
              <a:gd name="connsiteY1" fmla="*/ 0 h 367008"/>
              <a:gd name="connsiteX2" fmla="*/ 3860426 w 3860426"/>
              <a:gd name="connsiteY2" fmla="*/ 367008 h 367008"/>
              <a:gd name="connsiteX3" fmla="*/ 0 w 3860426"/>
              <a:gd name="connsiteY3" fmla="*/ 367008 h 367008"/>
            </a:gdLst>
            <a:ahLst/>
            <a:cxnLst>
              <a:cxn ang="0">
                <a:pos x="connsiteX0" y="connsiteY0"/>
              </a:cxn>
              <a:cxn ang="0">
                <a:pos x="connsiteX1" y="connsiteY1"/>
              </a:cxn>
              <a:cxn ang="0">
                <a:pos x="connsiteX2" y="connsiteY2"/>
              </a:cxn>
              <a:cxn ang="0">
                <a:pos x="connsiteX3" y="connsiteY3"/>
              </a:cxn>
            </a:cxnLst>
            <a:rect l="l" t="t" r="r" b="b"/>
            <a:pathLst>
              <a:path w="3860426" h="367008">
                <a:moveTo>
                  <a:pt x="0" y="0"/>
                </a:moveTo>
                <a:lnTo>
                  <a:pt x="3860426" y="0"/>
                </a:lnTo>
                <a:lnTo>
                  <a:pt x="3860426" y="367008"/>
                </a:lnTo>
                <a:lnTo>
                  <a:pt x="0" y="367008"/>
                </a:lnTo>
                <a:close/>
              </a:path>
            </a:pathLst>
          </a:custGeom>
        </p:spPr>
      </p:pic>
      <p:pic>
        <p:nvPicPr>
          <p:cNvPr id="34" name="Picture 33"/>
          <p:cNvPicPr>
            <a:picLocks noChangeAspect="1"/>
          </p:cNvPicPr>
          <p:nvPr/>
        </p:nvPicPr>
        <p:blipFill>
          <a:blip r:embed="rId6">
            <a:clrChange>
              <a:clrFrom>
                <a:srgbClr val="FFFFFF"/>
              </a:clrFrom>
              <a:clrTo>
                <a:srgbClr val="FFFFFF">
                  <a:alpha val="0"/>
                </a:srgbClr>
              </a:clrTo>
            </a:clrChange>
          </a:blip>
          <a:srcRect t="20130" b="62102"/>
          <a:stretch>
            <a:fillRect/>
          </a:stretch>
        </p:blipFill>
        <p:spPr>
          <a:xfrm>
            <a:off x="850667" y="2542772"/>
            <a:ext cx="2895320" cy="270365"/>
          </a:xfrm>
          <a:custGeom>
            <a:avLst/>
            <a:gdLst>
              <a:gd name="connsiteX0" fmla="*/ 0 w 3860426"/>
              <a:gd name="connsiteY0" fmla="*/ 0 h 360486"/>
              <a:gd name="connsiteX1" fmla="*/ 3860426 w 3860426"/>
              <a:gd name="connsiteY1" fmla="*/ 0 h 360486"/>
              <a:gd name="connsiteX2" fmla="*/ 3860426 w 3860426"/>
              <a:gd name="connsiteY2" fmla="*/ 360486 h 360486"/>
              <a:gd name="connsiteX3" fmla="*/ 0 w 3860426"/>
              <a:gd name="connsiteY3" fmla="*/ 360486 h 360486"/>
            </a:gdLst>
            <a:ahLst/>
            <a:cxnLst>
              <a:cxn ang="0">
                <a:pos x="connsiteX0" y="connsiteY0"/>
              </a:cxn>
              <a:cxn ang="0">
                <a:pos x="connsiteX1" y="connsiteY1"/>
              </a:cxn>
              <a:cxn ang="0">
                <a:pos x="connsiteX2" y="connsiteY2"/>
              </a:cxn>
              <a:cxn ang="0">
                <a:pos x="connsiteX3" y="connsiteY3"/>
              </a:cxn>
            </a:cxnLst>
            <a:rect l="l" t="t" r="r" b="b"/>
            <a:pathLst>
              <a:path w="3860426" h="360486">
                <a:moveTo>
                  <a:pt x="0" y="0"/>
                </a:moveTo>
                <a:lnTo>
                  <a:pt x="3860426" y="0"/>
                </a:lnTo>
                <a:lnTo>
                  <a:pt x="3860426" y="360486"/>
                </a:lnTo>
                <a:lnTo>
                  <a:pt x="0" y="360486"/>
                </a:lnTo>
                <a:close/>
              </a:path>
            </a:pathLst>
          </a:custGeom>
        </p:spPr>
      </p:pic>
      <p:sp>
        <p:nvSpPr>
          <p:cNvPr id="8" name="Rectangle 7"/>
          <p:cNvSpPr/>
          <p:nvPr/>
        </p:nvSpPr>
        <p:spPr>
          <a:xfrm>
            <a:off x="598395" y="292339"/>
            <a:ext cx="7875638" cy="16128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9" name="TextBox 8"/>
          <p:cNvSpPr txBox="1"/>
          <p:nvPr/>
        </p:nvSpPr>
        <p:spPr>
          <a:xfrm>
            <a:off x="720069" y="599312"/>
            <a:ext cx="7632290" cy="954107"/>
          </a:xfrm>
          <a:prstGeom prst="rect">
            <a:avLst/>
          </a:prstGeom>
          <a:noFill/>
        </p:spPr>
        <p:txBody>
          <a:bodyPr wrap="square" rtlCol="0">
            <a:spAutoFit/>
          </a:bodyPr>
          <a:lstStyle/>
          <a:p>
            <a:pPr>
              <a:spcAft>
                <a:spcPts val="800"/>
              </a:spcAft>
            </a:pPr>
            <a:r>
              <a:rPr lang="en-US" sz="2800" b="1"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 10: Khi bay theo hình chữ V, con chim đầu đàn phải thế nào?</a:t>
            </a:r>
            <a:endParaRPr lang="en-US" sz="2800" b="1"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5003701" y="2580872"/>
            <a:ext cx="3512852" cy="89838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1800">
                <a:latin typeface="Times New Roman" panose="02020603050405020304" pitchFamily="18" charset="0"/>
                <a:cs typeface="Times New Roman" panose="02020603050405020304" pitchFamily="18" charset="0"/>
              </a:rPr>
              <a:t>B. Phải có sức khỏe và ý chí cao hơn những con chim còn lại.</a:t>
            </a:r>
          </a:p>
        </p:txBody>
      </p:sp>
      <p:sp>
        <p:nvSpPr>
          <p:cNvPr id="11" name="Rectangle 10"/>
          <p:cNvSpPr/>
          <p:nvPr/>
        </p:nvSpPr>
        <p:spPr>
          <a:xfrm>
            <a:off x="657580" y="3717045"/>
            <a:ext cx="3512852" cy="62532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1800">
                <a:latin typeface="Times New Roman" panose="02020603050405020304" pitchFamily="18" charset="0"/>
                <a:cs typeface="Times New Roman" panose="02020603050405020304" pitchFamily="18" charset="0"/>
              </a:rPr>
              <a:t>C. Phải có sức khỏe và thân hình nhỏ hơn những con chim còn lại.</a:t>
            </a:r>
          </a:p>
        </p:txBody>
      </p:sp>
      <p:sp>
        <p:nvSpPr>
          <p:cNvPr id="12" name="Rectangle 11"/>
          <p:cNvSpPr/>
          <p:nvPr/>
        </p:nvSpPr>
        <p:spPr>
          <a:xfrm>
            <a:off x="5003701" y="3717045"/>
            <a:ext cx="3512852" cy="62532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1800">
                <a:latin typeface="Times New Roman" panose="02020603050405020304" pitchFamily="18" charset="0"/>
                <a:cs typeface="Times New Roman" panose="02020603050405020304" pitchFamily="18" charset="0"/>
              </a:rPr>
              <a:t>D. Phải có sức khỏe và trẻ hơn những con chim còn lại.</a:t>
            </a:r>
          </a:p>
        </p:txBody>
      </p:sp>
      <p:sp>
        <p:nvSpPr>
          <p:cNvPr id="13" name="Rectangle 12"/>
          <p:cNvSpPr/>
          <p:nvPr/>
        </p:nvSpPr>
        <p:spPr>
          <a:xfrm>
            <a:off x="640915" y="2616933"/>
            <a:ext cx="3512852" cy="89838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sz="1800">
                <a:latin typeface="Times New Roman" panose="02020603050405020304" pitchFamily="18" charset="0"/>
                <a:cs typeface="Times New Roman" panose="02020603050405020304" pitchFamily="18" charset="0"/>
              </a:rPr>
              <a:t>A. Phải có sức khỏe và thân hình to hơn những con chim còn lại.</a:t>
            </a:r>
          </a:p>
        </p:txBody>
      </p:sp>
      <p:pic>
        <p:nvPicPr>
          <p:cNvPr id="1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783231" y="2891700"/>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000176" y="3717044"/>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698867" y="3637335"/>
            <a:ext cx="819150" cy="8301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023645" y="2849417"/>
            <a:ext cx="1004699" cy="8830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418345" y="510992"/>
            <a:ext cx="3541415" cy="35414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áº¿t quáº£ hÃ¬nh áº£nh cho home icon">
            <a:hlinkClick r:id="rId10" action="ppaction://hlinksldjump"/>
            <a:extLst>
              <a:ext uri="{FF2B5EF4-FFF2-40B4-BE49-F238E27FC236}">
                <a16:creationId xmlns:a16="http://schemas.microsoft.com/office/drawing/2014/main" id="{EC0DB716-EB85-4249-BACD-961A2362E56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 y="4401962"/>
            <a:ext cx="767861" cy="76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788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200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200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200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10"/>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53"/>
        <p:cNvGrpSpPr/>
        <p:nvPr/>
      </p:nvGrpSpPr>
      <p:grpSpPr>
        <a:xfrm>
          <a:off x="0" y="0"/>
          <a:ext cx="0" cy="0"/>
          <a:chOff x="0" y="0"/>
          <a:chExt cx="0" cy="0"/>
        </a:xfrm>
      </p:grpSpPr>
      <p:sp>
        <p:nvSpPr>
          <p:cNvPr id="4754" name="Google Shape;4754;p57"/>
          <p:cNvSpPr txBox="1">
            <a:spLocks noGrp="1"/>
          </p:cNvSpPr>
          <p:nvPr>
            <p:ph type="title"/>
          </p:nvPr>
        </p:nvSpPr>
        <p:spPr>
          <a:xfrm>
            <a:off x="1893123" y="2081434"/>
            <a:ext cx="5551218" cy="87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600"/>
              <a:t>Hoạt động vận dụng</a:t>
            </a:r>
            <a:endParaRPr sz="6600" i="1">
              <a:solidFill>
                <a:schemeClr val="accent1"/>
              </a:solidFill>
            </a:endParaRPr>
          </a:p>
        </p:txBody>
      </p:sp>
      <p:grpSp>
        <p:nvGrpSpPr>
          <p:cNvPr id="4770" name="Google Shape;4770;p57"/>
          <p:cNvGrpSpPr/>
          <p:nvPr/>
        </p:nvGrpSpPr>
        <p:grpSpPr>
          <a:xfrm>
            <a:off x="-1356183" y="-129501"/>
            <a:ext cx="3997644" cy="4332548"/>
            <a:chOff x="-1269252" y="250747"/>
            <a:chExt cx="3997644" cy="4332548"/>
          </a:xfrm>
        </p:grpSpPr>
        <p:grpSp>
          <p:nvGrpSpPr>
            <p:cNvPr id="4771" name="Google Shape;4771;p57"/>
            <p:cNvGrpSpPr/>
            <p:nvPr/>
          </p:nvGrpSpPr>
          <p:grpSpPr>
            <a:xfrm rot="-7251482">
              <a:off x="-1031401" y="1140771"/>
              <a:ext cx="3521943" cy="2552500"/>
              <a:chOff x="2785975" y="89072"/>
              <a:chExt cx="947322" cy="686615"/>
            </a:xfrm>
          </p:grpSpPr>
          <p:sp>
            <p:nvSpPr>
              <p:cNvPr id="4772" name="Google Shape;4772;p57"/>
              <p:cNvSpPr/>
              <p:nvPr/>
            </p:nvSpPr>
            <p:spPr>
              <a:xfrm>
                <a:off x="2785975" y="89072"/>
                <a:ext cx="947322" cy="686381"/>
              </a:xfrm>
              <a:custGeom>
                <a:avLst/>
                <a:gdLst/>
                <a:ahLst/>
                <a:cxnLst/>
                <a:rect l="l" t="t" r="r" b="b"/>
                <a:pathLst>
                  <a:path w="8074" h="5850" extrusionOk="0">
                    <a:moveTo>
                      <a:pt x="7824" y="0"/>
                    </a:moveTo>
                    <a:cubicBezTo>
                      <a:pt x="7298" y="330"/>
                      <a:pt x="6745" y="625"/>
                      <a:pt x="6174" y="883"/>
                    </a:cubicBezTo>
                    <a:cubicBezTo>
                      <a:pt x="6049" y="937"/>
                      <a:pt x="5915" y="964"/>
                      <a:pt x="5772" y="964"/>
                    </a:cubicBezTo>
                    <a:cubicBezTo>
                      <a:pt x="4889" y="1588"/>
                      <a:pt x="4033" y="2231"/>
                      <a:pt x="3167" y="2882"/>
                    </a:cubicBezTo>
                    <a:cubicBezTo>
                      <a:pt x="2730" y="3221"/>
                      <a:pt x="2284" y="3551"/>
                      <a:pt x="1838" y="3881"/>
                    </a:cubicBezTo>
                    <a:cubicBezTo>
                      <a:pt x="1214" y="4363"/>
                      <a:pt x="803" y="4951"/>
                      <a:pt x="197" y="5451"/>
                    </a:cubicBezTo>
                    <a:cubicBezTo>
                      <a:pt x="107" y="5522"/>
                      <a:pt x="36" y="5620"/>
                      <a:pt x="9" y="5728"/>
                    </a:cubicBezTo>
                    <a:cubicBezTo>
                      <a:pt x="0" y="5745"/>
                      <a:pt x="0" y="5763"/>
                      <a:pt x="0" y="5772"/>
                    </a:cubicBezTo>
                    <a:cubicBezTo>
                      <a:pt x="9" y="5790"/>
                      <a:pt x="18" y="5799"/>
                      <a:pt x="27" y="5808"/>
                    </a:cubicBezTo>
                    <a:cubicBezTo>
                      <a:pt x="60" y="5837"/>
                      <a:pt x="109" y="5850"/>
                      <a:pt x="162" y="5850"/>
                    </a:cubicBezTo>
                    <a:cubicBezTo>
                      <a:pt x="237" y="5850"/>
                      <a:pt x="319" y="5823"/>
                      <a:pt x="366" y="5781"/>
                    </a:cubicBezTo>
                    <a:cubicBezTo>
                      <a:pt x="1142" y="5174"/>
                      <a:pt x="1820" y="4461"/>
                      <a:pt x="2543" y="3792"/>
                    </a:cubicBezTo>
                    <a:cubicBezTo>
                      <a:pt x="4184" y="2293"/>
                      <a:pt x="6058" y="1053"/>
                      <a:pt x="8074" y="134"/>
                    </a:cubicBezTo>
                    <a:cubicBezTo>
                      <a:pt x="7994" y="98"/>
                      <a:pt x="7904" y="27"/>
                      <a:pt x="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57"/>
              <p:cNvSpPr/>
              <p:nvPr/>
            </p:nvSpPr>
            <p:spPr>
              <a:xfrm>
                <a:off x="2792194" y="96347"/>
                <a:ext cx="941104" cy="679341"/>
              </a:xfrm>
              <a:custGeom>
                <a:avLst/>
                <a:gdLst/>
                <a:ahLst/>
                <a:cxnLst/>
                <a:rect l="l" t="t" r="r" b="b"/>
                <a:pathLst>
                  <a:path w="8021" h="5790" extrusionOk="0">
                    <a:moveTo>
                      <a:pt x="7887" y="1"/>
                    </a:moveTo>
                    <a:cubicBezTo>
                      <a:pt x="7450" y="277"/>
                      <a:pt x="6968" y="491"/>
                      <a:pt x="6504" y="732"/>
                    </a:cubicBezTo>
                    <a:cubicBezTo>
                      <a:pt x="4051" y="1972"/>
                      <a:pt x="1972" y="3837"/>
                      <a:pt x="1" y="5764"/>
                    </a:cubicBezTo>
                    <a:cubicBezTo>
                      <a:pt x="31" y="5782"/>
                      <a:pt x="69" y="5790"/>
                      <a:pt x="108" y="5790"/>
                    </a:cubicBezTo>
                    <a:cubicBezTo>
                      <a:pt x="184" y="5790"/>
                      <a:pt x="266" y="5760"/>
                      <a:pt x="313" y="5719"/>
                    </a:cubicBezTo>
                    <a:cubicBezTo>
                      <a:pt x="1089" y="5112"/>
                      <a:pt x="1767" y="4399"/>
                      <a:pt x="2490" y="3730"/>
                    </a:cubicBezTo>
                    <a:cubicBezTo>
                      <a:pt x="4131" y="2231"/>
                      <a:pt x="6005" y="991"/>
                      <a:pt x="8021" y="72"/>
                    </a:cubicBezTo>
                    <a:cubicBezTo>
                      <a:pt x="7976" y="54"/>
                      <a:pt x="7932" y="27"/>
                      <a:pt x="7887"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4" name="Google Shape;4774;p57"/>
            <p:cNvGrpSpPr/>
            <p:nvPr/>
          </p:nvGrpSpPr>
          <p:grpSpPr>
            <a:xfrm>
              <a:off x="641454" y="1787423"/>
              <a:ext cx="1111798" cy="1927162"/>
              <a:chOff x="624537" y="972793"/>
              <a:chExt cx="286871" cy="497242"/>
            </a:xfrm>
          </p:grpSpPr>
          <p:sp>
            <p:nvSpPr>
              <p:cNvPr id="4775" name="Google Shape;4775;p57"/>
              <p:cNvSpPr/>
              <p:nvPr/>
            </p:nvSpPr>
            <p:spPr>
              <a:xfrm>
                <a:off x="681090" y="1066070"/>
                <a:ext cx="226212" cy="280184"/>
              </a:xfrm>
              <a:custGeom>
                <a:avLst/>
                <a:gdLst/>
                <a:ahLst/>
                <a:cxnLst/>
                <a:rect l="l" t="t" r="r" b="b"/>
                <a:pathLst>
                  <a:path w="1928" h="2388" extrusionOk="0">
                    <a:moveTo>
                      <a:pt x="1569" y="1"/>
                    </a:moveTo>
                    <a:cubicBezTo>
                      <a:pt x="1554" y="1"/>
                      <a:pt x="1540" y="2"/>
                      <a:pt x="1526" y="5"/>
                    </a:cubicBezTo>
                    <a:cubicBezTo>
                      <a:pt x="1454" y="14"/>
                      <a:pt x="1392" y="59"/>
                      <a:pt x="1329" y="104"/>
                    </a:cubicBezTo>
                    <a:cubicBezTo>
                      <a:pt x="973" y="380"/>
                      <a:pt x="625" y="701"/>
                      <a:pt x="384" y="1085"/>
                    </a:cubicBezTo>
                    <a:cubicBezTo>
                      <a:pt x="134" y="1469"/>
                      <a:pt x="0" y="1941"/>
                      <a:pt x="72" y="2387"/>
                    </a:cubicBezTo>
                    <a:cubicBezTo>
                      <a:pt x="393" y="2209"/>
                      <a:pt x="785" y="2164"/>
                      <a:pt x="1106" y="1977"/>
                    </a:cubicBezTo>
                    <a:cubicBezTo>
                      <a:pt x="1276" y="1870"/>
                      <a:pt x="1419" y="1736"/>
                      <a:pt x="1535" y="1576"/>
                    </a:cubicBezTo>
                    <a:cubicBezTo>
                      <a:pt x="1597" y="1495"/>
                      <a:pt x="1651" y="1415"/>
                      <a:pt x="1695" y="1326"/>
                    </a:cubicBezTo>
                    <a:cubicBezTo>
                      <a:pt x="1856" y="1014"/>
                      <a:pt x="1927" y="657"/>
                      <a:pt x="1874" y="309"/>
                    </a:cubicBezTo>
                    <a:cubicBezTo>
                      <a:pt x="1865" y="220"/>
                      <a:pt x="1820" y="139"/>
                      <a:pt x="1758" y="77"/>
                    </a:cubicBezTo>
                    <a:cubicBezTo>
                      <a:pt x="1706" y="33"/>
                      <a:pt x="1637" y="1"/>
                      <a:pt x="1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57"/>
              <p:cNvSpPr/>
              <p:nvPr/>
            </p:nvSpPr>
            <p:spPr>
              <a:xfrm>
                <a:off x="681090" y="1066070"/>
                <a:ext cx="226212" cy="280184"/>
              </a:xfrm>
              <a:custGeom>
                <a:avLst/>
                <a:gdLst/>
                <a:ahLst/>
                <a:cxnLst/>
                <a:rect l="l" t="t" r="r" b="b"/>
                <a:pathLst>
                  <a:path w="1928" h="2388" extrusionOk="0">
                    <a:moveTo>
                      <a:pt x="1569" y="1"/>
                    </a:moveTo>
                    <a:cubicBezTo>
                      <a:pt x="1554" y="1"/>
                      <a:pt x="1540" y="2"/>
                      <a:pt x="1526" y="5"/>
                    </a:cubicBezTo>
                    <a:cubicBezTo>
                      <a:pt x="1454" y="14"/>
                      <a:pt x="1392" y="59"/>
                      <a:pt x="1329" y="104"/>
                    </a:cubicBezTo>
                    <a:cubicBezTo>
                      <a:pt x="973" y="380"/>
                      <a:pt x="625" y="701"/>
                      <a:pt x="384" y="1085"/>
                    </a:cubicBezTo>
                    <a:cubicBezTo>
                      <a:pt x="134" y="1469"/>
                      <a:pt x="0" y="1941"/>
                      <a:pt x="72" y="2387"/>
                    </a:cubicBezTo>
                    <a:cubicBezTo>
                      <a:pt x="393" y="2209"/>
                      <a:pt x="785" y="2164"/>
                      <a:pt x="1106" y="1977"/>
                    </a:cubicBezTo>
                    <a:cubicBezTo>
                      <a:pt x="1276" y="1870"/>
                      <a:pt x="1419" y="1736"/>
                      <a:pt x="1535" y="1576"/>
                    </a:cubicBezTo>
                    <a:cubicBezTo>
                      <a:pt x="1597" y="1495"/>
                      <a:pt x="1651" y="1415"/>
                      <a:pt x="1695" y="1326"/>
                    </a:cubicBezTo>
                    <a:cubicBezTo>
                      <a:pt x="1856" y="1014"/>
                      <a:pt x="1927" y="657"/>
                      <a:pt x="1874" y="309"/>
                    </a:cubicBezTo>
                    <a:cubicBezTo>
                      <a:pt x="1865" y="220"/>
                      <a:pt x="1820" y="139"/>
                      <a:pt x="1758" y="77"/>
                    </a:cubicBezTo>
                    <a:cubicBezTo>
                      <a:pt x="1706" y="33"/>
                      <a:pt x="1637" y="1"/>
                      <a:pt x="1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57"/>
              <p:cNvSpPr/>
              <p:nvPr/>
            </p:nvSpPr>
            <p:spPr>
              <a:xfrm>
                <a:off x="681090" y="1066070"/>
                <a:ext cx="224100" cy="280184"/>
              </a:xfrm>
              <a:custGeom>
                <a:avLst/>
                <a:gdLst/>
                <a:ahLst/>
                <a:cxnLst/>
                <a:rect l="l" t="t" r="r" b="b"/>
                <a:pathLst>
                  <a:path w="1910" h="2388" extrusionOk="0">
                    <a:moveTo>
                      <a:pt x="1569" y="1"/>
                    </a:moveTo>
                    <a:cubicBezTo>
                      <a:pt x="1554" y="1"/>
                      <a:pt x="1540" y="2"/>
                      <a:pt x="1526" y="5"/>
                    </a:cubicBezTo>
                    <a:cubicBezTo>
                      <a:pt x="1454" y="14"/>
                      <a:pt x="1392" y="59"/>
                      <a:pt x="1329" y="104"/>
                    </a:cubicBezTo>
                    <a:cubicBezTo>
                      <a:pt x="973" y="380"/>
                      <a:pt x="625" y="701"/>
                      <a:pt x="384" y="1085"/>
                    </a:cubicBezTo>
                    <a:cubicBezTo>
                      <a:pt x="134" y="1469"/>
                      <a:pt x="0" y="1941"/>
                      <a:pt x="72" y="2387"/>
                    </a:cubicBezTo>
                    <a:cubicBezTo>
                      <a:pt x="143" y="2352"/>
                      <a:pt x="223" y="2316"/>
                      <a:pt x="312" y="2280"/>
                    </a:cubicBezTo>
                    <a:cubicBezTo>
                      <a:pt x="339" y="2084"/>
                      <a:pt x="446" y="1897"/>
                      <a:pt x="598" y="1772"/>
                    </a:cubicBezTo>
                    <a:cubicBezTo>
                      <a:pt x="776" y="1647"/>
                      <a:pt x="990" y="1593"/>
                      <a:pt x="1187" y="1486"/>
                    </a:cubicBezTo>
                    <a:cubicBezTo>
                      <a:pt x="1428" y="1361"/>
                      <a:pt x="1624" y="1156"/>
                      <a:pt x="1829" y="978"/>
                    </a:cubicBezTo>
                    <a:cubicBezTo>
                      <a:pt x="1891" y="755"/>
                      <a:pt x="1909" y="532"/>
                      <a:pt x="1874" y="309"/>
                    </a:cubicBezTo>
                    <a:cubicBezTo>
                      <a:pt x="1865" y="220"/>
                      <a:pt x="1820" y="139"/>
                      <a:pt x="1758" y="77"/>
                    </a:cubicBezTo>
                    <a:cubicBezTo>
                      <a:pt x="1706" y="33"/>
                      <a:pt x="1637" y="1"/>
                      <a:pt x="1569"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57"/>
              <p:cNvSpPr/>
              <p:nvPr/>
            </p:nvSpPr>
            <p:spPr>
              <a:xfrm>
                <a:off x="867409" y="1239599"/>
                <a:ext cx="23114" cy="36607"/>
              </a:xfrm>
              <a:custGeom>
                <a:avLst/>
                <a:gdLst/>
                <a:ahLst/>
                <a:cxnLst/>
                <a:rect l="l" t="t" r="r" b="b"/>
                <a:pathLst>
                  <a:path w="197" h="312" extrusionOk="0">
                    <a:moveTo>
                      <a:pt x="156" y="0"/>
                    </a:moveTo>
                    <a:cubicBezTo>
                      <a:pt x="135" y="0"/>
                      <a:pt x="114" y="10"/>
                      <a:pt x="98" y="25"/>
                    </a:cubicBezTo>
                    <a:cubicBezTo>
                      <a:pt x="72" y="52"/>
                      <a:pt x="63" y="88"/>
                      <a:pt x="54" y="123"/>
                    </a:cubicBezTo>
                    <a:cubicBezTo>
                      <a:pt x="54" y="168"/>
                      <a:pt x="54" y="204"/>
                      <a:pt x="45" y="239"/>
                    </a:cubicBezTo>
                    <a:cubicBezTo>
                      <a:pt x="36" y="266"/>
                      <a:pt x="18" y="293"/>
                      <a:pt x="0" y="302"/>
                    </a:cubicBezTo>
                    <a:cubicBezTo>
                      <a:pt x="10" y="308"/>
                      <a:pt x="21" y="311"/>
                      <a:pt x="34" y="311"/>
                    </a:cubicBezTo>
                    <a:cubicBezTo>
                      <a:pt x="56" y="311"/>
                      <a:pt x="81" y="301"/>
                      <a:pt x="98" y="284"/>
                    </a:cubicBezTo>
                    <a:cubicBezTo>
                      <a:pt x="116" y="266"/>
                      <a:pt x="134" y="230"/>
                      <a:pt x="143" y="204"/>
                    </a:cubicBezTo>
                    <a:cubicBezTo>
                      <a:pt x="161" y="132"/>
                      <a:pt x="161" y="79"/>
                      <a:pt x="196" y="16"/>
                    </a:cubicBezTo>
                    <a:cubicBezTo>
                      <a:pt x="185" y="5"/>
                      <a:pt x="171"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57"/>
              <p:cNvSpPr/>
              <p:nvPr/>
            </p:nvSpPr>
            <p:spPr>
              <a:xfrm>
                <a:off x="867409" y="1239599"/>
                <a:ext cx="23114" cy="36607"/>
              </a:xfrm>
              <a:custGeom>
                <a:avLst/>
                <a:gdLst/>
                <a:ahLst/>
                <a:cxnLst/>
                <a:rect l="l" t="t" r="r" b="b"/>
                <a:pathLst>
                  <a:path w="197" h="312" extrusionOk="0">
                    <a:moveTo>
                      <a:pt x="156" y="0"/>
                    </a:moveTo>
                    <a:cubicBezTo>
                      <a:pt x="135" y="0"/>
                      <a:pt x="114" y="10"/>
                      <a:pt x="98" y="25"/>
                    </a:cubicBezTo>
                    <a:cubicBezTo>
                      <a:pt x="72" y="52"/>
                      <a:pt x="63" y="88"/>
                      <a:pt x="54" y="123"/>
                    </a:cubicBezTo>
                    <a:cubicBezTo>
                      <a:pt x="54" y="168"/>
                      <a:pt x="54" y="204"/>
                      <a:pt x="45" y="239"/>
                    </a:cubicBezTo>
                    <a:cubicBezTo>
                      <a:pt x="36" y="266"/>
                      <a:pt x="18" y="293"/>
                      <a:pt x="0" y="302"/>
                    </a:cubicBezTo>
                    <a:cubicBezTo>
                      <a:pt x="10" y="308"/>
                      <a:pt x="21" y="311"/>
                      <a:pt x="34" y="311"/>
                    </a:cubicBezTo>
                    <a:cubicBezTo>
                      <a:pt x="56" y="311"/>
                      <a:pt x="81" y="301"/>
                      <a:pt x="98" y="284"/>
                    </a:cubicBezTo>
                    <a:cubicBezTo>
                      <a:pt x="116" y="266"/>
                      <a:pt x="134" y="230"/>
                      <a:pt x="143" y="204"/>
                    </a:cubicBezTo>
                    <a:cubicBezTo>
                      <a:pt x="161" y="132"/>
                      <a:pt x="161" y="79"/>
                      <a:pt x="196" y="16"/>
                    </a:cubicBezTo>
                    <a:cubicBezTo>
                      <a:pt x="185" y="5"/>
                      <a:pt x="171" y="0"/>
                      <a:pt x="15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57"/>
              <p:cNvSpPr/>
              <p:nvPr/>
            </p:nvSpPr>
            <p:spPr>
              <a:xfrm>
                <a:off x="812968" y="1239599"/>
                <a:ext cx="83774" cy="60542"/>
              </a:xfrm>
              <a:custGeom>
                <a:avLst/>
                <a:gdLst/>
                <a:ahLst/>
                <a:cxnLst/>
                <a:rect l="l" t="t" r="r" b="b"/>
                <a:pathLst>
                  <a:path w="714" h="516" extrusionOk="0">
                    <a:moveTo>
                      <a:pt x="678" y="1"/>
                    </a:moveTo>
                    <a:cubicBezTo>
                      <a:pt x="665" y="1"/>
                      <a:pt x="651" y="3"/>
                      <a:pt x="643" y="7"/>
                    </a:cubicBezTo>
                    <a:cubicBezTo>
                      <a:pt x="625" y="16"/>
                      <a:pt x="607" y="43"/>
                      <a:pt x="598" y="61"/>
                    </a:cubicBezTo>
                    <a:cubicBezTo>
                      <a:pt x="571" y="132"/>
                      <a:pt x="589" y="213"/>
                      <a:pt x="553" y="275"/>
                    </a:cubicBezTo>
                    <a:cubicBezTo>
                      <a:pt x="420" y="204"/>
                      <a:pt x="295" y="132"/>
                      <a:pt x="161" y="61"/>
                    </a:cubicBezTo>
                    <a:cubicBezTo>
                      <a:pt x="152" y="61"/>
                      <a:pt x="152" y="52"/>
                      <a:pt x="143" y="52"/>
                    </a:cubicBezTo>
                    <a:cubicBezTo>
                      <a:pt x="134" y="52"/>
                      <a:pt x="134" y="61"/>
                      <a:pt x="125" y="61"/>
                    </a:cubicBezTo>
                    <a:cubicBezTo>
                      <a:pt x="81" y="88"/>
                      <a:pt x="54" y="123"/>
                      <a:pt x="0" y="150"/>
                    </a:cubicBezTo>
                    <a:cubicBezTo>
                      <a:pt x="125" y="230"/>
                      <a:pt x="268" y="311"/>
                      <a:pt x="402" y="373"/>
                    </a:cubicBezTo>
                    <a:cubicBezTo>
                      <a:pt x="402" y="418"/>
                      <a:pt x="411" y="471"/>
                      <a:pt x="437" y="507"/>
                    </a:cubicBezTo>
                    <a:cubicBezTo>
                      <a:pt x="446" y="507"/>
                      <a:pt x="446" y="516"/>
                      <a:pt x="446" y="516"/>
                    </a:cubicBezTo>
                    <a:cubicBezTo>
                      <a:pt x="455" y="516"/>
                      <a:pt x="464" y="516"/>
                      <a:pt x="473" y="507"/>
                    </a:cubicBezTo>
                    <a:cubicBezTo>
                      <a:pt x="473" y="507"/>
                      <a:pt x="473" y="498"/>
                      <a:pt x="482" y="489"/>
                    </a:cubicBezTo>
                    <a:cubicBezTo>
                      <a:pt x="482" y="462"/>
                      <a:pt x="482" y="427"/>
                      <a:pt x="482" y="400"/>
                    </a:cubicBezTo>
                    <a:cubicBezTo>
                      <a:pt x="500" y="391"/>
                      <a:pt x="518" y="382"/>
                      <a:pt x="536" y="373"/>
                    </a:cubicBezTo>
                    <a:cubicBezTo>
                      <a:pt x="562" y="364"/>
                      <a:pt x="598" y="355"/>
                      <a:pt x="616" y="329"/>
                    </a:cubicBezTo>
                    <a:cubicBezTo>
                      <a:pt x="634" y="293"/>
                      <a:pt x="634" y="257"/>
                      <a:pt x="634" y="221"/>
                    </a:cubicBezTo>
                    <a:cubicBezTo>
                      <a:pt x="634" y="186"/>
                      <a:pt x="643" y="159"/>
                      <a:pt x="643" y="123"/>
                    </a:cubicBezTo>
                    <a:cubicBezTo>
                      <a:pt x="651" y="79"/>
                      <a:pt x="669" y="25"/>
                      <a:pt x="714" y="7"/>
                    </a:cubicBezTo>
                    <a:cubicBezTo>
                      <a:pt x="705" y="3"/>
                      <a:pt x="692" y="1"/>
                      <a:pt x="6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57"/>
              <p:cNvSpPr/>
              <p:nvPr/>
            </p:nvSpPr>
            <p:spPr>
              <a:xfrm>
                <a:off x="812968" y="1245583"/>
                <a:ext cx="65001" cy="54558"/>
              </a:xfrm>
              <a:custGeom>
                <a:avLst/>
                <a:gdLst/>
                <a:ahLst/>
                <a:cxnLst/>
                <a:rect l="l" t="t" r="r" b="b"/>
                <a:pathLst>
                  <a:path w="554" h="465" extrusionOk="0">
                    <a:moveTo>
                      <a:pt x="143" y="1"/>
                    </a:moveTo>
                    <a:cubicBezTo>
                      <a:pt x="134" y="1"/>
                      <a:pt x="134" y="10"/>
                      <a:pt x="125" y="10"/>
                    </a:cubicBezTo>
                    <a:cubicBezTo>
                      <a:pt x="81" y="37"/>
                      <a:pt x="54" y="72"/>
                      <a:pt x="0" y="99"/>
                    </a:cubicBezTo>
                    <a:cubicBezTo>
                      <a:pt x="125" y="179"/>
                      <a:pt x="268" y="260"/>
                      <a:pt x="402" y="322"/>
                    </a:cubicBezTo>
                    <a:cubicBezTo>
                      <a:pt x="402" y="367"/>
                      <a:pt x="411" y="420"/>
                      <a:pt x="437" y="456"/>
                    </a:cubicBezTo>
                    <a:cubicBezTo>
                      <a:pt x="446" y="456"/>
                      <a:pt x="446" y="465"/>
                      <a:pt x="446" y="465"/>
                    </a:cubicBezTo>
                    <a:cubicBezTo>
                      <a:pt x="455" y="465"/>
                      <a:pt x="464" y="465"/>
                      <a:pt x="473" y="456"/>
                    </a:cubicBezTo>
                    <a:cubicBezTo>
                      <a:pt x="473" y="456"/>
                      <a:pt x="473" y="447"/>
                      <a:pt x="482" y="438"/>
                    </a:cubicBezTo>
                    <a:cubicBezTo>
                      <a:pt x="482" y="411"/>
                      <a:pt x="482" y="376"/>
                      <a:pt x="482" y="349"/>
                    </a:cubicBezTo>
                    <a:cubicBezTo>
                      <a:pt x="500" y="340"/>
                      <a:pt x="518" y="331"/>
                      <a:pt x="536" y="322"/>
                    </a:cubicBezTo>
                    <a:cubicBezTo>
                      <a:pt x="544" y="322"/>
                      <a:pt x="553" y="322"/>
                      <a:pt x="553" y="313"/>
                    </a:cubicBezTo>
                    <a:cubicBezTo>
                      <a:pt x="527" y="313"/>
                      <a:pt x="509" y="313"/>
                      <a:pt x="482" y="304"/>
                    </a:cubicBezTo>
                    <a:cubicBezTo>
                      <a:pt x="446" y="286"/>
                      <a:pt x="411" y="269"/>
                      <a:pt x="384" y="242"/>
                    </a:cubicBezTo>
                    <a:cubicBezTo>
                      <a:pt x="312" y="188"/>
                      <a:pt x="232" y="135"/>
                      <a:pt x="161" y="81"/>
                    </a:cubicBezTo>
                    <a:cubicBezTo>
                      <a:pt x="188" y="72"/>
                      <a:pt x="205" y="63"/>
                      <a:pt x="223" y="46"/>
                    </a:cubicBezTo>
                    <a:cubicBezTo>
                      <a:pt x="205" y="37"/>
                      <a:pt x="179" y="19"/>
                      <a:pt x="161" y="10"/>
                    </a:cubicBezTo>
                    <a:cubicBezTo>
                      <a:pt x="152" y="10"/>
                      <a:pt x="152" y="1"/>
                      <a:pt x="143"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57"/>
              <p:cNvSpPr/>
              <p:nvPr/>
            </p:nvSpPr>
            <p:spPr>
              <a:xfrm>
                <a:off x="787860" y="1234085"/>
                <a:ext cx="54558" cy="28863"/>
              </a:xfrm>
              <a:custGeom>
                <a:avLst/>
                <a:gdLst/>
                <a:ahLst/>
                <a:cxnLst/>
                <a:rect l="l" t="t" r="r" b="b"/>
                <a:pathLst>
                  <a:path w="465" h="246" extrusionOk="0">
                    <a:moveTo>
                      <a:pt x="464" y="1"/>
                    </a:moveTo>
                    <a:lnTo>
                      <a:pt x="464" y="1"/>
                    </a:lnTo>
                    <a:cubicBezTo>
                      <a:pt x="357" y="99"/>
                      <a:pt x="232" y="179"/>
                      <a:pt x="89" y="197"/>
                    </a:cubicBezTo>
                    <a:cubicBezTo>
                      <a:pt x="54" y="197"/>
                      <a:pt x="27" y="206"/>
                      <a:pt x="0" y="224"/>
                    </a:cubicBezTo>
                    <a:cubicBezTo>
                      <a:pt x="32" y="238"/>
                      <a:pt x="69" y="245"/>
                      <a:pt x="106" y="245"/>
                    </a:cubicBezTo>
                    <a:cubicBezTo>
                      <a:pt x="162" y="245"/>
                      <a:pt x="220" y="229"/>
                      <a:pt x="268" y="197"/>
                    </a:cubicBezTo>
                    <a:cubicBezTo>
                      <a:pt x="348" y="152"/>
                      <a:pt x="411" y="81"/>
                      <a:pt x="46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57"/>
              <p:cNvSpPr/>
              <p:nvPr/>
            </p:nvSpPr>
            <p:spPr>
              <a:xfrm>
                <a:off x="625593" y="1207920"/>
                <a:ext cx="122610" cy="262115"/>
              </a:xfrm>
              <a:custGeom>
                <a:avLst/>
                <a:gdLst/>
                <a:ahLst/>
                <a:cxnLst/>
                <a:rect l="l" t="t" r="r" b="b"/>
                <a:pathLst>
                  <a:path w="1045" h="2234" extrusionOk="0">
                    <a:moveTo>
                      <a:pt x="892" y="1"/>
                    </a:moveTo>
                    <a:cubicBezTo>
                      <a:pt x="625" y="1"/>
                      <a:pt x="286" y="170"/>
                      <a:pt x="214" y="429"/>
                    </a:cubicBezTo>
                    <a:cubicBezTo>
                      <a:pt x="125" y="804"/>
                      <a:pt x="54" y="1187"/>
                      <a:pt x="0" y="1571"/>
                    </a:cubicBezTo>
                    <a:cubicBezTo>
                      <a:pt x="0" y="1598"/>
                      <a:pt x="0" y="1616"/>
                      <a:pt x="9" y="1633"/>
                    </a:cubicBezTo>
                    <a:cubicBezTo>
                      <a:pt x="16" y="1653"/>
                      <a:pt x="33" y="1663"/>
                      <a:pt x="48" y="1663"/>
                    </a:cubicBezTo>
                    <a:cubicBezTo>
                      <a:pt x="53" y="1663"/>
                      <a:pt x="58" y="1662"/>
                      <a:pt x="63" y="1660"/>
                    </a:cubicBezTo>
                    <a:cubicBezTo>
                      <a:pt x="72" y="1660"/>
                      <a:pt x="81" y="1651"/>
                      <a:pt x="90" y="1642"/>
                    </a:cubicBezTo>
                    <a:cubicBezTo>
                      <a:pt x="125" y="1580"/>
                      <a:pt x="161" y="1517"/>
                      <a:pt x="179" y="1446"/>
                    </a:cubicBezTo>
                    <a:lnTo>
                      <a:pt x="179" y="1446"/>
                    </a:lnTo>
                    <a:cubicBezTo>
                      <a:pt x="161" y="1642"/>
                      <a:pt x="152" y="1847"/>
                      <a:pt x="152" y="2053"/>
                    </a:cubicBezTo>
                    <a:cubicBezTo>
                      <a:pt x="152" y="2097"/>
                      <a:pt x="152" y="2151"/>
                      <a:pt x="179" y="2195"/>
                    </a:cubicBezTo>
                    <a:cubicBezTo>
                      <a:pt x="188" y="2213"/>
                      <a:pt x="197" y="2222"/>
                      <a:pt x="206" y="2231"/>
                    </a:cubicBezTo>
                    <a:cubicBezTo>
                      <a:pt x="210" y="2233"/>
                      <a:pt x="215" y="2233"/>
                      <a:pt x="219" y="2233"/>
                    </a:cubicBezTo>
                    <a:cubicBezTo>
                      <a:pt x="239" y="2233"/>
                      <a:pt x="253" y="2219"/>
                      <a:pt x="268" y="2204"/>
                    </a:cubicBezTo>
                    <a:cubicBezTo>
                      <a:pt x="313" y="2160"/>
                      <a:pt x="339" y="2097"/>
                      <a:pt x="357" y="2035"/>
                    </a:cubicBezTo>
                    <a:cubicBezTo>
                      <a:pt x="375" y="1946"/>
                      <a:pt x="393" y="1865"/>
                      <a:pt x="402" y="1785"/>
                    </a:cubicBezTo>
                    <a:lnTo>
                      <a:pt x="402" y="1785"/>
                    </a:lnTo>
                    <a:cubicBezTo>
                      <a:pt x="393" y="1901"/>
                      <a:pt x="393" y="2026"/>
                      <a:pt x="420" y="2142"/>
                    </a:cubicBezTo>
                    <a:cubicBezTo>
                      <a:pt x="429" y="2169"/>
                      <a:pt x="438" y="2195"/>
                      <a:pt x="464" y="2195"/>
                    </a:cubicBezTo>
                    <a:cubicBezTo>
                      <a:pt x="467" y="2196"/>
                      <a:pt x="470" y="2197"/>
                      <a:pt x="473" y="2197"/>
                    </a:cubicBezTo>
                    <a:cubicBezTo>
                      <a:pt x="497" y="2197"/>
                      <a:pt x="520" y="2166"/>
                      <a:pt x="536" y="2142"/>
                    </a:cubicBezTo>
                    <a:cubicBezTo>
                      <a:pt x="652" y="1883"/>
                      <a:pt x="669" y="1589"/>
                      <a:pt x="687" y="1303"/>
                    </a:cubicBezTo>
                    <a:cubicBezTo>
                      <a:pt x="705" y="1018"/>
                      <a:pt x="732" y="723"/>
                      <a:pt x="866" y="483"/>
                    </a:cubicBezTo>
                    <a:cubicBezTo>
                      <a:pt x="928" y="367"/>
                      <a:pt x="1017" y="260"/>
                      <a:pt x="1044" y="135"/>
                    </a:cubicBezTo>
                    <a:cubicBezTo>
                      <a:pt x="1044" y="117"/>
                      <a:pt x="1044" y="99"/>
                      <a:pt x="1044" y="81"/>
                    </a:cubicBezTo>
                    <a:cubicBezTo>
                      <a:pt x="1026" y="19"/>
                      <a:pt x="955" y="1"/>
                      <a:pt x="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57"/>
              <p:cNvSpPr/>
              <p:nvPr/>
            </p:nvSpPr>
            <p:spPr>
              <a:xfrm>
                <a:off x="625593" y="1243588"/>
                <a:ext cx="52447" cy="159569"/>
              </a:xfrm>
              <a:custGeom>
                <a:avLst/>
                <a:gdLst/>
                <a:ahLst/>
                <a:cxnLst/>
                <a:rect l="l" t="t" r="r" b="b"/>
                <a:pathLst>
                  <a:path w="447" h="1360" extrusionOk="0">
                    <a:moveTo>
                      <a:pt x="446" y="0"/>
                    </a:moveTo>
                    <a:lnTo>
                      <a:pt x="446" y="0"/>
                    </a:lnTo>
                    <a:cubicBezTo>
                      <a:pt x="268" y="366"/>
                      <a:pt x="232" y="785"/>
                      <a:pt x="107" y="1169"/>
                    </a:cubicBezTo>
                    <a:cubicBezTo>
                      <a:pt x="99" y="1196"/>
                      <a:pt x="81" y="1231"/>
                      <a:pt x="63" y="1249"/>
                    </a:cubicBezTo>
                    <a:cubicBezTo>
                      <a:pt x="54" y="1254"/>
                      <a:pt x="45" y="1256"/>
                      <a:pt x="36" y="1256"/>
                    </a:cubicBezTo>
                    <a:cubicBezTo>
                      <a:pt x="27" y="1256"/>
                      <a:pt x="18" y="1254"/>
                      <a:pt x="9" y="1249"/>
                    </a:cubicBezTo>
                    <a:cubicBezTo>
                      <a:pt x="9" y="1258"/>
                      <a:pt x="9" y="1258"/>
                      <a:pt x="0" y="1267"/>
                    </a:cubicBezTo>
                    <a:cubicBezTo>
                      <a:pt x="0" y="1294"/>
                      <a:pt x="0" y="1312"/>
                      <a:pt x="9" y="1329"/>
                    </a:cubicBezTo>
                    <a:cubicBezTo>
                      <a:pt x="16" y="1349"/>
                      <a:pt x="33" y="1359"/>
                      <a:pt x="48" y="1359"/>
                    </a:cubicBezTo>
                    <a:cubicBezTo>
                      <a:pt x="53" y="1359"/>
                      <a:pt x="58" y="1358"/>
                      <a:pt x="63" y="1356"/>
                    </a:cubicBezTo>
                    <a:cubicBezTo>
                      <a:pt x="72" y="1356"/>
                      <a:pt x="81" y="1347"/>
                      <a:pt x="90" y="1338"/>
                    </a:cubicBezTo>
                    <a:cubicBezTo>
                      <a:pt x="107" y="1312"/>
                      <a:pt x="125" y="1285"/>
                      <a:pt x="134" y="1249"/>
                    </a:cubicBezTo>
                    <a:cubicBezTo>
                      <a:pt x="161" y="1178"/>
                      <a:pt x="179" y="1106"/>
                      <a:pt x="197" y="1035"/>
                    </a:cubicBezTo>
                    <a:cubicBezTo>
                      <a:pt x="286" y="696"/>
                      <a:pt x="304" y="330"/>
                      <a:pt x="44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57"/>
              <p:cNvSpPr/>
              <p:nvPr/>
            </p:nvSpPr>
            <p:spPr>
              <a:xfrm>
                <a:off x="644366" y="1246639"/>
                <a:ext cx="54558" cy="223396"/>
              </a:xfrm>
              <a:custGeom>
                <a:avLst/>
                <a:gdLst/>
                <a:ahLst/>
                <a:cxnLst/>
                <a:rect l="l" t="t" r="r" b="b"/>
                <a:pathLst>
                  <a:path w="465" h="1904" extrusionOk="0">
                    <a:moveTo>
                      <a:pt x="465" y="1"/>
                    </a:moveTo>
                    <a:cubicBezTo>
                      <a:pt x="322" y="260"/>
                      <a:pt x="278" y="563"/>
                      <a:pt x="242" y="866"/>
                    </a:cubicBezTo>
                    <a:cubicBezTo>
                      <a:pt x="206" y="1161"/>
                      <a:pt x="179" y="1464"/>
                      <a:pt x="81" y="1740"/>
                    </a:cubicBezTo>
                    <a:cubicBezTo>
                      <a:pt x="72" y="1776"/>
                      <a:pt x="46" y="1821"/>
                      <a:pt x="10" y="1821"/>
                    </a:cubicBezTo>
                    <a:lnTo>
                      <a:pt x="1" y="1821"/>
                    </a:lnTo>
                    <a:cubicBezTo>
                      <a:pt x="1" y="1839"/>
                      <a:pt x="10" y="1848"/>
                      <a:pt x="19" y="1865"/>
                    </a:cubicBezTo>
                    <a:cubicBezTo>
                      <a:pt x="28" y="1883"/>
                      <a:pt x="37" y="1892"/>
                      <a:pt x="46" y="1901"/>
                    </a:cubicBezTo>
                    <a:cubicBezTo>
                      <a:pt x="50" y="1903"/>
                      <a:pt x="55" y="1903"/>
                      <a:pt x="59" y="1903"/>
                    </a:cubicBezTo>
                    <a:cubicBezTo>
                      <a:pt x="79" y="1903"/>
                      <a:pt x="93" y="1889"/>
                      <a:pt x="108" y="1874"/>
                    </a:cubicBezTo>
                    <a:cubicBezTo>
                      <a:pt x="153" y="1830"/>
                      <a:pt x="179" y="1767"/>
                      <a:pt x="197" y="1705"/>
                    </a:cubicBezTo>
                    <a:cubicBezTo>
                      <a:pt x="215" y="1616"/>
                      <a:pt x="233" y="1535"/>
                      <a:pt x="242" y="1455"/>
                    </a:cubicBezTo>
                    <a:cubicBezTo>
                      <a:pt x="242" y="1482"/>
                      <a:pt x="242" y="1509"/>
                      <a:pt x="242" y="1535"/>
                    </a:cubicBezTo>
                    <a:cubicBezTo>
                      <a:pt x="251" y="1473"/>
                      <a:pt x="251" y="1410"/>
                      <a:pt x="251" y="1348"/>
                    </a:cubicBezTo>
                    <a:cubicBezTo>
                      <a:pt x="242" y="893"/>
                      <a:pt x="313" y="429"/>
                      <a:pt x="46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57"/>
              <p:cNvSpPr/>
              <p:nvPr/>
            </p:nvSpPr>
            <p:spPr>
              <a:xfrm>
                <a:off x="633924" y="1142803"/>
                <a:ext cx="94333" cy="155345"/>
              </a:xfrm>
              <a:custGeom>
                <a:avLst/>
                <a:gdLst/>
                <a:ahLst/>
                <a:cxnLst/>
                <a:rect l="l" t="t" r="r" b="b"/>
                <a:pathLst>
                  <a:path w="804" h="1324" extrusionOk="0">
                    <a:moveTo>
                      <a:pt x="650" y="1"/>
                    </a:moveTo>
                    <a:cubicBezTo>
                      <a:pt x="609" y="1"/>
                      <a:pt x="568" y="22"/>
                      <a:pt x="536" y="47"/>
                    </a:cubicBezTo>
                    <a:cubicBezTo>
                      <a:pt x="465" y="101"/>
                      <a:pt x="420" y="181"/>
                      <a:pt x="384" y="261"/>
                    </a:cubicBezTo>
                    <a:cubicBezTo>
                      <a:pt x="358" y="333"/>
                      <a:pt x="331" y="395"/>
                      <a:pt x="304" y="458"/>
                    </a:cubicBezTo>
                    <a:cubicBezTo>
                      <a:pt x="313" y="368"/>
                      <a:pt x="322" y="270"/>
                      <a:pt x="331" y="181"/>
                    </a:cubicBezTo>
                    <a:cubicBezTo>
                      <a:pt x="331" y="145"/>
                      <a:pt x="331" y="110"/>
                      <a:pt x="304" y="92"/>
                    </a:cubicBezTo>
                    <a:cubicBezTo>
                      <a:pt x="296" y="87"/>
                      <a:pt x="288" y="85"/>
                      <a:pt x="279" y="85"/>
                    </a:cubicBezTo>
                    <a:cubicBezTo>
                      <a:pt x="257" y="85"/>
                      <a:pt x="234" y="97"/>
                      <a:pt x="215" y="110"/>
                    </a:cubicBezTo>
                    <a:cubicBezTo>
                      <a:pt x="143" y="154"/>
                      <a:pt x="90" y="226"/>
                      <a:pt x="45" y="297"/>
                    </a:cubicBezTo>
                    <a:cubicBezTo>
                      <a:pt x="10" y="377"/>
                      <a:pt x="28" y="440"/>
                      <a:pt x="19" y="520"/>
                    </a:cubicBezTo>
                    <a:cubicBezTo>
                      <a:pt x="10" y="734"/>
                      <a:pt x="1" y="948"/>
                      <a:pt x="54" y="1162"/>
                    </a:cubicBezTo>
                    <a:cubicBezTo>
                      <a:pt x="63" y="1198"/>
                      <a:pt x="90" y="1243"/>
                      <a:pt x="126" y="1243"/>
                    </a:cubicBezTo>
                    <a:cubicBezTo>
                      <a:pt x="152" y="1234"/>
                      <a:pt x="170" y="1207"/>
                      <a:pt x="179" y="1180"/>
                    </a:cubicBezTo>
                    <a:cubicBezTo>
                      <a:pt x="206" y="1118"/>
                      <a:pt x="215" y="1064"/>
                      <a:pt x="233" y="1002"/>
                    </a:cubicBezTo>
                    <a:cubicBezTo>
                      <a:pt x="233" y="1029"/>
                      <a:pt x="242" y="1064"/>
                      <a:pt x="242" y="1091"/>
                    </a:cubicBezTo>
                    <a:cubicBezTo>
                      <a:pt x="251" y="1127"/>
                      <a:pt x="259" y="1154"/>
                      <a:pt x="277" y="1180"/>
                    </a:cubicBezTo>
                    <a:cubicBezTo>
                      <a:pt x="293" y="1196"/>
                      <a:pt x="314" y="1205"/>
                      <a:pt x="333" y="1205"/>
                    </a:cubicBezTo>
                    <a:cubicBezTo>
                      <a:pt x="347" y="1205"/>
                      <a:pt x="359" y="1200"/>
                      <a:pt x="367" y="1189"/>
                    </a:cubicBezTo>
                    <a:cubicBezTo>
                      <a:pt x="375" y="1216"/>
                      <a:pt x="375" y="1252"/>
                      <a:pt x="393" y="1278"/>
                    </a:cubicBezTo>
                    <a:cubicBezTo>
                      <a:pt x="402" y="1305"/>
                      <a:pt x="429" y="1323"/>
                      <a:pt x="465" y="1323"/>
                    </a:cubicBezTo>
                    <a:cubicBezTo>
                      <a:pt x="474" y="1323"/>
                      <a:pt x="491" y="1314"/>
                      <a:pt x="500" y="1305"/>
                    </a:cubicBezTo>
                    <a:cubicBezTo>
                      <a:pt x="581" y="1261"/>
                      <a:pt x="598" y="1162"/>
                      <a:pt x="607" y="1073"/>
                    </a:cubicBezTo>
                    <a:cubicBezTo>
                      <a:pt x="643" y="859"/>
                      <a:pt x="706" y="672"/>
                      <a:pt x="759" y="467"/>
                    </a:cubicBezTo>
                    <a:cubicBezTo>
                      <a:pt x="795" y="351"/>
                      <a:pt x="804" y="226"/>
                      <a:pt x="768" y="110"/>
                    </a:cubicBezTo>
                    <a:cubicBezTo>
                      <a:pt x="759" y="74"/>
                      <a:pt x="732" y="29"/>
                      <a:pt x="697" y="12"/>
                    </a:cubicBezTo>
                    <a:cubicBezTo>
                      <a:pt x="681" y="4"/>
                      <a:pt x="666" y="1"/>
                      <a:pt x="650" y="1"/>
                    </a:cubicBezTo>
                    <a:close/>
                  </a:path>
                </a:pathLst>
              </a:custGeom>
              <a:solidFill>
                <a:srgbClr val="FFA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57"/>
              <p:cNvSpPr/>
              <p:nvPr/>
            </p:nvSpPr>
            <p:spPr>
              <a:xfrm>
                <a:off x="633924" y="1142803"/>
                <a:ext cx="94333" cy="155345"/>
              </a:xfrm>
              <a:custGeom>
                <a:avLst/>
                <a:gdLst/>
                <a:ahLst/>
                <a:cxnLst/>
                <a:rect l="l" t="t" r="r" b="b"/>
                <a:pathLst>
                  <a:path w="804" h="1324" extrusionOk="0">
                    <a:moveTo>
                      <a:pt x="650" y="1"/>
                    </a:moveTo>
                    <a:cubicBezTo>
                      <a:pt x="609" y="1"/>
                      <a:pt x="568" y="22"/>
                      <a:pt x="536" y="47"/>
                    </a:cubicBezTo>
                    <a:cubicBezTo>
                      <a:pt x="465" y="101"/>
                      <a:pt x="420" y="181"/>
                      <a:pt x="384" y="261"/>
                    </a:cubicBezTo>
                    <a:cubicBezTo>
                      <a:pt x="358" y="333"/>
                      <a:pt x="331" y="395"/>
                      <a:pt x="304" y="458"/>
                    </a:cubicBezTo>
                    <a:cubicBezTo>
                      <a:pt x="313" y="368"/>
                      <a:pt x="322" y="270"/>
                      <a:pt x="331" y="181"/>
                    </a:cubicBezTo>
                    <a:cubicBezTo>
                      <a:pt x="331" y="145"/>
                      <a:pt x="331" y="110"/>
                      <a:pt x="304" y="92"/>
                    </a:cubicBezTo>
                    <a:cubicBezTo>
                      <a:pt x="296" y="87"/>
                      <a:pt x="288" y="85"/>
                      <a:pt x="279" y="85"/>
                    </a:cubicBezTo>
                    <a:cubicBezTo>
                      <a:pt x="257" y="85"/>
                      <a:pt x="234" y="97"/>
                      <a:pt x="215" y="110"/>
                    </a:cubicBezTo>
                    <a:cubicBezTo>
                      <a:pt x="143" y="154"/>
                      <a:pt x="90" y="226"/>
                      <a:pt x="45" y="297"/>
                    </a:cubicBezTo>
                    <a:cubicBezTo>
                      <a:pt x="10" y="377"/>
                      <a:pt x="28" y="440"/>
                      <a:pt x="19" y="520"/>
                    </a:cubicBezTo>
                    <a:cubicBezTo>
                      <a:pt x="10" y="734"/>
                      <a:pt x="1" y="948"/>
                      <a:pt x="54" y="1162"/>
                    </a:cubicBezTo>
                    <a:cubicBezTo>
                      <a:pt x="63" y="1198"/>
                      <a:pt x="90" y="1243"/>
                      <a:pt x="126" y="1243"/>
                    </a:cubicBezTo>
                    <a:cubicBezTo>
                      <a:pt x="152" y="1234"/>
                      <a:pt x="170" y="1207"/>
                      <a:pt x="179" y="1180"/>
                    </a:cubicBezTo>
                    <a:cubicBezTo>
                      <a:pt x="206" y="1118"/>
                      <a:pt x="215" y="1064"/>
                      <a:pt x="233" y="1002"/>
                    </a:cubicBezTo>
                    <a:cubicBezTo>
                      <a:pt x="233" y="1029"/>
                      <a:pt x="242" y="1064"/>
                      <a:pt x="242" y="1091"/>
                    </a:cubicBezTo>
                    <a:cubicBezTo>
                      <a:pt x="251" y="1127"/>
                      <a:pt x="259" y="1154"/>
                      <a:pt x="277" y="1180"/>
                    </a:cubicBezTo>
                    <a:cubicBezTo>
                      <a:pt x="293" y="1196"/>
                      <a:pt x="314" y="1205"/>
                      <a:pt x="333" y="1205"/>
                    </a:cubicBezTo>
                    <a:cubicBezTo>
                      <a:pt x="347" y="1205"/>
                      <a:pt x="359" y="1200"/>
                      <a:pt x="367" y="1189"/>
                    </a:cubicBezTo>
                    <a:cubicBezTo>
                      <a:pt x="375" y="1216"/>
                      <a:pt x="375" y="1252"/>
                      <a:pt x="393" y="1278"/>
                    </a:cubicBezTo>
                    <a:cubicBezTo>
                      <a:pt x="402" y="1305"/>
                      <a:pt x="429" y="1323"/>
                      <a:pt x="465" y="1323"/>
                    </a:cubicBezTo>
                    <a:cubicBezTo>
                      <a:pt x="474" y="1323"/>
                      <a:pt x="491" y="1314"/>
                      <a:pt x="500" y="1305"/>
                    </a:cubicBezTo>
                    <a:cubicBezTo>
                      <a:pt x="581" y="1261"/>
                      <a:pt x="598" y="1162"/>
                      <a:pt x="607" y="1073"/>
                    </a:cubicBezTo>
                    <a:cubicBezTo>
                      <a:pt x="643" y="859"/>
                      <a:pt x="706" y="672"/>
                      <a:pt x="759" y="467"/>
                    </a:cubicBezTo>
                    <a:cubicBezTo>
                      <a:pt x="795" y="351"/>
                      <a:pt x="804" y="226"/>
                      <a:pt x="768" y="110"/>
                    </a:cubicBezTo>
                    <a:cubicBezTo>
                      <a:pt x="759" y="74"/>
                      <a:pt x="732" y="29"/>
                      <a:pt x="697" y="12"/>
                    </a:cubicBezTo>
                    <a:cubicBezTo>
                      <a:pt x="681" y="4"/>
                      <a:pt x="666" y="1"/>
                      <a:pt x="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57"/>
              <p:cNvSpPr/>
              <p:nvPr/>
            </p:nvSpPr>
            <p:spPr>
              <a:xfrm>
                <a:off x="673698" y="1184924"/>
                <a:ext cx="13728" cy="107944"/>
              </a:xfrm>
              <a:custGeom>
                <a:avLst/>
                <a:gdLst/>
                <a:ahLst/>
                <a:cxnLst/>
                <a:rect l="l" t="t" r="r" b="b"/>
                <a:pathLst>
                  <a:path w="117" h="920" extrusionOk="0">
                    <a:moveTo>
                      <a:pt x="108" y="1"/>
                    </a:moveTo>
                    <a:cubicBezTo>
                      <a:pt x="72" y="277"/>
                      <a:pt x="36" y="545"/>
                      <a:pt x="1" y="821"/>
                    </a:cubicBezTo>
                    <a:cubicBezTo>
                      <a:pt x="1" y="830"/>
                      <a:pt x="1" y="839"/>
                      <a:pt x="1" y="848"/>
                    </a:cubicBezTo>
                    <a:cubicBezTo>
                      <a:pt x="10" y="839"/>
                      <a:pt x="19" y="839"/>
                      <a:pt x="28" y="830"/>
                    </a:cubicBezTo>
                    <a:cubicBezTo>
                      <a:pt x="36" y="857"/>
                      <a:pt x="36" y="893"/>
                      <a:pt x="54" y="919"/>
                    </a:cubicBezTo>
                    <a:cubicBezTo>
                      <a:pt x="99" y="616"/>
                      <a:pt x="117" y="313"/>
                      <a:pt x="108"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57"/>
              <p:cNvSpPr/>
              <p:nvPr/>
            </p:nvSpPr>
            <p:spPr>
              <a:xfrm>
                <a:off x="639204" y="1188092"/>
                <a:ext cx="22058" cy="100552"/>
              </a:xfrm>
              <a:custGeom>
                <a:avLst/>
                <a:gdLst/>
                <a:ahLst/>
                <a:cxnLst/>
                <a:rect l="l" t="t" r="r" b="b"/>
                <a:pathLst>
                  <a:path w="188" h="857" extrusionOk="0">
                    <a:moveTo>
                      <a:pt x="161" y="0"/>
                    </a:moveTo>
                    <a:cubicBezTo>
                      <a:pt x="143" y="188"/>
                      <a:pt x="125" y="375"/>
                      <a:pt x="98" y="562"/>
                    </a:cubicBezTo>
                    <a:cubicBezTo>
                      <a:pt x="98" y="616"/>
                      <a:pt x="90" y="660"/>
                      <a:pt x="72" y="714"/>
                    </a:cubicBezTo>
                    <a:cubicBezTo>
                      <a:pt x="72" y="723"/>
                      <a:pt x="63" y="732"/>
                      <a:pt x="54" y="741"/>
                    </a:cubicBezTo>
                    <a:cubicBezTo>
                      <a:pt x="49" y="751"/>
                      <a:pt x="37" y="756"/>
                      <a:pt x="25" y="756"/>
                    </a:cubicBezTo>
                    <a:cubicBezTo>
                      <a:pt x="17" y="756"/>
                      <a:pt x="8" y="753"/>
                      <a:pt x="0" y="750"/>
                    </a:cubicBezTo>
                    <a:lnTo>
                      <a:pt x="0" y="750"/>
                    </a:lnTo>
                    <a:cubicBezTo>
                      <a:pt x="9" y="759"/>
                      <a:pt x="9" y="768"/>
                      <a:pt x="9" y="776"/>
                    </a:cubicBezTo>
                    <a:cubicBezTo>
                      <a:pt x="18" y="812"/>
                      <a:pt x="45" y="857"/>
                      <a:pt x="81" y="857"/>
                    </a:cubicBezTo>
                    <a:cubicBezTo>
                      <a:pt x="107" y="848"/>
                      <a:pt x="125" y="821"/>
                      <a:pt x="134" y="794"/>
                    </a:cubicBezTo>
                    <a:cubicBezTo>
                      <a:pt x="152" y="741"/>
                      <a:pt x="170" y="687"/>
                      <a:pt x="188" y="634"/>
                    </a:cubicBezTo>
                    <a:cubicBezTo>
                      <a:pt x="179" y="420"/>
                      <a:pt x="170" y="214"/>
                      <a:pt x="16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57"/>
              <p:cNvSpPr/>
              <p:nvPr/>
            </p:nvSpPr>
            <p:spPr>
              <a:xfrm>
                <a:off x="676866" y="1068064"/>
                <a:ext cx="211546" cy="198640"/>
              </a:xfrm>
              <a:custGeom>
                <a:avLst/>
                <a:gdLst/>
                <a:ahLst/>
                <a:cxnLst/>
                <a:rect l="l" t="t" r="r" b="b"/>
                <a:pathLst>
                  <a:path w="1803" h="1693" extrusionOk="0">
                    <a:moveTo>
                      <a:pt x="1160" y="1"/>
                    </a:moveTo>
                    <a:cubicBezTo>
                      <a:pt x="1003" y="1"/>
                      <a:pt x="842" y="50"/>
                      <a:pt x="794" y="176"/>
                    </a:cubicBezTo>
                    <a:cubicBezTo>
                      <a:pt x="634" y="568"/>
                      <a:pt x="268" y="845"/>
                      <a:pt x="72" y="1228"/>
                    </a:cubicBezTo>
                    <a:cubicBezTo>
                      <a:pt x="45" y="1282"/>
                      <a:pt x="18" y="1353"/>
                      <a:pt x="45" y="1416"/>
                    </a:cubicBezTo>
                    <a:cubicBezTo>
                      <a:pt x="27" y="1434"/>
                      <a:pt x="18" y="1469"/>
                      <a:pt x="9" y="1496"/>
                    </a:cubicBezTo>
                    <a:cubicBezTo>
                      <a:pt x="1" y="1523"/>
                      <a:pt x="1" y="1550"/>
                      <a:pt x="18" y="1576"/>
                    </a:cubicBezTo>
                    <a:cubicBezTo>
                      <a:pt x="27" y="1585"/>
                      <a:pt x="45" y="1585"/>
                      <a:pt x="54" y="1594"/>
                    </a:cubicBezTo>
                    <a:cubicBezTo>
                      <a:pt x="67" y="1596"/>
                      <a:pt x="81" y="1598"/>
                      <a:pt x="94" y="1598"/>
                    </a:cubicBezTo>
                    <a:cubicBezTo>
                      <a:pt x="134" y="1598"/>
                      <a:pt x="172" y="1588"/>
                      <a:pt x="206" y="1567"/>
                    </a:cubicBezTo>
                    <a:cubicBezTo>
                      <a:pt x="259" y="1550"/>
                      <a:pt x="304" y="1514"/>
                      <a:pt x="340" y="1487"/>
                    </a:cubicBezTo>
                    <a:lnTo>
                      <a:pt x="340" y="1487"/>
                    </a:lnTo>
                    <a:cubicBezTo>
                      <a:pt x="322" y="1514"/>
                      <a:pt x="295" y="1550"/>
                      <a:pt x="277" y="1585"/>
                    </a:cubicBezTo>
                    <a:cubicBezTo>
                      <a:pt x="268" y="1594"/>
                      <a:pt x="259" y="1612"/>
                      <a:pt x="259" y="1621"/>
                    </a:cubicBezTo>
                    <a:cubicBezTo>
                      <a:pt x="259" y="1648"/>
                      <a:pt x="268" y="1666"/>
                      <a:pt x="286" y="1675"/>
                    </a:cubicBezTo>
                    <a:cubicBezTo>
                      <a:pt x="313" y="1692"/>
                      <a:pt x="331" y="1692"/>
                      <a:pt x="357" y="1692"/>
                    </a:cubicBezTo>
                    <a:cubicBezTo>
                      <a:pt x="411" y="1692"/>
                      <a:pt x="455" y="1675"/>
                      <a:pt x="500" y="1648"/>
                    </a:cubicBezTo>
                    <a:cubicBezTo>
                      <a:pt x="589" y="1612"/>
                      <a:pt x="670" y="1567"/>
                      <a:pt x="750" y="1505"/>
                    </a:cubicBezTo>
                    <a:lnTo>
                      <a:pt x="750" y="1505"/>
                    </a:lnTo>
                    <a:cubicBezTo>
                      <a:pt x="741" y="1523"/>
                      <a:pt x="750" y="1559"/>
                      <a:pt x="768" y="1567"/>
                    </a:cubicBezTo>
                    <a:cubicBezTo>
                      <a:pt x="777" y="1572"/>
                      <a:pt x="786" y="1574"/>
                      <a:pt x="794" y="1574"/>
                    </a:cubicBezTo>
                    <a:cubicBezTo>
                      <a:pt x="803" y="1574"/>
                      <a:pt x="812" y="1572"/>
                      <a:pt x="821" y="1567"/>
                    </a:cubicBezTo>
                    <a:cubicBezTo>
                      <a:pt x="1035" y="1523"/>
                      <a:pt x="1223" y="1380"/>
                      <a:pt x="1383" y="1237"/>
                    </a:cubicBezTo>
                    <a:cubicBezTo>
                      <a:pt x="1517" y="1139"/>
                      <a:pt x="1633" y="1023"/>
                      <a:pt x="1722" y="881"/>
                    </a:cubicBezTo>
                    <a:cubicBezTo>
                      <a:pt x="1758" y="827"/>
                      <a:pt x="1794" y="756"/>
                      <a:pt x="1794" y="684"/>
                    </a:cubicBezTo>
                    <a:cubicBezTo>
                      <a:pt x="1803" y="604"/>
                      <a:pt x="1776" y="533"/>
                      <a:pt x="1758" y="452"/>
                    </a:cubicBezTo>
                    <a:cubicBezTo>
                      <a:pt x="1722" y="354"/>
                      <a:pt x="1687" y="247"/>
                      <a:pt x="1615" y="167"/>
                    </a:cubicBezTo>
                    <a:cubicBezTo>
                      <a:pt x="1553" y="104"/>
                      <a:pt x="1464" y="60"/>
                      <a:pt x="1374" y="33"/>
                    </a:cubicBezTo>
                    <a:cubicBezTo>
                      <a:pt x="1313" y="13"/>
                      <a:pt x="1237" y="1"/>
                      <a:pt x="1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57"/>
              <p:cNvSpPr/>
              <p:nvPr/>
            </p:nvSpPr>
            <p:spPr>
              <a:xfrm>
                <a:off x="766858" y="1143038"/>
                <a:ext cx="22175" cy="32618"/>
              </a:xfrm>
              <a:custGeom>
                <a:avLst/>
                <a:gdLst/>
                <a:ahLst/>
                <a:cxnLst/>
                <a:rect l="l" t="t" r="r" b="b"/>
                <a:pathLst>
                  <a:path w="189" h="278" extrusionOk="0">
                    <a:moveTo>
                      <a:pt x="188" y="1"/>
                    </a:moveTo>
                    <a:lnTo>
                      <a:pt x="188" y="1"/>
                    </a:lnTo>
                    <a:cubicBezTo>
                      <a:pt x="126" y="90"/>
                      <a:pt x="63" y="188"/>
                      <a:pt x="1" y="277"/>
                    </a:cubicBezTo>
                    <a:cubicBezTo>
                      <a:pt x="63" y="188"/>
                      <a:pt x="126" y="99"/>
                      <a:pt x="188" y="1"/>
                    </a:cubicBezTo>
                    <a:close/>
                  </a:path>
                </a:pathLst>
              </a:custGeom>
              <a:solidFill>
                <a:srgbClr val="E29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57"/>
              <p:cNvSpPr/>
              <p:nvPr/>
            </p:nvSpPr>
            <p:spPr>
              <a:xfrm>
                <a:off x="681090" y="1135763"/>
                <a:ext cx="92221" cy="97384"/>
              </a:xfrm>
              <a:custGeom>
                <a:avLst/>
                <a:gdLst/>
                <a:ahLst/>
                <a:cxnLst/>
                <a:rect l="l" t="t" r="r" b="b"/>
                <a:pathLst>
                  <a:path w="786" h="830" extrusionOk="0">
                    <a:moveTo>
                      <a:pt x="785" y="0"/>
                    </a:moveTo>
                    <a:cubicBezTo>
                      <a:pt x="562" y="223"/>
                      <a:pt x="330" y="455"/>
                      <a:pt x="98" y="678"/>
                    </a:cubicBezTo>
                    <a:cubicBezTo>
                      <a:pt x="72" y="714"/>
                      <a:pt x="36" y="741"/>
                      <a:pt x="0" y="750"/>
                    </a:cubicBezTo>
                    <a:cubicBezTo>
                      <a:pt x="0" y="776"/>
                      <a:pt x="0" y="803"/>
                      <a:pt x="9" y="830"/>
                    </a:cubicBezTo>
                    <a:cubicBezTo>
                      <a:pt x="295" y="589"/>
                      <a:pt x="562" y="304"/>
                      <a:pt x="78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57"/>
              <p:cNvSpPr/>
              <p:nvPr/>
            </p:nvSpPr>
            <p:spPr>
              <a:xfrm>
                <a:off x="678978" y="1175538"/>
                <a:ext cx="87998" cy="80019"/>
              </a:xfrm>
              <a:custGeom>
                <a:avLst/>
                <a:gdLst/>
                <a:ahLst/>
                <a:cxnLst/>
                <a:rect l="l" t="t" r="r" b="b"/>
                <a:pathLst>
                  <a:path w="750" h="682" extrusionOk="0">
                    <a:moveTo>
                      <a:pt x="750" y="0"/>
                    </a:moveTo>
                    <a:cubicBezTo>
                      <a:pt x="696" y="72"/>
                      <a:pt x="634" y="152"/>
                      <a:pt x="571" y="223"/>
                    </a:cubicBezTo>
                    <a:cubicBezTo>
                      <a:pt x="411" y="411"/>
                      <a:pt x="232" y="589"/>
                      <a:pt x="0" y="660"/>
                    </a:cubicBezTo>
                    <a:cubicBezTo>
                      <a:pt x="9" y="669"/>
                      <a:pt x="27" y="669"/>
                      <a:pt x="36" y="678"/>
                    </a:cubicBezTo>
                    <a:cubicBezTo>
                      <a:pt x="49" y="680"/>
                      <a:pt x="63" y="682"/>
                      <a:pt x="76" y="682"/>
                    </a:cubicBezTo>
                    <a:cubicBezTo>
                      <a:pt x="116" y="682"/>
                      <a:pt x="154" y="672"/>
                      <a:pt x="188" y="651"/>
                    </a:cubicBezTo>
                    <a:cubicBezTo>
                      <a:pt x="223" y="643"/>
                      <a:pt x="259" y="616"/>
                      <a:pt x="286" y="598"/>
                    </a:cubicBezTo>
                    <a:cubicBezTo>
                      <a:pt x="446" y="402"/>
                      <a:pt x="607" y="205"/>
                      <a:pt x="75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57"/>
              <p:cNvSpPr/>
              <p:nvPr/>
            </p:nvSpPr>
            <p:spPr>
              <a:xfrm>
                <a:off x="718753" y="1129427"/>
                <a:ext cx="121554" cy="137276"/>
              </a:xfrm>
              <a:custGeom>
                <a:avLst/>
                <a:gdLst/>
                <a:ahLst/>
                <a:cxnLst/>
                <a:rect l="l" t="t" r="r" b="b"/>
                <a:pathLst>
                  <a:path w="1036" h="1170" extrusionOk="0">
                    <a:moveTo>
                      <a:pt x="1035" y="1"/>
                    </a:moveTo>
                    <a:cubicBezTo>
                      <a:pt x="839" y="402"/>
                      <a:pt x="536" y="750"/>
                      <a:pt x="188" y="1036"/>
                    </a:cubicBezTo>
                    <a:cubicBezTo>
                      <a:pt x="134" y="1089"/>
                      <a:pt x="72" y="1134"/>
                      <a:pt x="0" y="1169"/>
                    </a:cubicBezTo>
                    <a:cubicBezTo>
                      <a:pt x="54" y="1160"/>
                      <a:pt x="98" y="1143"/>
                      <a:pt x="143" y="1125"/>
                    </a:cubicBezTo>
                    <a:cubicBezTo>
                      <a:pt x="223" y="1089"/>
                      <a:pt x="304" y="1053"/>
                      <a:pt x="375" y="1000"/>
                    </a:cubicBezTo>
                    <a:cubicBezTo>
                      <a:pt x="446" y="893"/>
                      <a:pt x="536" y="786"/>
                      <a:pt x="625" y="688"/>
                    </a:cubicBezTo>
                    <a:cubicBezTo>
                      <a:pt x="687" y="607"/>
                      <a:pt x="759" y="536"/>
                      <a:pt x="821" y="456"/>
                    </a:cubicBezTo>
                    <a:cubicBezTo>
                      <a:pt x="919" y="331"/>
                      <a:pt x="1000" y="152"/>
                      <a:pt x="103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57"/>
              <p:cNvSpPr/>
              <p:nvPr/>
            </p:nvSpPr>
            <p:spPr>
              <a:xfrm>
                <a:off x="657976" y="1021485"/>
                <a:ext cx="83891" cy="51508"/>
              </a:xfrm>
              <a:custGeom>
                <a:avLst/>
                <a:gdLst/>
                <a:ahLst/>
                <a:cxnLst/>
                <a:rect l="l" t="t" r="r" b="b"/>
                <a:pathLst>
                  <a:path w="715" h="439" extrusionOk="0">
                    <a:moveTo>
                      <a:pt x="126" y="0"/>
                    </a:moveTo>
                    <a:cubicBezTo>
                      <a:pt x="80" y="0"/>
                      <a:pt x="35" y="13"/>
                      <a:pt x="1" y="46"/>
                    </a:cubicBezTo>
                    <a:cubicBezTo>
                      <a:pt x="37" y="82"/>
                      <a:pt x="72" y="127"/>
                      <a:pt x="108" y="162"/>
                    </a:cubicBezTo>
                    <a:cubicBezTo>
                      <a:pt x="144" y="207"/>
                      <a:pt x="188" y="252"/>
                      <a:pt x="233" y="278"/>
                    </a:cubicBezTo>
                    <a:cubicBezTo>
                      <a:pt x="277" y="308"/>
                      <a:pt x="328" y="325"/>
                      <a:pt x="374" y="325"/>
                    </a:cubicBezTo>
                    <a:cubicBezTo>
                      <a:pt x="384" y="325"/>
                      <a:pt x="393" y="325"/>
                      <a:pt x="402" y="323"/>
                    </a:cubicBezTo>
                    <a:cubicBezTo>
                      <a:pt x="411" y="368"/>
                      <a:pt x="447" y="403"/>
                      <a:pt x="492" y="421"/>
                    </a:cubicBezTo>
                    <a:cubicBezTo>
                      <a:pt x="536" y="439"/>
                      <a:pt x="590" y="439"/>
                      <a:pt x="634" y="439"/>
                    </a:cubicBezTo>
                    <a:cubicBezTo>
                      <a:pt x="652" y="439"/>
                      <a:pt x="679" y="430"/>
                      <a:pt x="697" y="421"/>
                    </a:cubicBezTo>
                    <a:cubicBezTo>
                      <a:pt x="715" y="412"/>
                      <a:pt x="715" y="359"/>
                      <a:pt x="706" y="341"/>
                    </a:cubicBezTo>
                    <a:cubicBezTo>
                      <a:pt x="670" y="261"/>
                      <a:pt x="599" y="198"/>
                      <a:pt x="527" y="154"/>
                    </a:cubicBezTo>
                    <a:cubicBezTo>
                      <a:pt x="429" y="91"/>
                      <a:pt x="322" y="29"/>
                      <a:pt x="206" y="11"/>
                    </a:cubicBezTo>
                    <a:cubicBezTo>
                      <a:pt x="180" y="4"/>
                      <a:pt x="153"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57"/>
              <p:cNvSpPr/>
              <p:nvPr/>
            </p:nvSpPr>
            <p:spPr>
              <a:xfrm>
                <a:off x="657976" y="1021485"/>
                <a:ext cx="83891" cy="51508"/>
              </a:xfrm>
              <a:custGeom>
                <a:avLst/>
                <a:gdLst/>
                <a:ahLst/>
                <a:cxnLst/>
                <a:rect l="l" t="t" r="r" b="b"/>
                <a:pathLst>
                  <a:path w="715" h="439" extrusionOk="0">
                    <a:moveTo>
                      <a:pt x="126" y="0"/>
                    </a:moveTo>
                    <a:cubicBezTo>
                      <a:pt x="80" y="0"/>
                      <a:pt x="35" y="13"/>
                      <a:pt x="1" y="46"/>
                    </a:cubicBezTo>
                    <a:cubicBezTo>
                      <a:pt x="19" y="64"/>
                      <a:pt x="37" y="91"/>
                      <a:pt x="63" y="109"/>
                    </a:cubicBezTo>
                    <a:cubicBezTo>
                      <a:pt x="153" y="127"/>
                      <a:pt x="233" y="171"/>
                      <a:pt x="313" y="207"/>
                    </a:cubicBezTo>
                    <a:cubicBezTo>
                      <a:pt x="367" y="234"/>
                      <a:pt x="411" y="261"/>
                      <a:pt x="456" y="287"/>
                    </a:cubicBezTo>
                    <a:cubicBezTo>
                      <a:pt x="474" y="296"/>
                      <a:pt x="483" y="296"/>
                      <a:pt x="501" y="314"/>
                    </a:cubicBezTo>
                    <a:cubicBezTo>
                      <a:pt x="527" y="341"/>
                      <a:pt x="518" y="394"/>
                      <a:pt x="492" y="421"/>
                    </a:cubicBezTo>
                    <a:cubicBezTo>
                      <a:pt x="536" y="439"/>
                      <a:pt x="590" y="439"/>
                      <a:pt x="634" y="439"/>
                    </a:cubicBezTo>
                    <a:cubicBezTo>
                      <a:pt x="652" y="439"/>
                      <a:pt x="679" y="430"/>
                      <a:pt x="697" y="421"/>
                    </a:cubicBezTo>
                    <a:cubicBezTo>
                      <a:pt x="715" y="412"/>
                      <a:pt x="715" y="359"/>
                      <a:pt x="706" y="341"/>
                    </a:cubicBezTo>
                    <a:cubicBezTo>
                      <a:pt x="670" y="261"/>
                      <a:pt x="599" y="198"/>
                      <a:pt x="527" y="154"/>
                    </a:cubicBezTo>
                    <a:cubicBezTo>
                      <a:pt x="429" y="91"/>
                      <a:pt x="322" y="29"/>
                      <a:pt x="206" y="11"/>
                    </a:cubicBezTo>
                    <a:cubicBezTo>
                      <a:pt x="180" y="4"/>
                      <a:pt x="153" y="0"/>
                      <a:pt x="12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57"/>
              <p:cNvSpPr/>
              <p:nvPr/>
            </p:nvSpPr>
            <p:spPr>
              <a:xfrm>
                <a:off x="642372" y="997902"/>
                <a:ext cx="121437" cy="53502"/>
              </a:xfrm>
              <a:custGeom>
                <a:avLst/>
                <a:gdLst/>
                <a:ahLst/>
                <a:cxnLst/>
                <a:rect l="l" t="t" r="r" b="b"/>
                <a:pathLst>
                  <a:path w="1035" h="456" extrusionOk="0">
                    <a:moveTo>
                      <a:pt x="684" y="1"/>
                    </a:moveTo>
                    <a:cubicBezTo>
                      <a:pt x="638" y="1"/>
                      <a:pt x="591" y="5"/>
                      <a:pt x="544" y="16"/>
                    </a:cubicBezTo>
                    <a:cubicBezTo>
                      <a:pt x="348" y="33"/>
                      <a:pt x="143" y="78"/>
                      <a:pt x="0" y="221"/>
                    </a:cubicBezTo>
                    <a:cubicBezTo>
                      <a:pt x="13" y="220"/>
                      <a:pt x="26" y="220"/>
                      <a:pt x="39" y="220"/>
                    </a:cubicBezTo>
                    <a:cubicBezTo>
                      <a:pt x="177" y="220"/>
                      <a:pt x="315" y="263"/>
                      <a:pt x="437" y="337"/>
                    </a:cubicBezTo>
                    <a:cubicBezTo>
                      <a:pt x="491" y="372"/>
                      <a:pt x="535" y="417"/>
                      <a:pt x="589" y="435"/>
                    </a:cubicBezTo>
                    <a:cubicBezTo>
                      <a:pt x="625" y="449"/>
                      <a:pt x="663" y="456"/>
                      <a:pt x="701" y="456"/>
                    </a:cubicBezTo>
                    <a:cubicBezTo>
                      <a:pt x="804" y="456"/>
                      <a:pt x="910" y="406"/>
                      <a:pt x="981" y="328"/>
                    </a:cubicBezTo>
                    <a:cubicBezTo>
                      <a:pt x="1035" y="274"/>
                      <a:pt x="1026" y="176"/>
                      <a:pt x="973" y="114"/>
                    </a:cubicBezTo>
                    <a:cubicBezTo>
                      <a:pt x="928" y="51"/>
                      <a:pt x="857" y="16"/>
                      <a:pt x="776" y="7"/>
                    </a:cubicBezTo>
                    <a:cubicBezTo>
                      <a:pt x="747" y="3"/>
                      <a:pt x="716" y="1"/>
                      <a:pt x="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798" name="Google Shape;4798;p57"/>
              <p:cNvSpPr/>
              <p:nvPr/>
            </p:nvSpPr>
            <p:spPr>
              <a:xfrm>
                <a:off x="644366" y="997784"/>
                <a:ext cx="110056" cy="26165"/>
              </a:xfrm>
              <a:custGeom>
                <a:avLst/>
                <a:gdLst/>
                <a:ahLst/>
                <a:cxnLst/>
                <a:rect l="l" t="t" r="r" b="b"/>
                <a:pathLst>
                  <a:path w="938" h="223" extrusionOk="0">
                    <a:moveTo>
                      <a:pt x="647" y="1"/>
                    </a:moveTo>
                    <a:cubicBezTo>
                      <a:pt x="608" y="1"/>
                      <a:pt x="567" y="3"/>
                      <a:pt x="527" y="8"/>
                    </a:cubicBezTo>
                    <a:cubicBezTo>
                      <a:pt x="340" y="34"/>
                      <a:pt x="144" y="79"/>
                      <a:pt x="1" y="204"/>
                    </a:cubicBezTo>
                    <a:cubicBezTo>
                      <a:pt x="59" y="187"/>
                      <a:pt x="124" y="177"/>
                      <a:pt x="189" y="177"/>
                    </a:cubicBezTo>
                    <a:cubicBezTo>
                      <a:pt x="225" y="177"/>
                      <a:pt x="261" y="180"/>
                      <a:pt x="295" y="186"/>
                    </a:cubicBezTo>
                    <a:cubicBezTo>
                      <a:pt x="376" y="195"/>
                      <a:pt x="465" y="222"/>
                      <a:pt x="545" y="222"/>
                    </a:cubicBezTo>
                    <a:cubicBezTo>
                      <a:pt x="557" y="222"/>
                      <a:pt x="569" y="223"/>
                      <a:pt x="581" y="223"/>
                    </a:cubicBezTo>
                    <a:cubicBezTo>
                      <a:pt x="711" y="223"/>
                      <a:pt x="840" y="178"/>
                      <a:pt x="938" y="88"/>
                    </a:cubicBezTo>
                    <a:cubicBezTo>
                      <a:pt x="893" y="43"/>
                      <a:pt x="831" y="17"/>
                      <a:pt x="759" y="8"/>
                    </a:cubicBezTo>
                    <a:cubicBezTo>
                      <a:pt x="724" y="3"/>
                      <a:pt x="686" y="1"/>
                      <a:pt x="647" y="1"/>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57"/>
              <p:cNvSpPr/>
              <p:nvPr/>
            </p:nvSpPr>
            <p:spPr>
              <a:xfrm>
                <a:off x="703031" y="972793"/>
                <a:ext cx="208378" cy="223044"/>
              </a:xfrm>
              <a:custGeom>
                <a:avLst/>
                <a:gdLst/>
                <a:ahLst/>
                <a:cxnLst/>
                <a:rect l="l" t="t" r="r" b="b"/>
                <a:pathLst>
                  <a:path w="1776" h="1901" extrusionOk="0">
                    <a:moveTo>
                      <a:pt x="625" y="1"/>
                    </a:moveTo>
                    <a:cubicBezTo>
                      <a:pt x="544" y="1"/>
                      <a:pt x="463" y="14"/>
                      <a:pt x="384" y="42"/>
                    </a:cubicBezTo>
                    <a:cubicBezTo>
                      <a:pt x="331" y="60"/>
                      <a:pt x="286" y="78"/>
                      <a:pt x="241" y="105"/>
                    </a:cubicBezTo>
                    <a:cubicBezTo>
                      <a:pt x="170" y="140"/>
                      <a:pt x="72" y="158"/>
                      <a:pt x="36" y="230"/>
                    </a:cubicBezTo>
                    <a:cubicBezTo>
                      <a:pt x="1" y="301"/>
                      <a:pt x="1" y="390"/>
                      <a:pt x="36" y="453"/>
                    </a:cubicBezTo>
                    <a:cubicBezTo>
                      <a:pt x="72" y="515"/>
                      <a:pt x="134" y="560"/>
                      <a:pt x="179" y="613"/>
                    </a:cubicBezTo>
                    <a:cubicBezTo>
                      <a:pt x="232" y="667"/>
                      <a:pt x="304" y="747"/>
                      <a:pt x="259" y="809"/>
                    </a:cubicBezTo>
                    <a:cubicBezTo>
                      <a:pt x="152" y="988"/>
                      <a:pt x="63" y="1068"/>
                      <a:pt x="27" y="1282"/>
                    </a:cubicBezTo>
                    <a:cubicBezTo>
                      <a:pt x="18" y="1309"/>
                      <a:pt x="18" y="1354"/>
                      <a:pt x="45" y="1371"/>
                    </a:cubicBezTo>
                    <a:cubicBezTo>
                      <a:pt x="59" y="1386"/>
                      <a:pt x="78" y="1391"/>
                      <a:pt x="98" y="1391"/>
                    </a:cubicBezTo>
                    <a:cubicBezTo>
                      <a:pt x="128" y="1391"/>
                      <a:pt x="161" y="1379"/>
                      <a:pt x="188" y="1362"/>
                    </a:cubicBezTo>
                    <a:cubicBezTo>
                      <a:pt x="340" y="1264"/>
                      <a:pt x="464" y="1131"/>
                      <a:pt x="545" y="970"/>
                    </a:cubicBezTo>
                    <a:lnTo>
                      <a:pt x="545" y="970"/>
                    </a:lnTo>
                    <a:cubicBezTo>
                      <a:pt x="482" y="1166"/>
                      <a:pt x="438" y="1380"/>
                      <a:pt x="411" y="1594"/>
                    </a:cubicBezTo>
                    <a:cubicBezTo>
                      <a:pt x="393" y="1657"/>
                      <a:pt x="393" y="1728"/>
                      <a:pt x="411" y="1791"/>
                    </a:cubicBezTo>
                    <a:cubicBezTo>
                      <a:pt x="420" y="1826"/>
                      <a:pt x="438" y="1862"/>
                      <a:pt x="473" y="1871"/>
                    </a:cubicBezTo>
                    <a:cubicBezTo>
                      <a:pt x="500" y="1871"/>
                      <a:pt x="518" y="1853"/>
                      <a:pt x="545" y="1844"/>
                    </a:cubicBezTo>
                    <a:cubicBezTo>
                      <a:pt x="625" y="1782"/>
                      <a:pt x="687" y="1693"/>
                      <a:pt x="714" y="1594"/>
                    </a:cubicBezTo>
                    <a:lnTo>
                      <a:pt x="714" y="1594"/>
                    </a:lnTo>
                    <a:cubicBezTo>
                      <a:pt x="705" y="1684"/>
                      <a:pt x="687" y="1773"/>
                      <a:pt x="723" y="1862"/>
                    </a:cubicBezTo>
                    <a:cubicBezTo>
                      <a:pt x="732" y="1871"/>
                      <a:pt x="741" y="1889"/>
                      <a:pt x="750" y="1898"/>
                    </a:cubicBezTo>
                    <a:cubicBezTo>
                      <a:pt x="755" y="1899"/>
                      <a:pt x="760" y="1900"/>
                      <a:pt x="765" y="1900"/>
                    </a:cubicBezTo>
                    <a:cubicBezTo>
                      <a:pt x="786" y="1900"/>
                      <a:pt x="807" y="1886"/>
                      <a:pt x="821" y="1871"/>
                    </a:cubicBezTo>
                    <a:cubicBezTo>
                      <a:pt x="884" y="1817"/>
                      <a:pt x="928" y="1737"/>
                      <a:pt x="955" y="1657"/>
                    </a:cubicBezTo>
                    <a:cubicBezTo>
                      <a:pt x="991" y="1568"/>
                      <a:pt x="1009" y="1487"/>
                      <a:pt x="1044" y="1407"/>
                    </a:cubicBezTo>
                    <a:lnTo>
                      <a:pt x="1044" y="1407"/>
                    </a:lnTo>
                    <a:cubicBezTo>
                      <a:pt x="1026" y="1514"/>
                      <a:pt x="1026" y="1621"/>
                      <a:pt x="1018" y="1728"/>
                    </a:cubicBezTo>
                    <a:cubicBezTo>
                      <a:pt x="1018" y="1755"/>
                      <a:pt x="1018" y="1791"/>
                      <a:pt x="1026" y="1817"/>
                    </a:cubicBezTo>
                    <a:cubicBezTo>
                      <a:pt x="1035" y="1844"/>
                      <a:pt x="1053" y="1871"/>
                      <a:pt x="1080" y="1871"/>
                    </a:cubicBezTo>
                    <a:cubicBezTo>
                      <a:pt x="1085" y="1872"/>
                      <a:pt x="1090" y="1873"/>
                      <a:pt x="1095" y="1873"/>
                    </a:cubicBezTo>
                    <a:cubicBezTo>
                      <a:pt x="1125" y="1873"/>
                      <a:pt x="1154" y="1851"/>
                      <a:pt x="1169" y="1835"/>
                    </a:cubicBezTo>
                    <a:cubicBezTo>
                      <a:pt x="1249" y="1755"/>
                      <a:pt x="1294" y="1648"/>
                      <a:pt x="1330" y="1550"/>
                    </a:cubicBezTo>
                    <a:lnTo>
                      <a:pt x="1330" y="1550"/>
                    </a:lnTo>
                    <a:cubicBezTo>
                      <a:pt x="1321" y="1594"/>
                      <a:pt x="1330" y="1648"/>
                      <a:pt x="1365" y="1684"/>
                    </a:cubicBezTo>
                    <a:cubicBezTo>
                      <a:pt x="1374" y="1693"/>
                      <a:pt x="1383" y="1701"/>
                      <a:pt x="1401" y="1701"/>
                    </a:cubicBezTo>
                    <a:cubicBezTo>
                      <a:pt x="1405" y="1703"/>
                      <a:pt x="1408" y="1703"/>
                      <a:pt x="1412" y="1703"/>
                    </a:cubicBezTo>
                    <a:cubicBezTo>
                      <a:pt x="1435" y="1703"/>
                      <a:pt x="1457" y="1680"/>
                      <a:pt x="1473" y="1657"/>
                    </a:cubicBezTo>
                    <a:cubicBezTo>
                      <a:pt x="1517" y="1586"/>
                      <a:pt x="1544" y="1505"/>
                      <a:pt x="1544" y="1416"/>
                    </a:cubicBezTo>
                    <a:cubicBezTo>
                      <a:pt x="1544" y="1478"/>
                      <a:pt x="1553" y="1532"/>
                      <a:pt x="1571" y="1594"/>
                    </a:cubicBezTo>
                    <a:cubicBezTo>
                      <a:pt x="1580" y="1621"/>
                      <a:pt x="1588" y="1648"/>
                      <a:pt x="1615" y="1657"/>
                    </a:cubicBezTo>
                    <a:cubicBezTo>
                      <a:pt x="1625" y="1662"/>
                      <a:pt x="1635" y="1664"/>
                      <a:pt x="1645" y="1664"/>
                    </a:cubicBezTo>
                    <a:cubicBezTo>
                      <a:pt x="1670" y="1664"/>
                      <a:pt x="1694" y="1649"/>
                      <a:pt x="1713" y="1630"/>
                    </a:cubicBezTo>
                    <a:cubicBezTo>
                      <a:pt x="1731" y="1603"/>
                      <a:pt x="1740" y="1568"/>
                      <a:pt x="1740" y="1532"/>
                    </a:cubicBezTo>
                    <a:cubicBezTo>
                      <a:pt x="1767" y="1389"/>
                      <a:pt x="1776" y="1247"/>
                      <a:pt x="1776" y="1104"/>
                    </a:cubicBezTo>
                    <a:cubicBezTo>
                      <a:pt x="1767" y="1023"/>
                      <a:pt x="1758" y="943"/>
                      <a:pt x="1740" y="863"/>
                    </a:cubicBezTo>
                    <a:cubicBezTo>
                      <a:pt x="1696" y="720"/>
                      <a:pt x="1597" y="595"/>
                      <a:pt x="1499" y="470"/>
                    </a:cubicBezTo>
                    <a:cubicBezTo>
                      <a:pt x="1374" y="310"/>
                      <a:pt x="1169" y="158"/>
                      <a:pt x="982" y="78"/>
                    </a:cubicBezTo>
                    <a:cubicBezTo>
                      <a:pt x="869" y="30"/>
                      <a:pt x="747" y="1"/>
                      <a:pt x="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57"/>
              <p:cNvSpPr/>
              <p:nvPr/>
            </p:nvSpPr>
            <p:spPr>
              <a:xfrm>
                <a:off x="704087" y="998488"/>
                <a:ext cx="77555" cy="71454"/>
              </a:xfrm>
              <a:custGeom>
                <a:avLst/>
                <a:gdLst/>
                <a:ahLst/>
                <a:cxnLst/>
                <a:rect l="l" t="t" r="r" b="b"/>
                <a:pathLst>
                  <a:path w="661" h="609" extrusionOk="0">
                    <a:moveTo>
                      <a:pt x="350" y="0"/>
                    </a:moveTo>
                    <a:cubicBezTo>
                      <a:pt x="228" y="0"/>
                      <a:pt x="107" y="44"/>
                      <a:pt x="0" y="118"/>
                    </a:cubicBezTo>
                    <a:cubicBezTo>
                      <a:pt x="0" y="162"/>
                      <a:pt x="9" y="198"/>
                      <a:pt x="27" y="234"/>
                    </a:cubicBezTo>
                    <a:cubicBezTo>
                      <a:pt x="63" y="296"/>
                      <a:pt x="125" y="341"/>
                      <a:pt x="170" y="394"/>
                    </a:cubicBezTo>
                    <a:cubicBezTo>
                      <a:pt x="223" y="448"/>
                      <a:pt x="295" y="528"/>
                      <a:pt x="250" y="590"/>
                    </a:cubicBezTo>
                    <a:cubicBezTo>
                      <a:pt x="250" y="590"/>
                      <a:pt x="250" y="599"/>
                      <a:pt x="241" y="608"/>
                    </a:cubicBezTo>
                    <a:cubicBezTo>
                      <a:pt x="268" y="590"/>
                      <a:pt x="295" y="581"/>
                      <a:pt x="322" y="564"/>
                    </a:cubicBezTo>
                    <a:cubicBezTo>
                      <a:pt x="411" y="528"/>
                      <a:pt x="500" y="483"/>
                      <a:pt x="562" y="412"/>
                    </a:cubicBezTo>
                    <a:cubicBezTo>
                      <a:pt x="634" y="341"/>
                      <a:pt x="661" y="234"/>
                      <a:pt x="625" y="144"/>
                    </a:cubicBezTo>
                    <a:cubicBezTo>
                      <a:pt x="589" y="55"/>
                      <a:pt x="482" y="11"/>
                      <a:pt x="384" y="2"/>
                    </a:cubicBezTo>
                    <a:cubicBezTo>
                      <a:pt x="373" y="1"/>
                      <a:pt x="361" y="0"/>
                      <a:pt x="35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57"/>
              <p:cNvSpPr/>
              <p:nvPr/>
            </p:nvSpPr>
            <p:spPr>
              <a:xfrm>
                <a:off x="729195" y="1004003"/>
                <a:ext cx="37780" cy="70046"/>
              </a:xfrm>
              <a:custGeom>
                <a:avLst/>
                <a:gdLst/>
                <a:ahLst/>
                <a:cxnLst/>
                <a:rect l="l" t="t" r="r" b="b"/>
                <a:pathLst>
                  <a:path w="322" h="597" extrusionOk="0">
                    <a:moveTo>
                      <a:pt x="129" y="0"/>
                    </a:moveTo>
                    <a:cubicBezTo>
                      <a:pt x="108" y="0"/>
                      <a:pt x="88" y="5"/>
                      <a:pt x="72" y="17"/>
                    </a:cubicBezTo>
                    <a:cubicBezTo>
                      <a:pt x="45" y="35"/>
                      <a:pt x="27" y="62"/>
                      <a:pt x="18" y="97"/>
                    </a:cubicBezTo>
                    <a:cubicBezTo>
                      <a:pt x="1" y="133"/>
                      <a:pt x="1" y="178"/>
                      <a:pt x="9" y="222"/>
                    </a:cubicBezTo>
                    <a:cubicBezTo>
                      <a:pt x="18" y="267"/>
                      <a:pt x="36" y="303"/>
                      <a:pt x="54" y="347"/>
                    </a:cubicBezTo>
                    <a:cubicBezTo>
                      <a:pt x="63" y="392"/>
                      <a:pt x="72" y="436"/>
                      <a:pt x="54" y="472"/>
                    </a:cubicBezTo>
                    <a:cubicBezTo>
                      <a:pt x="54" y="481"/>
                      <a:pt x="54" y="481"/>
                      <a:pt x="45" y="490"/>
                    </a:cubicBezTo>
                    <a:cubicBezTo>
                      <a:pt x="54" y="508"/>
                      <a:pt x="54" y="526"/>
                      <a:pt x="36" y="543"/>
                    </a:cubicBezTo>
                    <a:cubicBezTo>
                      <a:pt x="27" y="561"/>
                      <a:pt x="18" y="579"/>
                      <a:pt x="1" y="597"/>
                    </a:cubicBezTo>
                    <a:cubicBezTo>
                      <a:pt x="63" y="561"/>
                      <a:pt x="125" y="526"/>
                      <a:pt x="179" y="472"/>
                    </a:cubicBezTo>
                    <a:cubicBezTo>
                      <a:pt x="268" y="383"/>
                      <a:pt x="322" y="258"/>
                      <a:pt x="286" y="133"/>
                    </a:cubicBezTo>
                    <a:cubicBezTo>
                      <a:pt x="277" y="88"/>
                      <a:pt x="241" y="44"/>
                      <a:pt x="206" y="17"/>
                    </a:cubicBezTo>
                    <a:cubicBezTo>
                      <a:pt x="181" y="7"/>
                      <a:pt x="154" y="0"/>
                      <a:pt x="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57"/>
              <p:cNvSpPr/>
              <p:nvPr/>
            </p:nvSpPr>
            <p:spPr>
              <a:xfrm>
                <a:off x="791966" y="1054102"/>
                <a:ext cx="27338" cy="33556"/>
              </a:xfrm>
              <a:custGeom>
                <a:avLst/>
                <a:gdLst/>
                <a:ahLst/>
                <a:cxnLst/>
                <a:rect l="l" t="t" r="r" b="b"/>
                <a:pathLst>
                  <a:path w="233" h="286" extrusionOk="0">
                    <a:moveTo>
                      <a:pt x="28" y="63"/>
                    </a:moveTo>
                    <a:cubicBezTo>
                      <a:pt x="22" y="74"/>
                      <a:pt x="19" y="86"/>
                      <a:pt x="18" y="99"/>
                    </a:cubicBezTo>
                    <a:lnTo>
                      <a:pt x="18" y="99"/>
                    </a:lnTo>
                    <a:cubicBezTo>
                      <a:pt x="21" y="88"/>
                      <a:pt x="24" y="76"/>
                      <a:pt x="28" y="63"/>
                    </a:cubicBezTo>
                    <a:close/>
                    <a:moveTo>
                      <a:pt x="233" y="0"/>
                    </a:moveTo>
                    <a:cubicBezTo>
                      <a:pt x="206" y="72"/>
                      <a:pt x="170" y="125"/>
                      <a:pt x="126" y="188"/>
                    </a:cubicBezTo>
                    <a:cubicBezTo>
                      <a:pt x="117" y="197"/>
                      <a:pt x="108" y="215"/>
                      <a:pt x="99" y="223"/>
                    </a:cubicBezTo>
                    <a:cubicBezTo>
                      <a:pt x="90" y="228"/>
                      <a:pt x="81" y="230"/>
                      <a:pt x="73" y="230"/>
                    </a:cubicBezTo>
                    <a:cubicBezTo>
                      <a:pt x="66" y="230"/>
                      <a:pt x="59" y="228"/>
                      <a:pt x="54" y="223"/>
                    </a:cubicBezTo>
                    <a:cubicBezTo>
                      <a:pt x="37" y="215"/>
                      <a:pt x="28" y="206"/>
                      <a:pt x="28" y="188"/>
                    </a:cubicBezTo>
                    <a:cubicBezTo>
                      <a:pt x="21" y="157"/>
                      <a:pt x="15" y="127"/>
                      <a:pt x="18" y="99"/>
                    </a:cubicBezTo>
                    <a:lnTo>
                      <a:pt x="18" y="99"/>
                    </a:lnTo>
                    <a:cubicBezTo>
                      <a:pt x="12" y="119"/>
                      <a:pt x="6" y="138"/>
                      <a:pt x="1" y="161"/>
                    </a:cubicBezTo>
                    <a:cubicBezTo>
                      <a:pt x="1" y="188"/>
                      <a:pt x="1" y="215"/>
                      <a:pt x="19" y="241"/>
                    </a:cubicBezTo>
                    <a:cubicBezTo>
                      <a:pt x="28" y="268"/>
                      <a:pt x="54" y="286"/>
                      <a:pt x="81" y="286"/>
                    </a:cubicBezTo>
                    <a:cubicBezTo>
                      <a:pt x="117" y="286"/>
                      <a:pt x="144" y="259"/>
                      <a:pt x="161" y="223"/>
                    </a:cubicBezTo>
                    <a:cubicBezTo>
                      <a:pt x="206" y="161"/>
                      <a:pt x="233" y="81"/>
                      <a:pt x="233"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57"/>
              <p:cNvSpPr/>
              <p:nvPr/>
            </p:nvSpPr>
            <p:spPr>
              <a:xfrm>
                <a:off x="834909" y="1067712"/>
                <a:ext cx="24170" cy="48575"/>
              </a:xfrm>
              <a:custGeom>
                <a:avLst/>
                <a:gdLst/>
                <a:ahLst/>
                <a:cxnLst/>
                <a:rect l="l" t="t" r="r" b="b"/>
                <a:pathLst>
                  <a:path w="206" h="414" extrusionOk="0">
                    <a:moveTo>
                      <a:pt x="179" y="0"/>
                    </a:moveTo>
                    <a:lnTo>
                      <a:pt x="179" y="0"/>
                    </a:lnTo>
                    <a:cubicBezTo>
                      <a:pt x="188" y="99"/>
                      <a:pt x="170" y="161"/>
                      <a:pt x="143" y="259"/>
                    </a:cubicBezTo>
                    <a:cubicBezTo>
                      <a:pt x="143" y="277"/>
                      <a:pt x="134" y="304"/>
                      <a:pt x="117" y="313"/>
                    </a:cubicBezTo>
                    <a:cubicBezTo>
                      <a:pt x="110" y="326"/>
                      <a:pt x="94" y="334"/>
                      <a:pt x="79" y="334"/>
                    </a:cubicBezTo>
                    <a:cubicBezTo>
                      <a:pt x="73" y="334"/>
                      <a:pt x="68" y="333"/>
                      <a:pt x="63" y="330"/>
                    </a:cubicBezTo>
                    <a:cubicBezTo>
                      <a:pt x="45" y="330"/>
                      <a:pt x="36" y="313"/>
                      <a:pt x="36" y="295"/>
                    </a:cubicBezTo>
                    <a:cubicBezTo>
                      <a:pt x="27" y="277"/>
                      <a:pt x="27" y="241"/>
                      <a:pt x="27" y="214"/>
                    </a:cubicBezTo>
                    <a:cubicBezTo>
                      <a:pt x="27" y="170"/>
                      <a:pt x="18" y="125"/>
                      <a:pt x="27" y="81"/>
                    </a:cubicBezTo>
                    <a:lnTo>
                      <a:pt x="27" y="81"/>
                    </a:lnTo>
                    <a:cubicBezTo>
                      <a:pt x="10" y="161"/>
                      <a:pt x="1" y="232"/>
                      <a:pt x="1" y="313"/>
                    </a:cubicBezTo>
                    <a:cubicBezTo>
                      <a:pt x="10" y="357"/>
                      <a:pt x="18" y="402"/>
                      <a:pt x="63" y="411"/>
                    </a:cubicBezTo>
                    <a:cubicBezTo>
                      <a:pt x="68" y="412"/>
                      <a:pt x="73" y="413"/>
                      <a:pt x="78" y="413"/>
                    </a:cubicBezTo>
                    <a:cubicBezTo>
                      <a:pt x="102" y="413"/>
                      <a:pt x="129" y="397"/>
                      <a:pt x="143" y="375"/>
                    </a:cubicBezTo>
                    <a:cubicBezTo>
                      <a:pt x="179" y="330"/>
                      <a:pt x="188" y="268"/>
                      <a:pt x="197" y="214"/>
                    </a:cubicBezTo>
                    <a:cubicBezTo>
                      <a:pt x="197" y="143"/>
                      <a:pt x="206" y="72"/>
                      <a:pt x="179"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57"/>
              <p:cNvSpPr/>
              <p:nvPr/>
            </p:nvSpPr>
            <p:spPr>
              <a:xfrm>
                <a:off x="737525" y="1024770"/>
                <a:ext cx="13728" cy="7509"/>
              </a:xfrm>
              <a:custGeom>
                <a:avLst/>
                <a:gdLst/>
                <a:ahLst/>
                <a:cxnLst/>
                <a:rect l="l" t="t" r="r" b="b"/>
                <a:pathLst>
                  <a:path w="117" h="64" extrusionOk="0">
                    <a:moveTo>
                      <a:pt x="54" y="1"/>
                    </a:moveTo>
                    <a:cubicBezTo>
                      <a:pt x="19" y="1"/>
                      <a:pt x="1" y="18"/>
                      <a:pt x="1" y="36"/>
                    </a:cubicBezTo>
                    <a:cubicBezTo>
                      <a:pt x="1" y="54"/>
                      <a:pt x="28" y="63"/>
                      <a:pt x="54" y="63"/>
                    </a:cubicBezTo>
                    <a:cubicBezTo>
                      <a:pt x="90" y="54"/>
                      <a:pt x="117" y="45"/>
                      <a:pt x="108" y="27"/>
                    </a:cubicBezTo>
                    <a:cubicBezTo>
                      <a:pt x="108" y="10"/>
                      <a:pt x="81"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57"/>
              <p:cNvSpPr/>
              <p:nvPr/>
            </p:nvSpPr>
            <p:spPr>
              <a:xfrm>
                <a:off x="624537" y="1064662"/>
                <a:ext cx="157105" cy="170832"/>
              </a:xfrm>
              <a:custGeom>
                <a:avLst/>
                <a:gdLst/>
                <a:ahLst/>
                <a:cxnLst/>
                <a:rect l="l" t="t" r="r" b="b"/>
                <a:pathLst>
                  <a:path w="1339" h="1456" extrusionOk="0">
                    <a:moveTo>
                      <a:pt x="1059" y="1"/>
                    </a:moveTo>
                    <a:cubicBezTo>
                      <a:pt x="1023" y="1"/>
                      <a:pt x="988" y="5"/>
                      <a:pt x="964" y="17"/>
                    </a:cubicBezTo>
                    <a:cubicBezTo>
                      <a:pt x="562" y="240"/>
                      <a:pt x="250" y="597"/>
                      <a:pt x="81" y="1026"/>
                    </a:cubicBezTo>
                    <a:cubicBezTo>
                      <a:pt x="54" y="1088"/>
                      <a:pt x="36" y="1159"/>
                      <a:pt x="18" y="1231"/>
                    </a:cubicBezTo>
                    <a:cubicBezTo>
                      <a:pt x="9" y="1293"/>
                      <a:pt x="0" y="1365"/>
                      <a:pt x="27" y="1427"/>
                    </a:cubicBezTo>
                    <a:cubicBezTo>
                      <a:pt x="27" y="1436"/>
                      <a:pt x="36" y="1445"/>
                      <a:pt x="45" y="1454"/>
                    </a:cubicBezTo>
                    <a:cubicBezTo>
                      <a:pt x="48" y="1455"/>
                      <a:pt x="50" y="1456"/>
                      <a:pt x="52" y="1456"/>
                    </a:cubicBezTo>
                    <a:cubicBezTo>
                      <a:pt x="68" y="1456"/>
                      <a:pt x="82" y="1433"/>
                      <a:pt x="90" y="1418"/>
                    </a:cubicBezTo>
                    <a:cubicBezTo>
                      <a:pt x="161" y="1249"/>
                      <a:pt x="232" y="1070"/>
                      <a:pt x="304" y="901"/>
                    </a:cubicBezTo>
                    <a:lnTo>
                      <a:pt x="304" y="901"/>
                    </a:lnTo>
                    <a:cubicBezTo>
                      <a:pt x="268" y="1017"/>
                      <a:pt x="295" y="1142"/>
                      <a:pt x="339" y="1257"/>
                    </a:cubicBezTo>
                    <a:cubicBezTo>
                      <a:pt x="348" y="1275"/>
                      <a:pt x="357" y="1293"/>
                      <a:pt x="375" y="1293"/>
                    </a:cubicBezTo>
                    <a:cubicBezTo>
                      <a:pt x="402" y="1293"/>
                      <a:pt x="411" y="1266"/>
                      <a:pt x="420" y="1249"/>
                    </a:cubicBezTo>
                    <a:cubicBezTo>
                      <a:pt x="482" y="1079"/>
                      <a:pt x="527" y="910"/>
                      <a:pt x="554" y="731"/>
                    </a:cubicBezTo>
                    <a:lnTo>
                      <a:pt x="554" y="731"/>
                    </a:lnTo>
                    <a:cubicBezTo>
                      <a:pt x="545" y="856"/>
                      <a:pt x="554" y="999"/>
                      <a:pt x="625" y="1088"/>
                    </a:cubicBezTo>
                    <a:cubicBezTo>
                      <a:pt x="634" y="1097"/>
                      <a:pt x="652" y="1106"/>
                      <a:pt x="661" y="1106"/>
                    </a:cubicBezTo>
                    <a:cubicBezTo>
                      <a:pt x="666" y="1108"/>
                      <a:pt x="670" y="1110"/>
                      <a:pt x="674" y="1110"/>
                    </a:cubicBezTo>
                    <a:cubicBezTo>
                      <a:pt x="684" y="1110"/>
                      <a:pt x="693" y="1103"/>
                      <a:pt x="705" y="1097"/>
                    </a:cubicBezTo>
                    <a:cubicBezTo>
                      <a:pt x="786" y="1043"/>
                      <a:pt x="857" y="954"/>
                      <a:pt x="919" y="883"/>
                    </a:cubicBezTo>
                    <a:cubicBezTo>
                      <a:pt x="991" y="794"/>
                      <a:pt x="1062" y="704"/>
                      <a:pt x="1133" y="615"/>
                    </a:cubicBezTo>
                    <a:cubicBezTo>
                      <a:pt x="1232" y="499"/>
                      <a:pt x="1330" y="365"/>
                      <a:pt x="1339" y="214"/>
                    </a:cubicBezTo>
                    <a:cubicBezTo>
                      <a:pt x="1339" y="178"/>
                      <a:pt x="1330" y="142"/>
                      <a:pt x="1312" y="107"/>
                    </a:cubicBezTo>
                    <a:cubicBezTo>
                      <a:pt x="1285" y="53"/>
                      <a:pt x="1232" y="26"/>
                      <a:pt x="1178" y="17"/>
                    </a:cubicBezTo>
                    <a:cubicBezTo>
                      <a:pt x="1149" y="8"/>
                      <a:pt x="1103" y="1"/>
                      <a:pt x="1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57"/>
              <p:cNvSpPr/>
              <p:nvPr/>
            </p:nvSpPr>
            <p:spPr>
              <a:xfrm>
                <a:off x="625593" y="1112649"/>
                <a:ext cx="63945" cy="122845"/>
              </a:xfrm>
              <a:custGeom>
                <a:avLst/>
                <a:gdLst/>
                <a:ahLst/>
                <a:cxnLst/>
                <a:rect l="l" t="t" r="r" b="b"/>
                <a:pathLst>
                  <a:path w="545" h="1047" extrusionOk="0">
                    <a:moveTo>
                      <a:pt x="545" y="1"/>
                    </a:moveTo>
                    <a:lnTo>
                      <a:pt x="545" y="1"/>
                    </a:lnTo>
                    <a:cubicBezTo>
                      <a:pt x="304" y="215"/>
                      <a:pt x="170" y="527"/>
                      <a:pt x="72" y="840"/>
                    </a:cubicBezTo>
                    <a:cubicBezTo>
                      <a:pt x="63" y="866"/>
                      <a:pt x="45" y="902"/>
                      <a:pt x="18" y="920"/>
                    </a:cubicBezTo>
                    <a:cubicBezTo>
                      <a:pt x="18" y="929"/>
                      <a:pt x="9" y="929"/>
                      <a:pt x="0" y="929"/>
                    </a:cubicBezTo>
                    <a:cubicBezTo>
                      <a:pt x="0" y="964"/>
                      <a:pt x="9" y="991"/>
                      <a:pt x="18" y="1018"/>
                    </a:cubicBezTo>
                    <a:cubicBezTo>
                      <a:pt x="18" y="1027"/>
                      <a:pt x="27" y="1036"/>
                      <a:pt x="36" y="1045"/>
                    </a:cubicBezTo>
                    <a:cubicBezTo>
                      <a:pt x="39" y="1046"/>
                      <a:pt x="41" y="1047"/>
                      <a:pt x="43" y="1047"/>
                    </a:cubicBezTo>
                    <a:cubicBezTo>
                      <a:pt x="59" y="1047"/>
                      <a:pt x="73" y="1024"/>
                      <a:pt x="81" y="1009"/>
                    </a:cubicBezTo>
                    <a:cubicBezTo>
                      <a:pt x="143" y="857"/>
                      <a:pt x="206" y="706"/>
                      <a:pt x="268" y="545"/>
                    </a:cubicBezTo>
                    <a:cubicBezTo>
                      <a:pt x="277" y="518"/>
                      <a:pt x="286" y="492"/>
                      <a:pt x="295" y="456"/>
                    </a:cubicBezTo>
                    <a:cubicBezTo>
                      <a:pt x="348" y="295"/>
                      <a:pt x="438" y="144"/>
                      <a:pt x="5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57"/>
              <p:cNvSpPr/>
              <p:nvPr/>
            </p:nvSpPr>
            <p:spPr>
              <a:xfrm>
                <a:off x="661144" y="1094933"/>
                <a:ext cx="63945" cy="121554"/>
              </a:xfrm>
              <a:custGeom>
                <a:avLst/>
                <a:gdLst/>
                <a:ahLst/>
                <a:cxnLst/>
                <a:rect l="l" t="t" r="r" b="b"/>
                <a:pathLst>
                  <a:path w="545" h="1036" extrusionOk="0">
                    <a:moveTo>
                      <a:pt x="545" y="0"/>
                    </a:moveTo>
                    <a:lnTo>
                      <a:pt x="545" y="0"/>
                    </a:lnTo>
                    <a:cubicBezTo>
                      <a:pt x="375" y="134"/>
                      <a:pt x="242" y="321"/>
                      <a:pt x="179" y="527"/>
                    </a:cubicBezTo>
                    <a:cubicBezTo>
                      <a:pt x="143" y="652"/>
                      <a:pt x="117" y="794"/>
                      <a:pt x="45" y="901"/>
                    </a:cubicBezTo>
                    <a:cubicBezTo>
                      <a:pt x="45" y="910"/>
                      <a:pt x="36" y="919"/>
                      <a:pt x="27" y="919"/>
                    </a:cubicBezTo>
                    <a:cubicBezTo>
                      <a:pt x="19" y="919"/>
                      <a:pt x="19" y="919"/>
                      <a:pt x="10" y="910"/>
                    </a:cubicBezTo>
                    <a:lnTo>
                      <a:pt x="1" y="910"/>
                    </a:lnTo>
                    <a:cubicBezTo>
                      <a:pt x="10" y="937"/>
                      <a:pt x="19" y="973"/>
                      <a:pt x="27" y="999"/>
                    </a:cubicBezTo>
                    <a:cubicBezTo>
                      <a:pt x="36" y="1017"/>
                      <a:pt x="45" y="1035"/>
                      <a:pt x="63" y="1035"/>
                    </a:cubicBezTo>
                    <a:cubicBezTo>
                      <a:pt x="90" y="1035"/>
                      <a:pt x="99" y="1008"/>
                      <a:pt x="108" y="991"/>
                    </a:cubicBezTo>
                    <a:cubicBezTo>
                      <a:pt x="164" y="839"/>
                      <a:pt x="205" y="687"/>
                      <a:pt x="233" y="528"/>
                    </a:cubicBezTo>
                    <a:lnTo>
                      <a:pt x="233" y="528"/>
                    </a:lnTo>
                    <a:cubicBezTo>
                      <a:pt x="233" y="531"/>
                      <a:pt x="233" y="533"/>
                      <a:pt x="233" y="536"/>
                    </a:cubicBezTo>
                    <a:cubicBezTo>
                      <a:pt x="286" y="330"/>
                      <a:pt x="393" y="143"/>
                      <a:pt x="54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57"/>
              <p:cNvSpPr/>
              <p:nvPr/>
            </p:nvSpPr>
            <p:spPr>
              <a:xfrm>
                <a:off x="787860" y="1091765"/>
                <a:ext cx="40948" cy="104072"/>
              </a:xfrm>
              <a:custGeom>
                <a:avLst/>
                <a:gdLst/>
                <a:ahLst/>
                <a:cxnLst/>
                <a:rect l="l" t="t" r="r" b="b"/>
                <a:pathLst>
                  <a:path w="349" h="887" extrusionOk="0">
                    <a:moveTo>
                      <a:pt x="339" y="1"/>
                    </a:moveTo>
                    <a:lnTo>
                      <a:pt x="339" y="1"/>
                    </a:lnTo>
                    <a:cubicBezTo>
                      <a:pt x="295" y="277"/>
                      <a:pt x="196" y="536"/>
                      <a:pt x="63" y="777"/>
                    </a:cubicBezTo>
                    <a:cubicBezTo>
                      <a:pt x="54" y="803"/>
                      <a:pt x="36" y="821"/>
                      <a:pt x="18" y="839"/>
                    </a:cubicBezTo>
                    <a:lnTo>
                      <a:pt x="0" y="839"/>
                    </a:lnTo>
                    <a:cubicBezTo>
                      <a:pt x="0" y="839"/>
                      <a:pt x="0" y="848"/>
                      <a:pt x="0" y="848"/>
                    </a:cubicBezTo>
                    <a:cubicBezTo>
                      <a:pt x="9" y="857"/>
                      <a:pt x="18" y="875"/>
                      <a:pt x="27" y="884"/>
                    </a:cubicBezTo>
                    <a:cubicBezTo>
                      <a:pt x="32" y="885"/>
                      <a:pt x="37" y="886"/>
                      <a:pt x="42" y="886"/>
                    </a:cubicBezTo>
                    <a:cubicBezTo>
                      <a:pt x="63" y="886"/>
                      <a:pt x="84" y="872"/>
                      <a:pt x="98" y="857"/>
                    </a:cubicBezTo>
                    <a:cubicBezTo>
                      <a:pt x="161" y="803"/>
                      <a:pt x="205" y="723"/>
                      <a:pt x="232" y="643"/>
                    </a:cubicBezTo>
                    <a:cubicBezTo>
                      <a:pt x="241" y="625"/>
                      <a:pt x="250" y="607"/>
                      <a:pt x="250" y="589"/>
                    </a:cubicBezTo>
                    <a:cubicBezTo>
                      <a:pt x="295" y="393"/>
                      <a:pt x="348" y="206"/>
                      <a:pt x="339"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57"/>
              <p:cNvSpPr/>
              <p:nvPr/>
            </p:nvSpPr>
            <p:spPr>
              <a:xfrm>
                <a:off x="751136" y="1098101"/>
                <a:ext cx="51508" cy="94216"/>
              </a:xfrm>
              <a:custGeom>
                <a:avLst/>
                <a:gdLst/>
                <a:ahLst/>
                <a:cxnLst/>
                <a:rect l="l" t="t" r="r" b="b"/>
                <a:pathLst>
                  <a:path w="439" h="803" extrusionOk="0">
                    <a:moveTo>
                      <a:pt x="438" y="0"/>
                    </a:moveTo>
                    <a:cubicBezTo>
                      <a:pt x="376" y="196"/>
                      <a:pt x="295" y="393"/>
                      <a:pt x="206" y="571"/>
                    </a:cubicBezTo>
                    <a:cubicBezTo>
                      <a:pt x="179" y="616"/>
                      <a:pt x="161" y="651"/>
                      <a:pt x="135" y="678"/>
                    </a:cubicBezTo>
                    <a:cubicBezTo>
                      <a:pt x="99" y="705"/>
                      <a:pt x="63" y="732"/>
                      <a:pt x="19" y="732"/>
                    </a:cubicBezTo>
                    <a:cubicBezTo>
                      <a:pt x="10" y="732"/>
                      <a:pt x="1" y="723"/>
                      <a:pt x="1" y="723"/>
                    </a:cubicBezTo>
                    <a:lnTo>
                      <a:pt x="1" y="723"/>
                    </a:lnTo>
                    <a:cubicBezTo>
                      <a:pt x="10" y="758"/>
                      <a:pt x="28" y="794"/>
                      <a:pt x="63" y="803"/>
                    </a:cubicBezTo>
                    <a:cubicBezTo>
                      <a:pt x="90" y="803"/>
                      <a:pt x="108" y="785"/>
                      <a:pt x="126" y="776"/>
                    </a:cubicBezTo>
                    <a:cubicBezTo>
                      <a:pt x="179" y="741"/>
                      <a:pt x="215" y="696"/>
                      <a:pt x="251" y="651"/>
                    </a:cubicBezTo>
                    <a:cubicBezTo>
                      <a:pt x="313" y="428"/>
                      <a:pt x="376" y="214"/>
                      <a:pt x="43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57"/>
              <p:cNvSpPr/>
              <p:nvPr/>
            </p:nvSpPr>
            <p:spPr>
              <a:xfrm>
                <a:off x="823410" y="1121097"/>
                <a:ext cx="35668" cy="71454"/>
              </a:xfrm>
              <a:custGeom>
                <a:avLst/>
                <a:gdLst/>
                <a:ahLst/>
                <a:cxnLst/>
                <a:rect l="l" t="t" r="r" b="b"/>
                <a:pathLst>
                  <a:path w="304" h="609" extrusionOk="0">
                    <a:moveTo>
                      <a:pt x="295" y="0"/>
                    </a:moveTo>
                    <a:cubicBezTo>
                      <a:pt x="268" y="170"/>
                      <a:pt x="232" y="339"/>
                      <a:pt x="125" y="482"/>
                    </a:cubicBezTo>
                    <a:cubicBezTo>
                      <a:pt x="108" y="500"/>
                      <a:pt x="90" y="527"/>
                      <a:pt x="54" y="545"/>
                    </a:cubicBezTo>
                    <a:cubicBezTo>
                      <a:pt x="36" y="553"/>
                      <a:pt x="18" y="553"/>
                      <a:pt x="0" y="553"/>
                    </a:cubicBezTo>
                    <a:cubicBezTo>
                      <a:pt x="9" y="580"/>
                      <a:pt x="27" y="607"/>
                      <a:pt x="54" y="607"/>
                    </a:cubicBezTo>
                    <a:cubicBezTo>
                      <a:pt x="59" y="608"/>
                      <a:pt x="64" y="609"/>
                      <a:pt x="69" y="609"/>
                    </a:cubicBezTo>
                    <a:cubicBezTo>
                      <a:pt x="99" y="609"/>
                      <a:pt x="128" y="587"/>
                      <a:pt x="143" y="571"/>
                    </a:cubicBezTo>
                    <a:cubicBezTo>
                      <a:pt x="215" y="500"/>
                      <a:pt x="259" y="411"/>
                      <a:pt x="295" y="313"/>
                    </a:cubicBezTo>
                    <a:cubicBezTo>
                      <a:pt x="304" y="214"/>
                      <a:pt x="304" y="107"/>
                      <a:pt x="29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57"/>
              <p:cNvSpPr/>
              <p:nvPr/>
            </p:nvSpPr>
            <p:spPr>
              <a:xfrm>
                <a:off x="866353" y="1068768"/>
                <a:ext cx="16778" cy="103720"/>
              </a:xfrm>
              <a:custGeom>
                <a:avLst/>
                <a:gdLst/>
                <a:ahLst/>
                <a:cxnLst/>
                <a:rect l="l" t="t" r="r" b="b"/>
                <a:pathLst>
                  <a:path w="143" h="884" extrusionOk="0">
                    <a:moveTo>
                      <a:pt x="0" y="0"/>
                    </a:moveTo>
                    <a:lnTo>
                      <a:pt x="0" y="0"/>
                    </a:lnTo>
                    <a:cubicBezTo>
                      <a:pt x="5" y="11"/>
                      <a:pt x="9" y="22"/>
                      <a:pt x="13" y="33"/>
                    </a:cubicBezTo>
                    <a:lnTo>
                      <a:pt x="13" y="33"/>
                    </a:lnTo>
                    <a:cubicBezTo>
                      <a:pt x="9" y="22"/>
                      <a:pt x="5" y="11"/>
                      <a:pt x="0" y="0"/>
                    </a:cubicBezTo>
                    <a:close/>
                    <a:moveTo>
                      <a:pt x="13" y="33"/>
                    </a:moveTo>
                    <a:lnTo>
                      <a:pt x="13" y="33"/>
                    </a:lnTo>
                    <a:cubicBezTo>
                      <a:pt x="101" y="255"/>
                      <a:pt x="123" y="493"/>
                      <a:pt x="72" y="723"/>
                    </a:cubicBezTo>
                    <a:cubicBezTo>
                      <a:pt x="63" y="776"/>
                      <a:pt x="45" y="839"/>
                      <a:pt x="18" y="883"/>
                    </a:cubicBezTo>
                    <a:cubicBezTo>
                      <a:pt x="45" y="883"/>
                      <a:pt x="63" y="857"/>
                      <a:pt x="81" y="839"/>
                    </a:cubicBezTo>
                    <a:cubicBezTo>
                      <a:pt x="116" y="785"/>
                      <a:pt x="134" y="732"/>
                      <a:pt x="143" y="669"/>
                    </a:cubicBezTo>
                    <a:cubicBezTo>
                      <a:pt x="143" y="449"/>
                      <a:pt x="95" y="237"/>
                      <a:pt x="13" y="33"/>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57"/>
              <p:cNvSpPr/>
              <p:nvPr/>
            </p:nvSpPr>
            <p:spPr>
              <a:xfrm>
                <a:off x="868465" y="1047766"/>
                <a:ext cx="41887" cy="119442"/>
              </a:xfrm>
              <a:custGeom>
                <a:avLst/>
                <a:gdLst/>
                <a:ahLst/>
                <a:cxnLst/>
                <a:rect l="l" t="t" r="r" b="b"/>
                <a:pathLst>
                  <a:path w="357" h="1018" extrusionOk="0">
                    <a:moveTo>
                      <a:pt x="0" y="1"/>
                    </a:moveTo>
                    <a:cubicBezTo>
                      <a:pt x="89" y="161"/>
                      <a:pt x="178" y="322"/>
                      <a:pt x="232" y="492"/>
                    </a:cubicBezTo>
                    <a:cubicBezTo>
                      <a:pt x="294" y="661"/>
                      <a:pt x="312" y="848"/>
                      <a:pt x="259" y="1018"/>
                    </a:cubicBezTo>
                    <a:cubicBezTo>
                      <a:pt x="277" y="1018"/>
                      <a:pt x="286" y="1009"/>
                      <a:pt x="303" y="991"/>
                    </a:cubicBezTo>
                    <a:cubicBezTo>
                      <a:pt x="321" y="964"/>
                      <a:pt x="330" y="929"/>
                      <a:pt x="330" y="893"/>
                    </a:cubicBezTo>
                    <a:cubicBezTo>
                      <a:pt x="339" y="848"/>
                      <a:pt x="348" y="795"/>
                      <a:pt x="357" y="741"/>
                    </a:cubicBezTo>
                    <a:cubicBezTo>
                      <a:pt x="339" y="652"/>
                      <a:pt x="312" y="563"/>
                      <a:pt x="286" y="483"/>
                    </a:cubicBezTo>
                    <a:cubicBezTo>
                      <a:pt x="214" y="304"/>
                      <a:pt x="116" y="153"/>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57"/>
              <p:cNvSpPr/>
              <p:nvPr/>
            </p:nvSpPr>
            <p:spPr>
              <a:xfrm>
                <a:off x="724971" y="1063489"/>
                <a:ext cx="45172" cy="51273"/>
              </a:xfrm>
              <a:custGeom>
                <a:avLst/>
                <a:gdLst/>
                <a:ahLst/>
                <a:cxnLst/>
                <a:rect l="l" t="t" r="r" b="b"/>
                <a:pathLst>
                  <a:path w="385" h="437" extrusionOk="0">
                    <a:moveTo>
                      <a:pt x="384" y="1"/>
                    </a:moveTo>
                    <a:cubicBezTo>
                      <a:pt x="322" y="117"/>
                      <a:pt x="233" y="215"/>
                      <a:pt x="135" y="304"/>
                    </a:cubicBezTo>
                    <a:cubicBezTo>
                      <a:pt x="135" y="304"/>
                      <a:pt x="126" y="313"/>
                      <a:pt x="117" y="313"/>
                    </a:cubicBezTo>
                    <a:cubicBezTo>
                      <a:pt x="108" y="313"/>
                      <a:pt x="99" y="304"/>
                      <a:pt x="99" y="295"/>
                    </a:cubicBezTo>
                    <a:cubicBezTo>
                      <a:pt x="90" y="286"/>
                      <a:pt x="90" y="277"/>
                      <a:pt x="90" y="268"/>
                    </a:cubicBezTo>
                    <a:cubicBezTo>
                      <a:pt x="81" y="206"/>
                      <a:pt x="90" y="135"/>
                      <a:pt x="117" y="72"/>
                    </a:cubicBezTo>
                    <a:lnTo>
                      <a:pt x="117" y="72"/>
                    </a:lnTo>
                    <a:cubicBezTo>
                      <a:pt x="63" y="161"/>
                      <a:pt x="28" y="250"/>
                      <a:pt x="10" y="349"/>
                    </a:cubicBezTo>
                    <a:cubicBezTo>
                      <a:pt x="1" y="375"/>
                      <a:pt x="1" y="420"/>
                      <a:pt x="28" y="429"/>
                    </a:cubicBezTo>
                    <a:cubicBezTo>
                      <a:pt x="35" y="434"/>
                      <a:pt x="43" y="436"/>
                      <a:pt x="52" y="436"/>
                    </a:cubicBezTo>
                    <a:cubicBezTo>
                      <a:pt x="74" y="436"/>
                      <a:pt x="98" y="421"/>
                      <a:pt x="117" y="402"/>
                    </a:cubicBezTo>
                    <a:cubicBezTo>
                      <a:pt x="233" y="295"/>
                      <a:pt x="313" y="143"/>
                      <a:pt x="38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57"/>
              <p:cNvSpPr/>
              <p:nvPr/>
            </p:nvSpPr>
            <p:spPr>
              <a:xfrm>
                <a:off x="696812" y="1099157"/>
                <a:ext cx="59721" cy="76851"/>
              </a:xfrm>
              <a:custGeom>
                <a:avLst/>
                <a:gdLst/>
                <a:ahLst/>
                <a:cxnLst/>
                <a:rect l="l" t="t" r="r" b="b"/>
                <a:pathLst>
                  <a:path w="509" h="655" extrusionOk="0">
                    <a:moveTo>
                      <a:pt x="509" y="0"/>
                    </a:moveTo>
                    <a:cubicBezTo>
                      <a:pt x="419" y="178"/>
                      <a:pt x="312" y="348"/>
                      <a:pt x="187" y="509"/>
                    </a:cubicBezTo>
                    <a:cubicBezTo>
                      <a:pt x="173" y="523"/>
                      <a:pt x="158" y="538"/>
                      <a:pt x="139" y="538"/>
                    </a:cubicBezTo>
                    <a:cubicBezTo>
                      <a:pt x="134" y="538"/>
                      <a:pt x="130" y="537"/>
                      <a:pt x="125" y="535"/>
                    </a:cubicBezTo>
                    <a:cubicBezTo>
                      <a:pt x="116" y="535"/>
                      <a:pt x="107" y="526"/>
                      <a:pt x="98" y="517"/>
                    </a:cubicBezTo>
                    <a:cubicBezTo>
                      <a:pt x="71" y="473"/>
                      <a:pt x="80" y="410"/>
                      <a:pt x="89" y="366"/>
                    </a:cubicBezTo>
                    <a:cubicBezTo>
                      <a:pt x="98" y="285"/>
                      <a:pt x="125" y="214"/>
                      <a:pt x="152" y="152"/>
                    </a:cubicBezTo>
                    <a:lnTo>
                      <a:pt x="152" y="152"/>
                    </a:lnTo>
                    <a:cubicBezTo>
                      <a:pt x="80" y="285"/>
                      <a:pt x="0" y="437"/>
                      <a:pt x="27" y="589"/>
                    </a:cubicBezTo>
                    <a:cubicBezTo>
                      <a:pt x="27" y="616"/>
                      <a:pt x="36" y="642"/>
                      <a:pt x="62" y="651"/>
                    </a:cubicBezTo>
                    <a:cubicBezTo>
                      <a:pt x="68" y="654"/>
                      <a:pt x="74" y="655"/>
                      <a:pt x="80" y="655"/>
                    </a:cubicBezTo>
                    <a:cubicBezTo>
                      <a:pt x="95" y="655"/>
                      <a:pt x="112" y="649"/>
                      <a:pt x="125" y="642"/>
                    </a:cubicBezTo>
                    <a:cubicBezTo>
                      <a:pt x="178" y="616"/>
                      <a:pt x="214" y="571"/>
                      <a:pt x="250" y="526"/>
                    </a:cubicBezTo>
                    <a:cubicBezTo>
                      <a:pt x="375" y="366"/>
                      <a:pt x="437" y="178"/>
                      <a:pt x="509"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57"/>
              <p:cNvSpPr/>
              <p:nvPr/>
            </p:nvSpPr>
            <p:spPr>
              <a:xfrm>
                <a:off x="825522" y="1020546"/>
                <a:ext cx="31444" cy="32618"/>
              </a:xfrm>
              <a:custGeom>
                <a:avLst/>
                <a:gdLst/>
                <a:ahLst/>
                <a:cxnLst/>
                <a:rect l="l" t="t" r="r" b="b"/>
                <a:pathLst>
                  <a:path w="268" h="278" extrusionOk="0">
                    <a:moveTo>
                      <a:pt x="125" y="1"/>
                    </a:moveTo>
                    <a:lnTo>
                      <a:pt x="125" y="1"/>
                    </a:lnTo>
                    <a:cubicBezTo>
                      <a:pt x="143" y="37"/>
                      <a:pt x="179" y="72"/>
                      <a:pt x="205" y="108"/>
                    </a:cubicBezTo>
                    <a:cubicBezTo>
                      <a:pt x="214" y="135"/>
                      <a:pt x="232" y="162"/>
                      <a:pt x="223" y="188"/>
                    </a:cubicBezTo>
                    <a:cubicBezTo>
                      <a:pt x="214" y="197"/>
                      <a:pt x="214" y="197"/>
                      <a:pt x="205" y="206"/>
                    </a:cubicBezTo>
                    <a:cubicBezTo>
                      <a:pt x="197" y="206"/>
                      <a:pt x="179" y="206"/>
                      <a:pt x="161" y="197"/>
                    </a:cubicBezTo>
                    <a:cubicBezTo>
                      <a:pt x="98" y="162"/>
                      <a:pt x="45" y="117"/>
                      <a:pt x="0" y="54"/>
                    </a:cubicBezTo>
                    <a:lnTo>
                      <a:pt x="0" y="54"/>
                    </a:lnTo>
                    <a:cubicBezTo>
                      <a:pt x="9" y="90"/>
                      <a:pt x="36" y="126"/>
                      <a:pt x="54" y="153"/>
                    </a:cubicBezTo>
                    <a:cubicBezTo>
                      <a:pt x="90" y="206"/>
                      <a:pt x="125" y="260"/>
                      <a:pt x="188" y="278"/>
                    </a:cubicBezTo>
                    <a:cubicBezTo>
                      <a:pt x="205" y="278"/>
                      <a:pt x="232" y="278"/>
                      <a:pt x="250" y="269"/>
                    </a:cubicBezTo>
                    <a:cubicBezTo>
                      <a:pt x="268" y="251"/>
                      <a:pt x="268" y="233"/>
                      <a:pt x="268" y="206"/>
                    </a:cubicBezTo>
                    <a:cubicBezTo>
                      <a:pt x="268" y="162"/>
                      <a:pt x="250" y="126"/>
                      <a:pt x="223" y="90"/>
                    </a:cubicBezTo>
                    <a:cubicBezTo>
                      <a:pt x="188" y="63"/>
                      <a:pt x="161" y="37"/>
                      <a:pt x="12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57"/>
              <p:cNvSpPr/>
              <p:nvPr/>
            </p:nvSpPr>
            <p:spPr>
              <a:xfrm>
                <a:off x="767914" y="1084490"/>
                <a:ext cx="17951" cy="58665"/>
              </a:xfrm>
              <a:custGeom>
                <a:avLst/>
                <a:gdLst/>
                <a:ahLst/>
                <a:cxnLst/>
                <a:rect l="l" t="t" r="r" b="b"/>
                <a:pathLst>
                  <a:path w="153" h="500" extrusionOk="0">
                    <a:moveTo>
                      <a:pt x="99" y="0"/>
                    </a:moveTo>
                    <a:cubicBezTo>
                      <a:pt x="87" y="26"/>
                      <a:pt x="78" y="53"/>
                      <a:pt x="70" y="81"/>
                    </a:cubicBezTo>
                    <a:lnTo>
                      <a:pt x="70" y="81"/>
                    </a:lnTo>
                    <a:cubicBezTo>
                      <a:pt x="79" y="54"/>
                      <a:pt x="88" y="27"/>
                      <a:pt x="99" y="0"/>
                    </a:cubicBezTo>
                    <a:close/>
                    <a:moveTo>
                      <a:pt x="70" y="81"/>
                    </a:moveTo>
                    <a:lnTo>
                      <a:pt x="70" y="81"/>
                    </a:lnTo>
                    <a:cubicBezTo>
                      <a:pt x="42" y="170"/>
                      <a:pt x="23" y="259"/>
                      <a:pt x="10" y="348"/>
                    </a:cubicBezTo>
                    <a:cubicBezTo>
                      <a:pt x="1" y="393"/>
                      <a:pt x="1" y="437"/>
                      <a:pt x="18" y="482"/>
                    </a:cubicBezTo>
                    <a:cubicBezTo>
                      <a:pt x="27" y="491"/>
                      <a:pt x="36" y="500"/>
                      <a:pt x="45" y="500"/>
                    </a:cubicBezTo>
                    <a:cubicBezTo>
                      <a:pt x="54" y="500"/>
                      <a:pt x="54" y="491"/>
                      <a:pt x="63" y="491"/>
                    </a:cubicBezTo>
                    <a:cubicBezTo>
                      <a:pt x="108" y="446"/>
                      <a:pt x="126" y="375"/>
                      <a:pt x="134" y="312"/>
                    </a:cubicBezTo>
                    <a:cubicBezTo>
                      <a:pt x="143" y="241"/>
                      <a:pt x="152" y="170"/>
                      <a:pt x="152" y="98"/>
                    </a:cubicBezTo>
                    <a:lnTo>
                      <a:pt x="152" y="98"/>
                    </a:lnTo>
                    <a:cubicBezTo>
                      <a:pt x="143" y="187"/>
                      <a:pt x="108" y="277"/>
                      <a:pt x="72" y="357"/>
                    </a:cubicBezTo>
                    <a:cubicBezTo>
                      <a:pt x="72" y="366"/>
                      <a:pt x="72" y="366"/>
                      <a:pt x="72" y="366"/>
                    </a:cubicBezTo>
                    <a:cubicBezTo>
                      <a:pt x="63" y="366"/>
                      <a:pt x="54" y="366"/>
                      <a:pt x="54" y="357"/>
                    </a:cubicBezTo>
                    <a:cubicBezTo>
                      <a:pt x="45" y="348"/>
                      <a:pt x="45" y="330"/>
                      <a:pt x="45" y="321"/>
                    </a:cubicBezTo>
                    <a:cubicBezTo>
                      <a:pt x="45" y="243"/>
                      <a:pt x="50" y="159"/>
                      <a:pt x="70" y="8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17" name="Google Shape;4817;p57"/>
          <p:cNvGrpSpPr/>
          <p:nvPr/>
        </p:nvGrpSpPr>
        <p:grpSpPr>
          <a:xfrm>
            <a:off x="6502540" y="2079454"/>
            <a:ext cx="3716263" cy="1953346"/>
            <a:chOff x="6906098" y="2070619"/>
            <a:chExt cx="3026273" cy="1590802"/>
          </a:xfrm>
        </p:grpSpPr>
        <p:sp>
          <p:nvSpPr>
            <p:cNvPr id="4818" name="Google Shape;4818;p57"/>
            <p:cNvSpPr/>
            <p:nvPr/>
          </p:nvSpPr>
          <p:spPr>
            <a:xfrm>
              <a:off x="7940885" y="3002882"/>
              <a:ext cx="593199" cy="658539"/>
            </a:xfrm>
            <a:custGeom>
              <a:avLst/>
              <a:gdLst/>
              <a:ahLst/>
              <a:cxnLst/>
              <a:rect l="l" t="t" r="r" b="b"/>
              <a:pathLst>
                <a:path w="1616" h="1794" extrusionOk="0">
                  <a:moveTo>
                    <a:pt x="322" y="0"/>
                  </a:moveTo>
                  <a:cubicBezTo>
                    <a:pt x="241" y="0"/>
                    <a:pt x="161" y="9"/>
                    <a:pt x="99" y="54"/>
                  </a:cubicBezTo>
                  <a:cubicBezTo>
                    <a:pt x="45" y="90"/>
                    <a:pt x="9" y="152"/>
                    <a:pt x="0" y="223"/>
                  </a:cubicBezTo>
                  <a:cubicBezTo>
                    <a:pt x="0" y="295"/>
                    <a:pt x="27" y="357"/>
                    <a:pt x="63" y="420"/>
                  </a:cubicBezTo>
                  <a:cubicBezTo>
                    <a:pt x="197" y="670"/>
                    <a:pt x="357" y="919"/>
                    <a:pt x="562" y="1124"/>
                  </a:cubicBezTo>
                  <a:cubicBezTo>
                    <a:pt x="598" y="1160"/>
                    <a:pt x="634" y="1196"/>
                    <a:pt x="687" y="1205"/>
                  </a:cubicBezTo>
                  <a:cubicBezTo>
                    <a:pt x="692" y="1206"/>
                    <a:pt x="697" y="1206"/>
                    <a:pt x="702" y="1206"/>
                  </a:cubicBezTo>
                  <a:cubicBezTo>
                    <a:pt x="744" y="1206"/>
                    <a:pt x="794" y="1173"/>
                    <a:pt x="794" y="1124"/>
                  </a:cubicBezTo>
                  <a:cubicBezTo>
                    <a:pt x="821" y="1187"/>
                    <a:pt x="866" y="1249"/>
                    <a:pt x="910" y="1303"/>
                  </a:cubicBezTo>
                  <a:cubicBezTo>
                    <a:pt x="946" y="1339"/>
                    <a:pt x="982" y="1383"/>
                    <a:pt x="1008" y="1428"/>
                  </a:cubicBezTo>
                  <a:cubicBezTo>
                    <a:pt x="1071" y="1499"/>
                    <a:pt x="1133" y="1571"/>
                    <a:pt x="1214" y="1624"/>
                  </a:cubicBezTo>
                  <a:cubicBezTo>
                    <a:pt x="1232" y="1633"/>
                    <a:pt x="1249" y="1642"/>
                    <a:pt x="1267" y="1642"/>
                  </a:cubicBezTo>
                  <a:cubicBezTo>
                    <a:pt x="1285" y="1642"/>
                    <a:pt x="1303" y="1624"/>
                    <a:pt x="1303" y="1606"/>
                  </a:cubicBezTo>
                  <a:cubicBezTo>
                    <a:pt x="1356" y="1687"/>
                    <a:pt x="1446" y="1749"/>
                    <a:pt x="1535" y="1785"/>
                  </a:cubicBezTo>
                  <a:cubicBezTo>
                    <a:pt x="1544" y="1794"/>
                    <a:pt x="1562" y="1794"/>
                    <a:pt x="1571" y="1794"/>
                  </a:cubicBezTo>
                  <a:cubicBezTo>
                    <a:pt x="1588" y="1794"/>
                    <a:pt x="1606" y="1785"/>
                    <a:pt x="1606" y="1767"/>
                  </a:cubicBezTo>
                  <a:cubicBezTo>
                    <a:pt x="1615" y="1749"/>
                    <a:pt x="1615" y="1731"/>
                    <a:pt x="1615" y="1713"/>
                  </a:cubicBezTo>
                  <a:cubicBezTo>
                    <a:pt x="1615" y="1642"/>
                    <a:pt x="1588" y="1562"/>
                    <a:pt x="1544" y="1499"/>
                  </a:cubicBezTo>
                  <a:cubicBezTo>
                    <a:pt x="1562" y="1490"/>
                    <a:pt x="1588" y="1472"/>
                    <a:pt x="1588" y="1455"/>
                  </a:cubicBezTo>
                  <a:cubicBezTo>
                    <a:pt x="1597" y="1428"/>
                    <a:pt x="1588" y="1410"/>
                    <a:pt x="1588" y="1392"/>
                  </a:cubicBezTo>
                  <a:cubicBezTo>
                    <a:pt x="1553" y="1232"/>
                    <a:pt x="1428" y="1107"/>
                    <a:pt x="1294" y="991"/>
                  </a:cubicBezTo>
                  <a:cubicBezTo>
                    <a:pt x="1321" y="991"/>
                    <a:pt x="1356" y="982"/>
                    <a:pt x="1356" y="955"/>
                  </a:cubicBezTo>
                  <a:cubicBezTo>
                    <a:pt x="1356" y="928"/>
                    <a:pt x="1339" y="901"/>
                    <a:pt x="1330" y="875"/>
                  </a:cubicBezTo>
                  <a:cubicBezTo>
                    <a:pt x="1285" y="821"/>
                    <a:pt x="1240" y="768"/>
                    <a:pt x="1187" y="723"/>
                  </a:cubicBezTo>
                  <a:lnTo>
                    <a:pt x="616" y="134"/>
                  </a:lnTo>
                  <a:cubicBezTo>
                    <a:pt x="571" y="90"/>
                    <a:pt x="536" y="45"/>
                    <a:pt x="482" y="27"/>
                  </a:cubicBezTo>
                  <a:cubicBezTo>
                    <a:pt x="429" y="9"/>
                    <a:pt x="375" y="0"/>
                    <a:pt x="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57"/>
            <p:cNvSpPr/>
            <p:nvPr/>
          </p:nvSpPr>
          <p:spPr>
            <a:xfrm>
              <a:off x="8055413" y="3153383"/>
              <a:ext cx="177299" cy="292562"/>
            </a:xfrm>
            <a:custGeom>
              <a:avLst/>
              <a:gdLst/>
              <a:ahLst/>
              <a:cxnLst/>
              <a:rect l="l" t="t" r="r" b="b"/>
              <a:pathLst>
                <a:path w="483" h="797" extrusionOk="0">
                  <a:moveTo>
                    <a:pt x="1" y="1"/>
                  </a:moveTo>
                  <a:lnTo>
                    <a:pt x="1" y="1"/>
                  </a:lnTo>
                  <a:cubicBezTo>
                    <a:pt x="99" y="135"/>
                    <a:pt x="197" y="277"/>
                    <a:pt x="277" y="429"/>
                  </a:cubicBezTo>
                  <a:cubicBezTo>
                    <a:pt x="322" y="509"/>
                    <a:pt x="366" y="590"/>
                    <a:pt x="366" y="688"/>
                  </a:cubicBezTo>
                  <a:cubicBezTo>
                    <a:pt x="366" y="697"/>
                    <a:pt x="366" y="714"/>
                    <a:pt x="366" y="732"/>
                  </a:cubicBezTo>
                  <a:cubicBezTo>
                    <a:pt x="357" y="750"/>
                    <a:pt x="331" y="759"/>
                    <a:pt x="313" y="768"/>
                  </a:cubicBezTo>
                  <a:cubicBezTo>
                    <a:pt x="331" y="777"/>
                    <a:pt x="349" y="786"/>
                    <a:pt x="375" y="795"/>
                  </a:cubicBezTo>
                  <a:cubicBezTo>
                    <a:pt x="380" y="796"/>
                    <a:pt x="385" y="796"/>
                    <a:pt x="390" y="796"/>
                  </a:cubicBezTo>
                  <a:cubicBezTo>
                    <a:pt x="432" y="796"/>
                    <a:pt x="481" y="763"/>
                    <a:pt x="482" y="716"/>
                  </a:cubicBezTo>
                  <a:lnTo>
                    <a:pt x="482" y="716"/>
                  </a:lnTo>
                  <a:cubicBezTo>
                    <a:pt x="482" y="719"/>
                    <a:pt x="482" y="721"/>
                    <a:pt x="482" y="723"/>
                  </a:cubicBezTo>
                  <a:cubicBezTo>
                    <a:pt x="482" y="723"/>
                    <a:pt x="482" y="723"/>
                    <a:pt x="482" y="714"/>
                  </a:cubicBezTo>
                  <a:cubicBezTo>
                    <a:pt x="482" y="715"/>
                    <a:pt x="482" y="716"/>
                    <a:pt x="482" y="716"/>
                  </a:cubicBezTo>
                  <a:lnTo>
                    <a:pt x="482" y="716"/>
                  </a:lnTo>
                  <a:cubicBezTo>
                    <a:pt x="482" y="701"/>
                    <a:pt x="481" y="685"/>
                    <a:pt x="473" y="670"/>
                  </a:cubicBezTo>
                  <a:cubicBezTo>
                    <a:pt x="447" y="572"/>
                    <a:pt x="384" y="483"/>
                    <a:pt x="322" y="393"/>
                  </a:cubicBezTo>
                  <a:cubicBezTo>
                    <a:pt x="233" y="251"/>
                    <a:pt x="126" y="108"/>
                    <a:pt x="1"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57"/>
            <p:cNvSpPr/>
            <p:nvPr/>
          </p:nvSpPr>
          <p:spPr>
            <a:xfrm>
              <a:off x="8147182" y="3110802"/>
              <a:ext cx="291828" cy="255854"/>
            </a:xfrm>
            <a:custGeom>
              <a:avLst/>
              <a:gdLst/>
              <a:ahLst/>
              <a:cxnLst/>
              <a:rect l="l" t="t" r="r" b="b"/>
              <a:pathLst>
                <a:path w="795" h="697" extrusionOk="0">
                  <a:moveTo>
                    <a:pt x="0" y="1"/>
                  </a:moveTo>
                  <a:lnTo>
                    <a:pt x="0" y="1"/>
                  </a:lnTo>
                  <a:cubicBezTo>
                    <a:pt x="223" y="260"/>
                    <a:pt x="473" y="492"/>
                    <a:pt x="741" y="697"/>
                  </a:cubicBezTo>
                  <a:cubicBezTo>
                    <a:pt x="768" y="697"/>
                    <a:pt x="794" y="679"/>
                    <a:pt x="794" y="661"/>
                  </a:cubicBezTo>
                  <a:cubicBezTo>
                    <a:pt x="785" y="661"/>
                    <a:pt x="777" y="661"/>
                    <a:pt x="768" y="652"/>
                  </a:cubicBezTo>
                  <a:cubicBezTo>
                    <a:pt x="723" y="643"/>
                    <a:pt x="696" y="616"/>
                    <a:pt x="661" y="590"/>
                  </a:cubicBezTo>
                  <a:cubicBezTo>
                    <a:pt x="446" y="393"/>
                    <a:pt x="223" y="197"/>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57"/>
            <p:cNvSpPr/>
            <p:nvPr/>
          </p:nvSpPr>
          <p:spPr>
            <a:xfrm>
              <a:off x="8104601" y="3166597"/>
              <a:ext cx="321194" cy="439026"/>
            </a:xfrm>
            <a:custGeom>
              <a:avLst/>
              <a:gdLst/>
              <a:ahLst/>
              <a:cxnLst/>
              <a:rect l="l" t="t" r="r" b="b"/>
              <a:pathLst>
                <a:path w="875" h="1196" extrusionOk="0">
                  <a:moveTo>
                    <a:pt x="0" y="1"/>
                  </a:moveTo>
                  <a:lnTo>
                    <a:pt x="0" y="1"/>
                  </a:lnTo>
                  <a:cubicBezTo>
                    <a:pt x="250" y="366"/>
                    <a:pt x="625" y="643"/>
                    <a:pt x="786" y="1044"/>
                  </a:cubicBezTo>
                  <a:cubicBezTo>
                    <a:pt x="794" y="1080"/>
                    <a:pt x="803" y="1116"/>
                    <a:pt x="794" y="1151"/>
                  </a:cubicBezTo>
                  <a:cubicBezTo>
                    <a:pt x="794" y="1169"/>
                    <a:pt x="786" y="1178"/>
                    <a:pt x="786" y="1187"/>
                  </a:cubicBezTo>
                  <a:cubicBezTo>
                    <a:pt x="794" y="1187"/>
                    <a:pt x="803" y="1196"/>
                    <a:pt x="821" y="1196"/>
                  </a:cubicBezTo>
                  <a:cubicBezTo>
                    <a:pt x="839" y="1196"/>
                    <a:pt x="857" y="1178"/>
                    <a:pt x="857" y="1160"/>
                  </a:cubicBezTo>
                  <a:cubicBezTo>
                    <a:pt x="857" y="1160"/>
                    <a:pt x="866" y="1160"/>
                    <a:pt x="866" y="1169"/>
                  </a:cubicBezTo>
                  <a:cubicBezTo>
                    <a:pt x="875" y="1125"/>
                    <a:pt x="875" y="1080"/>
                    <a:pt x="866" y="1035"/>
                  </a:cubicBezTo>
                  <a:cubicBezTo>
                    <a:pt x="848" y="946"/>
                    <a:pt x="794" y="875"/>
                    <a:pt x="732" y="803"/>
                  </a:cubicBezTo>
                  <a:cubicBezTo>
                    <a:pt x="518" y="509"/>
                    <a:pt x="268" y="250"/>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57"/>
            <p:cNvSpPr/>
            <p:nvPr/>
          </p:nvSpPr>
          <p:spPr>
            <a:xfrm>
              <a:off x="8150486" y="3163294"/>
              <a:ext cx="383597" cy="498126"/>
            </a:xfrm>
            <a:custGeom>
              <a:avLst/>
              <a:gdLst/>
              <a:ahLst/>
              <a:cxnLst/>
              <a:rect l="l" t="t" r="r" b="b"/>
              <a:pathLst>
                <a:path w="1045" h="1357" extrusionOk="0">
                  <a:moveTo>
                    <a:pt x="0" y="1"/>
                  </a:moveTo>
                  <a:cubicBezTo>
                    <a:pt x="259" y="295"/>
                    <a:pt x="527" y="580"/>
                    <a:pt x="759" y="893"/>
                  </a:cubicBezTo>
                  <a:cubicBezTo>
                    <a:pt x="839" y="991"/>
                    <a:pt x="919" y="1098"/>
                    <a:pt x="964" y="1223"/>
                  </a:cubicBezTo>
                  <a:cubicBezTo>
                    <a:pt x="973" y="1258"/>
                    <a:pt x="982" y="1285"/>
                    <a:pt x="982" y="1321"/>
                  </a:cubicBezTo>
                  <a:cubicBezTo>
                    <a:pt x="982" y="1330"/>
                    <a:pt x="973" y="1348"/>
                    <a:pt x="973" y="1357"/>
                  </a:cubicBezTo>
                  <a:lnTo>
                    <a:pt x="1000" y="1357"/>
                  </a:lnTo>
                  <a:cubicBezTo>
                    <a:pt x="1017" y="1357"/>
                    <a:pt x="1035" y="1348"/>
                    <a:pt x="1035" y="1330"/>
                  </a:cubicBezTo>
                  <a:cubicBezTo>
                    <a:pt x="1044" y="1312"/>
                    <a:pt x="1044" y="1294"/>
                    <a:pt x="1044" y="1276"/>
                  </a:cubicBezTo>
                  <a:cubicBezTo>
                    <a:pt x="1044" y="1205"/>
                    <a:pt x="1017" y="1125"/>
                    <a:pt x="973" y="1062"/>
                  </a:cubicBezTo>
                  <a:cubicBezTo>
                    <a:pt x="982" y="1062"/>
                    <a:pt x="982" y="1053"/>
                    <a:pt x="991" y="1053"/>
                  </a:cubicBezTo>
                  <a:cubicBezTo>
                    <a:pt x="955" y="1000"/>
                    <a:pt x="919" y="955"/>
                    <a:pt x="875" y="911"/>
                  </a:cubicBezTo>
                  <a:cubicBezTo>
                    <a:pt x="598" y="598"/>
                    <a:pt x="313" y="286"/>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57"/>
            <p:cNvSpPr/>
            <p:nvPr/>
          </p:nvSpPr>
          <p:spPr>
            <a:xfrm>
              <a:off x="7940885" y="3002882"/>
              <a:ext cx="278613" cy="244107"/>
            </a:xfrm>
            <a:custGeom>
              <a:avLst/>
              <a:gdLst/>
              <a:ahLst/>
              <a:cxnLst/>
              <a:rect l="l" t="t" r="r" b="b"/>
              <a:pathLst>
                <a:path w="759" h="665" extrusionOk="0">
                  <a:moveTo>
                    <a:pt x="322" y="0"/>
                  </a:moveTo>
                  <a:cubicBezTo>
                    <a:pt x="241" y="0"/>
                    <a:pt x="161" y="9"/>
                    <a:pt x="99" y="54"/>
                  </a:cubicBezTo>
                  <a:cubicBezTo>
                    <a:pt x="45" y="90"/>
                    <a:pt x="9" y="152"/>
                    <a:pt x="0" y="223"/>
                  </a:cubicBezTo>
                  <a:cubicBezTo>
                    <a:pt x="0" y="295"/>
                    <a:pt x="27" y="357"/>
                    <a:pt x="63" y="420"/>
                  </a:cubicBezTo>
                  <a:cubicBezTo>
                    <a:pt x="107" y="500"/>
                    <a:pt x="152" y="571"/>
                    <a:pt x="197" y="652"/>
                  </a:cubicBezTo>
                  <a:cubicBezTo>
                    <a:pt x="247" y="658"/>
                    <a:pt x="298" y="664"/>
                    <a:pt x="348" y="664"/>
                  </a:cubicBezTo>
                  <a:cubicBezTo>
                    <a:pt x="369" y="664"/>
                    <a:pt x="390" y="663"/>
                    <a:pt x="411" y="661"/>
                  </a:cubicBezTo>
                  <a:cubicBezTo>
                    <a:pt x="518" y="643"/>
                    <a:pt x="616" y="607"/>
                    <a:pt x="678" y="518"/>
                  </a:cubicBezTo>
                  <a:cubicBezTo>
                    <a:pt x="723" y="455"/>
                    <a:pt x="741" y="384"/>
                    <a:pt x="759" y="313"/>
                  </a:cubicBezTo>
                  <a:cubicBezTo>
                    <a:pt x="759" y="304"/>
                    <a:pt x="759" y="295"/>
                    <a:pt x="759" y="286"/>
                  </a:cubicBezTo>
                  <a:cubicBezTo>
                    <a:pt x="714" y="232"/>
                    <a:pt x="661" y="179"/>
                    <a:pt x="616" y="134"/>
                  </a:cubicBezTo>
                  <a:cubicBezTo>
                    <a:pt x="571" y="90"/>
                    <a:pt x="536" y="45"/>
                    <a:pt x="482" y="27"/>
                  </a:cubicBezTo>
                  <a:cubicBezTo>
                    <a:pt x="429" y="9"/>
                    <a:pt x="375" y="0"/>
                    <a:pt x="322"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57"/>
            <p:cNvSpPr/>
            <p:nvPr/>
          </p:nvSpPr>
          <p:spPr>
            <a:xfrm>
              <a:off x="7338147" y="2230556"/>
              <a:ext cx="822623" cy="974961"/>
            </a:xfrm>
            <a:custGeom>
              <a:avLst/>
              <a:gdLst/>
              <a:ahLst/>
              <a:cxnLst/>
              <a:rect l="l" t="t" r="r" b="b"/>
              <a:pathLst>
                <a:path w="2241" h="2656" extrusionOk="0">
                  <a:moveTo>
                    <a:pt x="906" y="0"/>
                  </a:moveTo>
                  <a:cubicBezTo>
                    <a:pt x="845" y="0"/>
                    <a:pt x="783" y="8"/>
                    <a:pt x="724" y="26"/>
                  </a:cubicBezTo>
                  <a:cubicBezTo>
                    <a:pt x="554" y="79"/>
                    <a:pt x="402" y="204"/>
                    <a:pt x="295" y="347"/>
                  </a:cubicBezTo>
                  <a:cubicBezTo>
                    <a:pt x="179" y="490"/>
                    <a:pt x="108" y="659"/>
                    <a:pt x="37" y="829"/>
                  </a:cubicBezTo>
                  <a:cubicBezTo>
                    <a:pt x="19" y="882"/>
                    <a:pt x="1" y="936"/>
                    <a:pt x="1" y="989"/>
                  </a:cubicBezTo>
                  <a:cubicBezTo>
                    <a:pt x="10" y="1079"/>
                    <a:pt x="81" y="1159"/>
                    <a:pt x="126" y="1230"/>
                  </a:cubicBezTo>
                  <a:cubicBezTo>
                    <a:pt x="179" y="1730"/>
                    <a:pt x="367" y="2104"/>
                    <a:pt x="688" y="2417"/>
                  </a:cubicBezTo>
                  <a:cubicBezTo>
                    <a:pt x="741" y="2479"/>
                    <a:pt x="804" y="2533"/>
                    <a:pt x="875" y="2568"/>
                  </a:cubicBezTo>
                  <a:cubicBezTo>
                    <a:pt x="997" y="2637"/>
                    <a:pt x="1134" y="2656"/>
                    <a:pt x="1276" y="2656"/>
                  </a:cubicBezTo>
                  <a:cubicBezTo>
                    <a:pt x="1374" y="2656"/>
                    <a:pt x="1473" y="2647"/>
                    <a:pt x="1571" y="2640"/>
                  </a:cubicBezTo>
                  <a:cubicBezTo>
                    <a:pt x="1669" y="2631"/>
                    <a:pt x="1758" y="2622"/>
                    <a:pt x="1857" y="2604"/>
                  </a:cubicBezTo>
                  <a:cubicBezTo>
                    <a:pt x="1919" y="2595"/>
                    <a:pt x="1990" y="2586"/>
                    <a:pt x="2053" y="2559"/>
                  </a:cubicBezTo>
                  <a:cubicBezTo>
                    <a:pt x="2115" y="2533"/>
                    <a:pt x="2169" y="2497"/>
                    <a:pt x="2204" y="2435"/>
                  </a:cubicBezTo>
                  <a:cubicBezTo>
                    <a:pt x="2240" y="2363"/>
                    <a:pt x="2231" y="2292"/>
                    <a:pt x="2222" y="2212"/>
                  </a:cubicBezTo>
                  <a:cubicBezTo>
                    <a:pt x="2160" y="1685"/>
                    <a:pt x="1892" y="1195"/>
                    <a:pt x="1589" y="748"/>
                  </a:cubicBezTo>
                  <a:cubicBezTo>
                    <a:pt x="1616" y="534"/>
                    <a:pt x="1526" y="302"/>
                    <a:pt x="1357" y="160"/>
                  </a:cubicBezTo>
                  <a:cubicBezTo>
                    <a:pt x="1228" y="57"/>
                    <a:pt x="1067" y="0"/>
                    <a:pt x="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57"/>
            <p:cNvSpPr/>
            <p:nvPr/>
          </p:nvSpPr>
          <p:spPr>
            <a:xfrm>
              <a:off x="7390638" y="2688666"/>
              <a:ext cx="593199" cy="516847"/>
            </a:xfrm>
            <a:custGeom>
              <a:avLst/>
              <a:gdLst/>
              <a:ahLst/>
              <a:cxnLst/>
              <a:rect l="l" t="t" r="r" b="b"/>
              <a:pathLst>
                <a:path w="1616" h="1408" extrusionOk="0">
                  <a:moveTo>
                    <a:pt x="812" y="0"/>
                  </a:moveTo>
                  <a:cubicBezTo>
                    <a:pt x="688" y="0"/>
                    <a:pt x="554" y="36"/>
                    <a:pt x="429" y="62"/>
                  </a:cubicBezTo>
                  <a:cubicBezTo>
                    <a:pt x="286" y="89"/>
                    <a:pt x="143" y="107"/>
                    <a:pt x="1" y="107"/>
                  </a:cubicBezTo>
                  <a:cubicBezTo>
                    <a:pt x="72" y="544"/>
                    <a:pt x="250" y="883"/>
                    <a:pt x="545" y="1169"/>
                  </a:cubicBezTo>
                  <a:cubicBezTo>
                    <a:pt x="598" y="1231"/>
                    <a:pt x="661" y="1285"/>
                    <a:pt x="732" y="1320"/>
                  </a:cubicBezTo>
                  <a:cubicBezTo>
                    <a:pt x="854" y="1389"/>
                    <a:pt x="991" y="1408"/>
                    <a:pt x="1133" y="1408"/>
                  </a:cubicBezTo>
                  <a:cubicBezTo>
                    <a:pt x="1231" y="1408"/>
                    <a:pt x="1330" y="1399"/>
                    <a:pt x="1428" y="1392"/>
                  </a:cubicBezTo>
                  <a:cubicBezTo>
                    <a:pt x="1464" y="1383"/>
                    <a:pt x="1490" y="1383"/>
                    <a:pt x="1526" y="1383"/>
                  </a:cubicBezTo>
                  <a:cubicBezTo>
                    <a:pt x="1571" y="1258"/>
                    <a:pt x="1589" y="1133"/>
                    <a:pt x="1598" y="1008"/>
                  </a:cubicBezTo>
                  <a:cubicBezTo>
                    <a:pt x="1615" y="767"/>
                    <a:pt x="1562" y="517"/>
                    <a:pt x="1419" y="330"/>
                  </a:cubicBezTo>
                  <a:cubicBezTo>
                    <a:pt x="1285" y="134"/>
                    <a:pt x="1053"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57"/>
            <p:cNvSpPr/>
            <p:nvPr/>
          </p:nvSpPr>
          <p:spPr>
            <a:xfrm>
              <a:off x="7449738" y="2803193"/>
              <a:ext cx="180236" cy="257689"/>
            </a:xfrm>
            <a:custGeom>
              <a:avLst/>
              <a:gdLst/>
              <a:ahLst/>
              <a:cxnLst/>
              <a:rect l="l" t="t" r="r" b="b"/>
              <a:pathLst>
                <a:path w="491" h="702" extrusionOk="0">
                  <a:moveTo>
                    <a:pt x="0" y="0"/>
                  </a:moveTo>
                  <a:cubicBezTo>
                    <a:pt x="81" y="241"/>
                    <a:pt x="223" y="473"/>
                    <a:pt x="393" y="660"/>
                  </a:cubicBezTo>
                  <a:cubicBezTo>
                    <a:pt x="402" y="678"/>
                    <a:pt x="420" y="696"/>
                    <a:pt x="437" y="696"/>
                  </a:cubicBezTo>
                  <a:cubicBezTo>
                    <a:pt x="445" y="700"/>
                    <a:pt x="452" y="702"/>
                    <a:pt x="459" y="702"/>
                  </a:cubicBezTo>
                  <a:cubicBezTo>
                    <a:pt x="468" y="702"/>
                    <a:pt x="477" y="698"/>
                    <a:pt x="482" y="687"/>
                  </a:cubicBezTo>
                  <a:cubicBezTo>
                    <a:pt x="491" y="669"/>
                    <a:pt x="491" y="660"/>
                    <a:pt x="491" y="643"/>
                  </a:cubicBezTo>
                  <a:cubicBezTo>
                    <a:pt x="455" y="500"/>
                    <a:pt x="411" y="357"/>
                    <a:pt x="339" y="223"/>
                  </a:cubicBezTo>
                  <a:lnTo>
                    <a:pt x="339" y="223"/>
                  </a:lnTo>
                  <a:cubicBezTo>
                    <a:pt x="357" y="295"/>
                    <a:pt x="357" y="366"/>
                    <a:pt x="375" y="437"/>
                  </a:cubicBezTo>
                  <a:cubicBezTo>
                    <a:pt x="384" y="464"/>
                    <a:pt x="393" y="500"/>
                    <a:pt x="366" y="518"/>
                  </a:cubicBezTo>
                  <a:cubicBezTo>
                    <a:pt x="339" y="500"/>
                    <a:pt x="312" y="473"/>
                    <a:pt x="295" y="446"/>
                  </a:cubicBezTo>
                  <a:cubicBezTo>
                    <a:pt x="188" y="304"/>
                    <a:pt x="72" y="15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57"/>
            <p:cNvSpPr/>
            <p:nvPr/>
          </p:nvSpPr>
          <p:spPr>
            <a:xfrm>
              <a:off x="7593631" y="2839167"/>
              <a:ext cx="180603" cy="215842"/>
            </a:xfrm>
            <a:custGeom>
              <a:avLst/>
              <a:gdLst/>
              <a:ahLst/>
              <a:cxnLst/>
              <a:rect l="l" t="t" r="r" b="b"/>
              <a:pathLst>
                <a:path w="492" h="588" extrusionOk="0">
                  <a:moveTo>
                    <a:pt x="1" y="0"/>
                  </a:moveTo>
                  <a:cubicBezTo>
                    <a:pt x="126" y="197"/>
                    <a:pt x="188" y="429"/>
                    <a:pt x="375" y="562"/>
                  </a:cubicBezTo>
                  <a:cubicBezTo>
                    <a:pt x="394" y="575"/>
                    <a:pt x="418" y="588"/>
                    <a:pt x="439" y="588"/>
                  </a:cubicBezTo>
                  <a:cubicBezTo>
                    <a:pt x="448" y="588"/>
                    <a:pt x="457" y="585"/>
                    <a:pt x="465" y="580"/>
                  </a:cubicBezTo>
                  <a:cubicBezTo>
                    <a:pt x="483" y="571"/>
                    <a:pt x="491" y="545"/>
                    <a:pt x="491" y="518"/>
                  </a:cubicBezTo>
                  <a:cubicBezTo>
                    <a:pt x="491" y="491"/>
                    <a:pt x="474" y="473"/>
                    <a:pt x="465" y="446"/>
                  </a:cubicBezTo>
                  <a:cubicBezTo>
                    <a:pt x="420" y="375"/>
                    <a:pt x="349" y="277"/>
                    <a:pt x="295" y="206"/>
                  </a:cubicBezTo>
                  <a:lnTo>
                    <a:pt x="295" y="206"/>
                  </a:lnTo>
                  <a:cubicBezTo>
                    <a:pt x="331" y="259"/>
                    <a:pt x="375" y="322"/>
                    <a:pt x="411" y="384"/>
                  </a:cubicBezTo>
                  <a:cubicBezTo>
                    <a:pt x="429" y="402"/>
                    <a:pt x="447" y="429"/>
                    <a:pt x="447" y="464"/>
                  </a:cubicBezTo>
                  <a:cubicBezTo>
                    <a:pt x="447" y="473"/>
                    <a:pt x="447" y="482"/>
                    <a:pt x="438" y="491"/>
                  </a:cubicBezTo>
                  <a:cubicBezTo>
                    <a:pt x="433" y="494"/>
                    <a:pt x="427" y="495"/>
                    <a:pt x="422" y="495"/>
                  </a:cubicBezTo>
                  <a:cubicBezTo>
                    <a:pt x="410" y="495"/>
                    <a:pt x="397" y="488"/>
                    <a:pt x="384" y="482"/>
                  </a:cubicBezTo>
                  <a:cubicBezTo>
                    <a:pt x="313" y="438"/>
                    <a:pt x="259" y="366"/>
                    <a:pt x="215" y="295"/>
                  </a:cubicBezTo>
                  <a:cubicBezTo>
                    <a:pt x="144" y="197"/>
                    <a:pt x="72" y="9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57"/>
            <p:cNvSpPr/>
            <p:nvPr/>
          </p:nvSpPr>
          <p:spPr>
            <a:xfrm>
              <a:off x="7721374" y="2852381"/>
              <a:ext cx="128110" cy="138389"/>
            </a:xfrm>
            <a:custGeom>
              <a:avLst/>
              <a:gdLst/>
              <a:ahLst/>
              <a:cxnLst/>
              <a:rect l="l" t="t" r="r" b="b"/>
              <a:pathLst>
                <a:path w="349" h="377" extrusionOk="0">
                  <a:moveTo>
                    <a:pt x="99" y="0"/>
                  </a:moveTo>
                  <a:lnTo>
                    <a:pt x="99" y="0"/>
                  </a:lnTo>
                  <a:cubicBezTo>
                    <a:pt x="107" y="12"/>
                    <a:pt x="116" y="25"/>
                    <a:pt x="125" y="37"/>
                  </a:cubicBezTo>
                  <a:lnTo>
                    <a:pt x="125" y="37"/>
                  </a:lnTo>
                  <a:cubicBezTo>
                    <a:pt x="117" y="25"/>
                    <a:pt x="108" y="13"/>
                    <a:pt x="99" y="0"/>
                  </a:cubicBezTo>
                  <a:close/>
                  <a:moveTo>
                    <a:pt x="1" y="36"/>
                  </a:moveTo>
                  <a:cubicBezTo>
                    <a:pt x="54" y="170"/>
                    <a:pt x="152" y="303"/>
                    <a:pt x="277" y="375"/>
                  </a:cubicBezTo>
                  <a:lnTo>
                    <a:pt x="295" y="375"/>
                  </a:lnTo>
                  <a:cubicBezTo>
                    <a:pt x="298" y="376"/>
                    <a:pt x="301" y="376"/>
                    <a:pt x="304" y="376"/>
                  </a:cubicBezTo>
                  <a:cubicBezTo>
                    <a:pt x="327" y="376"/>
                    <a:pt x="349" y="345"/>
                    <a:pt x="349" y="321"/>
                  </a:cubicBezTo>
                  <a:cubicBezTo>
                    <a:pt x="340" y="294"/>
                    <a:pt x="322" y="277"/>
                    <a:pt x="304" y="250"/>
                  </a:cubicBezTo>
                  <a:cubicBezTo>
                    <a:pt x="243" y="181"/>
                    <a:pt x="181" y="112"/>
                    <a:pt x="125" y="37"/>
                  </a:cubicBezTo>
                  <a:lnTo>
                    <a:pt x="125" y="37"/>
                  </a:lnTo>
                  <a:cubicBezTo>
                    <a:pt x="165" y="94"/>
                    <a:pt x="194" y="146"/>
                    <a:pt x="224" y="205"/>
                  </a:cubicBezTo>
                  <a:cubicBezTo>
                    <a:pt x="233" y="223"/>
                    <a:pt x="233" y="232"/>
                    <a:pt x="233" y="250"/>
                  </a:cubicBezTo>
                  <a:cubicBezTo>
                    <a:pt x="226" y="257"/>
                    <a:pt x="218" y="260"/>
                    <a:pt x="209" y="260"/>
                  </a:cubicBezTo>
                  <a:cubicBezTo>
                    <a:pt x="196" y="260"/>
                    <a:pt x="181" y="252"/>
                    <a:pt x="170" y="241"/>
                  </a:cubicBezTo>
                  <a:cubicBezTo>
                    <a:pt x="99" y="187"/>
                    <a:pt x="36" y="116"/>
                    <a:pt x="1"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57"/>
            <p:cNvSpPr/>
            <p:nvPr/>
          </p:nvSpPr>
          <p:spPr>
            <a:xfrm>
              <a:off x="7590328" y="2757309"/>
              <a:ext cx="102048" cy="93605"/>
            </a:xfrm>
            <a:custGeom>
              <a:avLst/>
              <a:gdLst/>
              <a:ahLst/>
              <a:cxnLst/>
              <a:rect l="l" t="t" r="r" b="b"/>
              <a:pathLst>
                <a:path w="278" h="255" extrusionOk="0">
                  <a:moveTo>
                    <a:pt x="161" y="0"/>
                  </a:moveTo>
                  <a:lnTo>
                    <a:pt x="161" y="0"/>
                  </a:lnTo>
                  <a:cubicBezTo>
                    <a:pt x="188" y="45"/>
                    <a:pt x="179" y="63"/>
                    <a:pt x="206" y="107"/>
                  </a:cubicBezTo>
                  <a:cubicBezTo>
                    <a:pt x="206" y="125"/>
                    <a:pt x="215" y="152"/>
                    <a:pt x="197" y="161"/>
                  </a:cubicBezTo>
                  <a:cubicBezTo>
                    <a:pt x="188" y="161"/>
                    <a:pt x="179" y="161"/>
                    <a:pt x="170" y="152"/>
                  </a:cubicBezTo>
                  <a:cubicBezTo>
                    <a:pt x="108" y="116"/>
                    <a:pt x="45" y="90"/>
                    <a:pt x="1" y="36"/>
                  </a:cubicBezTo>
                  <a:lnTo>
                    <a:pt x="1" y="36"/>
                  </a:lnTo>
                  <a:cubicBezTo>
                    <a:pt x="28" y="81"/>
                    <a:pt x="63" y="116"/>
                    <a:pt x="99" y="161"/>
                  </a:cubicBezTo>
                  <a:cubicBezTo>
                    <a:pt x="135" y="197"/>
                    <a:pt x="170" y="241"/>
                    <a:pt x="224" y="250"/>
                  </a:cubicBezTo>
                  <a:cubicBezTo>
                    <a:pt x="230" y="250"/>
                    <a:pt x="240" y="254"/>
                    <a:pt x="248" y="254"/>
                  </a:cubicBezTo>
                  <a:cubicBezTo>
                    <a:pt x="253" y="254"/>
                    <a:pt x="257" y="253"/>
                    <a:pt x="260" y="250"/>
                  </a:cubicBezTo>
                  <a:cubicBezTo>
                    <a:pt x="268" y="241"/>
                    <a:pt x="277" y="214"/>
                    <a:pt x="268" y="197"/>
                  </a:cubicBezTo>
                  <a:cubicBezTo>
                    <a:pt x="260" y="125"/>
                    <a:pt x="215" y="63"/>
                    <a:pt x="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57"/>
            <p:cNvSpPr/>
            <p:nvPr/>
          </p:nvSpPr>
          <p:spPr>
            <a:xfrm>
              <a:off x="7465889" y="2776764"/>
              <a:ext cx="102048" cy="92137"/>
            </a:xfrm>
            <a:custGeom>
              <a:avLst/>
              <a:gdLst/>
              <a:ahLst/>
              <a:cxnLst/>
              <a:rect l="l" t="t" r="r" b="b"/>
              <a:pathLst>
                <a:path w="278" h="251" extrusionOk="0">
                  <a:moveTo>
                    <a:pt x="170" y="1"/>
                  </a:moveTo>
                  <a:lnTo>
                    <a:pt x="170" y="1"/>
                  </a:lnTo>
                  <a:cubicBezTo>
                    <a:pt x="188" y="37"/>
                    <a:pt x="179" y="63"/>
                    <a:pt x="206" y="108"/>
                  </a:cubicBezTo>
                  <a:cubicBezTo>
                    <a:pt x="215" y="126"/>
                    <a:pt x="215" y="153"/>
                    <a:pt x="197" y="153"/>
                  </a:cubicBezTo>
                  <a:cubicBezTo>
                    <a:pt x="194" y="156"/>
                    <a:pt x="191" y="157"/>
                    <a:pt x="188" y="157"/>
                  </a:cubicBezTo>
                  <a:cubicBezTo>
                    <a:pt x="182" y="157"/>
                    <a:pt x="176" y="153"/>
                    <a:pt x="170" y="153"/>
                  </a:cubicBezTo>
                  <a:cubicBezTo>
                    <a:pt x="108" y="117"/>
                    <a:pt x="45" y="90"/>
                    <a:pt x="1" y="37"/>
                  </a:cubicBezTo>
                  <a:lnTo>
                    <a:pt x="1" y="37"/>
                  </a:lnTo>
                  <a:cubicBezTo>
                    <a:pt x="28" y="72"/>
                    <a:pt x="63" y="117"/>
                    <a:pt x="99" y="161"/>
                  </a:cubicBezTo>
                  <a:cubicBezTo>
                    <a:pt x="135" y="197"/>
                    <a:pt x="170" y="233"/>
                    <a:pt x="224" y="251"/>
                  </a:cubicBezTo>
                  <a:lnTo>
                    <a:pt x="260" y="251"/>
                  </a:lnTo>
                  <a:cubicBezTo>
                    <a:pt x="277" y="242"/>
                    <a:pt x="277" y="215"/>
                    <a:pt x="277" y="197"/>
                  </a:cubicBezTo>
                  <a:cubicBezTo>
                    <a:pt x="268" y="126"/>
                    <a:pt x="215" y="54"/>
                    <a:pt x="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57"/>
            <p:cNvSpPr/>
            <p:nvPr/>
          </p:nvSpPr>
          <p:spPr>
            <a:xfrm>
              <a:off x="7469193" y="2382525"/>
              <a:ext cx="255854" cy="218045"/>
            </a:xfrm>
            <a:custGeom>
              <a:avLst/>
              <a:gdLst/>
              <a:ahLst/>
              <a:cxnLst/>
              <a:rect l="l" t="t" r="r" b="b"/>
              <a:pathLst>
                <a:path w="697" h="594" extrusionOk="0">
                  <a:moveTo>
                    <a:pt x="491" y="1"/>
                  </a:moveTo>
                  <a:cubicBezTo>
                    <a:pt x="463" y="1"/>
                    <a:pt x="435" y="5"/>
                    <a:pt x="411" y="13"/>
                  </a:cubicBezTo>
                  <a:cubicBezTo>
                    <a:pt x="349" y="31"/>
                    <a:pt x="304" y="67"/>
                    <a:pt x="251" y="111"/>
                  </a:cubicBezTo>
                  <a:cubicBezTo>
                    <a:pt x="170" y="183"/>
                    <a:pt x="108" y="281"/>
                    <a:pt x="63" y="388"/>
                  </a:cubicBezTo>
                  <a:cubicBezTo>
                    <a:pt x="45" y="424"/>
                    <a:pt x="36" y="468"/>
                    <a:pt x="45" y="513"/>
                  </a:cubicBezTo>
                  <a:cubicBezTo>
                    <a:pt x="28" y="531"/>
                    <a:pt x="19" y="575"/>
                    <a:pt x="1" y="593"/>
                  </a:cubicBezTo>
                  <a:cubicBezTo>
                    <a:pt x="99" y="513"/>
                    <a:pt x="242" y="531"/>
                    <a:pt x="367" y="513"/>
                  </a:cubicBezTo>
                  <a:cubicBezTo>
                    <a:pt x="438" y="504"/>
                    <a:pt x="518" y="477"/>
                    <a:pt x="581" y="424"/>
                  </a:cubicBezTo>
                  <a:cubicBezTo>
                    <a:pt x="643" y="379"/>
                    <a:pt x="688" y="299"/>
                    <a:pt x="688" y="227"/>
                  </a:cubicBezTo>
                  <a:cubicBezTo>
                    <a:pt x="697" y="147"/>
                    <a:pt x="661" y="67"/>
                    <a:pt x="590" y="22"/>
                  </a:cubicBezTo>
                  <a:cubicBezTo>
                    <a:pt x="560" y="7"/>
                    <a:pt x="525" y="1"/>
                    <a:pt x="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57"/>
            <p:cNvSpPr/>
            <p:nvPr/>
          </p:nvSpPr>
          <p:spPr>
            <a:xfrm>
              <a:off x="7410461" y="2499622"/>
              <a:ext cx="750309" cy="703323"/>
            </a:xfrm>
            <a:custGeom>
              <a:avLst/>
              <a:gdLst/>
              <a:ahLst/>
              <a:cxnLst/>
              <a:rect l="l" t="t" r="r" b="b"/>
              <a:pathLst>
                <a:path w="2044" h="1916" extrusionOk="0">
                  <a:moveTo>
                    <a:pt x="1387" y="0"/>
                  </a:moveTo>
                  <a:cubicBezTo>
                    <a:pt x="1336" y="0"/>
                    <a:pt x="941" y="484"/>
                    <a:pt x="0" y="622"/>
                  </a:cubicBezTo>
                  <a:cubicBezTo>
                    <a:pt x="81" y="617"/>
                    <a:pt x="172" y="613"/>
                    <a:pt x="267" y="613"/>
                  </a:cubicBezTo>
                  <a:cubicBezTo>
                    <a:pt x="641" y="613"/>
                    <a:pt x="1075" y="664"/>
                    <a:pt x="1196" y="827"/>
                  </a:cubicBezTo>
                  <a:cubicBezTo>
                    <a:pt x="1552" y="1300"/>
                    <a:pt x="1383" y="1675"/>
                    <a:pt x="1285" y="1862"/>
                  </a:cubicBezTo>
                  <a:cubicBezTo>
                    <a:pt x="1276" y="1880"/>
                    <a:pt x="1267" y="1898"/>
                    <a:pt x="1249" y="1916"/>
                  </a:cubicBezTo>
                  <a:cubicBezTo>
                    <a:pt x="1294" y="1916"/>
                    <a:pt x="1329" y="1907"/>
                    <a:pt x="1374" y="1907"/>
                  </a:cubicBezTo>
                  <a:cubicBezTo>
                    <a:pt x="1472" y="1898"/>
                    <a:pt x="1561" y="1889"/>
                    <a:pt x="1660" y="1871"/>
                  </a:cubicBezTo>
                  <a:cubicBezTo>
                    <a:pt x="1722" y="1862"/>
                    <a:pt x="1793" y="1853"/>
                    <a:pt x="1856" y="1826"/>
                  </a:cubicBezTo>
                  <a:cubicBezTo>
                    <a:pt x="1918" y="1800"/>
                    <a:pt x="1972" y="1764"/>
                    <a:pt x="2007" y="1702"/>
                  </a:cubicBezTo>
                  <a:cubicBezTo>
                    <a:pt x="2043" y="1630"/>
                    <a:pt x="2034" y="1559"/>
                    <a:pt x="2025" y="1479"/>
                  </a:cubicBezTo>
                  <a:cubicBezTo>
                    <a:pt x="1963" y="952"/>
                    <a:pt x="1695" y="462"/>
                    <a:pt x="1392" y="15"/>
                  </a:cubicBezTo>
                  <a:cubicBezTo>
                    <a:pt x="1393" y="5"/>
                    <a:pt x="1392" y="0"/>
                    <a:pt x="13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57"/>
            <p:cNvSpPr/>
            <p:nvPr/>
          </p:nvSpPr>
          <p:spPr>
            <a:xfrm>
              <a:off x="7489015" y="2243037"/>
              <a:ext cx="668450" cy="832167"/>
            </a:xfrm>
            <a:custGeom>
              <a:avLst/>
              <a:gdLst/>
              <a:ahLst/>
              <a:cxnLst/>
              <a:rect l="l" t="t" r="r" b="b"/>
              <a:pathLst>
                <a:path w="1821" h="2267" extrusionOk="0">
                  <a:moveTo>
                    <a:pt x="705" y="1"/>
                  </a:moveTo>
                  <a:lnTo>
                    <a:pt x="705" y="1"/>
                  </a:lnTo>
                  <a:cubicBezTo>
                    <a:pt x="776" y="63"/>
                    <a:pt x="830" y="144"/>
                    <a:pt x="857" y="242"/>
                  </a:cubicBezTo>
                  <a:cubicBezTo>
                    <a:pt x="910" y="393"/>
                    <a:pt x="883" y="572"/>
                    <a:pt x="803" y="714"/>
                  </a:cubicBezTo>
                  <a:cubicBezTo>
                    <a:pt x="732" y="857"/>
                    <a:pt x="616" y="973"/>
                    <a:pt x="482" y="1062"/>
                  </a:cubicBezTo>
                  <a:cubicBezTo>
                    <a:pt x="330" y="1161"/>
                    <a:pt x="170" y="1259"/>
                    <a:pt x="0" y="1294"/>
                  </a:cubicBezTo>
                  <a:cubicBezTo>
                    <a:pt x="68" y="1284"/>
                    <a:pt x="139" y="1278"/>
                    <a:pt x="209" y="1278"/>
                  </a:cubicBezTo>
                  <a:cubicBezTo>
                    <a:pt x="434" y="1278"/>
                    <a:pt x="662" y="1335"/>
                    <a:pt x="839" y="1464"/>
                  </a:cubicBezTo>
                  <a:cubicBezTo>
                    <a:pt x="1053" y="1624"/>
                    <a:pt x="1205" y="1856"/>
                    <a:pt x="1410" y="2026"/>
                  </a:cubicBezTo>
                  <a:cubicBezTo>
                    <a:pt x="1526" y="2133"/>
                    <a:pt x="1669" y="2213"/>
                    <a:pt x="1820" y="2267"/>
                  </a:cubicBezTo>
                  <a:cubicBezTo>
                    <a:pt x="1820" y="2240"/>
                    <a:pt x="1820" y="2204"/>
                    <a:pt x="1811" y="2178"/>
                  </a:cubicBezTo>
                  <a:cubicBezTo>
                    <a:pt x="1749" y="1651"/>
                    <a:pt x="1481" y="1161"/>
                    <a:pt x="1178" y="714"/>
                  </a:cubicBezTo>
                  <a:cubicBezTo>
                    <a:pt x="1205" y="500"/>
                    <a:pt x="1115" y="268"/>
                    <a:pt x="946" y="126"/>
                  </a:cubicBezTo>
                  <a:cubicBezTo>
                    <a:pt x="875" y="63"/>
                    <a:pt x="785" y="28"/>
                    <a:pt x="705" y="1"/>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57"/>
            <p:cNvSpPr/>
            <p:nvPr/>
          </p:nvSpPr>
          <p:spPr>
            <a:xfrm>
              <a:off x="7613454" y="2470623"/>
              <a:ext cx="52859" cy="36341"/>
            </a:xfrm>
            <a:custGeom>
              <a:avLst/>
              <a:gdLst/>
              <a:ahLst/>
              <a:cxnLst/>
              <a:rect l="l" t="t" r="r" b="b"/>
              <a:pathLst>
                <a:path w="144" h="99" extrusionOk="0">
                  <a:moveTo>
                    <a:pt x="104" y="1"/>
                  </a:moveTo>
                  <a:cubicBezTo>
                    <a:pt x="90" y="1"/>
                    <a:pt x="72" y="5"/>
                    <a:pt x="54" y="14"/>
                  </a:cubicBezTo>
                  <a:cubicBezTo>
                    <a:pt x="18" y="32"/>
                    <a:pt x="0" y="68"/>
                    <a:pt x="9" y="86"/>
                  </a:cubicBezTo>
                  <a:cubicBezTo>
                    <a:pt x="18" y="94"/>
                    <a:pt x="32" y="99"/>
                    <a:pt x="46" y="99"/>
                  </a:cubicBezTo>
                  <a:cubicBezTo>
                    <a:pt x="61" y="99"/>
                    <a:pt x="76" y="94"/>
                    <a:pt x="90" y="86"/>
                  </a:cubicBezTo>
                  <a:cubicBezTo>
                    <a:pt x="125" y="68"/>
                    <a:pt x="143" y="32"/>
                    <a:pt x="134" y="14"/>
                  </a:cubicBezTo>
                  <a:cubicBezTo>
                    <a:pt x="130" y="5"/>
                    <a:pt x="118"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57"/>
            <p:cNvSpPr/>
            <p:nvPr/>
          </p:nvSpPr>
          <p:spPr>
            <a:xfrm>
              <a:off x="7338147" y="2239733"/>
              <a:ext cx="269069" cy="373686"/>
            </a:xfrm>
            <a:custGeom>
              <a:avLst/>
              <a:gdLst/>
              <a:ahLst/>
              <a:cxnLst/>
              <a:rect l="l" t="t" r="r" b="b"/>
              <a:pathLst>
                <a:path w="733" h="1018" extrusionOk="0">
                  <a:moveTo>
                    <a:pt x="724" y="1"/>
                  </a:moveTo>
                  <a:cubicBezTo>
                    <a:pt x="554" y="54"/>
                    <a:pt x="402" y="179"/>
                    <a:pt x="295" y="322"/>
                  </a:cubicBezTo>
                  <a:cubicBezTo>
                    <a:pt x="179" y="465"/>
                    <a:pt x="108" y="634"/>
                    <a:pt x="37" y="804"/>
                  </a:cubicBezTo>
                  <a:cubicBezTo>
                    <a:pt x="19" y="857"/>
                    <a:pt x="1" y="911"/>
                    <a:pt x="1" y="964"/>
                  </a:cubicBezTo>
                  <a:cubicBezTo>
                    <a:pt x="10" y="982"/>
                    <a:pt x="10" y="1000"/>
                    <a:pt x="19" y="1018"/>
                  </a:cubicBezTo>
                  <a:cubicBezTo>
                    <a:pt x="63" y="1018"/>
                    <a:pt x="117" y="1018"/>
                    <a:pt x="162" y="982"/>
                  </a:cubicBezTo>
                  <a:cubicBezTo>
                    <a:pt x="197" y="955"/>
                    <a:pt x="224" y="920"/>
                    <a:pt x="242" y="884"/>
                  </a:cubicBezTo>
                  <a:cubicBezTo>
                    <a:pt x="331" y="706"/>
                    <a:pt x="385" y="518"/>
                    <a:pt x="483" y="340"/>
                  </a:cubicBezTo>
                  <a:cubicBezTo>
                    <a:pt x="545" y="215"/>
                    <a:pt x="634" y="108"/>
                    <a:pt x="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57"/>
            <p:cNvSpPr/>
            <p:nvPr/>
          </p:nvSpPr>
          <p:spPr>
            <a:xfrm>
              <a:off x="7338147" y="2488610"/>
              <a:ext cx="216576" cy="259158"/>
            </a:xfrm>
            <a:custGeom>
              <a:avLst/>
              <a:gdLst/>
              <a:ahLst/>
              <a:cxnLst/>
              <a:rect l="l" t="t" r="r" b="b"/>
              <a:pathLst>
                <a:path w="590" h="706" extrusionOk="0">
                  <a:moveTo>
                    <a:pt x="290" y="1"/>
                  </a:moveTo>
                  <a:cubicBezTo>
                    <a:pt x="212" y="1"/>
                    <a:pt x="134" y="22"/>
                    <a:pt x="63" y="63"/>
                  </a:cubicBezTo>
                  <a:cubicBezTo>
                    <a:pt x="54" y="81"/>
                    <a:pt x="46" y="99"/>
                    <a:pt x="37" y="126"/>
                  </a:cubicBezTo>
                  <a:cubicBezTo>
                    <a:pt x="19" y="179"/>
                    <a:pt x="1" y="233"/>
                    <a:pt x="1" y="286"/>
                  </a:cubicBezTo>
                  <a:cubicBezTo>
                    <a:pt x="10" y="376"/>
                    <a:pt x="81" y="456"/>
                    <a:pt x="126" y="527"/>
                  </a:cubicBezTo>
                  <a:cubicBezTo>
                    <a:pt x="135" y="590"/>
                    <a:pt x="144" y="652"/>
                    <a:pt x="153" y="706"/>
                  </a:cubicBezTo>
                  <a:cubicBezTo>
                    <a:pt x="233" y="697"/>
                    <a:pt x="313" y="661"/>
                    <a:pt x="385" y="607"/>
                  </a:cubicBezTo>
                  <a:cubicBezTo>
                    <a:pt x="509" y="518"/>
                    <a:pt x="590" y="376"/>
                    <a:pt x="581" y="224"/>
                  </a:cubicBezTo>
                  <a:cubicBezTo>
                    <a:pt x="572" y="161"/>
                    <a:pt x="554" y="108"/>
                    <a:pt x="518" y="72"/>
                  </a:cubicBezTo>
                  <a:cubicBezTo>
                    <a:pt x="492" y="45"/>
                    <a:pt x="447" y="28"/>
                    <a:pt x="411" y="19"/>
                  </a:cubicBezTo>
                  <a:cubicBezTo>
                    <a:pt x="371" y="6"/>
                    <a:pt x="331" y="1"/>
                    <a:pt x="290" y="1"/>
                  </a:cubicBezTo>
                  <a:close/>
                </a:path>
              </a:pathLst>
            </a:custGeom>
            <a:solidFill>
              <a:srgbClr val="8A6349">
                <a:alpha val="55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57"/>
            <p:cNvSpPr/>
            <p:nvPr/>
          </p:nvSpPr>
          <p:spPr>
            <a:xfrm>
              <a:off x="7727981" y="2538165"/>
              <a:ext cx="599806" cy="530429"/>
            </a:xfrm>
            <a:custGeom>
              <a:avLst/>
              <a:gdLst/>
              <a:ahLst/>
              <a:cxnLst/>
              <a:rect l="l" t="t" r="r" b="b"/>
              <a:pathLst>
                <a:path w="1634" h="1445" extrusionOk="0">
                  <a:moveTo>
                    <a:pt x="481" y="1"/>
                  </a:moveTo>
                  <a:cubicBezTo>
                    <a:pt x="376" y="1"/>
                    <a:pt x="275" y="21"/>
                    <a:pt x="197" y="80"/>
                  </a:cubicBezTo>
                  <a:cubicBezTo>
                    <a:pt x="90" y="169"/>
                    <a:pt x="27" y="303"/>
                    <a:pt x="1" y="437"/>
                  </a:cubicBezTo>
                  <a:cubicBezTo>
                    <a:pt x="295" y="687"/>
                    <a:pt x="589" y="927"/>
                    <a:pt x="893" y="1159"/>
                  </a:cubicBezTo>
                  <a:cubicBezTo>
                    <a:pt x="955" y="1213"/>
                    <a:pt x="1026" y="1258"/>
                    <a:pt x="1107" y="1275"/>
                  </a:cubicBezTo>
                  <a:lnTo>
                    <a:pt x="1142" y="1275"/>
                  </a:lnTo>
                  <a:cubicBezTo>
                    <a:pt x="1169" y="1258"/>
                    <a:pt x="1151" y="1213"/>
                    <a:pt x="1134" y="1186"/>
                  </a:cubicBezTo>
                  <a:cubicBezTo>
                    <a:pt x="1072" y="1108"/>
                    <a:pt x="1006" y="1036"/>
                    <a:pt x="938" y="969"/>
                  </a:cubicBezTo>
                  <a:lnTo>
                    <a:pt x="938" y="969"/>
                  </a:lnTo>
                  <a:cubicBezTo>
                    <a:pt x="1072" y="1085"/>
                    <a:pt x="1212" y="1194"/>
                    <a:pt x="1348" y="1302"/>
                  </a:cubicBezTo>
                  <a:cubicBezTo>
                    <a:pt x="1419" y="1365"/>
                    <a:pt x="1490" y="1418"/>
                    <a:pt x="1571" y="1445"/>
                  </a:cubicBezTo>
                  <a:cubicBezTo>
                    <a:pt x="1597" y="1445"/>
                    <a:pt x="1624" y="1445"/>
                    <a:pt x="1633" y="1427"/>
                  </a:cubicBezTo>
                  <a:cubicBezTo>
                    <a:pt x="1633" y="1409"/>
                    <a:pt x="1624" y="1400"/>
                    <a:pt x="1615" y="1382"/>
                  </a:cubicBezTo>
                  <a:cubicBezTo>
                    <a:pt x="1580" y="1338"/>
                    <a:pt x="1544" y="1284"/>
                    <a:pt x="1508" y="1240"/>
                  </a:cubicBezTo>
                  <a:cubicBezTo>
                    <a:pt x="1526" y="1204"/>
                    <a:pt x="1517" y="1168"/>
                    <a:pt x="1499" y="1133"/>
                  </a:cubicBezTo>
                  <a:cubicBezTo>
                    <a:pt x="1285" y="696"/>
                    <a:pt x="973" y="312"/>
                    <a:pt x="598" y="9"/>
                  </a:cubicBezTo>
                  <a:cubicBezTo>
                    <a:pt x="559" y="4"/>
                    <a:pt x="520"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57"/>
            <p:cNvSpPr/>
            <p:nvPr/>
          </p:nvSpPr>
          <p:spPr>
            <a:xfrm>
              <a:off x="7816447" y="2721335"/>
              <a:ext cx="138022" cy="104984"/>
            </a:xfrm>
            <a:custGeom>
              <a:avLst/>
              <a:gdLst/>
              <a:ahLst/>
              <a:cxnLst/>
              <a:rect l="l" t="t" r="r" b="b"/>
              <a:pathLst>
                <a:path w="376" h="286" extrusionOk="0">
                  <a:moveTo>
                    <a:pt x="0" y="0"/>
                  </a:moveTo>
                  <a:lnTo>
                    <a:pt x="0" y="0"/>
                  </a:lnTo>
                  <a:cubicBezTo>
                    <a:pt x="63" y="81"/>
                    <a:pt x="134" y="152"/>
                    <a:pt x="215" y="214"/>
                  </a:cubicBezTo>
                  <a:cubicBezTo>
                    <a:pt x="250" y="241"/>
                    <a:pt x="286" y="277"/>
                    <a:pt x="330" y="286"/>
                  </a:cubicBezTo>
                  <a:cubicBezTo>
                    <a:pt x="339" y="286"/>
                    <a:pt x="357" y="286"/>
                    <a:pt x="357" y="277"/>
                  </a:cubicBezTo>
                  <a:cubicBezTo>
                    <a:pt x="366" y="277"/>
                    <a:pt x="375" y="268"/>
                    <a:pt x="375" y="259"/>
                  </a:cubicBezTo>
                  <a:cubicBezTo>
                    <a:pt x="375" y="232"/>
                    <a:pt x="357" y="205"/>
                    <a:pt x="339" y="188"/>
                  </a:cubicBezTo>
                  <a:cubicBezTo>
                    <a:pt x="304" y="134"/>
                    <a:pt x="259" y="89"/>
                    <a:pt x="223" y="45"/>
                  </a:cubicBezTo>
                  <a:lnTo>
                    <a:pt x="223" y="45"/>
                  </a:lnTo>
                  <a:cubicBezTo>
                    <a:pt x="241" y="81"/>
                    <a:pt x="250" y="116"/>
                    <a:pt x="268" y="143"/>
                  </a:cubicBezTo>
                  <a:cubicBezTo>
                    <a:pt x="277" y="161"/>
                    <a:pt x="286" y="188"/>
                    <a:pt x="277" y="205"/>
                  </a:cubicBezTo>
                  <a:cubicBezTo>
                    <a:pt x="179" y="143"/>
                    <a:pt x="81" y="81"/>
                    <a:pt x="0" y="0"/>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57"/>
            <p:cNvSpPr/>
            <p:nvPr/>
          </p:nvSpPr>
          <p:spPr>
            <a:xfrm>
              <a:off x="7914823" y="2694906"/>
              <a:ext cx="229424" cy="168122"/>
            </a:xfrm>
            <a:custGeom>
              <a:avLst/>
              <a:gdLst/>
              <a:ahLst/>
              <a:cxnLst/>
              <a:rect l="l" t="t" r="r" b="b"/>
              <a:pathLst>
                <a:path w="625" h="458" extrusionOk="0">
                  <a:moveTo>
                    <a:pt x="259" y="1"/>
                  </a:moveTo>
                  <a:cubicBezTo>
                    <a:pt x="339" y="90"/>
                    <a:pt x="410" y="197"/>
                    <a:pt x="491" y="286"/>
                  </a:cubicBezTo>
                  <a:cubicBezTo>
                    <a:pt x="509" y="304"/>
                    <a:pt x="526" y="331"/>
                    <a:pt x="517" y="349"/>
                  </a:cubicBezTo>
                  <a:cubicBezTo>
                    <a:pt x="428" y="313"/>
                    <a:pt x="357" y="260"/>
                    <a:pt x="286" y="206"/>
                  </a:cubicBezTo>
                  <a:cubicBezTo>
                    <a:pt x="196" y="144"/>
                    <a:pt x="89" y="81"/>
                    <a:pt x="0" y="10"/>
                  </a:cubicBezTo>
                  <a:lnTo>
                    <a:pt x="0" y="10"/>
                  </a:lnTo>
                  <a:cubicBezTo>
                    <a:pt x="170" y="179"/>
                    <a:pt x="357" y="358"/>
                    <a:pt x="580" y="447"/>
                  </a:cubicBezTo>
                  <a:cubicBezTo>
                    <a:pt x="585" y="452"/>
                    <a:pt x="596" y="457"/>
                    <a:pt x="606" y="457"/>
                  </a:cubicBezTo>
                  <a:cubicBezTo>
                    <a:pt x="614" y="457"/>
                    <a:pt x="621" y="454"/>
                    <a:pt x="625" y="447"/>
                  </a:cubicBezTo>
                  <a:cubicBezTo>
                    <a:pt x="625" y="438"/>
                    <a:pt x="625" y="429"/>
                    <a:pt x="616" y="420"/>
                  </a:cubicBezTo>
                  <a:cubicBezTo>
                    <a:pt x="544" y="251"/>
                    <a:pt x="401" y="126"/>
                    <a:pt x="259" y="1"/>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57"/>
            <p:cNvSpPr/>
            <p:nvPr/>
          </p:nvSpPr>
          <p:spPr>
            <a:xfrm>
              <a:off x="7885090" y="2583682"/>
              <a:ext cx="111959" cy="85529"/>
            </a:xfrm>
            <a:custGeom>
              <a:avLst/>
              <a:gdLst/>
              <a:ahLst/>
              <a:cxnLst/>
              <a:rect l="l" t="t" r="r" b="b"/>
              <a:pathLst>
                <a:path w="305" h="233" extrusionOk="0">
                  <a:moveTo>
                    <a:pt x="117" y="1"/>
                  </a:moveTo>
                  <a:lnTo>
                    <a:pt x="117" y="1"/>
                  </a:lnTo>
                  <a:cubicBezTo>
                    <a:pt x="152" y="36"/>
                    <a:pt x="170" y="63"/>
                    <a:pt x="206" y="108"/>
                  </a:cubicBezTo>
                  <a:cubicBezTo>
                    <a:pt x="215" y="117"/>
                    <a:pt x="224" y="125"/>
                    <a:pt x="215" y="134"/>
                  </a:cubicBezTo>
                  <a:cubicBezTo>
                    <a:pt x="210" y="145"/>
                    <a:pt x="201" y="149"/>
                    <a:pt x="194" y="149"/>
                  </a:cubicBezTo>
                  <a:cubicBezTo>
                    <a:pt x="188" y="149"/>
                    <a:pt x="183" y="147"/>
                    <a:pt x="179" y="143"/>
                  </a:cubicBezTo>
                  <a:cubicBezTo>
                    <a:pt x="108" y="134"/>
                    <a:pt x="54" y="134"/>
                    <a:pt x="1" y="90"/>
                  </a:cubicBezTo>
                  <a:lnTo>
                    <a:pt x="1" y="90"/>
                  </a:lnTo>
                  <a:cubicBezTo>
                    <a:pt x="63" y="161"/>
                    <a:pt x="143" y="206"/>
                    <a:pt x="233" y="233"/>
                  </a:cubicBezTo>
                  <a:cubicBezTo>
                    <a:pt x="251" y="233"/>
                    <a:pt x="277" y="233"/>
                    <a:pt x="295" y="215"/>
                  </a:cubicBezTo>
                  <a:cubicBezTo>
                    <a:pt x="304" y="206"/>
                    <a:pt x="295" y="188"/>
                    <a:pt x="295" y="179"/>
                  </a:cubicBezTo>
                  <a:cubicBezTo>
                    <a:pt x="286" y="143"/>
                    <a:pt x="259" y="117"/>
                    <a:pt x="233" y="90"/>
                  </a:cubicBezTo>
                  <a:cubicBezTo>
                    <a:pt x="197" y="54"/>
                    <a:pt x="152" y="27"/>
                    <a:pt x="117" y="1"/>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57"/>
            <p:cNvSpPr/>
            <p:nvPr/>
          </p:nvSpPr>
          <p:spPr>
            <a:xfrm>
              <a:off x="8160397" y="2881747"/>
              <a:ext cx="91770" cy="95440"/>
            </a:xfrm>
            <a:custGeom>
              <a:avLst/>
              <a:gdLst/>
              <a:ahLst/>
              <a:cxnLst/>
              <a:rect l="l" t="t" r="r" b="b"/>
              <a:pathLst>
                <a:path w="250" h="260" extrusionOk="0">
                  <a:moveTo>
                    <a:pt x="80" y="0"/>
                  </a:moveTo>
                  <a:lnTo>
                    <a:pt x="80" y="0"/>
                  </a:lnTo>
                  <a:cubicBezTo>
                    <a:pt x="90" y="12"/>
                    <a:pt x="100" y="24"/>
                    <a:pt x="110" y="36"/>
                  </a:cubicBezTo>
                  <a:lnTo>
                    <a:pt x="110" y="36"/>
                  </a:lnTo>
                  <a:cubicBezTo>
                    <a:pt x="101" y="23"/>
                    <a:pt x="91" y="11"/>
                    <a:pt x="80" y="0"/>
                  </a:cubicBezTo>
                  <a:close/>
                  <a:moveTo>
                    <a:pt x="110" y="36"/>
                  </a:moveTo>
                  <a:lnTo>
                    <a:pt x="110" y="36"/>
                  </a:lnTo>
                  <a:cubicBezTo>
                    <a:pt x="137" y="75"/>
                    <a:pt x="156" y="123"/>
                    <a:pt x="170" y="170"/>
                  </a:cubicBezTo>
                  <a:cubicBezTo>
                    <a:pt x="164" y="172"/>
                    <a:pt x="159" y="174"/>
                    <a:pt x="154" y="174"/>
                  </a:cubicBezTo>
                  <a:cubicBezTo>
                    <a:pt x="141" y="174"/>
                    <a:pt x="129" y="167"/>
                    <a:pt x="116" y="161"/>
                  </a:cubicBezTo>
                  <a:cubicBezTo>
                    <a:pt x="71" y="134"/>
                    <a:pt x="36" y="107"/>
                    <a:pt x="0" y="72"/>
                  </a:cubicBezTo>
                  <a:lnTo>
                    <a:pt x="0" y="72"/>
                  </a:lnTo>
                  <a:cubicBezTo>
                    <a:pt x="45" y="143"/>
                    <a:pt x="116" y="206"/>
                    <a:pt x="187" y="250"/>
                  </a:cubicBezTo>
                  <a:cubicBezTo>
                    <a:pt x="196" y="250"/>
                    <a:pt x="205" y="259"/>
                    <a:pt x="223" y="259"/>
                  </a:cubicBezTo>
                  <a:cubicBezTo>
                    <a:pt x="241" y="250"/>
                    <a:pt x="250" y="232"/>
                    <a:pt x="250" y="214"/>
                  </a:cubicBezTo>
                  <a:cubicBezTo>
                    <a:pt x="241" y="188"/>
                    <a:pt x="232" y="179"/>
                    <a:pt x="214" y="161"/>
                  </a:cubicBezTo>
                  <a:cubicBezTo>
                    <a:pt x="179" y="119"/>
                    <a:pt x="145" y="77"/>
                    <a:pt x="110" y="36"/>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57"/>
            <p:cNvSpPr/>
            <p:nvPr/>
          </p:nvSpPr>
          <p:spPr>
            <a:xfrm>
              <a:off x="7983466" y="2829255"/>
              <a:ext cx="82226" cy="83327"/>
            </a:xfrm>
            <a:custGeom>
              <a:avLst/>
              <a:gdLst/>
              <a:ahLst/>
              <a:cxnLst/>
              <a:rect l="l" t="t" r="r" b="b"/>
              <a:pathLst>
                <a:path w="224" h="227" extrusionOk="0">
                  <a:moveTo>
                    <a:pt x="54" y="1"/>
                  </a:moveTo>
                  <a:cubicBezTo>
                    <a:pt x="67" y="11"/>
                    <a:pt x="80" y="22"/>
                    <a:pt x="93" y="32"/>
                  </a:cubicBezTo>
                  <a:lnTo>
                    <a:pt x="93" y="32"/>
                  </a:lnTo>
                  <a:cubicBezTo>
                    <a:pt x="80" y="20"/>
                    <a:pt x="67" y="9"/>
                    <a:pt x="54" y="1"/>
                  </a:cubicBezTo>
                  <a:close/>
                  <a:moveTo>
                    <a:pt x="93" y="32"/>
                  </a:moveTo>
                  <a:lnTo>
                    <a:pt x="93" y="32"/>
                  </a:lnTo>
                  <a:cubicBezTo>
                    <a:pt x="123" y="63"/>
                    <a:pt x="151" y="103"/>
                    <a:pt x="170" y="134"/>
                  </a:cubicBezTo>
                  <a:cubicBezTo>
                    <a:pt x="170" y="143"/>
                    <a:pt x="170" y="152"/>
                    <a:pt x="170" y="161"/>
                  </a:cubicBezTo>
                  <a:lnTo>
                    <a:pt x="152" y="161"/>
                  </a:lnTo>
                  <a:cubicBezTo>
                    <a:pt x="99" y="152"/>
                    <a:pt x="45" y="134"/>
                    <a:pt x="0" y="108"/>
                  </a:cubicBezTo>
                  <a:lnTo>
                    <a:pt x="0" y="108"/>
                  </a:lnTo>
                  <a:cubicBezTo>
                    <a:pt x="45" y="143"/>
                    <a:pt x="90" y="170"/>
                    <a:pt x="134" y="206"/>
                  </a:cubicBezTo>
                  <a:cubicBezTo>
                    <a:pt x="156" y="213"/>
                    <a:pt x="177" y="226"/>
                    <a:pt x="199" y="226"/>
                  </a:cubicBezTo>
                  <a:cubicBezTo>
                    <a:pt x="204" y="226"/>
                    <a:pt x="209" y="225"/>
                    <a:pt x="214" y="224"/>
                  </a:cubicBezTo>
                  <a:cubicBezTo>
                    <a:pt x="223" y="188"/>
                    <a:pt x="197" y="152"/>
                    <a:pt x="179" y="117"/>
                  </a:cubicBezTo>
                  <a:cubicBezTo>
                    <a:pt x="154" y="85"/>
                    <a:pt x="124" y="58"/>
                    <a:pt x="93" y="32"/>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57"/>
            <p:cNvSpPr/>
            <p:nvPr/>
          </p:nvSpPr>
          <p:spPr>
            <a:xfrm>
              <a:off x="6906098" y="2547342"/>
              <a:ext cx="589895" cy="328168"/>
            </a:xfrm>
            <a:custGeom>
              <a:avLst/>
              <a:gdLst/>
              <a:ahLst/>
              <a:cxnLst/>
              <a:rect l="l" t="t" r="r" b="b"/>
              <a:pathLst>
                <a:path w="1607" h="894" extrusionOk="0">
                  <a:moveTo>
                    <a:pt x="1455" y="1"/>
                  </a:moveTo>
                  <a:cubicBezTo>
                    <a:pt x="1387" y="1"/>
                    <a:pt x="1316" y="5"/>
                    <a:pt x="1258" y="37"/>
                  </a:cubicBezTo>
                  <a:cubicBezTo>
                    <a:pt x="1178" y="73"/>
                    <a:pt x="1098" y="144"/>
                    <a:pt x="1026" y="198"/>
                  </a:cubicBezTo>
                  <a:lnTo>
                    <a:pt x="384" y="608"/>
                  </a:lnTo>
                  <a:cubicBezTo>
                    <a:pt x="268" y="688"/>
                    <a:pt x="143" y="769"/>
                    <a:pt x="27" y="849"/>
                  </a:cubicBezTo>
                  <a:cubicBezTo>
                    <a:pt x="18" y="858"/>
                    <a:pt x="0" y="867"/>
                    <a:pt x="9" y="876"/>
                  </a:cubicBezTo>
                  <a:cubicBezTo>
                    <a:pt x="9" y="894"/>
                    <a:pt x="27" y="894"/>
                    <a:pt x="45" y="894"/>
                  </a:cubicBezTo>
                  <a:cubicBezTo>
                    <a:pt x="98" y="876"/>
                    <a:pt x="152" y="858"/>
                    <a:pt x="206" y="831"/>
                  </a:cubicBezTo>
                  <a:cubicBezTo>
                    <a:pt x="598" y="662"/>
                    <a:pt x="1000" y="501"/>
                    <a:pt x="1410" y="367"/>
                  </a:cubicBezTo>
                  <a:cubicBezTo>
                    <a:pt x="1446" y="358"/>
                    <a:pt x="1481" y="340"/>
                    <a:pt x="1517" y="314"/>
                  </a:cubicBezTo>
                  <a:cubicBezTo>
                    <a:pt x="1544" y="287"/>
                    <a:pt x="1562" y="251"/>
                    <a:pt x="1570" y="207"/>
                  </a:cubicBezTo>
                  <a:cubicBezTo>
                    <a:pt x="1588" y="162"/>
                    <a:pt x="1597" y="117"/>
                    <a:pt x="1606" y="73"/>
                  </a:cubicBezTo>
                  <a:cubicBezTo>
                    <a:pt x="1606" y="55"/>
                    <a:pt x="1606" y="46"/>
                    <a:pt x="1606" y="28"/>
                  </a:cubicBezTo>
                  <a:cubicBezTo>
                    <a:pt x="1588" y="10"/>
                    <a:pt x="1562" y="1"/>
                    <a:pt x="1535" y="1"/>
                  </a:cubicBezTo>
                  <a:cubicBezTo>
                    <a:pt x="1509" y="1"/>
                    <a:pt x="148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57"/>
            <p:cNvSpPr/>
            <p:nvPr/>
          </p:nvSpPr>
          <p:spPr>
            <a:xfrm>
              <a:off x="6912705" y="2577075"/>
              <a:ext cx="583288" cy="298435"/>
            </a:xfrm>
            <a:custGeom>
              <a:avLst/>
              <a:gdLst/>
              <a:ahLst/>
              <a:cxnLst/>
              <a:rect l="l" t="t" r="r" b="b"/>
              <a:pathLst>
                <a:path w="1589" h="813" extrusionOk="0">
                  <a:moveTo>
                    <a:pt x="1588" y="1"/>
                  </a:moveTo>
                  <a:cubicBezTo>
                    <a:pt x="1044" y="242"/>
                    <a:pt x="544" y="590"/>
                    <a:pt x="0" y="813"/>
                  </a:cubicBezTo>
                  <a:lnTo>
                    <a:pt x="27" y="813"/>
                  </a:lnTo>
                  <a:cubicBezTo>
                    <a:pt x="80" y="795"/>
                    <a:pt x="134" y="777"/>
                    <a:pt x="188" y="750"/>
                  </a:cubicBezTo>
                  <a:cubicBezTo>
                    <a:pt x="580" y="581"/>
                    <a:pt x="982" y="420"/>
                    <a:pt x="1392" y="286"/>
                  </a:cubicBezTo>
                  <a:cubicBezTo>
                    <a:pt x="1428" y="277"/>
                    <a:pt x="1463" y="259"/>
                    <a:pt x="1499" y="233"/>
                  </a:cubicBezTo>
                  <a:cubicBezTo>
                    <a:pt x="1526" y="206"/>
                    <a:pt x="1544" y="170"/>
                    <a:pt x="1552" y="126"/>
                  </a:cubicBezTo>
                  <a:cubicBezTo>
                    <a:pt x="1570" y="90"/>
                    <a:pt x="1579" y="45"/>
                    <a:pt x="1588"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57"/>
            <p:cNvSpPr/>
            <p:nvPr/>
          </p:nvSpPr>
          <p:spPr>
            <a:xfrm>
              <a:off x="7295566" y="2595429"/>
              <a:ext cx="72682" cy="55062"/>
            </a:xfrm>
            <a:custGeom>
              <a:avLst/>
              <a:gdLst/>
              <a:ahLst/>
              <a:cxnLst/>
              <a:rect l="l" t="t" r="r" b="b"/>
              <a:pathLst>
                <a:path w="198" h="150" extrusionOk="0">
                  <a:moveTo>
                    <a:pt x="176" y="1"/>
                  </a:moveTo>
                  <a:cubicBezTo>
                    <a:pt x="154" y="1"/>
                    <a:pt x="130" y="11"/>
                    <a:pt x="117" y="31"/>
                  </a:cubicBezTo>
                  <a:lnTo>
                    <a:pt x="99" y="31"/>
                  </a:lnTo>
                  <a:cubicBezTo>
                    <a:pt x="63" y="49"/>
                    <a:pt x="37" y="85"/>
                    <a:pt x="10" y="120"/>
                  </a:cubicBezTo>
                  <a:cubicBezTo>
                    <a:pt x="10" y="129"/>
                    <a:pt x="1" y="129"/>
                    <a:pt x="10" y="138"/>
                  </a:cubicBezTo>
                  <a:cubicBezTo>
                    <a:pt x="10" y="147"/>
                    <a:pt x="17" y="149"/>
                    <a:pt x="24" y="149"/>
                  </a:cubicBezTo>
                  <a:cubicBezTo>
                    <a:pt x="32" y="149"/>
                    <a:pt x="41" y="147"/>
                    <a:pt x="46" y="147"/>
                  </a:cubicBezTo>
                  <a:cubicBezTo>
                    <a:pt x="108" y="111"/>
                    <a:pt x="170" y="76"/>
                    <a:pt x="197" y="4"/>
                  </a:cubicBezTo>
                  <a:cubicBezTo>
                    <a:pt x="191" y="2"/>
                    <a:pt x="183" y="1"/>
                    <a:pt x="176"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6" name="Google Shape;4846;p57"/>
            <p:cNvGrpSpPr/>
            <p:nvPr/>
          </p:nvGrpSpPr>
          <p:grpSpPr>
            <a:xfrm>
              <a:off x="6965115" y="2070619"/>
              <a:ext cx="2967255" cy="1365343"/>
              <a:chOff x="3285211" y="551700"/>
              <a:chExt cx="1180809" cy="543355"/>
            </a:xfrm>
          </p:grpSpPr>
          <p:sp>
            <p:nvSpPr>
              <p:cNvPr id="4847" name="Google Shape;4847;p57"/>
              <p:cNvSpPr/>
              <p:nvPr/>
            </p:nvSpPr>
            <p:spPr>
              <a:xfrm>
                <a:off x="3285211" y="551700"/>
                <a:ext cx="1180809" cy="543355"/>
              </a:xfrm>
              <a:custGeom>
                <a:avLst/>
                <a:gdLst/>
                <a:ahLst/>
                <a:cxnLst/>
                <a:rect l="l" t="t" r="r" b="b"/>
                <a:pathLst>
                  <a:path w="10064" h="4631" extrusionOk="0">
                    <a:moveTo>
                      <a:pt x="9974" y="0"/>
                    </a:moveTo>
                    <a:lnTo>
                      <a:pt x="6237" y="2926"/>
                    </a:lnTo>
                    <a:lnTo>
                      <a:pt x="3123" y="3783"/>
                    </a:lnTo>
                    <a:cubicBezTo>
                      <a:pt x="3123" y="3783"/>
                      <a:pt x="821" y="4175"/>
                      <a:pt x="545" y="4274"/>
                    </a:cubicBezTo>
                    <a:cubicBezTo>
                      <a:pt x="268" y="4381"/>
                      <a:pt x="1" y="4630"/>
                      <a:pt x="1" y="4630"/>
                    </a:cubicBezTo>
                    <a:cubicBezTo>
                      <a:pt x="1" y="4630"/>
                      <a:pt x="1447" y="4207"/>
                      <a:pt x="2063" y="4207"/>
                    </a:cubicBezTo>
                    <a:cubicBezTo>
                      <a:pt x="2098" y="4207"/>
                      <a:pt x="2130" y="4208"/>
                      <a:pt x="2160" y="4211"/>
                    </a:cubicBezTo>
                    <a:cubicBezTo>
                      <a:pt x="2199" y="4214"/>
                      <a:pt x="2242" y="4216"/>
                      <a:pt x="2288" y="4216"/>
                    </a:cubicBezTo>
                    <a:cubicBezTo>
                      <a:pt x="2865" y="4216"/>
                      <a:pt x="3904" y="3973"/>
                      <a:pt x="4194" y="3890"/>
                    </a:cubicBezTo>
                    <a:cubicBezTo>
                      <a:pt x="4506" y="3810"/>
                      <a:pt x="6540" y="3390"/>
                      <a:pt x="6540" y="3390"/>
                    </a:cubicBezTo>
                    <a:lnTo>
                      <a:pt x="10064" y="696"/>
                    </a:lnTo>
                    <a:lnTo>
                      <a:pt x="99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57"/>
              <p:cNvSpPr/>
              <p:nvPr/>
            </p:nvSpPr>
            <p:spPr>
              <a:xfrm>
                <a:off x="3290491" y="579976"/>
                <a:ext cx="1175529" cy="512967"/>
              </a:xfrm>
              <a:custGeom>
                <a:avLst/>
                <a:gdLst/>
                <a:ahLst/>
                <a:cxnLst/>
                <a:rect l="l" t="t" r="r" b="b"/>
                <a:pathLst>
                  <a:path w="10019" h="4372" extrusionOk="0">
                    <a:moveTo>
                      <a:pt x="9965" y="0"/>
                    </a:moveTo>
                    <a:cubicBezTo>
                      <a:pt x="8547" y="1303"/>
                      <a:pt x="7048" y="2543"/>
                      <a:pt x="5246" y="3176"/>
                    </a:cubicBezTo>
                    <a:cubicBezTo>
                      <a:pt x="3854" y="3667"/>
                      <a:pt x="2364" y="3756"/>
                      <a:pt x="919" y="4050"/>
                    </a:cubicBezTo>
                    <a:cubicBezTo>
                      <a:pt x="598" y="4122"/>
                      <a:pt x="277" y="4202"/>
                      <a:pt x="0" y="4371"/>
                    </a:cubicBezTo>
                    <a:cubicBezTo>
                      <a:pt x="253" y="4304"/>
                      <a:pt x="1476" y="3966"/>
                      <a:pt x="2025" y="3966"/>
                    </a:cubicBezTo>
                    <a:cubicBezTo>
                      <a:pt x="2057" y="3966"/>
                      <a:pt x="2087" y="3968"/>
                      <a:pt x="2115" y="3970"/>
                    </a:cubicBezTo>
                    <a:cubicBezTo>
                      <a:pt x="2154" y="3973"/>
                      <a:pt x="2197" y="3975"/>
                      <a:pt x="2243" y="3975"/>
                    </a:cubicBezTo>
                    <a:cubicBezTo>
                      <a:pt x="2820" y="3975"/>
                      <a:pt x="3859" y="3732"/>
                      <a:pt x="4149" y="3649"/>
                    </a:cubicBezTo>
                    <a:cubicBezTo>
                      <a:pt x="4461" y="3569"/>
                      <a:pt x="6495" y="3149"/>
                      <a:pt x="6495" y="3149"/>
                    </a:cubicBezTo>
                    <a:lnTo>
                      <a:pt x="10019" y="455"/>
                    </a:lnTo>
                    <a:lnTo>
                      <a:pt x="9965" y="0"/>
                    </a:ln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9" name="Google Shape;4849;p57"/>
            <p:cNvGrpSpPr/>
            <p:nvPr/>
          </p:nvGrpSpPr>
          <p:grpSpPr>
            <a:xfrm>
              <a:off x="7646290" y="3101258"/>
              <a:ext cx="341014" cy="207032"/>
              <a:chOff x="7642820" y="3101258"/>
              <a:chExt cx="341014" cy="207032"/>
            </a:xfrm>
          </p:grpSpPr>
          <p:sp>
            <p:nvSpPr>
              <p:cNvPr id="4850" name="Google Shape;4850;p57"/>
              <p:cNvSpPr/>
              <p:nvPr/>
            </p:nvSpPr>
            <p:spPr>
              <a:xfrm>
                <a:off x="7642820" y="3137966"/>
                <a:ext cx="59467" cy="170324"/>
              </a:xfrm>
              <a:custGeom>
                <a:avLst/>
                <a:gdLst/>
                <a:ahLst/>
                <a:cxnLst/>
                <a:rect l="l" t="t" r="r" b="b"/>
                <a:pathLst>
                  <a:path w="162" h="464" extrusionOk="0">
                    <a:moveTo>
                      <a:pt x="106" y="1"/>
                    </a:moveTo>
                    <a:cubicBezTo>
                      <a:pt x="63" y="1"/>
                      <a:pt x="32" y="97"/>
                      <a:pt x="18" y="132"/>
                    </a:cubicBezTo>
                    <a:cubicBezTo>
                      <a:pt x="1" y="203"/>
                      <a:pt x="10" y="275"/>
                      <a:pt x="27" y="346"/>
                    </a:cubicBezTo>
                    <a:cubicBezTo>
                      <a:pt x="36" y="391"/>
                      <a:pt x="54" y="426"/>
                      <a:pt x="90" y="453"/>
                    </a:cubicBezTo>
                    <a:cubicBezTo>
                      <a:pt x="100" y="458"/>
                      <a:pt x="110" y="463"/>
                      <a:pt x="121" y="463"/>
                    </a:cubicBezTo>
                    <a:cubicBezTo>
                      <a:pt x="128" y="463"/>
                      <a:pt x="136" y="461"/>
                      <a:pt x="143" y="453"/>
                    </a:cubicBezTo>
                    <a:cubicBezTo>
                      <a:pt x="143" y="444"/>
                      <a:pt x="143" y="435"/>
                      <a:pt x="143" y="426"/>
                    </a:cubicBezTo>
                    <a:cubicBezTo>
                      <a:pt x="125" y="346"/>
                      <a:pt x="108" y="257"/>
                      <a:pt x="134" y="168"/>
                    </a:cubicBezTo>
                    <a:cubicBezTo>
                      <a:pt x="143" y="150"/>
                      <a:pt x="152" y="123"/>
                      <a:pt x="161" y="96"/>
                    </a:cubicBezTo>
                    <a:cubicBezTo>
                      <a:pt x="161" y="79"/>
                      <a:pt x="161" y="43"/>
                      <a:pt x="143" y="25"/>
                    </a:cubicBezTo>
                    <a:cubicBezTo>
                      <a:pt x="130" y="8"/>
                      <a:pt x="118" y="1"/>
                      <a:pt x="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57"/>
              <p:cNvSpPr/>
              <p:nvPr/>
            </p:nvSpPr>
            <p:spPr>
              <a:xfrm>
                <a:off x="7659338" y="3137231"/>
                <a:ext cx="42948" cy="170692"/>
              </a:xfrm>
              <a:custGeom>
                <a:avLst/>
                <a:gdLst/>
                <a:ahLst/>
                <a:cxnLst/>
                <a:rect l="l" t="t" r="r" b="b"/>
                <a:pathLst>
                  <a:path w="117" h="465" extrusionOk="0">
                    <a:moveTo>
                      <a:pt x="72" y="0"/>
                    </a:moveTo>
                    <a:cubicBezTo>
                      <a:pt x="27" y="63"/>
                      <a:pt x="9" y="143"/>
                      <a:pt x="9" y="214"/>
                    </a:cubicBezTo>
                    <a:cubicBezTo>
                      <a:pt x="0" y="304"/>
                      <a:pt x="36" y="393"/>
                      <a:pt x="89" y="464"/>
                    </a:cubicBezTo>
                    <a:cubicBezTo>
                      <a:pt x="89" y="464"/>
                      <a:pt x="89" y="464"/>
                      <a:pt x="98" y="455"/>
                    </a:cubicBezTo>
                    <a:cubicBezTo>
                      <a:pt x="98" y="446"/>
                      <a:pt x="98" y="437"/>
                      <a:pt x="98" y="428"/>
                    </a:cubicBezTo>
                    <a:cubicBezTo>
                      <a:pt x="80" y="348"/>
                      <a:pt x="63" y="259"/>
                      <a:pt x="89" y="170"/>
                    </a:cubicBezTo>
                    <a:cubicBezTo>
                      <a:pt x="98" y="152"/>
                      <a:pt x="107" y="125"/>
                      <a:pt x="116" y="98"/>
                    </a:cubicBezTo>
                    <a:cubicBezTo>
                      <a:pt x="116" y="81"/>
                      <a:pt x="116" y="45"/>
                      <a:pt x="98" y="27"/>
                    </a:cubicBezTo>
                    <a:cubicBezTo>
                      <a:pt x="89" y="9"/>
                      <a:pt x="80" y="9"/>
                      <a:pt x="72"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57"/>
              <p:cNvSpPr/>
              <p:nvPr/>
            </p:nvSpPr>
            <p:spPr>
              <a:xfrm>
                <a:off x="7675489" y="3140535"/>
                <a:ext cx="59467" cy="155641"/>
              </a:xfrm>
              <a:custGeom>
                <a:avLst/>
                <a:gdLst/>
                <a:ahLst/>
                <a:cxnLst/>
                <a:rect l="l" t="t" r="r" b="b"/>
                <a:pathLst>
                  <a:path w="162" h="424" extrusionOk="0">
                    <a:moveTo>
                      <a:pt x="87" y="1"/>
                    </a:moveTo>
                    <a:cubicBezTo>
                      <a:pt x="69" y="1"/>
                      <a:pt x="50" y="12"/>
                      <a:pt x="36" y="36"/>
                    </a:cubicBezTo>
                    <a:cubicBezTo>
                      <a:pt x="1" y="80"/>
                      <a:pt x="1" y="161"/>
                      <a:pt x="10" y="223"/>
                    </a:cubicBezTo>
                    <a:cubicBezTo>
                      <a:pt x="19" y="295"/>
                      <a:pt x="54" y="366"/>
                      <a:pt x="108" y="411"/>
                    </a:cubicBezTo>
                    <a:cubicBezTo>
                      <a:pt x="120" y="417"/>
                      <a:pt x="133" y="423"/>
                      <a:pt x="143" y="423"/>
                    </a:cubicBezTo>
                    <a:cubicBezTo>
                      <a:pt x="146" y="423"/>
                      <a:pt x="150" y="422"/>
                      <a:pt x="152" y="419"/>
                    </a:cubicBezTo>
                    <a:cubicBezTo>
                      <a:pt x="161" y="411"/>
                      <a:pt x="152" y="402"/>
                      <a:pt x="152" y="402"/>
                    </a:cubicBezTo>
                    <a:cubicBezTo>
                      <a:pt x="144" y="312"/>
                      <a:pt x="90" y="223"/>
                      <a:pt x="108" y="134"/>
                    </a:cubicBezTo>
                    <a:cubicBezTo>
                      <a:pt x="117" y="107"/>
                      <a:pt x="117" y="89"/>
                      <a:pt x="126" y="72"/>
                    </a:cubicBezTo>
                    <a:cubicBezTo>
                      <a:pt x="137" y="28"/>
                      <a:pt x="114" y="1"/>
                      <a:pt x="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57"/>
              <p:cNvSpPr/>
              <p:nvPr/>
            </p:nvSpPr>
            <p:spPr>
              <a:xfrm>
                <a:off x="7692008" y="3140535"/>
                <a:ext cx="42948" cy="157477"/>
              </a:xfrm>
              <a:custGeom>
                <a:avLst/>
                <a:gdLst/>
                <a:ahLst/>
                <a:cxnLst/>
                <a:rect l="l" t="t" r="r" b="b"/>
                <a:pathLst>
                  <a:path w="117" h="429" extrusionOk="0">
                    <a:moveTo>
                      <a:pt x="45" y="0"/>
                    </a:moveTo>
                    <a:cubicBezTo>
                      <a:pt x="36" y="27"/>
                      <a:pt x="27" y="45"/>
                      <a:pt x="18" y="72"/>
                    </a:cubicBezTo>
                    <a:cubicBezTo>
                      <a:pt x="9" y="116"/>
                      <a:pt x="0" y="170"/>
                      <a:pt x="9" y="214"/>
                    </a:cubicBezTo>
                    <a:cubicBezTo>
                      <a:pt x="18" y="259"/>
                      <a:pt x="36" y="303"/>
                      <a:pt x="54" y="348"/>
                    </a:cubicBezTo>
                    <a:cubicBezTo>
                      <a:pt x="63" y="375"/>
                      <a:pt x="81" y="402"/>
                      <a:pt x="99" y="428"/>
                    </a:cubicBezTo>
                    <a:cubicBezTo>
                      <a:pt x="99" y="428"/>
                      <a:pt x="107" y="419"/>
                      <a:pt x="107" y="419"/>
                    </a:cubicBezTo>
                    <a:cubicBezTo>
                      <a:pt x="116" y="411"/>
                      <a:pt x="107" y="402"/>
                      <a:pt x="107" y="402"/>
                    </a:cubicBezTo>
                    <a:cubicBezTo>
                      <a:pt x="99" y="312"/>
                      <a:pt x="45" y="223"/>
                      <a:pt x="63" y="134"/>
                    </a:cubicBezTo>
                    <a:cubicBezTo>
                      <a:pt x="72" y="107"/>
                      <a:pt x="72" y="89"/>
                      <a:pt x="81" y="72"/>
                    </a:cubicBezTo>
                    <a:cubicBezTo>
                      <a:pt x="90" y="27"/>
                      <a:pt x="72" y="0"/>
                      <a:pt x="4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57"/>
              <p:cNvSpPr/>
              <p:nvPr/>
            </p:nvSpPr>
            <p:spPr>
              <a:xfrm>
                <a:off x="7708526" y="3136497"/>
                <a:ext cx="55796" cy="155274"/>
              </a:xfrm>
              <a:custGeom>
                <a:avLst/>
                <a:gdLst/>
                <a:ahLst/>
                <a:cxnLst/>
                <a:rect l="l" t="t" r="r" b="b"/>
                <a:pathLst>
                  <a:path w="152" h="423" extrusionOk="0">
                    <a:moveTo>
                      <a:pt x="80" y="1"/>
                    </a:moveTo>
                    <a:cubicBezTo>
                      <a:pt x="65" y="1"/>
                      <a:pt x="49" y="10"/>
                      <a:pt x="36" y="29"/>
                    </a:cubicBezTo>
                    <a:cubicBezTo>
                      <a:pt x="0" y="83"/>
                      <a:pt x="0" y="163"/>
                      <a:pt x="9" y="216"/>
                    </a:cubicBezTo>
                    <a:cubicBezTo>
                      <a:pt x="18" y="288"/>
                      <a:pt x="54" y="359"/>
                      <a:pt x="107" y="413"/>
                    </a:cubicBezTo>
                    <a:cubicBezTo>
                      <a:pt x="117" y="418"/>
                      <a:pt x="128" y="423"/>
                      <a:pt x="136" y="423"/>
                    </a:cubicBezTo>
                    <a:cubicBezTo>
                      <a:pt x="143" y="423"/>
                      <a:pt x="148" y="420"/>
                      <a:pt x="152" y="413"/>
                    </a:cubicBezTo>
                    <a:cubicBezTo>
                      <a:pt x="152" y="413"/>
                      <a:pt x="152" y="404"/>
                      <a:pt x="152" y="395"/>
                    </a:cubicBezTo>
                    <a:cubicBezTo>
                      <a:pt x="143" y="306"/>
                      <a:pt x="89" y="216"/>
                      <a:pt x="107" y="127"/>
                    </a:cubicBezTo>
                    <a:cubicBezTo>
                      <a:pt x="107" y="109"/>
                      <a:pt x="116" y="91"/>
                      <a:pt x="125" y="74"/>
                    </a:cubicBezTo>
                    <a:cubicBezTo>
                      <a:pt x="131" y="28"/>
                      <a:pt x="107"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57"/>
              <p:cNvSpPr/>
              <p:nvPr/>
            </p:nvSpPr>
            <p:spPr>
              <a:xfrm>
                <a:off x="7724678" y="3137231"/>
                <a:ext cx="39644" cy="154173"/>
              </a:xfrm>
              <a:custGeom>
                <a:avLst/>
                <a:gdLst/>
                <a:ahLst/>
                <a:cxnLst/>
                <a:rect l="l" t="t" r="r" b="b"/>
                <a:pathLst>
                  <a:path w="108" h="420" extrusionOk="0">
                    <a:moveTo>
                      <a:pt x="45" y="0"/>
                    </a:moveTo>
                    <a:cubicBezTo>
                      <a:pt x="36" y="18"/>
                      <a:pt x="27" y="45"/>
                      <a:pt x="18" y="63"/>
                    </a:cubicBezTo>
                    <a:cubicBezTo>
                      <a:pt x="1" y="116"/>
                      <a:pt x="1" y="161"/>
                      <a:pt x="10" y="214"/>
                    </a:cubicBezTo>
                    <a:cubicBezTo>
                      <a:pt x="10" y="259"/>
                      <a:pt x="36" y="304"/>
                      <a:pt x="54" y="339"/>
                    </a:cubicBezTo>
                    <a:cubicBezTo>
                      <a:pt x="63" y="366"/>
                      <a:pt x="81" y="393"/>
                      <a:pt x="99" y="420"/>
                    </a:cubicBezTo>
                    <a:cubicBezTo>
                      <a:pt x="99" y="420"/>
                      <a:pt x="108" y="420"/>
                      <a:pt x="108" y="411"/>
                    </a:cubicBezTo>
                    <a:cubicBezTo>
                      <a:pt x="108" y="411"/>
                      <a:pt x="108" y="402"/>
                      <a:pt x="108" y="393"/>
                    </a:cubicBezTo>
                    <a:cubicBezTo>
                      <a:pt x="99" y="304"/>
                      <a:pt x="45" y="214"/>
                      <a:pt x="63" y="125"/>
                    </a:cubicBezTo>
                    <a:cubicBezTo>
                      <a:pt x="63" y="107"/>
                      <a:pt x="72" y="89"/>
                      <a:pt x="81" y="72"/>
                    </a:cubicBezTo>
                    <a:cubicBezTo>
                      <a:pt x="90" y="27"/>
                      <a:pt x="63" y="0"/>
                      <a:pt x="4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57"/>
              <p:cNvSpPr/>
              <p:nvPr/>
            </p:nvSpPr>
            <p:spPr>
              <a:xfrm>
                <a:off x="7862331" y="3104195"/>
                <a:ext cx="59100" cy="171426"/>
              </a:xfrm>
              <a:custGeom>
                <a:avLst/>
                <a:gdLst/>
                <a:ahLst/>
                <a:cxnLst/>
                <a:rect l="l" t="t" r="r" b="b"/>
                <a:pathLst>
                  <a:path w="161" h="467" extrusionOk="0">
                    <a:moveTo>
                      <a:pt x="103" y="0"/>
                    </a:moveTo>
                    <a:cubicBezTo>
                      <a:pt x="59" y="0"/>
                      <a:pt x="25" y="100"/>
                      <a:pt x="18" y="135"/>
                    </a:cubicBezTo>
                    <a:cubicBezTo>
                      <a:pt x="0" y="206"/>
                      <a:pt x="0" y="278"/>
                      <a:pt x="18" y="349"/>
                    </a:cubicBezTo>
                    <a:cubicBezTo>
                      <a:pt x="36" y="394"/>
                      <a:pt x="54" y="429"/>
                      <a:pt x="90" y="456"/>
                    </a:cubicBezTo>
                    <a:cubicBezTo>
                      <a:pt x="95" y="461"/>
                      <a:pt x="106" y="466"/>
                      <a:pt x="116" y="466"/>
                    </a:cubicBezTo>
                    <a:cubicBezTo>
                      <a:pt x="123" y="466"/>
                      <a:pt x="130" y="464"/>
                      <a:pt x="134" y="456"/>
                    </a:cubicBezTo>
                    <a:cubicBezTo>
                      <a:pt x="143" y="447"/>
                      <a:pt x="134" y="438"/>
                      <a:pt x="134" y="429"/>
                    </a:cubicBezTo>
                    <a:cubicBezTo>
                      <a:pt x="116" y="340"/>
                      <a:pt x="107" y="251"/>
                      <a:pt x="134" y="171"/>
                    </a:cubicBezTo>
                    <a:cubicBezTo>
                      <a:pt x="134" y="144"/>
                      <a:pt x="152" y="126"/>
                      <a:pt x="152" y="99"/>
                    </a:cubicBezTo>
                    <a:cubicBezTo>
                      <a:pt x="161" y="72"/>
                      <a:pt x="161" y="46"/>
                      <a:pt x="143" y="28"/>
                    </a:cubicBezTo>
                    <a:cubicBezTo>
                      <a:pt x="129" y="8"/>
                      <a:pt x="116"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57"/>
              <p:cNvSpPr/>
              <p:nvPr/>
            </p:nvSpPr>
            <p:spPr>
              <a:xfrm>
                <a:off x="7878482" y="3104562"/>
                <a:ext cx="42948" cy="170324"/>
              </a:xfrm>
              <a:custGeom>
                <a:avLst/>
                <a:gdLst/>
                <a:ahLst/>
                <a:cxnLst/>
                <a:rect l="l" t="t" r="r" b="b"/>
                <a:pathLst>
                  <a:path w="117" h="464" extrusionOk="0">
                    <a:moveTo>
                      <a:pt x="63" y="0"/>
                    </a:moveTo>
                    <a:cubicBezTo>
                      <a:pt x="28" y="62"/>
                      <a:pt x="1" y="134"/>
                      <a:pt x="1" y="214"/>
                    </a:cubicBezTo>
                    <a:cubicBezTo>
                      <a:pt x="1" y="303"/>
                      <a:pt x="28" y="393"/>
                      <a:pt x="81" y="464"/>
                    </a:cubicBezTo>
                    <a:cubicBezTo>
                      <a:pt x="90" y="464"/>
                      <a:pt x="90" y="455"/>
                      <a:pt x="90" y="455"/>
                    </a:cubicBezTo>
                    <a:cubicBezTo>
                      <a:pt x="99" y="446"/>
                      <a:pt x="90" y="437"/>
                      <a:pt x="90" y="428"/>
                    </a:cubicBezTo>
                    <a:cubicBezTo>
                      <a:pt x="72" y="339"/>
                      <a:pt x="63" y="250"/>
                      <a:pt x="90" y="170"/>
                    </a:cubicBezTo>
                    <a:cubicBezTo>
                      <a:pt x="90" y="143"/>
                      <a:pt x="108" y="125"/>
                      <a:pt x="108" y="98"/>
                    </a:cubicBezTo>
                    <a:cubicBezTo>
                      <a:pt x="117" y="71"/>
                      <a:pt x="117" y="45"/>
                      <a:pt x="99" y="27"/>
                    </a:cubicBezTo>
                    <a:cubicBezTo>
                      <a:pt x="90" y="9"/>
                      <a:pt x="72" y="0"/>
                      <a:pt x="63"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57"/>
              <p:cNvSpPr/>
              <p:nvPr/>
            </p:nvSpPr>
            <p:spPr>
              <a:xfrm>
                <a:off x="7891697" y="3107131"/>
                <a:ext cx="59467" cy="156008"/>
              </a:xfrm>
              <a:custGeom>
                <a:avLst/>
                <a:gdLst/>
                <a:ahLst/>
                <a:cxnLst/>
                <a:rect l="l" t="t" r="r" b="b"/>
                <a:pathLst>
                  <a:path w="162" h="425" extrusionOk="0">
                    <a:moveTo>
                      <a:pt x="89" y="0"/>
                    </a:moveTo>
                    <a:cubicBezTo>
                      <a:pt x="75" y="0"/>
                      <a:pt x="58" y="9"/>
                      <a:pt x="45" y="29"/>
                    </a:cubicBezTo>
                    <a:cubicBezTo>
                      <a:pt x="10" y="82"/>
                      <a:pt x="1" y="163"/>
                      <a:pt x="10" y="216"/>
                    </a:cubicBezTo>
                    <a:cubicBezTo>
                      <a:pt x="18" y="296"/>
                      <a:pt x="63" y="359"/>
                      <a:pt x="117" y="412"/>
                    </a:cubicBezTo>
                    <a:cubicBezTo>
                      <a:pt x="123" y="419"/>
                      <a:pt x="138" y="425"/>
                      <a:pt x="150" y="425"/>
                    </a:cubicBezTo>
                    <a:cubicBezTo>
                      <a:pt x="154" y="425"/>
                      <a:pt x="159" y="424"/>
                      <a:pt x="161" y="421"/>
                    </a:cubicBezTo>
                    <a:cubicBezTo>
                      <a:pt x="161" y="412"/>
                      <a:pt x="161" y="403"/>
                      <a:pt x="161" y="403"/>
                    </a:cubicBezTo>
                    <a:cubicBezTo>
                      <a:pt x="152" y="305"/>
                      <a:pt x="90" y="216"/>
                      <a:pt x="117" y="127"/>
                    </a:cubicBezTo>
                    <a:cubicBezTo>
                      <a:pt x="117" y="109"/>
                      <a:pt x="125" y="91"/>
                      <a:pt x="125" y="73"/>
                    </a:cubicBezTo>
                    <a:cubicBezTo>
                      <a:pt x="137" y="28"/>
                      <a:pt x="116" y="0"/>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57"/>
              <p:cNvSpPr/>
              <p:nvPr/>
            </p:nvSpPr>
            <p:spPr>
              <a:xfrm>
                <a:off x="7911519" y="3107498"/>
                <a:ext cx="39644" cy="154540"/>
              </a:xfrm>
              <a:custGeom>
                <a:avLst/>
                <a:gdLst/>
                <a:ahLst/>
                <a:cxnLst/>
                <a:rect l="l" t="t" r="r" b="b"/>
                <a:pathLst>
                  <a:path w="108" h="421" extrusionOk="0">
                    <a:moveTo>
                      <a:pt x="36" y="1"/>
                    </a:moveTo>
                    <a:cubicBezTo>
                      <a:pt x="27" y="19"/>
                      <a:pt x="18" y="46"/>
                      <a:pt x="18" y="72"/>
                    </a:cubicBezTo>
                    <a:cubicBezTo>
                      <a:pt x="0" y="117"/>
                      <a:pt x="0" y="170"/>
                      <a:pt x="0" y="215"/>
                    </a:cubicBezTo>
                    <a:cubicBezTo>
                      <a:pt x="9" y="260"/>
                      <a:pt x="27" y="304"/>
                      <a:pt x="45" y="340"/>
                    </a:cubicBezTo>
                    <a:cubicBezTo>
                      <a:pt x="63" y="367"/>
                      <a:pt x="80" y="393"/>
                      <a:pt x="89" y="420"/>
                    </a:cubicBezTo>
                    <a:cubicBezTo>
                      <a:pt x="98" y="420"/>
                      <a:pt x="98" y="420"/>
                      <a:pt x="107" y="411"/>
                    </a:cubicBezTo>
                    <a:cubicBezTo>
                      <a:pt x="107" y="411"/>
                      <a:pt x="107" y="402"/>
                      <a:pt x="107" y="402"/>
                    </a:cubicBezTo>
                    <a:cubicBezTo>
                      <a:pt x="98" y="304"/>
                      <a:pt x="36" y="215"/>
                      <a:pt x="63" y="126"/>
                    </a:cubicBezTo>
                    <a:cubicBezTo>
                      <a:pt x="63" y="108"/>
                      <a:pt x="71" y="90"/>
                      <a:pt x="71" y="72"/>
                    </a:cubicBezTo>
                    <a:cubicBezTo>
                      <a:pt x="80" y="28"/>
                      <a:pt x="63" y="1"/>
                      <a:pt x="36"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57"/>
              <p:cNvSpPr/>
              <p:nvPr/>
            </p:nvSpPr>
            <p:spPr>
              <a:xfrm>
                <a:off x="7924367" y="3101258"/>
                <a:ext cx="59467" cy="157844"/>
              </a:xfrm>
              <a:custGeom>
                <a:avLst/>
                <a:gdLst/>
                <a:ahLst/>
                <a:cxnLst/>
                <a:rect l="l" t="t" r="r" b="b"/>
                <a:pathLst>
                  <a:path w="162" h="430" extrusionOk="0">
                    <a:moveTo>
                      <a:pt x="93" y="1"/>
                    </a:moveTo>
                    <a:cubicBezTo>
                      <a:pt x="77" y="1"/>
                      <a:pt x="59" y="12"/>
                      <a:pt x="45" y="36"/>
                    </a:cubicBezTo>
                    <a:cubicBezTo>
                      <a:pt x="10" y="89"/>
                      <a:pt x="1" y="161"/>
                      <a:pt x="10" y="223"/>
                    </a:cubicBezTo>
                    <a:cubicBezTo>
                      <a:pt x="19" y="294"/>
                      <a:pt x="54" y="366"/>
                      <a:pt x="117" y="410"/>
                    </a:cubicBezTo>
                    <a:cubicBezTo>
                      <a:pt x="122" y="421"/>
                      <a:pt x="135" y="429"/>
                      <a:pt x="145" y="429"/>
                    </a:cubicBezTo>
                    <a:cubicBezTo>
                      <a:pt x="152" y="429"/>
                      <a:pt x="158" y="426"/>
                      <a:pt x="161" y="419"/>
                    </a:cubicBezTo>
                    <a:cubicBezTo>
                      <a:pt x="161" y="419"/>
                      <a:pt x="161" y="410"/>
                      <a:pt x="161" y="402"/>
                    </a:cubicBezTo>
                    <a:cubicBezTo>
                      <a:pt x="152" y="312"/>
                      <a:pt x="90" y="223"/>
                      <a:pt x="108" y="134"/>
                    </a:cubicBezTo>
                    <a:cubicBezTo>
                      <a:pt x="117" y="116"/>
                      <a:pt x="126" y="98"/>
                      <a:pt x="126" y="71"/>
                    </a:cubicBezTo>
                    <a:cubicBezTo>
                      <a:pt x="137" y="28"/>
                      <a:pt x="117" y="1"/>
                      <a:pt x="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57"/>
              <p:cNvSpPr/>
              <p:nvPr/>
            </p:nvSpPr>
            <p:spPr>
              <a:xfrm>
                <a:off x="7940885" y="3101258"/>
                <a:ext cx="42948" cy="157477"/>
              </a:xfrm>
              <a:custGeom>
                <a:avLst/>
                <a:gdLst/>
                <a:ahLst/>
                <a:cxnLst/>
                <a:rect l="l" t="t" r="r" b="b"/>
                <a:pathLst>
                  <a:path w="117" h="429" extrusionOk="0">
                    <a:moveTo>
                      <a:pt x="45" y="0"/>
                    </a:moveTo>
                    <a:cubicBezTo>
                      <a:pt x="36" y="27"/>
                      <a:pt x="27" y="54"/>
                      <a:pt x="27" y="71"/>
                    </a:cubicBezTo>
                    <a:cubicBezTo>
                      <a:pt x="9" y="125"/>
                      <a:pt x="0" y="170"/>
                      <a:pt x="9" y="223"/>
                    </a:cubicBezTo>
                    <a:cubicBezTo>
                      <a:pt x="18" y="268"/>
                      <a:pt x="36" y="303"/>
                      <a:pt x="54" y="348"/>
                    </a:cubicBezTo>
                    <a:cubicBezTo>
                      <a:pt x="72" y="375"/>
                      <a:pt x="81" y="402"/>
                      <a:pt x="99" y="428"/>
                    </a:cubicBezTo>
                    <a:cubicBezTo>
                      <a:pt x="107" y="428"/>
                      <a:pt x="107" y="428"/>
                      <a:pt x="116" y="419"/>
                    </a:cubicBezTo>
                    <a:cubicBezTo>
                      <a:pt x="116" y="419"/>
                      <a:pt x="116" y="410"/>
                      <a:pt x="116" y="402"/>
                    </a:cubicBezTo>
                    <a:cubicBezTo>
                      <a:pt x="107" y="312"/>
                      <a:pt x="45" y="223"/>
                      <a:pt x="63" y="134"/>
                    </a:cubicBezTo>
                    <a:cubicBezTo>
                      <a:pt x="72" y="116"/>
                      <a:pt x="81" y="98"/>
                      <a:pt x="81" y="71"/>
                    </a:cubicBezTo>
                    <a:cubicBezTo>
                      <a:pt x="90" y="27"/>
                      <a:pt x="72" y="0"/>
                      <a:pt x="4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62" name="Google Shape;4862;p57"/>
          <p:cNvGrpSpPr/>
          <p:nvPr/>
        </p:nvGrpSpPr>
        <p:grpSpPr>
          <a:xfrm>
            <a:off x="7315046" y="584840"/>
            <a:ext cx="840467" cy="822335"/>
            <a:chOff x="4118763" y="209958"/>
            <a:chExt cx="840467" cy="822335"/>
          </a:xfrm>
        </p:grpSpPr>
        <p:sp>
          <p:nvSpPr>
            <p:cNvPr id="4863" name="Google Shape;4863;p57"/>
            <p:cNvSpPr/>
            <p:nvPr/>
          </p:nvSpPr>
          <p:spPr>
            <a:xfrm>
              <a:off x="4118763" y="209958"/>
              <a:ext cx="840467" cy="822335"/>
            </a:xfrm>
            <a:custGeom>
              <a:avLst/>
              <a:gdLst/>
              <a:ahLst/>
              <a:cxnLst/>
              <a:rect l="l" t="t" r="r" b="b"/>
              <a:pathLst>
                <a:path w="3186" h="3117" extrusionOk="0">
                  <a:moveTo>
                    <a:pt x="1586" y="0"/>
                  </a:moveTo>
                  <a:cubicBezTo>
                    <a:pt x="758" y="0"/>
                    <a:pt x="71" y="657"/>
                    <a:pt x="36" y="1491"/>
                  </a:cubicBezTo>
                  <a:cubicBezTo>
                    <a:pt x="1" y="2357"/>
                    <a:pt x="670" y="3079"/>
                    <a:pt x="1526" y="3115"/>
                  </a:cubicBezTo>
                  <a:cubicBezTo>
                    <a:pt x="1548" y="3116"/>
                    <a:pt x="1570" y="3116"/>
                    <a:pt x="1592" y="3116"/>
                  </a:cubicBezTo>
                  <a:cubicBezTo>
                    <a:pt x="2428" y="3116"/>
                    <a:pt x="3115" y="2459"/>
                    <a:pt x="3150" y="1616"/>
                  </a:cubicBezTo>
                  <a:cubicBezTo>
                    <a:pt x="3186" y="760"/>
                    <a:pt x="2516" y="37"/>
                    <a:pt x="1651" y="1"/>
                  </a:cubicBezTo>
                  <a:cubicBezTo>
                    <a:pt x="1629" y="1"/>
                    <a:pt x="1607" y="0"/>
                    <a:pt x="1586"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57"/>
            <p:cNvSpPr/>
            <p:nvPr/>
          </p:nvSpPr>
          <p:spPr>
            <a:xfrm>
              <a:off x="4238790" y="327617"/>
              <a:ext cx="600409" cy="586741"/>
            </a:xfrm>
            <a:custGeom>
              <a:avLst/>
              <a:gdLst/>
              <a:ahLst/>
              <a:cxnLst/>
              <a:rect l="l" t="t" r="r" b="b"/>
              <a:pathLst>
                <a:path w="2276" h="2224" extrusionOk="0">
                  <a:moveTo>
                    <a:pt x="1130" y="0"/>
                  </a:moveTo>
                  <a:cubicBezTo>
                    <a:pt x="545" y="0"/>
                    <a:pt x="54" y="473"/>
                    <a:pt x="27" y="1063"/>
                  </a:cubicBezTo>
                  <a:cubicBezTo>
                    <a:pt x="1" y="1679"/>
                    <a:pt x="482" y="2196"/>
                    <a:pt x="1089" y="2223"/>
                  </a:cubicBezTo>
                  <a:cubicBezTo>
                    <a:pt x="1100" y="2223"/>
                    <a:pt x="1112" y="2223"/>
                    <a:pt x="1123" y="2223"/>
                  </a:cubicBezTo>
                  <a:cubicBezTo>
                    <a:pt x="1723" y="2223"/>
                    <a:pt x="2223" y="1757"/>
                    <a:pt x="2249" y="1152"/>
                  </a:cubicBezTo>
                  <a:cubicBezTo>
                    <a:pt x="2276" y="546"/>
                    <a:pt x="1794" y="28"/>
                    <a:pt x="1178" y="2"/>
                  </a:cubicBezTo>
                  <a:cubicBezTo>
                    <a:pt x="1162" y="1"/>
                    <a:pt x="1146" y="0"/>
                    <a:pt x="1130"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57"/>
            <p:cNvSpPr/>
            <p:nvPr/>
          </p:nvSpPr>
          <p:spPr>
            <a:xfrm>
              <a:off x="4394166" y="478516"/>
              <a:ext cx="289652" cy="285192"/>
            </a:xfrm>
            <a:custGeom>
              <a:avLst/>
              <a:gdLst/>
              <a:ahLst/>
              <a:cxnLst/>
              <a:rect l="l" t="t" r="r" b="b"/>
              <a:pathLst>
                <a:path w="1098" h="1081" extrusionOk="0">
                  <a:moveTo>
                    <a:pt x="554" y="0"/>
                  </a:moveTo>
                  <a:cubicBezTo>
                    <a:pt x="267" y="0"/>
                    <a:pt x="18" y="220"/>
                    <a:pt x="9" y="518"/>
                  </a:cubicBezTo>
                  <a:cubicBezTo>
                    <a:pt x="1" y="812"/>
                    <a:pt x="232" y="1062"/>
                    <a:pt x="527" y="1080"/>
                  </a:cubicBezTo>
                  <a:cubicBezTo>
                    <a:pt x="532" y="1080"/>
                    <a:pt x="538" y="1080"/>
                    <a:pt x="543" y="1080"/>
                  </a:cubicBezTo>
                  <a:cubicBezTo>
                    <a:pt x="830" y="1080"/>
                    <a:pt x="1071" y="851"/>
                    <a:pt x="1089" y="562"/>
                  </a:cubicBezTo>
                  <a:cubicBezTo>
                    <a:pt x="1098" y="259"/>
                    <a:pt x="866" y="9"/>
                    <a:pt x="571" y="0"/>
                  </a:cubicBezTo>
                  <a:cubicBezTo>
                    <a:pt x="566" y="0"/>
                    <a:pt x="560" y="0"/>
                    <a:pt x="554" y="0"/>
                  </a:cubicBezTo>
                  <a:close/>
                </a:path>
              </a:pathLst>
            </a:cu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7" name="Google Shape;4867;p57"/>
          <p:cNvSpPr/>
          <p:nvPr/>
        </p:nvSpPr>
        <p:spPr>
          <a:xfrm>
            <a:off x="1321393" y="1085345"/>
            <a:ext cx="892196" cy="371951"/>
          </a:xfrm>
          <a:custGeom>
            <a:avLst/>
            <a:gdLst/>
            <a:ahLst/>
            <a:cxnLst/>
            <a:rect l="l" t="t" r="r" b="b"/>
            <a:pathLst>
              <a:path w="5282" h="2202" extrusionOk="0">
                <a:moveTo>
                  <a:pt x="1874" y="1"/>
                </a:moveTo>
                <a:cubicBezTo>
                  <a:pt x="1844" y="1"/>
                  <a:pt x="1814" y="2"/>
                  <a:pt x="1785" y="6"/>
                </a:cubicBezTo>
                <a:cubicBezTo>
                  <a:pt x="1249" y="77"/>
                  <a:pt x="1231" y="461"/>
                  <a:pt x="919" y="773"/>
                </a:cubicBezTo>
                <a:cubicBezTo>
                  <a:pt x="705" y="987"/>
                  <a:pt x="366" y="1014"/>
                  <a:pt x="170" y="1246"/>
                </a:cubicBezTo>
                <a:cubicBezTo>
                  <a:pt x="18" y="1442"/>
                  <a:pt x="0" y="1745"/>
                  <a:pt x="152" y="1942"/>
                </a:cubicBezTo>
                <a:cubicBezTo>
                  <a:pt x="330" y="2165"/>
                  <a:pt x="652" y="2191"/>
                  <a:pt x="937" y="2200"/>
                </a:cubicBezTo>
                <a:cubicBezTo>
                  <a:pt x="993" y="2201"/>
                  <a:pt x="1049" y="2202"/>
                  <a:pt x="1105" y="2202"/>
                </a:cubicBezTo>
                <a:cubicBezTo>
                  <a:pt x="2369" y="2202"/>
                  <a:pt x="3624" y="2012"/>
                  <a:pt x="4871" y="1790"/>
                </a:cubicBezTo>
                <a:cubicBezTo>
                  <a:pt x="5014" y="1763"/>
                  <a:pt x="5183" y="1719"/>
                  <a:pt x="5246" y="1576"/>
                </a:cubicBezTo>
                <a:cubicBezTo>
                  <a:pt x="5282" y="1469"/>
                  <a:pt x="5237" y="1353"/>
                  <a:pt x="5175" y="1264"/>
                </a:cubicBezTo>
                <a:cubicBezTo>
                  <a:pt x="5014" y="1059"/>
                  <a:pt x="4737" y="969"/>
                  <a:pt x="4479" y="969"/>
                </a:cubicBezTo>
                <a:cubicBezTo>
                  <a:pt x="4220" y="978"/>
                  <a:pt x="3970" y="1059"/>
                  <a:pt x="3720" y="1139"/>
                </a:cubicBezTo>
                <a:cubicBezTo>
                  <a:pt x="3738" y="898"/>
                  <a:pt x="3587" y="657"/>
                  <a:pt x="3355" y="577"/>
                </a:cubicBezTo>
                <a:cubicBezTo>
                  <a:pt x="3297" y="556"/>
                  <a:pt x="3235" y="546"/>
                  <a:pt x="3174" y="546"/>
                </a:cubicBezTo>
                <a:cubicBezTo>
                  <a:pt x="2997" y="546"/>
                  <a:pt x="2818" y="628"/>
                  <a:pt x="2712" y="773"/>
                </a:cubicBezTo>
                <a:cubicBezTo>
                  <a:pt x="2721" y="348"/>
                  <a:pt x="2301" y="1"/>
                  <a:pt x="187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8609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54"/>
                                        </p:tgtEl>
                                        <p:attrNameLst>
                                          <p:attrName>style.visibility</p:attrName>
                                        </p:attrNameLst>
                                      </p:cBhvr>
                                      <p:to>
                                        <p:strVal val="visible"/>
                                      </p:to>
                                    </p:set>
                                    <p:anim calcmode="lin" valueType="num">
                                      <p:cBhvr>
                                        <p:cTn id="7" dur="500" fill="hold"/>
                                        <p:tgtEl>
                                          <p:spTgt spid="4754"/>
                                        </p:tgtEl>
                                        <p:attrNameLst>
                                          <p:attrName>ppt_w</p:attrName>
                                        </p:attrNameLst>
                                      </p:cBhvr>
                                      <p:tavLst>
                                        <p:tav tm="0">
                                          <p:val>
                                            <p:fltVal val="0"/>
                                          </p:val>
                                        </p:tav>
                                        <p:tav tm="100000">
                                          <p:val>
                                            <p:strVal val="#ppt_w"/>
                                          </p:val>
                                        </p:tav>
                                      </p:tavLst>
                                    </p:anim>
                                    <p:anim calcmode="lin" valueType="num">
                                      <p:cBhvr>
                                        <p:cTn id="8" dur="500" fill="hold"/>
                                        <p:tgtEl>
                                          <p:spTgt spid="4754"/>
                                        </p:tgtEl>
                                        <p:attrNameLst>
                                          <p:attrName>ppt_h</p:attrName>
                                        </p:attrNameLst>
                                      </p:cBhvr>
                                      <p:tavLst>
                                        <p:tav tm="0">
                                          <p:val>
                                            <p:fltVal val="0"/>
                                          </p:val>
                                        </p:tav>
                                        <p:tav tm="100000">
                                          <p:val>
                                            <p:strVal val="#ppt_h"/>
                                          </p:val>
                                        </p:tav>
                                      </p:tavLst>
                                    </p:anim>
                                    <p:animEffect transition="in" filter="fade">
                                      <p:cBhvr>
                                        <p:cTn id="9" dur="500"/>
                                        <p:tgtEl>
                                          <p:spTgt spid="4754"/>
                                        </p:tgtEl>
                                      </p:cBhvr>
                                    </p:animEffect>
                                  </p:childTnLst>
                                </p:cTn>
                              </p:par>
                              <p:par>
                                <p:cTn id="10" presetID="53" presetClass="entr" presetSubtype="16" fill="hold" nodeType="withEffect">
                                  <p:stCondLst>
                                    <p:cond delay="0"/>
                                  </p:stCondLst>
                                  <p:childTnLst>
                                    <p:set>
                                      <p:cBhvr>
                                        <p:cTn id="11" dur="1" fill="hold">
                                          <p:stCondLst>
                                            <p:cond delay="0"/>
                                          </p:stCondLst>
                                        </p:cTn>
                                        <p:tgtEl>
                                          <p:spTgt spid="4770"/>
                                        </p:tgtEl>
                                        <p:attrNameLst>
                                          <p:attrName>style.visibility</p:attrName>
                                        </p:attrNameLst>
                                      </p:cBhvr>
                                      <p:to>
                                        <p:strVal val="visible"/>
                                      </p:to>
                                    </p:set>
                                    <p:anim calcmode="lin" valueType="num">
                                      <p:cBhvr>
                                        <p:cTn id="12" dur="500" fill="hold"/>
                                        <p:tgtEl>
                                          <p:spTgt spid="4770"/>
                                        </p:tgtEl>
                                        <p:attrNameLst>
                                          <p:attrName>ppt_w</p:attrName>
                                        </p:attrNameLst>
                                      </p:cBhvr>
                                      <p:tavLst>
                                        <p:tav tm="0">
                                          <p:val>
                                            <p:fltVal val="0"/>
                                          </p:val>
                                        </p:tav>
                                        <p:tav tm="100000">
                                          <p:val>
                                            <p:strVal val="#ppt_w"/>
                                          </p:val>
                                        </p:tav>
                                      </p:tavLst>
                                    </p:anim>
                                    <p:anim calcmode="lin" valueType="num">
                                      <p:cBhvr>
                                        <p:cTn id="13" dur="500" fill="hold"/>
                                        <p:tgtEl>
                                          <p:spTgt spid="4770"/>
                                        </p:tgtEl>
                                        <p:attrNameLst>
                                          <p:attrName>ppt_h</p:attrName>
                                        </p:attrNameLst>
                                      </p:cBhvr>
                                      <p:tavLst>
                                        <p:tav tm="0">
                                          <p:val>
                                            <p:fltVal val="0"/>
                                          </p:val>
                                        </p:tav>
                                        <p:tav tm="100000">
                                          <p:val>
                                            <p:strVal val="#ppt_h"/>
                                          </p:val>
                                        </p:tav>
                                      </p:tavLst>
                                    </p:anim>
                                    <p:animEffect transition="in" filter="fade">
                                      <p:cBhvr>
                                        <p:cTn id="14" dur="500"/>
                                        <p:tgtEl>
                                          <p:spTgt spid="4770"/>
                                        </p:tgtEl>
                                      </p:cBhvr>
                                    </p:animEffect>
                                  </p:childTnLst>
                                </p:cTn>
                              </p:par>
                              <p:par>
                                <p:cTn id="15" presetID="53" presetClass="entr" presetSubtype="16" fill="hold" nodeType="withEffect">
                                  <p:stCondLst>
                                    <p:cond delay="0"/>
                                  </p:stCondLst>
                                  <p:childTnLst>
                                    <p:set>
                                      <p:cBhvr>
                                        <p:cTn id="16" dur="1" fill="hold">
                                          <p:stCondLst>
                                            <p:cond delay="0"/>
                                          </p:stCondLst>
                                        </p:cTn>
                                        <p:tgtEl>
                                          <p:spTgt spid="4817"/>
                                        </p:tgtEl>
                                        <p:attrNameLst>
                                          <p:attrName>style.visibility</p:attrName>
                                        </p:attrNameLst>
                                      </p:cBhvr>
                                      <p:to>
                                        <p:strVal val="visible"/>
                                      </p:to>
                                    </p:set>
                                    <p:anim calcmode="lin" valueType="num">
                                      <p:cBhvr>
                                        <p:cTn id="17" dur="500" fill="hold"/>
                                        <p:tgtEl>
                                          <p:spTgt spid="4817"/>
                                        </p:tgtEl>
                                        <p:attrNameLst>
                                          <p:attrName>ppt_w</p:attrName>
                                        </p:attrNameLst>
                                      </p:cBhvr>
                                      <p:tavLst>
                                        <p:tav tm="0">
                                          <p:val>
                                            <p:fltVal val="0"/>
                                          </p:val>
                                        </p:tav>
                                        <p:tav tm="100000">
                                          <p:val>
                                            <p:strVal val="#ppt_w"/>
                                          </p:val>
                                        </p:tav>
                                      </p:tavLst>
                                    </p:anim>
                                    <p:anim calcmode="lin" valueType="num">
                                      <p:cBhvr>
                                        <p:cTn id="18" dur="500" fill="hold"/>
                                        <p:tgtEl>
                                          <p:spTgt spid="4817"/>
                                        </p:tgtEl>
                                        <p:attrNameLst>
                                          <p:attrName>ppt_h</p:attrName>
                                        </p:attrNameLst>
                                      </p:cBhvr>
                                      <p:tavLst>
                                        <p:tav tm="0">
                                          <p:val>
                                            <p:fltVal val="0"/>
                                          </p:val>
                                        </p:tav>
                                        <p:tav tm="100000">
                                          <p:val>
                                            <p:strVal val="#ppt_h"/>
                                          </p:val>
                                        </p:tav>
                                      </p:tavLst>
                                    </p:anim>
                                    <p:animEffect transition="in" filter="fade">
                                      <p:cBhvr>
                                        <p:cTn id="19" dur="500"/>
                                        <p:tgtEl>
                                          <p:spTgt spid="4817"/>
                                        </p:tgtEl>
                                      </p:cBhvr>
                                    </p:animEffect>
                                  </p:childTnLst>
                                </p:cTn>
                              </p:par>
                              <p:par>
                                <p:cTn id="20" presetID="53" presetClass="entr" presetSubtype="16" fill="hold" nodeType="withEffect">
                                  <p:stCondLst>
                                    <p:cond delay="0"/>
                                  </p:stCondLst>
                                  <p:childTnLst>
                                    <p:set>
                                      <p:cBhvr>
                                        <p:cTn id="21" dur="1" fill="hold">
                                          <p:stCondLst>
                                            <p:cond delay="0"/>
                                          </p:stCondLst>
                                        </p:cTn>
                                        <p:tgtEl>
                                          <p:spTgt spid="4862"/>
                                        </p:tgtEl>
                                        <p:attrNameLst>
                                          <p:attrName>style.visibility</p:attrName>
                                        </p:attrNameLst>
                                      </p:cBhvr>
                                      <p:to>
                                        <p:strVal val="visible"/>
                                      </p:to>
                                    </p:set>
                                    <p:anim calcmode="lin" valueType="num">
                                      <p:cBhvr>
                                        <p:cTn id="22" dur="500" fill="hold"/>
                                        <p:tgtEl>
                                          <p:spTgt spid="4862"/>
                                        </p:tgtEl>
                                        <p:attrNameLst>
                                          <p:attrName>ppt_w</p:attrName>
                                        </p:attrNameLst>
                                      </p:cBhvr>
                                      <p:tavLst>
                                        <p:tav tm="0">
                                          <p:val>
                                            <p:fltVal val="0"/>
                                          </p:val>
                                        </p:tav>
                                        <p:tav tm="100000">
                                          <p:val>
                                            <p:strVal val="#ppt_w"/>
                                          </p:val>
                                        </p:tav>
                                      </p:tavLst>
                                    </p:anim>
                                    <p:anim calcmode="lin" valueType="num">
                                      <p:cBhvr>
                                        <p:cTn id="23" dur="500" fill="hold"/>
                                        <p:tgtEl>
                                          <p:spTgt spid="4862"/>
                                        </p:tgtEl>
                                        <p:attrNameLst>
                                          <p:attrName>ppt_h</p:attrName>
                                        </p:attrNameLst>
                                      </p:cBhvr>
                                      <p:tavLst>
                                        <p:tav tm="0">
                                          <p:val>
                                            <p:fltVal val="0"/>
                                          </p:val>
                                        </p:tav>
                                        <p:tav tm="100000">
                                          <p:val>
                                            <p:strVal val="#ppt_h"/>
                                          </p:val>
                                        </p:tav>
                                      </p:tavLst>
                                    </p:anim>
                                    <p:animEffect transition="in" filter="fade">
                                      <p:cBhvr>
                                        <p:cTn id="24" dur="500"/>
                                        <p:tgtEl>
                                          <p:spTgt spid="486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867"/>
                                        </p:tgtEl>
                                        <p:attrNameLst>
                                          <p:attrName>style.visibility</p:attrName>
                                        </p:attrNameLst>
                                      </p:cBhvr>
                                      <p:to>
                                        <p:strVal val="visible"/>
                                      </p:to>
                                    </p:set>
                                    <p:anim calcmode="lin" valueType="num">
                                      <p:cBhvr>
                                        <p:cTn id="27" dur="500" fill="hold"/>
                                        <p:tgtEl>
                                          <p:spTgt spid="4867"/>
                                        </p:tgtEl>
                                        <p:attrNameLst>
                                          <p:attrName>ppt_w</p:attrName>
                                        </p:attrNameLst>
                                      </p:cBhvr>
                                      <p:tavLst>
                                        <p:tav tm="0">
                                          <p:val>
                                            <p:fltVal val="0"/>
                                          </p:val>
                                        </p:tav>
                                        <p:tav tm="100000">
                                          <p:val>
                                            <p:strVal val="#ppt_w"/>
                                          </p:val>
                                        </p:tav>
                                      </p:tavLst>
                                    </p:anim>
                                    <p:anim calcmode="lin" valueType="num">
                                      <p:cBhvr>
                                        <p:cTn id="28" dur="500" fill="hold"/>
                                        <p:tgtEl>
                                          <p:spTgt spid="4867"/>
                                        </p:tgtEl>
                                        <p:attrNameLst>
                                          <p:attrName>ppt_h</p:attrName>
                                        </p:attrNameLst>
                                      </p:cBhvr>
                                      <p:tavLst>
                                        <p:tav tm="0">
                                          <p:val>
                                            <p:fltVal val="0"/>
                                          </p:val>
                                        </p:tav>
                                        <p:tav tm="100000">
                                          <p:val>
                                            <p:strVal val="#ppt_h"/>
                                          </p:val>
                                        </p:tav>
                                      </p:tavLst>
                                    </p:anim>
                                    <p:animEffect transition="in" filter="fade">
                                      <p:cBhvr>
                                        <p:cTn id="29" dur="500"/>
                                        <p:tgtEl>
                                          <p:spTgt spid="4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4" grpId="0"/>
      <p:bldP spid="48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53"/>
        <p:cNvGrpSpPr/>
        <p:nvPr/>
      </p:nvGrpSpPr>
      <p:grpSpPr>
        <a:xfrm>
          <a:off x="0" y="0"/>
          <a:ext cx="0" cy="0"/>
          <a:chOff x="0" y="0"/>
          <a:chExt cx="0" cy="0"/>
        </a:xfrm>
      </p:grpSpPr>
      <p:sp>
        <p:nvSpPr>
          <p:cNvPr id="3454" name="Google Shape;3454;p34"/>
          <p:cNvSpPr txBox="1">
            <a:spLocks noGrp="1"/>
          </p:cNvSpPr>
          <p:nvPr>
            <p:ph type="title"/>
          </p:nvPr>
        </p:nvSpPr>
        <p:spPr>
          <a:xfrm>
            <a:off x="719999" y="33338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a:latin typeface="Times New Roman" panose="02020603050405020304" pitchFamily="18" charset="0"/>
                <a:cs typeface="Times New Roman" panose="02020603050405020304" pitchFamily="18" charset="0"/>
              </a:rPr>
              <a:t>Hoạt động vận dụng</a:t>
            </a:r>
            <a:endParaRPr sz="3200" i="1">
              <a:solidFill>
                <a:schemeClr val="accent1"/>
              </a:solidFill>
              <a:latin typeface="Times New Roman" panose="02020603050405020304" pitchFamily="18" charset="0"/>
              <a:cs typeface="Times New Roman" panose="02020603050405020304" pitchFamily="18" charset="0"/>
            </a:endParaRPr>
          </a:p>
        </p:txBody>
      </p:sp>
      <p:sp>
        <p:nvSpPr>
          <p:cNvPr id="2" name="Google Shape;2045;p65">
            <a:extLst>
              <a:ext uri="{FF2B5EF4-FFF2-40B4-BE49-F238E27FC236}">
                <a16:creationId xmlns:a16="http://schemas.microsoft.com/office/drawing/2014/main" id="{749BB41A-A2B7-A9F3-B902-22CE53821466}"/>
              </a:ext>
            </a:extLst>
          </p:cNvPr>
          <p:cNvSpPr/>
          <p:nvPr/>
        </p:nvSpPr>
        <p:spPr>
          <a:xfrm>
            <a:off x="1931017" y="397186"/>
            <a:ext cx="5281965" cy="572700"/>
          </a:xfrm>
          <a:prstGeom prst="roundRect">
            <a:avLst>
              <a:gd name="adj" fmla="val 9575"/>
            </a:avLst>
          </a:prstGeom>
          <a:noFill/>
          <a:ln w="19050" cap="flat" cmpd="sng">
            <a:solidFill>
              <a:schemeClr val="tx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 name="Google Shape;4218;p48">
            <a:extLst>
              <a:ext uri="{FF2B5EF4-FFF2-40B4-BE49-F238E27FC236}">
                <a16:creationId xmlns:a16="http://schemas.microsoft.com/office/drawing/2014/main" id="{25FACE53-B539-FDF2-84EC-3AFEBADB432F}"/>
              </a:ext>
            </a:extLst>
          </p:cNvPr>
          <p:cNvGrpSpPr/>
          <p:nvPr/>
        </p:nvGrpSpPr>
        <p:grpSpPr>
          <a:xfrm>
            <a:off x="200307" y="-148824"/>
            <a:ext cx="2036232" cy="1597979"/>
            <a:chOff x="-2383858" y="1019046"/>
            <a:chExt cx="4705170" cy="3555621"/>
          </a:xfrm>
        </p:grpSpPr>
        <p:grpSp>
          <p:nvGrpSpPr>
            <p:cNvPr id="58" name="Google Shape;4219;p48">
              <a:extLst>
                <a:ext uri="{FF2B5EF4-FFF2-40B4-BE49-F238E27FC236}">
                  <a16:creationId xmlns:a16="http://schemas.microsoft.com/office/drawing/2014/main" id="{D010D605-0033-55C1-510E-85E7E2E177E6}"/>
                </a:ext>
              </a:extLst>
            </p:cNvPr>
            <p:cNvGrpSpPr/>
            <p:nvPr/>
          </p:nvGrpSpPr>
          <p:grpSpPr>
            <a:xfrm flipH="1">
              <a:off x="-2383858" y="1019046"/>
              <a:ext cx="4705170" cy="2153045"/>
              <a:chOff x="3285211" y="551700"/>
              <a:chExt cx="1180809" cy="543355"/>
            </a:xfrm>
          </p:grpSpPr>
          <p:sp>
            <p:nvSpPr>
              <p:cNvPr id="3428" name="Google Shape;4220;p48">
                <a:extLst>
                  <a:ext uri="{FF2B5EF4-FFF2-40B4-BE49-F238E27FC236}">
                    <a16:creationId xmlns:a16="http://schemas.microsoft.com/office/drawing/2014/main" id="{FF8D0ADA-BD28-5637-E5EB-846996EC20D3}"/>
                  </a:ext>
                </a:extLst>
              </p:cNvPr>
              <p:cNvSpPr/>
              <p:nvPr/>
            </p:nvSpPr>
            <p:spPr>
              <a:xfrm>
                <a:off x="3285211" y="551700"/>
                <a:ext cx="1180809" cy="543355"/>
              </a:xfrm>
              <a:custGeom>
                <a:avLst/>
                <a:gdLst/>
                <a:ahLst/>
                <a:cxnLst/>
                <a:rect l="l" t="t" r="r" b="b"/>
                <a:pathLst>
                  <a:path w="10064" h="4631" extrusionOk="0">
                    <a:moveTo>
                      <a:pt x="9974" y="0"/>
                    </a:moveTo>
                    <a:lnTo>
                      <a:pt x="6237" y="2926"/>
                    </a:lnTo>
                    <a:lnTo>
                      <a:pt x="3123" y="3783"/>
                    </a:lnTo>
                    <a:cubicBezTo>
                      <a:pt x="3123" y="3783"/>
                      <a:pt x="821" y="4175"/>
                      <a:pt x="545" y="4274"/>
                    </a:cubicBezTo>
                    <a:cubicBezTo>
                      <a:pt x="268" y="4381"/>
                      <a:pt x="1" y="4630"/>
                      <a:pt x="1" y="4630"/>
                    </a:cubicBezTo>
                    <a:cubicBezTo>
                      <a:pt x="1" y="4630"/>
                      <a:pt x="1447" y="4207"/>
                      <a:pt x="2063" y="4207"/>
                    </a:cubicBezTo>
                    <a:cubicBezTo>
                      <a:pt x="2098" y="4207"/>
                      <a:pt x="2130" y="4208"/>
                      <a:pt x="2160" y="4211"/>
                    </a:cubicBezTo>
                    <a:cubicBezTo>
                      <a:pt x="2199" y="4214"/>
                      <a:pt x="2242" y="4216"/>
                      <a:pt x="2288" y="4216"/>
                    </a:cubicBezTo>
                    <a:cubicBezTo>
                      <a:pt x="2865" y="4216"/>
                      <a:pt x="3904" y="3973"/>
                      <a:pt x="4194" y="3890"/>
                    </a:cubicBezTo>
                    <a:cubicBezTo>
                      <a:pt x="4506" y="3810"/>
                      <a:pt x="6540" y="3390"/>
                      <a:pt x="6540" y="3390"/>
                    </a:cubicBezTo>
                    <a:lnTo>
                      <a:pt x="10064" y="696"/>
                    </a:lnTo>
                    <a:lnTo>
                      <a:pt x="99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4221;p48">
                <a:extLst>
                  <a:ext uri="{FF2B5EF4-FFF2-40B4-BE49-F238E27FC236}">
                    <a16:creationId xmlns:a16="http://schemas.microsoft.com/office/drawing/2014/main" id="{EC6ED734-7039-4776-E1C4-1921F1395072}"/>
                  </a:ext>
                </a:extLst>
              </p:cNvPr>
              <p:cNvSpPr/>
              <p:nvPr/>
            </p:nvSpPr>
            <p:spPr>
              <a:xfrm>
                <a:off x="3290491" y="579976"/>
                <a:ext cx="1175529" cy="512967"/>
              </a:xfrm>
              <a:custGeom>
                <a:avLst/>
                <a:gdLst/>
                <a:ahLst/>
                <a:cxnLst/>
                <a:rect l="l" t="t" r="r" b="b"/>
                <a:pathLst>
                  <a:path w="10019" h="4372" extrusionOk="0">
                    <a:moveTo>
                      <a:pt x="9965" y="0"/>
                    </a:moveTo>
                    <a:cubicBezTo>
                      <a:pt x="8547" y="1303"/>
                      <a:pt x="7048" y="2543"/>
                      <a:pt x="5246" y="3176"/>
                    </a:cubicBezTo>
                    <a:cubicBezTo>
                      <a:pt x="3854" y="3667"/>
                      <a:pt x="2364" y="3756"/>
                      <a:pt x="919" y="4050"/>
                    </a:cubicBezTo>
                    <a:cubicBezTo>
                      <a:pt x="598" y="4122"/>
                      <a:pt x="277" y="4202"/>
                      <a:pt x="0" y="4371"/>
                    </a:cubicBezTo>
                    <a:cubicBezTo>
                      <a:pt x="253" y="4304"/>
                      <a:pt x="1476" y="3966"/>
                      <a:pt x="2025" y="3966"/>
                    </a:cubicBezTo>
                    <a:cubicBezTo>
                      <a:pt x="2057" y="3966"/>
                      <a:pt x="2087" y="3968"/>
                      <a:pt x="2115" y="3970"/>
                    </a:cubicBezTo>
                    <a:cubicBezTo>
                      <a:pt x="2154" y="3973"/>
                      <a:pt x="2197" y="3975"/>
                      <a:pt x="2243" y="3975"/>
                    </a:cubicBezTo>
                    <a:cubicBezTo>
                      <a:pt x="2820" y="3975"/>
                      <a:pt x="3859" y="3732"/>
                      <a:pt x="4149" y="3649"/>
                    </a:cubicBezTo>
                    <a:cubicBezTo>
                      <a:pt x="4461" y="3569"/>
                      <a:pt x="6495" y="3149"/>
                      <a:pt x="6495" y="3149"/>
                    </a:cubicBezTo>
                    <a:lnTo>
                      <a:pt x="10019" y="455"/>
                    </a:lnTo>
                    <a:lnTo>
                      <a:pt x="9965" y="0"/>
                    </a:ln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4222;p48">
              <a:extLst>
                <a:ext uri="{FF2B5EF4-FFF2-40B4-BE49-F238E27FC236}">
                  <a16:creationId xmlns:a16="http://schemas.microsoft.com/office/drawing/2014/main" id="{6849FD33-CF9D-D919-B741-BF998E41B4AD}"/>
                </a:ext>
              </a:extLst>
            </p:cNvPr>
            <p:cNvGrpSpPr/>
            <p:nvPr/>
          </p:nvGrpSpPr>
          <p:grpSpPr>
            <a:xfrm>
              <a:off x="547042" y="1518704"/>
              <a:ext cx="1226461" cy="3055963"/>
              <a:chOff x="7593532" y="1669732"/>
              <a:chExt cx="529743" cy="1319956"/>
            </a:xfrm>
          </p:grpSpPr>
          <p:sp>
            <p:nvSpPr>
              <p:cNvPr id="60" name="Google Shape;4223;p48">
                <a:extLst>
                  <a:ext uri="{FF2B5EF4-FFF2-40B4-BE49-F238E27FC236}">
                    <a16:creationId xmlns:a16="http://schemas.microsoft.com/office/drawing/2014/main" id="{E5E79A06-ED52-CE11-35E4-C294DDFCB4CD}"/>
                  </a:ext>
                </a:extLst>
              </p:cNvPr>
              <p:cNvSpPr/>
              <p:nvPr/>
            </p:nvSpPr>
            <p:spPr>
              <a:xfrm>
                <a:off x="7594588" y="1669732"/>
                <a:ext cx="243929" cy="290978"/>
              </a:xfrm>
              <a:custGeom>
                <a:avLst/>
                <a:gdLst/>
                <a:ahLst/>
                <a:cxnLst/>
                <a:rect l="l" t="t" r="r" b="b"/>
                <a:pathLst>
                  <a:path w="2079" h="2480" extrusionOk="0">
                    <a:moveTo>
                      <a:pt x="440" y="1"/>
                    </a:moveTo>
                    <a:cubicBezTo>
                      <a:pt x="334" y="1"/>
                      <a:pt x="231" y="23"/>
                      <a:pt x="152" y="89"/>
                    </a:cubicBezTo>
                    <a:cubicBezTo>
                      <a:pt x="63" y="169"/>
                      <a:pt x="18" y="294"/>
                      <a:pt x="45" y="410"/>
                    </a:cubicBezTo>
                    <a:cubicBezTo>
                      <a:pt x="98" y="660"/>
                      <a:pt x="134" y="900"/>
                      <a:pt x="232" y="1141"/>
                    </a:cubicBezTo>
                    <a:cubicBezTo>
                      <a:pt x="268" y="1213"/>
                      <a:pt x="304" y="1293"/>
                      <a:pt x="348" y="1355"/>
                    </a:cubicBezTo>
                    <a:cubicBezTo>
                      <a:pt x="134" y="1445"/>
                      <a:pt x="0" y="1685"/>
                      <a:pt x="18" y="1926"/>
                    </a:cubicBezTo>
                    <a:cubicBezTo>
                      <a:pt x="45" y="1855"/>
                      <a:pt x="81" y="1793"/>
                      <a:pt x="134" y="1748"/>
                    </a:cubicBezTo>
                    <a:lnTo>
                      <a:pt x="134" y="1748"/>
                    </a:lnTo>
                    <a:cubicBezTo>
                      <a:pt x="90" y="1998"/>
                      <a:pt x="152" y="2274"/>
                      <a:pt x="304" y="2479"/>
                    </a:cubicBezTo>
                    <a:cubicBezTo>
                      <a:pt x="330" y="2301"/>
                      <a:pt x="491" y="2140"/>
                      <a:pt x="643" y="2042"/>
                    </a:cubicBezTo>
                    <a:cubicBezTo>
                      <a:pt x="953" y="1828"/>
                      <a:pt x="1330" y="1736"/>
                      <a:pt x="1709" y="1736"/>
                    </a:cubicBezTo>
                    <a:cubicBezTo>
                      <a:pt x="1788" y="1736"/>
                      <a:pt x="1867" y="1740"/>
                      <a:pt x="1945" y="1748"/>
                    </a:cubicBezTo>
                    <a:cubicBezTo>
                      <a:pt x="1990" y="1757"/>
                      <a:pt x="2034" y="1775"/>
                      <a:pt x="2079" y="1784"/>
                    </a:cubicBezTo>
                    <a:cubicBezTo>
                      <a:pt x="1954" y="1489"/>
                      <a:pt x="1811" y="1204"/>
                      <a:pt x="1669" y="918"/>
                    </a:cubicBezTo>
                    <a:cubicBezTo>
                      <a:pt x="1517" y="651"/>
                      <a:pt x="1356" y="383"/>
                      <a:pt x="1107" y="214"/>
                    </a:cubicBezTo>
                    <a:cubicBezTo>
                      <a:pt x="946" y="98"/>
                      <a:pt x="750" y="35"/>
                      <a:pt x="553" y="8"/>
                    </a:cubicBezTo>
                    <a:cubicBezTo>
                      <a:pt x="516" y="4"/>
                      <a:pt x="478" y="1"/>
                      <a:pt x="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224;p48">
                <a:extLst>
                  <a:ext uri="{FF2B5EF4-FFF2-40B4-BE49-F238E27FC236}">
                    <a16:creationId xmlns:a16="http://schemas.microsoft.com/office/drawing/2014/main" id="{22F9E145-13FE-1620-74C9-EC04C538B237}"/>
                  </a:ext>
                </a:extLst>
              </p:cNvPr>
              <p:cNvSpPr/>
              <p:nvPr/>
            </p:nvSpPr>
            <p:spPr>
              <a:xfrm>
                <a:off x="7596700" y="1669732"/>
                <a:ext cx="151825" cy="196293"/>
              </a:xfrm>
              <a:custGeom>
                <a:avLst/>
                <a:gdLst/>
                <a:ahLst/>
                <a:cxnLst/>
                <a:rect l="l" t="t" r="r" b="b"/>
                <a:pathLst>
                  <a:path w="1294" h="1673" extrusionOk="0">
                    <a:moveTo>
                      <a:pt x="422" y="1"/>
                    </a:moveTo>
                    <a:cubicBezTo>
                      <a:pt x="316" y="1"/>
                      <a:pt x="213" y="23"/>
                      <a:pt x="134" y="89"/>
                    </a:cubicBezTo>
                    <a:cubicBezTo>
                      <a:pt x="45" y="169"/>
                      <a:pt x="0" y="294"/>
                      <a:pt x="27" y="410"/>
                    </a:cubicBezTo>
                    <a:cubicBezTo>
                      <a:pt x="80" y="660"/>
                      <a:pt x="116" y="900"/>
                      <a:pt x="214" y="1141"/>
                    </a:cubicBezTo>
                    <a:cubicBezTo>
                      <a:pt x="250" y="1213"/>
                      <a:pt x="286" y="1293"/>
                      <a:pt x="330" y="1355"/>
                    </a:cubicBezTo>
                    <a:cubicBezTo>
                      <a:pt x="259" y="1382"/>
                      <a:pt x="196" y="1436"/>
                      <a:pt x="143" y="1489"/>
                    </a:cubicBezTo>
                    <a:cubicBezTo>
                      <a:pt x="259" y="1569"/>
                      <a:pt x="384" y="1650"/>
                      <a:pt x="527" y="1668"/>
                    </a:cubicBezTo>
                    <a:cubicBezTo>
                      <a:pt x="551" y="1671"/>
                      <a:pt x="575" y="1673"/>
                      <a:pt x="599" y="1673"/>
                    </a:cubicBezTo>
                    <a:cubicBezTo>
                      <a:pt x="764" y="1673"/>
                      <a:pt x="927" y="1597"/>
                      <a:pt x="1044" y="1480"/>
                    </a:cubicBezTo>
                    <a:cubicBezTo>
                      <a:pt x="1178" y="1346"/>
                      <a:pt x="1249" y="1159"/>
                      <a:pt x="1276" y="972"/>
                    </a:cubicBezTo>
                    <a:cubicBezTo>
                      <a:pt x="1294" y="784"/>
                      <a:pt x="1267" y="588"/>
                      <a:pt x="1222" y="410"/>
                    </a:cubicBezTo>
                    <a:cubicBezTo>
                      <a:pt x="1205" y="365"/>
                      <a:pt x="1196" y="321"/>
                      <a:pt x="1178" y="285"/>
                    </a:cubicBezTo>
                    <a:cubicBezTo>
                      <a:pt x="1151" y="258"/>
                      <a:pt x="1115" y="231"/>
                      <a:pt x="1089" y="214"/>
                    </a:cubicBezTo>
                    <a:cubicBezTo>
                      <a:pt x="928" y="98"/>
                      <a:pt x="732" y="35"/>
                      <a:pt x="535" y="8"/>
                    </a:cubicBezTo>
                    <a:cubicBezTo>
                      <a:pt x="498" y="4"/>
                      <a:pt x="460" y="1"/>
                      <a:pt x="42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225;p48">
                <a:extLst>
                  <a:ext uri="{FF2B5EF4-FFF2-40B4-BE49-F238E27FC236}">
                    <a16:creationId xmlns:a16="http://schemas.microsoft.com/office/drawing/2014/main" id="{F2FAD56E-6619-3CD2-A210-E0788ED7C389}"/>
                  </a:ext>
                </a:extLst>
              </p:cNvPr>
              <p:cNvSpPr/>
              <p:nvPr/>
            </p:nvSpPr>
            <p:spPr>
              <a:xfrm>
                <a:off x="7593532" y="1692376"/>
                <a:ext cx="139271" cy="117917"/>
              </a:xfrm>
              <a:custGeom>
                <a:avLst/>
                <a:gdLst/>
                <a:ahLst/>
                <a:cxnLst/>
                <a:rect l="l" t="t" r="r" b="b"/>
                <a:pathLst>
                  <a:path w="1187" h="1005" extrusionOk="0">
                    <a:moveTo>
                      <a:pt x="455" y="1"/>
                    </a:moveTo>
                    <a:cubicBezTo>
                      <a:pt x="418" y="1"/>
                      <a:pt x="387" y="22"/>
                      <a:pt x="348" y="29"/>
                    </a:cubicBezTo>
                    <a:cubicBezTo>
                      <a:pt x="325" y="35"/>
                      <a:pt x="300" y="36"/>
                      <a:pt x="275" y="36"/>
                    </a:cubicBezTo>
                    <a:cubicBezTo>
                      <a:pt x="263" y="36"/>
                      <a:pt x="250" y="36"/>
                      <a:pt x="238" y="36"/>
                    </a:cubicBezTo>
                    <a:cubicBezTo>
                      <a:pt x="201" y="36"/>
                      <a:pt x="165" y="38"/>
                      <a:pt x="134" y="56"/>
                    </a:cubicBezTo>
                    <a:cubicBezTo>
                      <a:pt x="0" y="110"/>
                      <a:pt x="9" y="315"/>
                      <a:pt x="72" y="422"/>
                    </a:cubicBezTo>
                    <a:cubicBezTo>
                      <a:pt x="152" y="547"/>
                      <a:pt x="268" y="681"/>
                      <a:pt x="375" y="779"/>
                    </a:cubicBezTo>
                    <a:cubicBezTo>
                      <a:pt x="473" y="877"/>
                      <a:pt x="598" y="957"/>
                      <a:pt x="741" y="993"/>
                    </a:cubicBezTo>
                    <a:cubicBezTo>
                      <a:pt x="775" y="1000"/>
                      <a:pt x="811" y="1004"/>
                      <a:pt x="847" y="1004"/>
                    </a:cubicBezTo>
                    <a:cubicBezTo>
                      <a:pt x="903" y="1004"/>
                      <a:pt x="959" y="993"/>
                      <a:pt x="1008" y="966"/>
                    </a:cubicBezTo>
                    <a:cubicBezTo>
                      <a:pt x="1107" y="895"/>
                      <a:pt x="1151" y="761"/>
                      <a:pt x="1169" y="636"/>
                    </a:cubicBezTo>
                    <a:cubicBezTo>
                      <a:pt x="1187" y="502"/>
                      <a:pt x="1187" y="360"/>
                      <a:pt x="1124" y="235"/>
                    </a:cubicBezTo>
                    <a:cubicBezTo>
                      <a:pt x="1077" y="124"/>
                      <a:pt x="959" y="34"/>
                      <a:pt x="840" y="34"/>
                    </a:cubicBezTo>
                    <a:cubicBezTo>
                      <a:pt x="824" y="34"/>
                      <a:pt x="809" y="35"/>
                      <a:pt x="794" y="38"/>
                    </a:cubicBezTo>
                    <a:cubicBezTo>
                      <a:pt x="744" y="46"/>
                      <a:pt x="694" y="70"/>
                      <a:pt x="644" y="70"/>
                    </a:cubicBezTo>
                    <a:cubicBezTo>
                      <a:pt x="631" y="70"/>
                      <a:pt x="619" y="69"/>
                      <a:pt x="607" y="65"/>
                    </a:cubicBezTo>
                    <a:cubicBezTo>
                      <a:pt x="562" y="56"/>
                      <a:pt x="527" y="12"/>
                      <a:pt x="473" y="3"/>
                    </a:cubicBezTo>
                    <a:cubicBezTo>
                      <a:pt x="467" y="1"/>
                      <a:pt x="461" y="1"/>
                      <a:pt x="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226;p48">
                <a:extLst>
                  <a:ext uri="{FF2B5EF4-FFF2-40B4-BE49-F238E27FC236}">
                    <a16:creationId xmlns:a16="http://schemas.microsoft.com/office/drawing/2014/main" id="{501A9C75-A4CF-AAF0-00E3-61D5029B57E6}"/>
                  </a:ext>
                </a:extLst>
              </p:cNvPr>
              <p:cNvSpPr/>
              <p:nvPr/>
            </p:nvSpPr>
            <p:spPr>
              <a:xfrm>
                <a:off x="7593532" y="1696835"/>
                <a:ext cx="136220" cy="113458"/>
              </a:xfrm>
              <a:custGeom>
                <a:avLst/>
                <a:gdLst/>
                <a:ahLst/>
                <a:cxnLst/>
                <a:rect l="l" t="t" r="r" b="b"/>
                <a:pathLst>
                  <a:path w="1161" h="967" extrusionOk="0">
                    <a:moveTo>
                      <a:pt x="268" y="0"/>
                    </a:moveTo>
                    <a:cubicBezTo>
                      <a:pt x="223" y="0"/>
                      <a:pt x="179" y="0"/>
                      <a:pt x="134" y="18"/>
                    </a:cubicBezTo>
                    <a:cubicBezTo>
                      <a:pt x="0" y="72"/>
                      <a:pt x="9" y="277"/>
                      <a:pt x="72" y="384"/>
                    </a:cubicBezTo>
                    <a:cubicBezTo>
                      <a:pt x="152" y="509"/>
                      <a:pt x="268" y="643"/>
                      <a:pt x="375" y="741"/>
                    </a:cubicBezTo>
                    <a:cubicBezTo>
                      <a:pt x="473" y="839"/>
                      <a:pt x="598" y="919"/>
                      <a:pt x="741" y="955"/>
                    </a:cubicBezTo>
                    <a:cubicBezTo>
                      <a:pt x="775" y="962"/>
                      <a:pt x="811" y="966"/>
                      <a:pt x="847" y="966"/>
                    </a:cubicBezTo>
                    <a:cubicBezTo>
                      <a:pt x="903" y="966"/>
                      <a:pt x="959" y="955"/>
                      <a:pt x="1008" y="928"/>
                    </a:cubicBezTo>
                    <a:cubicBezTo>
                      <a:pt x="1107" y="857"/>
                      <a:pt x="1142" y="732"/>
                      <a:pt x="1160" y="607"/>
                    </a:cubicBezTo>
                    <a:lnTo>
                      <a:pt x="1160" y="607"/>
                    </a:lnTo>
                    <a:cubicBezTo>
                      <a:pt x="1117" y="625"/>
                      <a:pt x="1068" y="634"/>
                      <a:pt x="1019" y="634"/>
                    </a:cubicBezTo>
                    <a:cubicBezTo>
                      <a:pt x="945" y="634"/>
                      <a:pt x="871" y="614"/>
                      <a:pt x="812" y="571"/>
                    </a:cubicBezTo>
                    <a:cubicBezTo>
                      <a:pt x="696" y="491"/>
                      <a:pt x="652" y="330"/>
                      <a:pt x="571" y="206"/>
                    </a:cubicBezTo>
                    <a:cubicBezTo>
                      <a:pt x="500" y="98"/>
                      <a:pt x="393" y="18"/>
                      <a:pt x="268" y="0"/>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4227;p48">
                <a:extLst>
                  <a:ext uri="{FF2B5EF4-FFF2-40B4-BE49-F238E27FC236}">
                    <a16:creationId xmlns:a16="http://schemas.microsoft.com/office/drawing/2014/main" id="{D16997B5-8454-7798-B927-6AFBE393FBFB}"/>
                  </a:ext>
                </a:extLst>
              </p:cNvPr>
              <p:cNvSpPr/>
              <p:nvPr/>
            </p:nvSpPr>
            <p:spPr>
              <a:xfrm>
                <a:off x="7594588" y="1805247"/>
                <a:ext cx="243929" cy="155462"/>
              </a:xfrm>
              <a:custGeom>
                <a:avLst/>
                <a:gdLst/>
                <a:ahLst/>
                <a:cxnLst/>
                <a:rect l="l" t="t" r="r" b="b"/>
                <a:pathLst>
                  <a:path w="2079" h="1325" extrusionOk="0">
                    <a:moveTo>
                      <a:pt x="543" y="0"/>
                    </a:moveTo>
                    <a:cubicBezTo>
                      <a:pt x="446" y="0"/>
                      <a:pt x="348" y="8"/>
                      <a:pt x="250" y="22"/>
                    </a:cubicBezTo>
                    <a:cubicBezTo>
                      <a:pt x="277" y="84"/>
                      <a:pt x="313" y="147"/>
                      <a:pt x="348" y="200"/>
                    </a:cubicBezTo>
                    <a:cubicBezTo>
                      <a:pt x="134" y="290"/>
                      <a:pt x="0" y="530"/>
                      <a:pt x="18" y="771"/>
                    </a:cubicBezTo>
                    <a:cubicBezTo>
                      <a:pt x="45" y="700"/>
                      <a:pt x="81" y="638"/>
                      <a:pt x="134" y="593"/>
                    </a:cubicBezTo>
                    <a:lnTo>
                      <a:pt x="134" y="593"/>
                    </a:lnTo>
                    <a:cubicBezTo>
                      <a:pt x="90" y="843"/>
                      <a:pt x="152" y="1119"/>
                      <a:pt x="304" y="1324"/>
                    </a:cubicBezTo>
                    <a:cubicBezTo>
                      <a:pt x="330" y="1146"/>
                      <a:pt x="491" y="985"/>
                      <a:pt x="643" y="887"/>
                    </a:cubicBezTo>
                    <a:cubicBezTo>
                      <a:pt x="953" y="673"/>
                      <a:pt x="1330" y="581"/>
                      <a:pt x="1709" y="581"/>
                    </a:cubicBezTo>
                    <a:cubicBezTo>
                      <a:pt x="1788" y="581"/>
                      <a:pt x="1867" y="585"/>
                      <a:pt x="1945" y="593"/>
                    </a:cubicBezTo>
                    <a:cubicBezTo>
                      <a:pt x="1990" y="602"/>
                      <a:pt x="2034" y="620"/>
                      <a:pt x="2079" y="629"/>
                    </a:cubicBezTo>
                    <a:cubicBezTo>
                      <a:pt x="2008" y="477"/>
                      <a:pt x="1945" y="325"/>
                      <a:pt x="1874" y="174"/>
                    </a:cubicBezTo>
                    <a:cubicBezTo>
                      <a:pt x="1828" y="170"/>
                      <a:pt x="1784" y="168"/>
                      <a:pt x="1740" y="168"/>
                    </a:cubicBezTo>
                    <a:cubicBezTo>
                      <a:pt x="1664" y="168"/>
                      <a:pt x="1590" y="175"/>
                      <a:pt x="1517" y="191"/>
                    </a:cubicBezTo>
                    <a:cubicBezTo>
                      <a:pt x="1492" y="198"/>
                      <a:pt x="1471" y="204"/>
                      <a:pt x="1448" y="204"/>
                    </a:cubicBezTo>
                    <a:cubicBezTo>
                      <a:pt x="1439" y="204"/>
                      <a:pt x="1429" y="203"/>
                      <a:pt x="1419" y="200"/>
                    </a:cubicBezTo>
                    <a:cubicBezTo>
                      <a:pt x="1383" y="200"/>
                      <a:pt x="1356" y="183"/>
                      <a:pt x="1321" y="174"/>
                    </a:cubicBezTo>
                    <a:cubicBezTo>
                      <a:pt x="1078" y="56"/>
                      <a:pt x="812" y="0"/>
                      <a:pt x="543"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4228;p48">
                <a:extLst>
                  <a:ext uri="{FF2B5EF4-FFF2-40B4-BE49-F238E27FC236}">
                    <a16:creationId xmlns:a16="http://schemas.microsoft.com/office/drawing/2014/main" id="{332278E0-EE68-F697-2D68-726CEC61B4BC}"/>
                  </a:ext>
                </a:extLst>
              </p:cNvPr>
              <p:cNvSpPr/>
              <p:nvPr/>
            </p:nvSpPr>
            <p:spPr>
              <a:xfrm>
                <a:off x="7633307" y="1756438"/>
                <a:ext cx="54558" cy="70750"/>
              </a:xfrm>
              <a:custGeom>
                <a:avLst/>
                <a:gdLst/>
                <a:ahLst/>
                <a:cxnLst/>
                <a:rect l="l" t="t" r="r" b="b"/>
                <a:pathLst>
                  <a:path w="465" h="603" extrusionOk="0">
                    <a:moveTo>
                      <a:pt x="241" y="1"/>
                    </a:moveTo>
                    <a:cubicBezTo>
                      <a:pt x="125" y="1"/>
                      <a:pt x="36" y="295"/>
                      <a:pt x="9" y="384"/>
                    </a:cubicBezTo>
                    <a:cubicBezTo>
                      <a:pt x="0" y="456"/>
                      <a:pt x="0" y="536"/>
                      <a:pt x="63" y="581"/>
                    </a:cubicBezTo>
                    <a:cubicBezTo>
                      <a:pt x="82" y="594"/>
                      <a:pt x="112" y="602"/>
                      <a:pt x="143" y="602"/>
                    </a:cubicBezTo>
                    <a:cubicBezTo>
                      <a:pt x="155" y="602"/>
                      <a:pt x="167" y="601"/>
                      <a:pt x="179" y="599"/>
                    </a:cubicBezTo>
                    <a:cubicBezTo>
                      <a:pt x="215" y="590"/>
                      <a:pt x="250" y="572"/>
                      <a:pt x="286" y="554"/>
                    </a:cubicBezTo>
                    <a:cubicBezTo>
                      <a:pt x="313" y="545"/>
                      <a:pt x="339" y="536"/>
                      <a:pt x="366" y="518"/>
                    </a:cubicBezTo>
                    <a:cubicBezTo>
                      <a:pt x="384" y="509"/>
                      <a:pt x="402" y="500"/>
                      <a:pt x="420" y="483"/>
                    </a:cubicBezTo>
                    <a:cubicBezTo>
                      <a:pt x="455" y="456"/>
                      <a:pt x="464" y="402"/>
                      <a:pt x="455" y="349"/>
                    </a:cubicBezTo>
                    <a:cubicBezTo>
                      <a:pt x="446" y="251"/>
                      <a:pt x="366" y="1"/>
                      <a:pt x="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4229;p48">
                <a:extLst>
                  <a:ext uri="{FF2B5EF4-FFF2-40B4-BE49-F238E27FC236}">
                    <a16:creationId xmlns:a16="http://schemas.microsoft.com/office/drawing/2014/main" id="{1B5E6E55-DDB0-217A-D84E-A423BFB2C83B}"/>
                  </a:ext>
                </a:extLst>
              </p:cNvPr>
              <p:cNvSpPr/>
              <p:nvPr/>
            </p:nvSpPr>
            <p:spPr>
              <a:xfrm>
                <a:off x="7633307" y="1756438"/>
                <a:ext cx="54558" cy="70281"/>
              </a:xfrm>
              <a:custGeom>
                <a:avLst/>
                <a:gdLst/>
                <a:ahLst/>
                <a:cxnLst/>
                <a:rect l="l" t="t" r="r" b="b"/>
                <a:pathLst>
                  <a:path w="465" h="599" extrusionOk="0">
                    <a:moveTo>
                      <a:pt x="241" y="1"/>
                    </a:moveTo>
                    <a:cubicBezTo>
                      <a:pt x="125" y="1"/>
                      <a:pt x="36" y="295"/>
                      <a:pt x="9" y="384"/>
                    </a:cubicBezTo>
                    <a:cubicBezTo>
                      <a:pt x="0" y="456"/>
                      <a:pt x="0" y="536"/>
                      <a:pt x="63" y="581"/>
                    </a:cubicBezTo>
                    <a:cubicBezTo>
                      <a:pt x="81" y="590"/>
                      <a:pt x="99" y="599"/>
                      <a:pt x="125" y="599"/>
                    </a:cubicBezTo>
                    <a:cubicBezTo>
                      <a:pt x="143" y="572"/>
                      <a:pt x="170" y="536"/>
                      <a:pt x="188" y="509"/>
                    </a:cubicBezTo>
                    <a:cubicBezTo>
                      <a:pt x="223" y="474"/>
                      <a:pt x="250" y="429"/>
                      <a:pt x="277" y="384"/>
                    </a:cubicBezTo>
                    <a:cubicBezTo>
                      <a:pt x="286" y="367"/>
                      <a:pt x="295" y="349"/>
                      <a:pt x="322" y="349"/>
                    </a:cubicBezTo>
                    <a:cubicBezTo>
                      <a:pt x="326" y="346"/>
                      <a:pt x="331" y="345"/>
                      <a:pt x="336" y="345"/>
                    </a:cubicBezTo>
                    <a:cubicBezTo>
                      <a:pt x="348" y="345"/>
                      <a:pt x="360" y="354"/>
                      <a:pt x="366" y="367"/>
                    </a:cubicBezTo>
                    <a:cubicBezTo>
                      <a:pt x="375" y="384"/>
                      <a:pt x="384" y="402"/>
                      <a:pt x="384" y="420"/>
                    </a:cubicBezTo>
                    <a:cubicBezTo>
                      <a:pt x="384" y="447"/>
                      <a:pt x="384" y="483"/>
                      <a:pt x="384" y="509"/>
                    </a:cubicBezTo>
                    <a:cubicBezTo>
                      <a:pt x="402" y="500"/>
                      <a:pt x="411" y="500"/>
                      <a:pt x="420" y="483"/>
                    </a:cubicBezTo>
                    <a:cubicBezTo>
                      <a:pt x="455" y="456"/>
                      <a:pt x="464" y="402"/>
                      <a:pt x="455" y="349"/>
                    </a:cubicBezTo>
                    <a:cubicBezTo>
                      <a:pt x="446" y="251"/>
                      <a:pt x="366" y="1"/>
                      <a:pt x="241"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4230;p48">
                <a:extLst>
                  <a:ext uri="{FF2B5EF4-FFF2-40B4-BE49-F238E27FC236}">
                    <a16:creationId xmlns:a16="http://schemas.microsoft.com/office/drawing/2014/main" id="{BA38911D-5170-B280-CD84-DDA6EF40B7D1}"/>
                  </a:ext>
                </a:extLst>
              </p:cNvPr>
              <p:cNvSpPr/>
              <p:nvPr/>
            </p:nvSpPr>
            <p:spPr>
              <a:xfrm>
                <a:off x="7688804" y="1721122"/>
                <a:ext cx="15840" cy="15370"/>
              </a:xfrm>
              <a:custGeom>
                <a:avLst/>
                <a:gdLst/>
                <a:ahLst/>
                <a:cxnLst/>
                <a:rect l="l" t="t" r="r" b="b"/>
                <a:pathLst>
                  <a:path w="135" h="131" extrusionOk="0">
                    <a:moveTo>
                      <a:pt x="99" y="0"/>
                    </a:moveTo>
                    <a:cubicBezTo>
                      <a:pt x="80" y="0"/>
                      <a:pt x="55" y="17"/>
                      <a:pt x="36" y="43"/>
                    </a:cubicBezTo>
                    <a:cubicBezTo>
                      <a:pt x="9" y="70"/>
                      <a:pt x="0" y="115"/>
                      <a:pt x="18" y="123"/>
                    </a:cubicBezTo>
                    <a:cubicBezTo>
                      <a:pt x="23" y="128"/>
                      <a:pt x="29" y="131"/>
                      <a:pt x="37" y="131"/>
                    </a:cubicBezTo>
                    <a:cubicBezTo>
                      <a:pt x="55" y="131"/>
                      <a:pt x="79" y="116"/>
                      <a:pt x="98" y="97"/>
                    </a:cubicBezTo>
                    <a:cubicBezTo>
                      <a:pt x="125" y="61"/>
                      <a:pt x="134" y="16"/>
                      <a:pt x="116" y="7"/>
                    </a:cubicBezTo>
                    <a:cubicBezTo>
                      <a:pt x="111" y="3"/>
                      <a:pt x="105"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4231;p48">
                <a:extLst>
                  <a:ext uri="{FF2B5EF4-FFF2-40B4-BE49-F238E27FC236}">
                    <a16:creationId xmlns:a16="http://schemas.microsoft.com/office/drawing/2014/main" id="{C1F4BDC6-230A-313A-FA78-56343C9DB10A}"/>
                  </a:ext>
                </a:extLst>
              </p:cNvPr>
              <p:cNvSpPr/>
              <p:nvPr/>
            </p:nvSpPr>
            <p:spPr>
              <a:xfrm>
                <a:off x="7596700" y="1718423"/>
                <a:ext cx="74387" cy="134695"/>
              </a:xfrm>
              <a:custGeom>
                <a:avLst/>
                <a:gdLst/>
                <a:ahLst/>
                <a:cxnLst/>
                <a:rect l="l" t="t" r="r" b="b"/>
                <a:pathLst>
                  <a:path w="634" h="1148" extrusionOk="0">
                    <a:moveTo>
                      <a:pt x="195" y="0"/>
                    </a:moveTo>
                    <a:cubicBezTo>
                      <a:pt x="168" y="0"/>
                      <a:pt x="141" y="7"/>
                      <a:pt x="116" y="22"/>
                    </a:cubicBezTo>
                    <a:cubicBezTo>
                      <a:pt x="80" y="48"/>
                      <a:pt x="63" y="102"/>
                      <a:pt x="54" y="155"/>
                    </a:cubicBezTo>
                    <a:cubicBezTo>
                      <a:pt x="0" y="485"/>
                      <a:pt x="80" y="842"/>
                      <a:pt x="286" y="1119"/>
                    </a:cubicBezTo>
                    <a:cubicBezTo>
                      <a:pt x="293" y="1133"/>
                      <a:pt x="306" y="1148"/>
                      <a:pt x="320" y="1148"/>
                    </a:cubicBezTo>
                    <a:cubicBezTo>
                      <a:pt x="324" y="1148"/>
                      <a:pt x="327" y="1147"/>
                      <a:pt x="330" y="1146"/>
                    </a:cubicBezTo>
                    <a:cubicBezTo>
                      <a:pt x="339" y="1137"/>
                      <a:pt x="339" y="1128"/>
                      <a:pt x="339" y="1110"/>
                    </a:cubicBezTo>
                    <a:cubicBezTo>
                      <a:pt x="357" y="1021"/>
                      <a:pt x="339" y="905"/>
                      <a:pt x="375" y="815"/>
                    </a:cubicBezTo>
                    <a:cubicBezTo>
                      <a:pt x="419" y="735"/>
                      <a:pt x="518" y="682"/>
                      <a:pt x="571" y="601"/>
                    </a:cubicBezTo>
                    <a:cubicBezTo>
                      <a:pt x="607" y="539"/>
                      <a:pt x="634" y="459"/>
                      <a:pt x="607" y="387"/>
                    </a:cubicBezTo>
                    <a:cubicBezTo>
                      <a:pt x="589" y="325"/>
                      <a:pt x="544" y="280"/>
                      <a:pt x="500" y="236"/>
                    </a:cubicBezTo>
                    <a:cubicBezTo>
                      <a:pt x="455" y="191"/>
                      <a:pt x="411" y="146"/>
                      <a:pt x="366" y="102"/>
                    </a:cubicBezTo>
                    <a:cubicBezTo>
                      <a:pt x="339" y="75"/>
                      <a:pt x="303" y="39"/>
                      <a:pt x="259" y="13"/>
                    </a:cubicBezTo>
                    <a:cubicBezTo>
                      <a:pt x="239" y="5"/>
                      <a:pt x="217" y="0"/>
                      <a:pt x="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4232;p48">
                <a:extLst>
                  <a:ext uri="{FF2B5EF4-FFF2-40B4-BE49-F238E27FC236}">
                    <a16:creationId xmlns:a16="http://schemas.microsoft.com/office/drawing/2014/main" id="{A7076142-E365-D272-B9A8-FACE397302EF}"/>
                  </a:ext>
                </a:extLst>
              </p:cNvPr>
              <p:cNvSpPr/>
              <p:nvPr/>
            </p:nvSpPr>
            <p:spPr>
              <a:xfrm>
                <a:off x="7611366" y="1720887"/>
                <a:ext cx="18890" cy="113106"/>
              </a:xfrm>
              <a:custGeom>
                <a:avLst/>
                <a:gdLst/>
                <a:ahLst/>
                <a:cxnLst/>
                <a:rect l="l" t="t" r="r" b="b"/>
                <a:pathLst>
                  <a:path w="161" h="964" extrusionOk="0">
                    <a:moveTo>
                      <a:pt x="98" y="1"/>
                    </a:moveTo>
                    <a:cubicBezTo>
                      <a:pt x="89" y="1"/>
                      <a:pt x="80" y="1"/>
                      <a:pt x="80" y="9"/>
                    </a:cubicBezTo>
                    <a:cubicBezTo>
                      <a:pt x="0" y="322"/>
                      <a:pt x="18" y="652"/>
                      <a:pt x="134" y="955"/>
                    </a:cubicBezTo>
                    <a:cubicBezTo>
                      <a:pt x="134" y="964"/>
                      <a:pt x="143" y="964"/>
                      <a:pt x="143" y="964"/>
                    </a:cubicBezTo>
                    <a:lnTo>
                      <a:pt x="152" y="964"/>
                    </a:lnTo>
                    <a:cubicBezTo>
                      <a:pt x="161" y="964"/>
                      <a:pt x="161" y="946"/>
                      <a:pt x="161" y="946"/>
                    </a:cubicBezTo>
                    <a:cubicBezTo>
                      <a:pt x="54" y="652"/>
                      <a:pt x="36" y="322"/>
                      <a:pt x="107" y="18"/>
                    </a:cubicBezTo>
                    <a:cubicBezTo>
                      <a:pt x="116" y="9"/>
                      <a:pt x="107" y="1"/>
                      <a:pt x="98" y="1"/>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4233;p48">
                <a:extLst>
                  <a:ext uri="{FF2B5EF4-FFF2-40B4-BE49-F238E27FC236}">
                    <a16:creationId xmlns:a16="http://schemas.microsoft.com/office/drawing/2014/main" id="{84F57B68-8349-A72B-9FFD-4BFD26D41ED2}"/>
                  </a:ext>
                </a:extLst>
              </p:cNvPr>
              <p:cNvSpPr/>
              <p:nvPr/>
            </p:nvSpPr>
            <p:spPr>
              <a:xfrm>
                <a:off x="7865619" y="2291340"/>
                <a:ext cx="257657" cy="698348"/>
              </a:xfrm>
              <a:custGeom>
                <a:avLst/>
                <a:gdLst/>
                <a:ahLst/>
                <a:cxnLst/>
                <a:rect l="l" t="t" r="r" b="b"/>
                <a:pathLst>
                  <a:path w="2196" h="5952" extrusionOk="0">
                    <a:moveTo>
                      <a:pt x="224" y="0"/>
                    </a:moveTo>
                    <a:cubicBezTo>
                      <a:pt x="144" y="9"/>
                      <a:pt x="1" y="9"/>
                      <a:pt x="1" y="81"/>
                    </a:cubicBezTo>
                    <a:cubicBezTo>
                      <a:pt x="10" y="286"/>
                      <a:pt x="19" y="491"/>
                      <a:pt x="28" y="696"/>
                    </a:cubicBezTo>
                    <a:lnTo>
                      <a:pt x="45" y="1098"/>
                    </a:lnTo>
                    <a:cubicBezTo>
                      <a:pt x="45" y="1240"/>
                      <a:pt x="54" y="1374"/>
                      <a:pt x="63" y="1517"/>
                    </a:cubicBezTo>
                    <a:cubicBezTo>
                      <a:pt x="81" y="2088"/>
                      <a:pt x="108" y="2668"/>
                      <a:pt x="170" y="3239"/>
                    </a:cubicBezTo>
                    <a:cubicBezTo>
                      <a:pt x="188" y="3382"/>
                      <a:pt x="206" y="3533"/>
                      <a:pt x="269" y="3667"/>
                    </a:cubicBezTo>
                    <a:cubicBezTo>
                      <a:pt x="322" y="3801"/>
                      <a:pt x="429" y="3926"/>
                      <a:pt x="563" y="3970"/>
                    </a:cubicBezTo>
                    <a:cubicBezTo>
                      <a:pt x="581" y="4158"/>
                      <a:pt x="625" y="4309"/>
                      <a:pt x="697" y="4479"/>
                    </a:cubicBezTo>
                    <a:cubicBezTo>
                      <a:pt x="715" y="4523"/>
                      <a:pt x="723" y="4568"/>
                      <a:pt x="750" y="4604"/>
                    </a:cubicBezTo>
                    <a:cubicBezTo>
                      <a:pt x="804" y="4693"/>
                      <a:pt x="884" y="4755"/>
                      <a:pt x="973" y="4791"/>
                    </a:cubicBezTo>
                    <a:cubicBezTo>
                      <a:pt x="1000" y="4987"/>
                      <a:pt x="1116" y="5157"/>
                      <a:pt x="1303" y="5237"/>
                    </a:cubicBezTo>
                    <a:cubicBezTo>
                      <a:pt x="1366" y="5505"/>
                      <a:pt x="1553" y="5737"/>
                      <a:pt x="1776" y="5888"/>
                    </a:cubicBezTo>
                    <a:cubicBezTo>
                      <a:pt x="1817" y="5922"/>
                      <a:pt x="1868" y="5951"/>
                      <a:pt x="1918" y="5951"/>
                    </a:cubicBezTo>
                    <a:cubicBezTo>
                      <a:pt x="1933" y="5951"/>
                      <a:pt x="1949" y="5948"/>
                      <a:pt x="1964" y="5942"/>
                    </a:cubicBezTo>
                    <a:cubicBezTo>
                      <a:pt x="2035" y="5915"/>
                      <a:pt x="2062" y="5826"/>
                      <a:pt x="2071" y="5746"/>
                    </a:cubicBezTo>
                    <a:cubicBezTo>
                      <a:pt x="2106" y="5460"/>
                      <a:pt x="2035" y="5175"/>
                      <a:pt x="1972" y="4889"/>
                    </a:cubicBezTo>
                    <a:cubicBezTo>
                      <a:pt x="2017" y="4871"/>
                      <a:pt x="2062" y="4818"/>
                      <a:pt x="2079" y="4773"/>
                    </a:cubicBezTo>
                    <a:cubicBezTo>
                      <a:pt x="2088" y="4729"/>
                      <a:pt x="2097" y="4675"/>
                      <a:pt x="2097" y="4622"/>
                    </a:cubicBezTo>
                    <a:cubicBezTo>
                      <a:pt x="2088" y="4514"/>
                      <a:pt x="2062" y="4416"/>
                      <a:pt x="2017" y="4318"/>
                    </a:cubicBezTo>
                    <a:cubicBezTo>
                      <a:pt x="2169" y="4211"/>
                      <a:pt x="2195" y="3970"/>
                      <a:pt x="2187" y="3774"/>
                    </a:cubicBezTo>
                    <a:cubicBezTo>
                      <a:pt x="2169" y="3248"/>
                      <a:pt x="2097" y="2721"/>
                      <a:pt x="2017" y="2195"/>
                    </a:cubicBezTo>
                    <a:cubicBezTo>
                      <a:pt x="1990" y="1981"/>
                      <a:pt x="1955" y="1758"/>
                      <a:pt x="1865" y="1553"/>
                    </a:cubicBezTo>
                    <a:cubicBezTo>
                      <a:pt x="1794" y="1383"/>
                      <a:pt x="1678" y="1232"/>
                      <a:pt x="1571" y="1080"/>
                    </a:cubicBezTo>
                    <a:cubicBezTo>
                      <a:pt x="1259" y="670"/>
                      <a:pt x="920" y="250"/>
                      <a:pt x="438" y="54"/>
                    </a:cubicBezTo>
                    <a:cubicBezTo>
                      <a:pt x="367" y="18"/>
                      <a:pt x="29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4234;p48">
                <a:extLst>
                  <a:ext uri="{FF2B5EF4-FFF2-40B4-BE49-F238E27FC236}">
                    <a16:creationId xmlns:a16="http://schemas.microsoft.com/office/drawing/2014/main" id="{771664DA-B7DE-EFE6-1548-96BDED146AF6}"/>
                  </a:ext>
                </a:extLst>
              </p:cNvPr>
              <p:cNvSpPr/>
              <p:nvPr/>
            </p:nvSpPr>
            <p:spPr>
              <a:xfrm>
                <a:off x="8049825" y="2422162"/>
                <a:ext cx="67113" cy="385312"/>
              </a:xfrm>
              <a:custGeom>
                <a:avLst/>
                <a:gdLst/>
                <a:ahLst/>
                <a:cxnLst/>
                <a:rect l="l" t="t" r="r" b="b"/>
                <a:pathLst>
                  <a:path w="572" h="3284" extrusionOk="0">
                    <a:moveTo>
                      <a:pt x="28" y="1"/>
                    </a:moveTo>
                    <a:lnTo>
                      <a:pt x="28" y="1"/>
                    </a:lnTo>
                    <a:cubicBezTo>
                      <a:pt x="1" y="964"/>
                      <a:pt x="99" y="1919"/>
                      <a:pt x="322" y="2855"/>
                    </a:cubicBezTo>
                    <a:cubicBezTo>
                      <a:pt x="358" y="3007"/>
                      <a:pt x="394" y="3159"/>
                      <a:pt x="474" y="3284"/>
                    </a:cubicBezTo>
                    <a:cubicBezTo>
                      <a:pt x="465" y="3257"/>
                      <a:pt x="456" y="3230"/>
                      <a:pt x="447" y="3203"/>
                    </a:cubicBezTo>
                    <a:cubicBezTo>
                      <a:pt x="501" y="3168"/>
                      <a:pt x="545" y="3105"/>
                      <a:pt x="572" y="3034"/>
                    </a:cubicBezTo>
                    <a:cubicBezTo>
                      <a:pt x="367" y="2632"/>
                      <a:pt x="242" y="2195"/>
                      <a:pt x="162" y="1758"/>
                    </a:cubicBezTo>
                    <a:cubicBezTo>
                      <a:pt x="55" y="1178"/>
                      <a:pt x="28" y="589"/>
                      <a:pt x="28" y="10"/>
                    </a:cubicBezTo>
                    <a:cubicBezTo>
                      <a:pt x="28" y="1"/>
                      <a:pt x="28" y="1"/>
                      <a:pt x="28"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4235;p48">
                <a:extLst>
                  <a:ext uri="{FF2B5EF4-FFF2-40B4-BE49-F238E27FC236}">
                    <a16:creationId xmlns:a16="http://schemas.microsoft.com/office/drawing/2014/main" id="{D847A810-1347-F4E8-E686-E172951ABFCE}"/>
                  </a:ext>
                </a:extLst>
              </p:cNvPr>
              <p:cNvSpPr/>
              <p:nvPr/>
            </p:nvSpPr>
            <p:spPr>
              <a:xfrm>
                <a:off x="7908561" y="2350005"/>
                <a:ext cx="22058" cy="407252"/>
              </a:xfrm>
              <a:custGeom>
                <a:avLst/>
                <a:gdLst/>
                <a:ahLst/>
                <a:cxnLst/>
                <a:rect l="l" t="t" r="r" b="b"/>
                <a:pathLst>
                  <a:path w="188" h="3471" extrusionOk="0">
                    <a:moveTo>
                      <a:pt x="45" y="0"/>
                    </a:moveTo>
                    <a:cubicBezTo>
                      <a:pt x="1" y="1133"/>
                      <a:pt x="10" y="2275"/>
                      <a:pt x="81" y="3408"/>
                    </a:cubicBezTo>
                    <a:cubicBezTo>
                      <a:pt x="117" y="3435"/>
                      <a:pt x="152" y="3452"/>
                      <a:pt x="188" y="3470"/>
                    </a:cubicBezTo>
                    <a:cubicBezTo>
                      <a:pt x="81" y="2320"/>
                      <a:pt x="18" y="1160"/>
                      <a:pt x="4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4236;p48">
                <a:extLst>
                  <a:ext uri="{FF2B5EF4-FFF2-40B4-BE49-F238E27FC236}">
                    <a16:creationId xmlns:a16="http://schemas.microsoft.com/office/drawing/2014/main" id="{6D2D0BFA-2E64-15F4-F64F-C69CA6E62272}"/>
                  </a:ext>
                </a:extLst>
              </p:cNvPr>
              <p:cNvSpPr/>
              <p:nvPr/>
            </p:nvSpPr>
            <p:spPr>
              <a:xfrm>
                <a:off x="7999609" y="2431548"/>
                <a:ext cx="107944" cy="438697"/>
              </a:xfrm>
              <a:custGeom>
                <a:avLst/>
                <a:gdLst/>
                <a:ahLst/>
                <a:cxnLst/>
                <a:rect l="l" t="t" r="r" b="b"/>
                <a:pathLst>
                  <a:path w="920" h="3739" extrusionOk="0">
                    <a:moveTo>
                      <a:pt x="81" y="1"/>
                    </a:moveTo>
                    <a:lnTo>
                      <a:pt x="81" y="1"/>
                    </a:lnTo>
                    <a:cubicBezTo>
                      <a:pt x="72" y="63"/>
                      <a:pt x="63" y="135"/>
                      <a:pt x="63" y="206"/>
                    </a:cubicBezTo>
                    <a:cubicBezTo>
                      <a:pt x="1" y="1018"/>
                      <a:pt x="144" y="1830"/>
                      <a:pt x="340" y="2624"/>
                    </a:cubicBezTo>
                    <a:cubicBezTo>
                      <a:pt x="438" y="3025"/>
                      <a:pt x="563" y="3435"/>
                      <a:pt x="839" y="3739"/>
                    </a:cubicBezTo>
                    <a:cubicBezTo>
                      <a:pt x="839" y="3730"/>
                      <a:pt x="830" y="3712"/>
                      <a:pt x="830" y="3694"/>
                    </a:cubicBezTo>
                    <a:cubicBezTo>
                      <a:pt x="866" y="3676"/>
                      <a:pt x="893" y="3650"/>
                      <a:pt x="920" y="3605"/>
                    </a:cubicBezTo>
                    <a:cubicBezTo>
                      <a:pt x="804" y="3462"/>
                      <a:pt x="706" y="3284"/>
                      <a:pt x="625" y="3105"/>
                    </a:cubicBezTo>
                    <a:cubicBezTo>
                      <a:pt x="197" y="2133"/>
                      <a:pt x="72" y="1062"/>
                      <a:pt x="81"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4237;p48">
                <a:extLst>
                  <a:ext uri="{FF2B5EF4-FFF2-40B4-BE49-F238E27FC236}">
                    <a16:creationId xmlns:a16="http://schemas.microsoft.com/office/drawing/2014/main" id="{0F7283DF-E352-4730-5339-DD9F4658AC77}"/>
                  </a:ext>
                </a:extLst>
              </p:cNvPr>
              <p:cNvSpPr/>
              <p:nvPr/>
            </p:nvSpPr>
            <p:spPr>
              <a:xfrm>
                <a:off x="7970276" y="2414887"/>
                <a:ext cx="48340" cy="493021"/>
              </a:xfrm>
              <a:custGeom>
                <a:avLst/>
                <a:gdLst/>
                <a:ahLst/>
                <a:cxnLst/>
                <a:rect l="l" t="t" r="r" b="b"/>
                <a:pathLst>
                  <a:path w="412" h="4202" extrusionOk="0">
                    <a:moveTo>
                      <a:pt x="162" y="0"/>
                    </a:moveTo>
                    <a:lnTo>
                      <a:pt x="162" y="0"/>
                    </a:lnTo>
                    <a:cubicBezTo>
                      <a:pt x="1" y="857"/>
                      <a:pt x="99" y="1740"/>
                      <a:pt x="188" y="2614"/>
                    </a:cubicBezTo>
                    <a:cubicBezTo>
                      <a:pt x="242" y="3122"/>
                      <a:pt x="295" y="3640"/>
                      <a:pt x="349" y="4157"/>
                    </a:cubicBezTo>
                    <a:cubicBezTo>
                      <a:pt x="367" y="4166"/>
                      <a:pt x="384" y="4175"/>
                      <a:pt x="411" y="4184"/>
                    </a:cubicBezTo>
                    <a:lnTo>
                      <a:pt x="411" y="4184"/>
                    </a:lnTo>
                    <a:cubicBezTo>
                      <a:pt x="355" y="2781"/>
                      <a:pt x="19" y="1395"/>
                      <a:pt x="162" y="0"/>
                    </a:cubicBezTo>
                    <a:close/>
                    <a:moveTo>
                      <a:pt x="411" y="4184"/>
                    </a:moveTo>
                    <a:cubicBezTo>
                      <a:pt x="411" y="4190"/>
                      <a:pt x="411" y="4196"/>
                      <a:pt x="411" y="4202"/>
                    </a:cubicBezTo>
                    <a:cubicBezTo>
                      <a:pt x="411" y="4202"/>
                      <a:pt x="411" y="4193"/>
                      <a:pt x="411" y="4184"/>
                    </a:cubicBezTo>
                    <a:cubicBezTo>
                      <a:pt x="411" y="4184"/>
                      <a:pt x="411" y="4184"/>
                      <a:pt x="411" y="4184"/>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4238;p48">
                <a:extLst>
                  <a:ext uri="{FF2B5EF4-FFF2-40B4-BE49-F238E27FC236}">
                    <a16:creationId xmlns:a16="http://schemas.microsoft.com/office/drawing/2014/main" id="{C76F9AEF-5D0B-E8C8-E40F-75248BE2D767}"/>
                  </a:ext>
                </a:extLst>
              </p:cNvPr>
              <p:cNvSpPr/>
              <p:nvPr/>
            </p:nvSpPr>
            <p:spPr>
              <a:xfrm>
                <a:off x="7940005" y="2392830"/>
                <a:ext cx="43060" cy="475304"/>
              </a:xfrm>
              <a:custGeom>
                <a:avLst/>
                <a:gdLst/>
                <a:ahLst/>
                <a:cxnLst/>
                <a:rect l="l" t="t" r="r" b="b"/>
                <a:pathLst>
                  <a:path w="367" h="4051" extrusionOk="0">
                    <a:moveTo>
                      <a:pt x="81" y="1"/>
                    </a:moveTo>
                    <a:cubicBezTo>
                      <a:pt x="0" y="438"/>
                      <a:pt x="18" y="884"/>
                      <a:pt x="45" y="1321"/>
                    </a:cubicBezTo>
                    <a:cubicBezTo>
                      <a:pt x="89" y="2186"/>
                      <a:pt x="143" y="3052"/>
                      <a:pt x="277" y="3899"/>
                    </a:cubicBezTo>
                    <a:cubicBezTo>
                      <a:pt x="295" y="3908"/>
                      <a:pt x="321" y="3917"/>
                      <a:pt x="339" y="3926"/>
                    </a:cubicBezTo>
                    <a:cubicBezTo>
                      <a:pt x="339" y="3971"/>
                      <a:pt x="357" y="4015"/>
                      <a:pt x="366" y="4051"/>
                    </a:cubicBezTo>
                    <a:cubicBezTo>
                      <a:pt x="330" y="3685"/>
                      <a:pt x="304" y="3310"/>
                      <a:pt x="268" y="2945"/>
                    </a:cubicBezTo>
                    <a:cubicBezTo>
                      <a:pt x="170" y="1963"/>
                      <a:pt x="72" y="982"/>
                      <a:pt x="81"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4239;p48">
                <a:extLst>
                  <a:ext uri="{FF2B5EF4-FFF2-40B4-BE49-F238E27FC236}">
                    <a16:creationId xmlns:a16="http://schemas.microsoft.com/office/drawing/2014/main" id="{1BB479B6-ED71-0DA7-1B8C-5CF562EF5732}"/>
                  </a:ext>
                </a:extLst>
              </p:cNvPr>
              <p:cNvSpPr/>
              <p:nvPr/>
            </p:nvSpPr>
            <p:spPr>
              <a:xfrm>
                <a:off x="7865619" y="2291340"/>
                <a:ext cx="235716" cy="252377"/>
              </a:xfrm>
              <a:custGeom>
                <a:avLst/>
                <a:gdLst/>
                <a:ahLst/>
                <a:cxnLst/>
                <a:rect l="l" t="t" r="r" b="b"/>
                <a:pathLst>
                  <a:path w="2009" h="2151" extrusionOk="0">
                    <a:moveTo>
                      <a:pt x="224" y="0"/>
                    </a:moveTo>
                    <a:cubicBezTo>
                      <a:pt x="144" y="9"/>
                      <a:pt x="1" y="9"/>
                      <a:pt x="1" y="81"/>
                    </a:cubicBezTo>
                    <a:cubicBezTo>
                      <a:pt x="10" y="259"/>
                      <a:pt x="19" y="447"/>
                      <a:pt x="19" y="625"/>
                    </a:cubicBezTo>
                    <a:cubicBezTo>
                      <a:pt x="269" y="928"/>
                      <a:pt x="554" y="1196"/>
                      <a:pt x="884" y="1410"/>
                    </a:cubicBezTo>
                    <a:cubicBezTo>
                      <a:pt x="993" y="1486"/>
                      <a:pt x="1127" y="1553"/>
                      <a:pt x="1261" y="1553"/>
                    </a:cubicBezTo>
                    <a:cubicBezTo>
                      <a:pt x="1269" y="1553"/>
                      <a:pt x="1277" y="1553"/>
                      <a:pt x="1286" y="1553"/>
                    </a:cubicBezTo>
                    <a:cubicBezTo>
                      <a:pt x="1303" y="1553"/>
                      <a:pt x="1321" y="1553"/>
                      <a:pt x="1339" y="1562"/>
                    </a:cubicBezTo>
                    <a:cubicBezTo>
                      <a:pt x="1366" y="1571"/>
                      <a:pt x="1384" y="1588"/>
                      <a:pt x="1393" y="1606"/>
                    </a:cubicBezTo>
                    <a:cubicBezTo>
                      <a:pt x="1553" y="1838"/>
                      <a:pt x="1767" y="2017"/>
                      <a:pt x="2008" y="2150"/>
                    </a:cubicBezTo>
                    <a:cubicBezTo>
                      <a:pt x="1981" y="1945"/>
                      <a:pt x="1946" y="1740"/>
                      <a:pt x="1865" y="1553"/>
                    </a:cubicBezTo>
                    <a:cubicBezTo>
                      <a:pt x="1794" y="1383"/>
                      <a:pt x="1678" y="1232"/>
                      <a:pt x="1571" y="1080"/>
                    </a:cubicBezTo>
                    <a:cubicBezTo>
                      <a:pt x="1259" y="670"/>
                      <a:pt x="920" y="250"/>
                      <a:pt x="438" y="54"/>
                    </a:cubicBezTo>
                    <a:cubicBezTo>
                      <a:pt x="367" y="18"/>
                      <a:pt x="295" y="0"/>
                      <a:pt x="22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4240;p48">
                <a:extLst>
                  <a:ext uri="{FF2B5EF4-FFF2-40B4-BE49-F238E27FC236}">
                    <a16:creationId xmlns:a16="http://schemas.microsoft.com/office/drawing/2014/main" id="{378FEEC8-8209-E9B5-1121-C7FA68316306}"/>
                  </a:ext>
                </a:extLst>
              </p:cNvPr>
              <p:cNvSpPr/>
              <p:nvPr/>
            </p:nvSpPr>
            <p:spPr>
              <a:xfrm>
                <a:off x="7740076" y="1843027"/>
                <a:ext cx="270094" cy="422271"/>
              </a:xfrm>
              <a:custGeom>
                <a:avLst/>
                <a:gdLst/>
                <a:ahLst/>
                <a:cxnLst/>
                <a:rect l="l" t="t" r="r" b="b"/>
                <a:pathLst>
                  <a:path w="2302" h="3599" extrusionOk="0">
                    <a:moveTo>
                      <a:pt x="354" y="1"/>
                    </a:moveTo>
                    <a:cubicBezTo>
                      <a:pt x="228" y="1"/>
                      <a:pt x="102" y="21"/>
                      <a:pt x="0" y="101"/>
                    </a:cubicBezTo>
                    <a:cubicBezTo>
                      <a:pt x="286" y="949"/>
                      <a:pt x="643" y="1770"/>
                      <a:pt x="1089" y="2546"/>
                    </a:cubicBezTo>
                    <a:cubicBezTo>
                      <a:pt x="1249" y="2813"/>
                      <a:pt x="1410" y="3081"/>
                      <a:pt x="1624" y="3295"/>
                    </a:cubicBezTo>
                    <a:cubicBezTo>
                      <a:pt x="1749" y="3420"/>
                      <a:pt x="1883" y="3527"/>
                      <a:pt x="2034" y="3598"/>
                    </a:cubicBezTo>
                    <a:cubicBezTo>
                      <a:pt x="2052" y="3581"/>
                      <a:pt x="2097" y="3554"/>
                      <a:pt x="2115" y="3536"/>
                    </a:cubicBezTo>
                    <a:cubicBezTo>
                      <a:pt x="2117" y="3537"/>
                      <a:pt x="2119" y="3537"/>
                      <a:pt x="2121" y="3537"/>
                    </a:cubicBezTo>
                    <a:cubicBezTo>
                      <a:pt x="2138" y="3537"/>
                      <a:pt x="2159" y="3506"/>
                      <a:pt x="2159" y="3482"/>
                    </a:cubicBezTo>
                    <a:cubicBezTo>
                      <a:pt x="2266" y="3045"/>
                      <a:pt x="2302" y="2599"/>
                      <a:pt x="2266" y="2144"/>
                    </a:cubicBezTo>
                    <a:cubicBezTo>
                      <a:pt x="2240" y="1716"/>
                      <a:pt x="2141" y="1288"/>
                      <a:pt x="1936" y="913"/>
                    </a:cubicBezTo>
                    <a:cubicBezTo>
                      <a:pt x="1731" y="539"/>
                      <a:pt x="1401" y="226"/>
                      <a:pt x="1000" y="92"/>
                    </a:cubicBezTo>
                    <a:cubicBezTo>
                      <a:pt x="821" y="30"/>
                      <a:pt x="625" y="3"/>
                      <a:pt x="437" y="3"/>
                    </a:cubicBezTo>
                    <a:cubicBezTo>
                      <a:pt x="410" y="2"/>
                      <a:pt x="382" y="1"/>
                      <a:pt x="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4241;p48">
                <a:extLst>
                  <a:ext uri="{FF2B5EF4-FFF2-40B4-BE49-F238E27FC236}">
                    <a16:creationId xmlns:a16="http://schemas.microsoft.com/office/drawing/2014/main" id="{C9A5C860-5D9D-7C55-140B-8029C20EB413}"/>
                  </a:ext>
                </a:extLst>
              </p:cNvPr>
              <p:cNvSpPr/>
              <p:nvPr/>
            </p:nvSpPr>
            <p:spPr>
              <a:xfrm>
                <a:off x="7847902" y="1855933"/>
                <a:ext cx="116274" cy="163206"/>
              </a:xfrm>
              <a:custGeom>
                <a:avLst/>
                <a:gdLst/>
                <a:ahLst/>
                <a:cxnLst/>
                <a:rect l="l" t="t" r="r" b="b"/>
                <a:pathLst>
                  <a:path w="991" h="1391" extrusionOk="0">
                    <a:moveTo>
                      <a:pt x="18" y="0"/>
                    </a:moveTo>
                    <a:lnTo>
                      <a:pt x="18" y="0"/>
                    </a:lnTo>
                    <a:cubicBezTo>
                      <a:pt x="98" y="98"/>
                      <a:pt x="205" y="179"/>
                      <a:pt x="304" y="268"/>
                    </a:cubicBezTo>
                    <a:cubicBezTo>
                      <a:pt x="482" y="429"/>
                      <a:pt x="634" y="625"/>
                      <a:pt x="750" y="839"/>
                    </a:cubicBezTo>
                    <a:cubicBezTo>
                      <a:pt x="803" y="946"/>
                      <a:pt x="848" y="1053"/>
                      <a:pt x="857" y="1169"/>
                    </a:cubicBezTo>
                    <a:cubicBezTo>
                      <a:pt x="866" y="1196"/>
                      <a:pt x="866" y="1223"/>
                      <a:pt x="848" y="1240"/>
                    </a:cubicBezTo>
                    <a:cubicBezTo>
                      <a:pt x="836" y="1255"/>
                      <a:pt x="820" y="1261"/>
                      <a:pt x="803" y="1261"/>
                    </a:cubicBezTo>
                    <a:cubicBezTo>
                      <a:pt x="768" y="1261"/>
                      <a:pt x="729" y="1237"/>
                      <a:pt x="705" y="1214"/>
                    </a:cubicBezTo>
                    <a:cubicBezTo>
                      <a:pt x="544" y="1062"/>
                      <a:pt x="393" y="901"/>
                      <a:pt x="277" y="714"/>
                    </a:cubicBezTo>
                    <a:cubicBezTo>
                      <a:pt x="188" y="580"/>
                      <a:pt x="107" y="446"/>
                      <a:pt x="0" y="330"/>
                    </a:cubicBezTo>
                    <a:lnTo>
                      <a:pt x="0" y="330"/>
                    </a:lnTo>
                    <a:cubicBezTo>
                      <a:pt x="152" y="643"/>
                      <a:pt x="304" y="919"/>
                      <a:pt x="527" y="1187"/>
                    </a:cubicBezTo>
                    <a:cubicBezTo>
                      <a:pt x="580" y="1249"/>
                      <a:pt x="643" y="1312"/>
                      <a:pt x="714" y="1356"/>
                    </a:cubicBezTo>
                    <a:cubicBezTo>
                      <a:pt x="748" y="1376"/>
                      <a:pt x="793" y="1390"/>
                      <a:pt x="837" y="1390"/>
                    </a:cubicBezTo>
                    <a:cubicBezTo>
                      <a:pt x="873" y="1390"/>
                      <a:pt x="909" y="1380"/>
                      <a:pt x="937" y="1356"/>
                    </a:cubicBezTo>
                    <a:cubicBezTo>
                      <a:pt x="990" y="1303"/>
                      <a:pt x="973" y="1214"/>
                      <a:pt x="955" y="1142"/>
                    </a:cubicBezTo>
                    <a:cubicBezTo>
                      <a:pt x="830" y="741"/>
                      <a:pt x="571" y="375"/>
                      <a:pt x="232" y="134"/>
                    </a:cubicBezTo>
                    <a:cubicBezTo>
                      <a:pt x="161" y="81"/>
                      <a:pt x="81" y="72"/>
                      <a:pt x="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4242;p48">
                <a:extLst>
                  <a:ext uri="{FF2B5EF4-FFF2-40B4-BE49-F238E27FC236}">
                    <a16:creationId xmlns:a16="http://schemas.microsoft.com/office/drawing/2014/main" id="{42538A65-322D-36DE-447D-6E3C8F554D09}"/>
                  </a:ext>
                </a:extLst>
              </p:cNvPr>
              <p:cNvSpPr/>
              <p:nvPr/>
            </p:nvSpPr>
            <p:spPr>
              <a:xfrm>
                <a:off x="7740076" y="1844435"/>
                <a:ext cx="265987" cy="420863"/>
              </a:xfrm>
              <a:custGeom>
                <a:avLst/>
                <a:gdLst/>
                <a:ahLst/>
                <a:cxnLst/>
                <a:rect l="l" t="t" r="r" b="b"/>
                <a:pathLst>
                  <a:path w="2267" h="3587" extrusionOk="0">
                    <a:moveTo>
                      <a:pt x="250" y="0"/>
                    </a:moveTo>
                    <a:cubicBezTo>
                      <a:pt x="161" y="9"/>
                      <a:pt x="72" y="36"/>
                      <a:pt x="0" y="89"/>
                    </a:cubicBezTo>
                    <a:cubicBezTo>
                      <a:pt x="286" y="937"/>
                      <a:pt x="643" y="1758"/>
                      <a:pt x="1089" y="2534"/>
                    </a:cubicBezTo>
                    <a:cubicBezTo>
                      <a:pt x="1249" y="2801"/>
                      <a:pt x="1410" y="3069"/>
                      <a:pt x="1624" y="3283"/>
                    </a:cubicBezTo>
                    <a:cubicBezTo>
                      <a:pt x="1749" y="3408"/>
                      <a:pt x="1883" y="3515"/>
                      <a:pt x="2034" y="3586"/>
                    </a:cubicBezTo>
                    <a:cubicBezTo>
                      <a:pt x="2052" y="3569"/>
                      <a:pt x="2097" y="3542"/>
                      <a:pt x="2115" y="3524"/>
                    </a:cubicBezTo>
                    <a:cubicBezTo>
                      <a:pt x="2117" y="3525"/>
                      <a:pt x="2119" y="3525"/>
                      <a:pt x="2121" y="3525"/>
                    </a:cubicBezTo>
                    <a:cubicBezTo>
                      <a:pt x="2138" y="3525"/>
                      <a:pt x="2159" y="3494"/>
                      <a:pt x="2159" y="3470"/>
                    </a:cubicBezTo>
                    <a:cubicBezTo>
                      <a:pt x="2213" y="3239"/>
                      <a:pt x="2248" y="2998"/>
                      <a:pt x="2266" y="2766"/>
                    </a:cubicBezTo>
                    <a:cubicBezTo>
                      <a:pt x="2186" y="2552"/>
                      <a:pt x="2079" y="2355"/>
                      <a:pt x="1945" y="2168"/>
                    </a:cubicBezTo>
                    <a:cubicBezTo>
                      <a:pt x="1883" y="2079"/>
                      <a:pt x="1811" y="1990"/>
                      <a:pt x="1793" y="1891"/>
                    </a:cubicBezTo>
                    <a:cubicBezTo>
                      <a:pt x="1785" y="1802"/>
                      <a:pt x="1811" y="1722"/>
                      <a:pt x="1820" y="1642"/>
                    </a:cubicBezTo>
                    <a:cubicBezTo>
                      <a:pt x="1829" y="1436"/>
                      <a:pt x="1740" y="1240"/>
                      <a:pt x="1633" y="1071"/>
                    </a:cubicBezTo>
                    <a:cubicBezTo>
                      <a:pt x="1312" y="571"/>
                      <a:pt x="812" y="179"/>
                      <a:pt x="25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4243;p48">
                <a:extLst>
                  <a:ext uri="{FF2B5EF4-FFF2-40B4-BE49-F238E27FC236}">
                    <a16:creationId xmlns:a16="http://schemas.microsoft.com/office/drawing/2014/main" id="{F19B638E-BD54-5F46-FC85-DA93AF8E5854}"/>
                  </a:ext>
                </a:extLst>
              </p:cNvPr>
              <p:cNvSpPr/>
              <p:nvPr/>
            </p:nvSpPr>
            <p:spPr>
              <a:xfrm>
                <a:off x="7947280" y="2029697"/>
                <a:ext cx="45172" cy="144785"/>
              </a:xfrm>
              <a:custGeom>
                <a:avLst/>
                <a:gdLst/>
                <a:ahLst/>
                <a:cxnLst/>
                <a:rect l="l" t="t" r="r" b="b"/>
                <a:pathLst>
                  <a:path w="385" h="1234" extrusionOk="0">
                    <a:moveTo>
                      <a:pt x="197" y="0"/>
                    </a:moveTo>
                    <a:lnTo>
                      <a:pt x="197" y="0"/>
                    </a:lnTo>
                    <a:cubicBezTo>
                      <a:pt x="242" y="196"/>
                      <a:pt x="277" y="428"/>
                      <a:pt x="313" y="634"/>
                    </a:cubicBezTo>
                    <a:cubicBezTo>
                      <a:pt x="313" y="651"/>
                      <a:pt x="313" y="669"/>
                      <a:pt x="313" y="687"/>
                    </a:cubicBezTo>
                    <a:cubicBezTo>
                      <a:pt x="304" y="705"/>
                      <a:pt x="295" y="714"/>
                      <a:pt x="277" y="723"/>
                    </a:cubicBezTo>
                    <a:cubicBezTo>
                      <a:pt x="251" y="723"/>
                      <a:pt x="233" y="696"/>
                      <a:pt x="215" y="669"/>
                    </a:cubicBezTo>
                    <a:cubicBezTo>
                      <a:pt x="161" y="571"/>
                      <a:pt x="108" y="473"/>
                      <a:pt x="54" y="366"/>
                    </a:cubicBezTo>
                    <a:cubicBezTo>
                      <a:pt x="45" y="357"/>
                      <a:pt x="36" y="339"/>
                      <a:pt x="27" y="339"/>
                    </a:cubicBezTo>
                    <a:cubicBezTo>
                      <a:pt x="22" y="337"/>
                      <a:pt x="18" y="336"/>
                      <a:pt x="14" y="336"/>
                    </a:cubicBezTo>
                    <a:cubicBezTo>
                      <a:pt x="6" y="336"/>
                      <a:pt x="3" y="342"/>
                      <a:pt x="10" y="348"/>
                    </a:cubicBezTo>
                    <a:cubicBezTo>
                      <a:pt x="72" y="571"/>
                      <a:pt x="126" y="803"/>
                      <a:pt x="161" y="1035"/>
                    </a:cubicBezTo>
                    <a:cubicBezTo>
                      <a:pt x="169" y="1051"/>
                      <a:pt x="163" y="1081"/>
                      <a:pt x="149" y="1081"/>
                    </a:cubicBezTo>
                    <a:cubicBezTo>
                      <a:pt x="147" y="1081"/>
                      <a:pt x="145" y="1081"/>
                      <a:pt x="143" y="1080"/>
                    </a:cubicBezTo>
                    <a:cubicBezTo>
                      <a:pt x="135" y="1080"/>
                      <a:pt x="126" y="1071"/>
                      <a:pt x="126" y="1071"/>
                    </a:cubicBezTo>
                    <a:cubicBezTo>
                      <a:pt x="81" y="1008"/>
                      <a:pt x="36" y="928"/>
                      <a:pt x="1" y="857"/>
                    </a:cubicBezTo>
                    <a:lnTo>
                      <a:pt x="1" y="857"/>
                    </a:lnTo>
                    <a:cubicBezTo>
                      <a:pt x="36" y="982"/>
                      <a:pt x="90" y="1098"/>
                      <a:pt x="161" y="1196"/>
                    </a:cubicBezTo>
                    <a:cubicBezTo>
                      <a:pt x="176" y="1218"/>
                      <a:pt x="191" y="1234"/>
                      <a:pt x="210" y="1234"/>
                    </a:cubicBezTo>
                    <a:cubicBezTo>
                      <a:pt x="215" y="1234"/>
                      <a:pt x="219" y="1233"/>
                      <a:pt x="224" y="1231"/>
                    </a:cubicBezTo>
                    <a:cubicBezTo>
                      <a:pt x="251" y="1231"/>
                      <a:pt x="259" y="1196"/>
                      <a:pt x="259" y="1169"/>
                    </a:cubicBezTo>
                    <a:cubicBezTo>
                      <a:pt x="259" y="946"/>
                      <a:pt x="179" y="723"/>
                      <a:pt x="99" y="518"/>
                    </a:cubicBezTo>
                    <a:lnTo>
                      <a:pt x="99" y="518"/>
                    </a:lnTo>
                    <a:cubicBezTo>
                      <a:pt x="143" y="625"/>
                      <a:pt x="206" y="723"/>
                      <a:pt x="277" y="812"/>
                    </a:cubicBezTo>
                    <a:cubicBezTo>
                      <a:pt x="295" y="830"/>
                      <a:pt x="304" y="839"/>
                      <a:pt x="322" y="848"/>
                    </a:cubicBezTo>
                    <a:cubicBezTo>
                      <a:pt x="340" y="848"/>
                      <a:pt x="375" y="830"/>
                      <a:pt x="384" y="803"/>
                    </a:cubicBezTo>
                    <a:cubicBezTo>
                      <a:pt x="384" y="776"/>
                      <a:pt x="384" y="750"/>
                      <a:pt x="375" y="723"/>
                    </a:cubicBezTo>
                    <a:cubicBezTo>
                      <a:pt x="331" y="473"/>
                      <a:pt x="268" y="232"/>
                      <a:pt x="19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4244;p48">
                <a:extLst>
                  <a:ext uri="{FF2B5EF4-FFF2-40B4-BE49-F238E27FC236}">
                    <a16:creationId xmlns:a16="http://schemas.microsoft.com/office/drawing/2014/main" id="{62A88CE8-F670-1DCF-721A-16D359038EA7}"/>
                  </a:ext>
                </a:extLst>
              </p:cNvPr>
              <p:cNvSpPr/>
              <p:nvPr/>
            </p:nvSpPr>
            <p:spPr>
              <a:xfrm>
                <a:off x="7619697" y="1826366"/>
                <a:ext cx="487271" cy="678167"/>
              </a:xfrm>
              <a:custGeom>
                <a:avLst/>
                <a:gdLst/>
                <a:ahLst/>
                <a:cxnLst/>
                <a:rect l="l" t="t" r="r" b="b"/>
                <a:pathLst>
                  <a:path w="4153" h="5780" extrusionOk="0">
                    <a:moveTo>
                      <a:pt x="604" y="0"/>
                    </a:moveTo>
                    <a:cubicBezTo>
                      <a:pt x="499" y="0"/>
                      <a:pt x="398" y="21"/>
                      <a:pt x="304" y="74"/>
                    </a:cubicBezTo>
                    <a:cubicBezTo>
                      <a:pt x="152" y="324"/>
                      <a:pt x="63" y="618"/>
                      <a:pt x="36" y="921"/>
                    </a:cubicBezTo>
                    <a:cubicBezTo>
                      <a:pt x="0" y="1466"/>
                      <a:pt x="197" y="2001"/>
                      <a:pt x="491" y="2465"/>
                    </a:cubicBezTo>
                    <a:cubicBezTo>
                      <a:pt x="785" y="2920"/>
                      <a:pt x="1169" y="3312"/>
                      <a:pt x="1544" y="3705"/>
                    </a:cubicBezTo>
                    <a:cubicBezTo>
                      <a:pt x="1660" y="3812"/>
                      <a:pt x="1767" y="3928"/>
                      <a:pt x="1874" y="4035"/>
                    </a:cubicBezTo>
                    <a:cubicBezTo>
                      <a:pt x="2249" y="4418"/>
                      <a:pt x="2632" y="4793"/>
                      <a:pt x="3060" y="5123"/>
                    </a:cubicBezTo>
                    <a:cubicBezTo>
                      <a:pt x="3194" y="5221"/>
                      <a:pt x="3337" y="5328"/>
                      <a:pt x="3497" y="5328"/>
                    </a:cubicBezTo>
                    <a:cubicBezTo>
                      <a:pt x="3578" y="5391"/>
                      <a:pt x="3649" y="5462"/>
                      <a:pt x="3729" y="5525"/>
                    </a:cubicBezTo>
                    <a:cubicBezTo>
                      <a:pt x="3836" y="5623"/>
                      <a:pt x="3961" y="5712"/>
                      <a:pt x="4095" y="5774"/>
                    </a:cubicBezTo>
                    <a:cubicBezTo>
                      <a:pt x="4100" y="5778"/>
                      <a:pt x="4105" y="5779"/>
                      <a:pt x="4110" y="5779"/>
                    </a:cubicBezTo>
                    <a:cubicBezTo>
                      <a:pt x="4133" y="5779"/>
                      <a:pt x="4153" y="5750"/>
                      <a:pt x="4131" y="5721"/>
                    </a:cubicBezTo>
                    <a:cubicBezTo>
                      <a:pt x="4113" y="5694"/>
                      <a:pt x="4086" y="5667"/>
                      <a:pt x="4060" y="5650"/>
                    </a:cubicBezTo>
                    <a:cubicBezTo>
                      <a:pt x="4077" y="5560"/>
                      <a:pt x="4033" y="5489"/>
                      <a:pt x="3997" y="5418"/>
                    </a:cubicBezTo>
                    <a:cubicBezTo>
                      <a:pt x="3729" y="4945"/>
                      <a:pt x="3444" y="4481"/>
                      <a:pt x="3150" y="4026"/>
                    </a:cubicBezTo>
                    <a:cubicBezTo>
                      <a:pt x="3230" y="3981"/>
                      <a:pt x="3248" y="3874"/>
                      <a:pt x="3248" y="3776"/>
                    </a:cubicBezTo>
                    <a:cubicBezTo>
                      <a:pt x="3257" y="3687"/>
                      <a:pt x="3230" y="3598"/>
                      <a:pt x="3203" y="3509"/>
                    </a:cubicBezTo>
                    <a:cubicBezTo>
                      <a:pt x="3051" y="3027"/>
                      <a:pt x="2891" y="2554"/>
                      <a:pt x="2641" y="2117"/>
                    </a:cubicBezTo>
                    <a:cubicBezTo>
                      <a:pt x="2695" y="2001"/>
                      <a:pt x="2704" y="1867"/>
                      <a:pt x="2677" y="1742"/>
                    </a:cubicBezTo>
                    <a:cubicBezTo>
                      <a:pt x="2650" y="1608"/>
                      <a:pt x="2596" y="1492"/>
                      <a:pt x="2534" y="1376"/>
                    </a:cubicBezTo>
                    <a:cubicBezTo>
                      <a:pt x="2213" y="788"/>
                      <a:pt x="1669" y="324"/>
                      <a:pt x="1035" y="92"/>
                    </a:cubicBezTo>
                    <a:cubicBezTo>
                      <a:pt x="896" y="40"/>
                      <a:pt x="747"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4245;p48">
                <a:extLst>
                  <a:ext uri="{FF2B5EF4-FFF2-40B4-BE49-F238E27FC236}">
                    <a16:creationId xmlns:a16="http://schemas.microsoft.com/office/drawing/2014/main" id="{54D9D88E-F619-4522-CB1B-8E84A01D4770}"/>
                  </a:ext>
                </a:extLst>
              </p:cNvPr>
              <p:cNvSpPr/>
              <p:nvPr/>
            </p:nvSpPr>
            <p:spPr>
              <a:xfrm>
                <a:off x="7642693" y="1858045"/>
                <a:ext cx="211546" cy="203568"/>
              </a:xfrm>
              <a:custGeom>
                <a:avLst/>
                <a:gdLst/>
                <a:ahLst/>
                <a:cxnLst/>
                <a:rect l="l" t="t" r="r" b="b"/>
                <a:pathLst>
                  <a:path w="1803" h="1735" extrusionOk="0">
                    <a:moveTo>
                      <a:pt x="126" y="0"/>
                    </a:moveTo>
                    <a:lnTo>
                      <a:pt x="126" y="0"/>
                    </a:lnTo>
                    <a:cubicBezTo>
                      <a:pt x="116" y="16"/>
                      <a:pt x="107" y="32"/>
                      <a:pt x="99" y="49"/>
                    </a:cubicBezTo>
                    <a:lnTo>
                      <a:pt x="99" y="49"/>
                    </a:lnTo>
                    <a:cubicBezTo>
                      <a:pt x="108" y="33"/>
                      <a:pt x="117" y="16"/>
                      <a:pt x="126" y="0"/>
                    </a:cubicBezTo>
                    <a:close/>
                    <a:moveTo>
                      <a:pt x="911" y="500"/>
                    </a:moveTo>
                    <a:lnTo>
                      <a:pt x="911" y="500"/>
                    </a:lnTo>
                    <a:cubicBezTo>
                      <a:pt x="919" y="551"/>
                      <a:pt x="930" y="601"/>
                      <a:pt x="941" y="652"/>
                    </a:cubicBezTo>
                    <a:lnTo>
                      <a:pt x="941" y="652"/>
                    </a:lnTo>
                    <a:cubicBezTo>
                      <a:pt x="933" y="601"/>
                      <a:pt x="923" y="550"/>
                      <a:pt x="911" y="500"/>
                    </a:cubicBezTo>
                    <a:close/>
                    <a:moveTo>
                      <a:pt x="99" y="49"/>
                    </a:moveTo>
                    <a:cubicBezTo>
                      <a:pt x="67" y="105"/>
                      <a:pt x="32" y="161"/>
                      <a:pt x="19" y="223"/>
                    </a:cubicBezTo>
                    <a:cubicBezTo>
                      <a:pt x="10" y="277"/>
                      <a:pt x="1" y="339"/>
                      <a:pt x="19" y="402"/>
                    </a:cubicBezTo>
                    <a:cubicBezTo>
                      <a:pt x="27" y="464"/>
                      <a:pt x="72" y="518"/>
                      <a:pt x="126" y="535"/>
                    </a:cubicBezTo>
                    <a:cubicBezTo>
                      <a:pt x="137" y="539"/>
                      <a:pt x="149" y="541"/>
                      <a:pt x="162" y="541"/>
                    </a:cubicBezTo>
                    <a:cubicBezTo>
                      <a:pt x="210" y="541"/>
                      <a:pt x="263" y="515"/>
                      <a:pt x="277" y="473"/>
                    </a:cubicBezTo>
                    <a:lnTo>
                      <a:pt x="277" y="473"/>
                    </a:lnTo>
                    <a:cubicBezTo>
                      <a:pt x="259" y="634"/>
                      <a:pt x="286" y="803"/>
                      <a:pt x="358" y="946"/>
                    </a:cubicBezTo>
                    <a:cubicBezTo>
                      <a:pt x="375" y="981"/>
                      <a:pt x="402" y="1017"/>
                      <a:pt x="438" y="1035"/>
                    </a:cubicBezTo>
                    <a:cubicBezTo>
                      <a:pt x="444" y="1036"/>
                      <a:pt x="450" y="1037"/>
                      <a:pt x="456" y="1037"/>
                    </a:cubicBezTo>
                    <a:cubicBezTo>
                      <a:pt x="496" y="1037"/>
                      <a:pt x="541" y="1012"/>
                      <a:pt x="572" y="981"/>
                    </a:cubicBezTo>
                    <a:cubicBezTo>
                      <a:pt x="598" y="937"/>
                      <a:pt x="607" y="883"/>
                      <a:pt x="616" y="839"/>
                    </a:cubicBezTo>
                    <a:cubicBezTo>
                      <a:pt x="625" y="999"/>
                      <a:pt x="670" y="1160"/>
                      <a:pt x="741" y="1312"/>
                    </a:cubicBezTo>
                    <a:cubicBezTo>
                      <a:pt x="759" y="1347"/>
                      <a:pt x="777" y="1383"/>
                      <a:pt x="813" y="1410"/>
                    </a:cubicBezTo>
                    <a:cubicBezTo>
                      <a:pt x="836" y="1427"/>
                      <a:pt x="862" y="1437"/>
                      <a:pt x="888" y="1437"/>
                    </a:cubicBezTo>
                    <a:cubicBezTo>
                      <a:pt x="902" y="1437"/>
                      <a:pt x="916" y="1434"/>
                      <a:pt x="928" y="1428"/>
                    </a:cubicBezTo>
                    <a:cubicBezTo>
                      <a:pt x="973" y="1410"/>
                      <a:pt x="991" y="1365"/>
                      <a:pt x="1009" y="1320"/>
                    </a:cubicBezTo>
                    <a:cubicBezTo>
                      <a:pt x="1027" y="1249"/>
                      <a:pt x="1036" y="1178"/>
                      <a:pt x="1027" y="1097"/>
                    </a:cubicBezTo>
                    <a:lnTo>
                      <a:pt x="1027" y="1097"/>
                    </a:lnTo>
                    <a:cubicBezTo>
                      <a:pt x="1062" y="1285"/>
                      <a:pt x="1134" y="1454"/>
                      <a:pt x="1241" y="1615"/>
                    </a:cubicBezTo>
                    <a:cubicBezTo>
                      <a:pt x="1267" y="1659"/>
                      <a:pt x="1303" y="1713"/>
                      <a:pt x="1357" y="1731"/>
                    </a:cubicBezTo>
                    <a:cubicBezTo>
                      <a:pt x="1367" y="1733"/>
                      <a:pt x="1378" y="1734"/>
                      <a:pt x="1388" y="1734"/>
                    </a:cubicBezTo>
                    <a:cubicBezTo>
                      <a:pt x="1457" y="1734"/>
                      <a:pt x="1522" y="1686"/>
                      <a:pt x="1553" y="1624"/>
                    </a:cubicBezTo>
                    <a:cubicBezTo>
                      <a:pt x="1580" y="1552"/>
                      <a:pt x="1580" y="1472"/>
                      <a:pt x="1571" y="1392"/>
                    </a:cubicBezTo>
                    <a:cubicBezTo>
                      <a:pt x="1562" y="1303"/>
                      <a:pt x="1544" y="1222"/>
                      <a:pt x="1526" y="1133"/>
                    </a:cubicBezTo>
                    <a:lnTo>
                      <a:pt x="1526" y="1133"/>
                    </a:lnTo>
                    <a:cubicBezTo>
                      <a:pt x="1544" y="1169"/>
                      <a:pt x="1580" y="1196"/>
                      <a:pt x="1615" y="1231"/>
                    </a:cubicBezTo>
                    <a:cubicBezTo>
                      <a:pt x="1637" y="1253"/>
                      <a:pt x="1672" y="1269"/>
                      <a:pt x="1703" y="1269"/>
                    </a:cubicBezTo>
                    <a:cubicBezTo>
                      <a:pt x="1710" y="1269"/>
                      <a:pt x="1716" y="1269"/>
                      <a:pt x="1722" y="1267"/>
                    </a:cubicBezTo>
                    <a:cubicBezTo>
                      <a:pt x="1776" y="1258"/>
                      <a:pt x="1794" y="1187"/>
                      <a:pt x="1803" y="1133"/>
                    </a:cubicBezTo>
                    <a:cubicBezTo>
                      <a:pt x="1803" y="1017"/>
                      <a:pt x="1749" y="901"/>
                      <a:pt x="1696" y="785"/>
                    </a:cubicBezTo>
                    <a:cubicBezTo>
                      <a:pt x="1615" y="634"/>
                      <a:pt x="1499" y="473"/>
                      <a:pt x="1401" y="330"/>
                    </a:cubicBezTo>
                    <a:lnTo>
                      <a:pt x="1401" y="330"/>
                    </a:lnTo>
                    <a:cubicBezTo>
                      <a:pt x="1499" y="509"/>
                      <a:pt x="1589" y="696"/>
                      <a:pt x="1651" y="892"/>
                    </a:cubicBezTo>
                    <a:cubicBezTo>
                      <a:pt x="1678" y="973"/>
                      <a:pt x="1696" y="1044"/>
                      <a:pt x="1678" y="1124"/>
                    </a:cubicBezTo>
                    <a:cubicBezTo>
                      <a:pt x="1678" y="1142"/>
                      <a:pt x="1669" y="1169"/>
                      <a:pt x="1642" y="1169"/>
                    </a:cubicBezTo>
                    <a:cubicBezTo>
                      <a:pt x="1633" y="1169"/>
                      <a:pt x="1624" y="1169"/>
                      <a:pt x="1615" y="1160"/>
                    </a:cubicBezTo>
                    <a:cubicBezTo>
                      <a:pt x="1589" y="1142"/>
                      <a:pt x="1562" y="1106"/>
                      <a:pt x="1544" y="1071"/>
                    </a:cubicBezTo>
                    <a:cubicBezTo>
                      <a:pt x="1455" y="928"/>
                      <a:pt x="1375" y="785"/>
                      <a:pt x="1303" y="634"/>
                    </a:cubicBezTo>
                    <a:lnTo>
                      <a:pt x="1303" y="634"/>
                    </a:lnTo>
                    <a:cubicBezTo>
                      <a:pt x="1366" y="812"/>
                      <a:pt x="1419" y="999"/>
                      <a:pt x="1455" y="1187"/>
                    </a:cubicBezTo>
                    <a:cubicBezTo>
                      <a:pt x="1482" y="1320"/>
                      <a:pt x="1499" y="1463"/>
                      <a:pt x="1446" y="1588"/>
                    </a:cubicBezTo>
                    <a:cubicBezTo>
                      <a:pt x="1446" y="1606"/>
                      <a:pt x="1437" y="1615"/>
                      <a:pt x="1419" y="1624"/>
                    </a:cubicBezTo>
                    <a:cubicBezTo>
                      <a:pt x="1415" y="1628"/>
                      <a:pt x="1408" y="1630"/>
                      <a:pt x="1400" y="1630"/>
                    </a:cubicBezTo>
                    <a:cubicBezTo>
                      <a:pt x="1392" y="1630"/>
                      <a:pt x="1383" y="1628"/>
                      <a:pt x="1375" y="1624"/>
                    </a:cubicBezTo>
                    <a:cubicBezTo>
                      <a:pt x="1285" y="1579"/>
                      <a:pt x="1232" y="1490"/>
                      <a:pt x="1196" y="1392"/>
                    </a:cubicBezTo>
                    <a:cubicBezTo>
                      <a:pt x="1092" y="1153"/>
                      <a:pt x="1000" y="908"/>
                      <a:pt x="941" y="652"/>
                    </a:cubicBezTo>
                    <a:lnTo>
                      <a:pt x="941" y="652"/>
                    </a:lnTo>
                    <a:cubicBezTo>
                      <a:pt x="971" y="851"/>
                      <a:pt x="964" y="1050"/>
                      <a:pt x="928" y="1249"/>
                    </a:cubicBezTo>
                    <a:cubicBezTo>
                      <a:pt x="920" y="1276"/>
                      <a:pt x="911" y="1320"/>
                      <a:pt x="875" y="1320"/>
                    </a:cubicBezTo>
                    <a:cubicBezTo>
                      <a:pt x="872" y="1322"/>
                      <a:pt x="868" y="1323"/>
                      <a:pt x="865" y="1323"/>
                    </a:cubicBezTo>
                    <a:cubicBezTo>
                      <a:pt x="851" y="1323"/>
                      <a:pt x="836" y="1308"/>
                      <a:pt x="821" y="1294"/>
                    </a:cubicBezTo>
                    <a:cubicBezTo>
                      <a:pt x="795" y="1276"/>
                      <a:pt x="786" y="1240"/>
                      <a:pt x="768" y="1205"/>
                    </a:cubicBezTo>
                    <a:cubicBezTo>
                      <a:pt x="670" y="964"/>
                      <a:pt x="652" y="678"/>
                      <a:pt x="643" y="411"/>
                    </a:cubicBezTo>
                    <a:cubicBezTo>
                      <a:pt x="643" y="544"/>
                      <a:pt x="616" y="669"/>
                      <a:pt x="563" y="785"/>
                    </a:cubicBezTo>
                    <a:cubicBezTo>
                      <a:pt x="545" y="821"/>
                      <a:pt x="518" y="866"/>
                      <a:pt x="474" y="866"/>
                    </a:cubicBezTo>
                    <a:cubicBezTo>
                      <a:pt x="438" y="866"/>
                      <a:pt x="411" y="830"/>
                      <a:pt x="402" y="794"/>
                    </a:cubicBezTo>
                    <a:cubicBezTo>
                      <a:pt x="331" y="634"/>
                      <a:pt x="358" y="428"/>
                      <a:pt x="358" y="250"/>
                    </a:cubicBezTo>
                    <a:lnTo>
                      <a:pt x="358" y="250"/>
                    </a:lnTo>
                    <a:cubicBezTo>
                      <a:pt x="322" y="312"/>
                      <a:pt x="286" y="375"/>
                      <a:pt x="233" y="419"/>
                    </a:cubicBezTo>
                    <a:cubicBezTo>
                      <a:pt x="215" y="437"/>
                      <a:pt x="197" y="455"/>
                      <a:pt x="179" y="455"/>
                    </a:cubicBezTo>
                    <a:cubicBezTo>
                      <a:pt x="171" y="457"/>
                      <a:pt x="164" y="457"/>
                      <a:pt x="157" y="457"/>
                    </a:cubicBezTo>
                    <a:cubicBezTo>
                      <a:pt x="123" y="457"/>
                      <a:pt x="96" y="440"/>
                      <a:pt x="81" y="411"/>
                    </a:cubicBezTo>
                    <a:cubicBezTo>
                      <a:pt x="63" y="384"/>
                      <a:pt x="54" y="348"/>
                      <a:pt x="45" y="312"/>
                    </a:cubicBezTo>
                    <a:cubicBezTo>
                      <a:pt x="38" y="217"/>
                      <a:pt x="61" y="128"/>
                      <a:pt x="99" y="49"/>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4246;p48">
                <a:extLst>
                  <a:ext uri="{FF2B5EF4-FFF2-40B4-BE49-F238E27FC236}">
                    <a16:creationId xmlns:a16="http://schemas.microsoft.com/office/drawing/2014/main" id="{FF79A355-2556-300C-B995-D7FDF2B6002F}"/>
                  </a:ext>
                </a:extLst>
              </p:cNvPr>
              <p:cNvSpPr/>
              <p:nvPr/>
            </p:nvSpPr>
            <p:spPr>
              <a:xfrm>
                <a:off x="7630139" y="1877873"/>
                <a:ext cx="303650" cy="319372"/>
              </a:xfrm>
              <a:custGeom>
                <a:avLst/>
                <a:gdLst/>
                <a:ahLst/>
                <a:cxnLst/>
                <a:rect l="l" t="t" r="r" b="b"/>
                <a:pathLst>
                  <a:path w="2588" h="2722" extrusionOk="0">
                    <a:moveTo>
                      <a:pt x="340" y="482"/>
                    </a:moveTo>
                    <a:cubicBezTo>
                      <a:pt x="336" y="617"/>
                      <a:pt x="342" y="751"/>
                      <a:pt x="358" y="883"/>
                    </a:cubicBezTo>
                    <a:lnTo>
                      <a:pt x="358" y="883"/>
                    </a:lnTo>
                    <a:cubicBezTo>
                      <a:pt x="367" y="750"/>
                      <a:pt x="363" y="614"/>
                      <a:pt x="340" y="482"/>
                    </a:cubicBezTo>
                    <a:close/>
                    <a:moveTo>
                      <a:pt x="2026" y="589"/>
                    </a:moveTo>
                    <a:cubicBezTo>
                      <a:pt x="2096" y="742"/>
                      <a:pt x="2169" y="884"/>
                      <a:pt x="2240" y="1028"/>
                    </a:cubicBezTo>
                    <a:lnTo>
                      <a:pt x="2240" y="1028"/>
                    </a:lnTo>
                    <a:cubicBezTo>
                      <a:pt x="2177" y="877"/>
                      <a:pt x="2105" y="730"/>
                      <a:pt x="2026" y="589"/>
                    </a:cubicBezTo>
                    <a:close/>
                    <a:moveTo>
                      <a:pt x="1383" y="1401"/>
                    </a:moveTo>
                    <a:cubicBezTo>
                      <a:pt x="1394" y="1422"/>
                      <a:pt x="1405" y="1443"/>
                      <a:pt x="1415" y="1464"/>
                    </a:cubicBezTo>
                    <a:lnTo>
                      <a:pt x="1415" y="1464"/>
                    </a:lnTo>
                    <a:cubicBezTo>
                      <a:pt x="1405" y="1443"/>
                      <a:pt x="1394" y="1422"/>
                      <a:pt x="1383" y="1401"/>
                    </a:cubicBezTo>
                    <a:close/>
                    <a:moveTo>
                      <a:pt x="1803" y="1517"/>
                    </a:moveTo>
                    <a:lnTo>
                      <a:pt x="1803" y="1517"/>
                    </a:lnTo>
                    <a:cubicBezTo>
                      <a:pt x="1831" y="1570"/>
                      <a:pt x="1859" y="1622"/>
                      <a:pt x="1889" y="1675"/>
                    </a:cubicBezTo>
                    <a:lnTo>
                      <a:pt x="1889" y="1675"/>
                    </a:lnTo>
                    <a:cubicBezTo>
                      <a:pt x="1861" y="1622"/>
                      <a:pt x="1832" y="1569"/>
                      <a:pt x="1803" y="1517"/>
                    </a:cubicBezTo>
                    <a:close/>
                    <a:moveTo>
                      <a:pt x="1945" y="1205"/>
                    </a:moveTo>
                    <a:lnTo>
                      <a:pt x="1945" y="1205"/>
                    </a:lnTo>
                    <a:cubicBezTo>
                      <a:pt x="2025" y="1377"/>
                      <a:pt x="2109" y="1545"/>
                      <a:pt x="2195" y="1711"/>
                    </a:cubicBezTo>
                    <a:lnTo>
                      <a:pt x="2195" y="1711"/>
                    </a:lnTo>
                    <a:cubicBezTo>
                      <a:pt x="2123" y="1536"/>
                      <a:pt x="2040" y="1367"/>
                      <a:pt x="1945" y="1205"/>
                    </a:cubicBezTo>
                    <a:close/>
                    <a:moveTo>
                      <a:pt x="72" y="1"/>
                    </a:moveTo>
                    <a:cubicBezTo>
                      <a:pt x="1" y="366"/>
                      <a:pt x="18" y="750"/>
                      <a:pt x="143" y="1116"/>
                    </a:cubicBezTo>
                    <a:cubicBezTo>
                      <a:pt x="161" y="1169"/>
                      <a:pt x="188" y="1223"/>
                      <a:pt x="233" y="1250"/>
                    </a:cubicBezTo>
                    <a:cubicBezTo>
                      <a:pt x="242" y="1253"/>
                      <a:pt x="252" y="1254"/>
                      <a:pt x="263" y="1254"/>
                    </a:cubicBezTo>
                    <a:cubicBezTo>
                      <a:pt x="308" y="1254"/>
                      <a:pt x="355" y="1227"/>
                      <a:pt x="351" y="1188"/>
                    </a:cubicBezTo>
                    <a:lnTo>
                      <a:pt x="351" y="1188"/>
                    </a:lnTo>
                    <a:cubicBezTo>
                      <a:pt x="422" y="1506"/>
                      <a:pt x="538" y="1806"/>
                      <a:pt x="714" y="2088"/>
                    </a:cubicBezTo>
                    <a:cubicBezTo>
                      <a:pt x="812" y="2267"/>
                      <a:pt x="955" y="2445"/>
                      <a:pt x="1151" y="2490"/>
                    </a:cubicBezTo>
                    <a:cubicBezTo>
                      <a:pt x="1169" y="2499"/>
                      <a:pt x="1196" y="2499"/>
                      <a:pt x="1214" y="2499"/>
                    </a:cubicBezTo>
                    <a:cubicBezTo>
                      <a:pt x="1259" y="2490"/>
                      <a:pt x="1285" y="2445"/>
                      <a:pt x="1294" y="2400"/>
                    </a:cubicBezTo>
                    <a:cubicBezTo>
                      <a:pt x="1312" y="2329"/>
                      <a:pt x="1285" y="2240"/>
                      <a:pt x="1259" y="2168"/>
                    </a:cubicBezTo>
                    <a:cubicBezTo>
                      <a:pt x="1223" y="2044"/>
                      <a:pt x="1178" y="1928"/>
                      <a:pt x="1134" y="1812"/>
                    </a:cubicBezTo>
                    <a:lnTo>
                      <a:pt x="1134" y="1812"/>
                    </a:lnTo>
                    <a:cubicBezTo>
                      <a:pt x="1196" y="1972"/>
                      <a:pt x="1303" y="2133"/>
                      <a:pt x="1410" y="2276"/>
                    </a:cubicBezTo>
                    <a:cubicBezTo>
                      <a:pt x="1508" y="2400"/>
                      <a:pt x="1624" y="2516"/>
                      <a:pt x="1776" y="2579"/>
                    </a:cubicBezTo>
                    <a:cubicBezTo>
                      <a:pt x="1794" y="2583"/>
                      <a:pt x="1814" y="2588"/>
                      <a:pt x="1833" y="2588"/>
                    </a:cubicBezTo>
                    <a:cubicBezTo>
                      <a:pt x="1852" y="2588"/>
                      <a:pt x="1870" y="2583"/>
                      <a:pt x="1883" y="2570"/>
                    </a:cubicBezTo>
                    <a:cubicBezTo>
                      <a:pt x="1910" y="2534"/>
                      <a:pt x="1901" y="2490"/>
                      <a:pt x="1892" y="2454"/>
                    </a:cubicBezTo>
                    <a:cubicBezTo>
                      <a:pt x="1865" y="2383"/>
                      <a:pt x="1829" y="2311"/>
                      <a:pt x="1794" y="2240"/>
                    </a:cubicBezTo>
                    <a:lnTo>
                      <a:pt x="1794" y="2240"/>
                    </a:lnTo>
                    <a:cubicBezTo>
                      <a:pt x="1874" y="2392"/>
                      <a:pt x="1981" y="2525"/>
                      <a:pt x="2106" y="2641"/>
                    </a:cubicBezTo>
                    <a:cubicBezTo>
                      <a:pt x="2151" y="2686"/>
                      <a:pt x="2195" y="2722"/>
                      <a:pt x="2249" y="2722"/>
                    </a:cubicBezTo>
                    <a:cubicBezTo>
                      <a:pt x="2258" y="2722"/>
                      <a:pt x="2267" y="2713"/>
                      <a:pt x="2276" y="2713"/>
                    </a:cubicBezTo>
                    <a:cubicBezTo>
                      <a:pt x="2284" y="2704"/>
                      <a:pt x="2293" y="2686"/>
                      <a:pt x="2293" y="2668"/>
                    </a:cubicBezTo>
                    <a:cubicBezTo>
                      <a:pt x="2293" y="2606"/>
                      <a:pt x="2284" y="2543"/>
                      <a:pt x="2267" y="2481"/>
                    </a:cubicBezTo>
                    <a:lnTo>
                      <a:pt x="2267" y="2481"/>
                    </a:lnTo>
                    <a:cubicBezTo>
                      <a:pt x="2293" y="2525"/>
                      <a:pt x="2347" y="2561"/>
                      <a:pt x="2400" y="2570"/>
                    </a:cubicBezTo>
                    <a:cubicBezTo>
                      <a:pt x="2418" y="2570"/>
                      <a:pt x="2445" y="2570"/>
                      <a:pt x="2454" y="2561"/>
                    </a:cubicBezTo>
                    <a:cubicBezTo>
                      <a:pt x="2463" y="2552"/>
                      <a:pt x="2463" y="2543"/>
                      <a:pt x="2472" y="2534"/>
                    </a:cubicBezTo>
                    <a:cubicBezTo>
                      <a:pt x="2490" y="2481"/>
                      <a:pt x="2490" y="2418"/>
                      <a:pt x="2481" y="2356"/>
                    </a:cubicBezTo>
                    <a:cubicBezTo>
                      <a:pt x="2472" y="2298"/>
                      <a:pt x="2449" y="2249"/>
                      <a:pt x="2432" y="2192"/>
                    </a:cubicBezTo>
                    <a:lnTo>
                      <a:pt x="2432" y="2192"/>
                    </a:lnTo>
                    <a:cubicBezTo>
                      <a:pt x="2445" y="2223"/>
                      <a:pt x="2482" y="2245"/>
                      <a:pt x="2514" y="2245"/>
                    </a:cubicBezTo>
                    <a:cubicBezTo>
                      <a:pt x="2529" y="2245"/>
                      <a:pt x="2542" y="2241"/>
                      <a:pt x="2552" y="2231"/>
                    </a:cubicBezTo>
                    <a:cubicBezTo>
                      <a:pt x="2579" y="2204"/>
                      <a:pt x="2588" y="2160"/>
                      <a:pt x="2579" y="2124"/>
                    </a:cubicBezTo>
                    <a:cubicBezTo>
                      <a:pt x="2579" y="1928"/>
                      <a:pt x="2525" y="1740"/>
                      <a:pt x="2463" y="1553"/>
                    </a:cubicBezTo>
                    <a:cubicBezTo>
                      <a:pt x="2400" y="1365"/>
                      <a:pt x="2322" y="1196"/>
                      <a:pt x="2240" y="1028"/>
                    </a:cubicBezTo>
                    <a:lnTo>
                      <a:pt x="2240" y="1028"/>
                    </a:lnTo>
                    <a:cubicBezTo>
                      <a:pt x="2368" y="1335"/>
                      <a:pt x="2463" y="1658"/>
                      <a:pt x="2516" y="1981"/>
                    </a:cubicBezTo>
                    <a:cubicBezTo>
                      <a:pt x="2516" y="2035"/>
                      <a:pt x="2525" y="2088"/>
                      <a:pt x="2507" y="2133"/>
                    </a:cubicBezTo>
                    <a:cubicBezTo>
                      <a:pt x="2507" y="2142"/>
                      <a:pt x="2507" y="2151"/>
                      <a:pt x="2499" y="2160"/>
                    </a:cubicBezTo>
                    <a:cubicBezTo>
                      <a:pt x="2494" y="2164"/>
                      <a:pt x="2489" y="2165"/>
                      <a:pt x="2484" y="2165"/>
                    </a:cubicBezTo>
                    <a:cubicBezTo>
                      <a:pt x="2466" y="2165"/>
                      <a:pt x="2443" y="2146"/>
                      <a:pt x="2436" y="2133"/>
                    </a:cubicBezTo>
                    <a:cubicBezTo>
                      <a:pt x="2374" y="2061"/>
                      <a:pt x="2329" y="1972"/>
                      <a:pt x="2284" y="1883"/>
                    </a:cubicBezTo>
                    <a:cubicBezTo>
                      <a:pt x="2255" y="1826"/>
                      <a:pt x="2225" y="1768"/>
                      <a:pt x="2195" y="1711"/>
                    </a:cubicBezTo>
                    <a:lnTo>
                      <a:pt x="2195" y="1711"/>
                    </a:lnTo>
                    <a:cubicBezTo>
                      <a:pt x="2265" y="1882"/>
                      <a:pt x="2325" y="2059"/>
                      <a:pt x="2374" y="2240"/>
                    </a:cubicBezTo>
                    <a:cubicBezTo>
                      <a:pt x="2391" y="2311"/>
                      <a:pt x="2409" y="2383"/>
                      <a:pt x="2391" y="2454"/>
                    </a:cubicBezTo>
                    <a:cubicBezTo>
                      <a:pt x="2320" y="2445"/>
                      <a:pt x="2284" y="2383"/>
                      <a:pt x="2249" y="2320"/>
                    </a:cubicBezTo>
                    <a:cubicBezTo>
                      <a:pt x="2134" y="2105"/>
                      <a:pt x="2008" y="1890"/>
                      <a:pt x="1889" y="1675"/>
                    </a:cubicBezTo>
                    <a:lnTo>
                      <a:pt x="1889" y="1675"/>
                    </a:lnTo>
                    <a:cubicBezTo>
                      <a:pt x="2027" y="1942"/>
                      <a:pt x="2140" y="2226"/>
                      <a:pt x="2222" y="2516"/>
                    </a:cubicBezTo>
                    <a:cubicBezTo>
                      <a:pt x="2231" y="2543"/>
                      <a:pt x="2231" y="2588"/>
                      <a:pt x="2204" y="2606"/>
                    </a:cubicBezTo>
                    <a:cubicBezTo>
                      <a:pt x="2199" y="2607"/>
                      <a:pt x="2194" y="2608"/>
                      <a:pt x="2189" y="2608"/>
                    </a:cubicBezTo>
                    <a:cubicBezTo>
                      <a:pt x="2168" y="2608"/>
                      <a:pt x="2147" y="2593"/>
                      <a:pt x="2133" y="2579"/>
                    </a:cubicBezTo>
                    <a:cubicBezTo>
                      <a:pt x="2070" y="2516"/>
                      <a:pt x="2026" y="2445"/>
                      <a:pt x="1972" y="2374"/>
                    </a:cubicBezTo>
                    <a:cubicBezTo>
                      <a:pt x="1763" y="2081"/>
                      <a:pt x="1577" y="1780"/>
                      <a:pt x="1415" y="1464"/>
                    </a:cubicBezTo>
                    <a:lnTo>
                      <a:pt x="1415" y="1464"/>
                    </a:lnTo>
                    <a:cubicBezTo>
                      <a:pt x="1553" y="1740"/>
                      <a:pt x="1667" y="2031"/>
                      <a:pt x="1758" y="2329"/>
                    </a:cubicBezTo>
                    <a:cubicBezTo>
                      <a:pt x="1776" y="2365"/>
                      <a:pt x="1785" y="2409"/>
                      <a:pt x="1758" y="2436"/>
                    </a:cubicBezTo>
                    <a:cubicBezTo>
                      <a:pt x="1753" y="2437"/>
                      <a:pt x="1749" y="2437"/>
                      <a:pt x="1744" y="2437"/>
                    </a:cubicBezTo>
                    <a:cubicBezTo>
                      <a:pt x="1686" y="2437"/>
                      <a:pt x="1630" y="2388"/>
                      <a:pt x="1589" y="2347"/>
                    </a:cubicBezTo>
                    <a:cubicBezTo>
                      <a:pt x="1276" y="2017"/>
                      <a:pt x="1062" y="1606"/>
                      <a:pt x="866" y="1196"/>
                    </a:cubicBezTo>
                    <a:lnTo>
                      <a:pt x="866" y="1196"/>
                    </a:lnTo>
                    <a:cubicBezTo>
                      <a:pt x="964" y="1482"/>
                      <a:pt x="1053" y="1776"/>
                      <a:pt x="1143" y="2070"/>
                    </a:cubicBezTo>
                    <a:cubicBezTo>
                      <a:pt x="1169" y="2142"/>
                      <a:pt x="1187" y="2222"/>
                      <a:pt x="1187" y="2293"/>
                    </a:cubicBezTo>
                    <a:cubicBezTo>
                      <a:pt x="1178" y="2329"/>
                      <a:pt x="1169" y="2356"/>
                      <a:pt x="1143" y="2365"/>
                    </a:cubicBezTo>
                    <a:cubicBezTo>
                      <a:pt x="1137" y="2367"/>
                      <a:pt x="1131" y="2368"/>
                      <a:pt x="1125" y="2368"/>
                    </a:cubicBezTo>
                    <a:cubicBezTo>
                      <a:pt x="1109" y="2368"/>
                      <a:pt x="1090" y="2362"/>
                      <a:pt x="1071" y="2356"/>
                    </a:cubicBezTo>
                    <a:cubicBezTo>
                      <a:pt x="982" y="2302"/>
                      <a:pt x="911" y="2213"/>
                      <a:pt x="848" y="2124"/>
                    </a:cubicBezTo>
                    <a:cubicBezTo>
                      <a:pt x="580" y="1752"/>
                      <a:pt x="412" y="1328"/>
                      <a:pt x="358" y="883"/>
                    </a:cubicBezTo>
                    <a:lnTo>
                      <a:pt x="358" y="883"/>
                    </a:lnTo>
                    <a:cubicBezTo>
                      <a:pt x="353" y="956"/>
                      <a:pt x="343" y="1028"/>
                      <a:pt x="331" y="1098"/>
                    </a:cubicBezTo>
                    <a:cubicBezTo>
                      <a:pt x="331" y="1116"/>
                      <a:pt x="322" y="1125"/>
                      <a:pt x="322" y="1134"/>
                    </a:cubicBezTo>
                    <a:cubicBezTo>
                      <a:pt x="314" y="1139"/>
                      <a:pt x="305" y="1141"/>
                      <a:pt x="297" y="1141"/>
                    </a:cubicBezTo>
                    <a:cubicBezTo>
                      <a:pt x="276" y="1141"/>
                      <a:pt x="254" y="1128"/>
                      <a:pt x="242" y="1116"/>
                    </a:cubicBezTo>
                    <a:cubicBezTo>
                      <a:pt x="197" y="1071"/>
                      <a:pt x="179" y="1000"/>
                      <a:pt x="152" y="937"/>
                    </a:cubicBezTo>
                    <a:cubicBezTo>
                      <a:pt x="63" y="634"/>
                      <a:pt x="36" y="313"/>
                      <a:pt x="7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4247;p48">
                <a:extLst>
                  <a:ext uri="{FF2B5EF4-FFF2-40B4-BE49-F238E27FC236}">
                    <a16:creationId xmlns:a16="http://schemas.microsoft.com/office/drawing/2014/main" id="{8C6DBBA1-DC90-CF70-AB53-03491A8A0BF6}"/>
                  </a:ext>
                </a:extLst>
              </p:cNvPr>
              <p:cNvSpPr/>
              <p:nvPr/>
            </p:nvSpPr>
            <p:spPr>
              <a:xfrm>
                <a:off x="7897063" y="2159462"/>
                <a:ext cx="30506" cy="58665"/>
              </a:xfrm>
              <a:custGeom>
                <a:avLst/>
                <a:gdLst/>
                <a:ahLst/>
                <a:cxnLst/>
                <a:rect l="l" t="t" r="r" b="b"/>
                <a:pathLst>
                  <a:path w="260" h="500" extrusionOk="0">
                    <a:moveTo>
                      <a:pt x="1" y="0"/>
                    </a:moveTo>
                    <a:cubicBezTo>
                      <a:pt x="81" y="170"/>
                      <a:pt x="170" y="339"/>
                      <a:pt x="259" y="500"/>
                    </a:cubicBezTo>
                    <a:cubicBezTo>
                      <a:pt x="179" y="331"/>
                      <a:pt x="90" y="170"/>
                      <a:pt x="1" y="0"/>
                    </a:cubicBezTo>
                    <a:close/>
                  </a:path>
                </a:pathLst>
              </a:custGeom>
              <a:solidFill>
                <a:srgbClr val="EB7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4248;p48">
                <a:extLst>
                  <a:ext uri="{FF2B5EF4-FFF2-40B4-BE49-F238E27FC236}">
                    <a16:creationId xmlns:a16="http://schemas.microsoft.com/office/drawing/2014/main" id="{9B341497-071D-2802-2E34-F9CAA36F8B0A}"/>
                  </a:ext>
                </a:extLst>
              </p:cNvPr>
              <p:cNvSpPr/>
              <p:nvPr/>
            </p:nvSpPr>
            <p:spPr>
              <a:xfrm>
                <a:off x="7774571" y="2149020"/>
                <a:ext cx="219994" cy="150769"/>
              </a:xfrm>
              <a:custGeom>
                <a:avLst/>
                <a:gdLst/>
                <a:ahLst/>
                <a:cxnLst/>
                <a:rect l="l" t="t" r="r" b="b"/>
                <a:pathLst>
                  <a:path w="1875" h="1285" extrusionOk="0">
                    <a:moveTo>
                      <a:pt x="1" y="0"/>
                    </a:moveTo>
                    <a:lnTo>
                      <a:pt x="1" y="0"/>
                    </a:lnTo>
                    <a:cubicBezTo>
                      <a:pt x="197" y="330"/>
                      <a:pt x="438" y="669"/>
                      <a:pt x="723" y="928"/>
                    </a:cubicBezTo>
                    <a:cubicBezTo>
                      <a:pt x="821" y="1008"/>
                      <a:pt x="929" y="1097"/>
                      <a:pt x="1045" y="1151"/>
                    </a:cubicBezTo>
                    <a:cubicBezTo>
                      <a:pt x="1057" y="1157"/>
                      <a:pt x="1074" y="1164"/>
                      <a:pt x="1089" y="1164"/>
                    </a:cubicBezTo>
                    <a:cubicBezTo>
                      <a:pt x="1096" y="1164"/>
                      <a:pt x="1102" y="1163"/>
                      <a:pt x="1107" y="1160"/>
                    </a:cubicBezTo>
                    <a:cubicBezTo>
                      <a:pt x="1143" y="1142"/>
                      <a:pt x="1143" y="1097"/>
                      <a:pt x="1134" y="1062"/>
                    </a:cubicBezTo>
                    <a:cubicBezTo>
                      <a:pt x="1116" y="964"/>
                      <a:pt x="1080" y="874"/>
                      <a:pt x="1036" y="785"/>
                    </a:cubicBezTo>
                    <a:lnTo>
                      <a:pt x="1036" y="785"/>
                    </a:lnTo>
                    <a:cubicBezTo>
                      <a:pt x="1107" y="874"/>
                      <a:pt x="1169" y="964"/>
                      <a:pt x="1241" y="1053"/>
                    </a:cubicBezTo>
                    <a:cubicBezTo>
                      <a:pt x="1312" y="1151"/>
                      <a:pt x="1401" y="1258"/>
                      <a:pt x="1517" y="1267"/>
                    </a:cubicBezTo>
                    <a:cubicBezTo>
                      <a:pt x="1535" y="1267"/>
                      <a:pt x="1544" y="1267"/>
                      <a:pt x="1553" y="1258"/>
                    </a:cubicBezTo>
                    <a:cubicBezTo>
                      <a:pt x="1571" y="1249"/>
                      <a:pt x="1571" y="1231"/>
                      <a:pt x="1571" y="1222"/>
                    </a:cubicBezTo>
                    <a:cubicBezTo>
                      <a:pt x="1571" y="1160"/>
                      <a:pt x="1562" y="1106"/>
                      <a:pt x="1544" y="1053"/>
                    </a:cubicBezTo>
                    <a:lnTo>
                      <a:pt x="1544" y="1053"/>
                    </a:lnTo>
                    <a:cubicBezTo>
                      <a:pt x="1607" y="1160"/>
                      <a:pt x="1714" y="1240"/>
                      <a:pt x="1830" y="1285"/>
                    </a:cubicBezTo>
                    <a:cubicBezTo>
                      <a:pt x="1830" y="1285"/>
                      <a:pt x="1830" y="1276"/>
                      <a:pt x="1830" y="1276"/>
                    </a:cubicBezTo>
                    <a:cubicBezTo>
                      <a:pt x="1847" y="1267"/>
                      <a:pt x="1856" y="1249"/>
                      <a:pt x="1874" y="1231"/>
                    </a:cubicBezTo>
                    <a:cubicBezTo>
                      <a:pt x="1803" y="1205"/>
                      <a:pt x="1731" y="1160"/>
                      <a:pt x="1669" y="1106"/>
                    </a:cubicBezTo>
                    <a:cubicBezTo>
                      <a:pt x="1553" y="999"/>
                      <a:pt x="1464" y="866"/>
                      <a:pt x="1384" y="723"/>
                    </a:cubicBezTo>
                    <a:cubicBezTo>
                      <a:pt x="1357" y="678"/>
                      <a:pt x="1330" y="634"/>
                      <a:pt x="1303" y="589"/>
                    </a:cubicBezTo>
                    <a:lnTo>
                      <a:pt x="1303" y="589"/>
                    </a:lnTo>
                    <a:cubicBezTo>
                      <a:pt x="1366" y="714"/>
                      <a:pt x="1419" y="839"/>
                      <a:pt x="1473" y="973"/>
                    </a:cubicBezTo>
                    <a:cubicBezTo>
                      <a:pt x="1499" y="1026"/>
                      <a:pt x="1517" y="1080"/>
                      <a:pt x="1526" y="1133"/>
                    </a:cubicBezTo>
                    <a:cubicBezTo>
                      <a:pt x="1526" y="1142"/>
                      <a:pt x="1526" y="1160"/>
                      <a:pt x="1517" y="1169"/>
                    </a:cubicBezTo>
                    <a:cubicBezTo>
                      <a:pt x="1513" y="1173"/>
                      <a:pt x="1508" y="1176"/>
                      <a:pt x="1503" y="1176"/>
                    </a:cubicBezTo>
                    <a:cubicBezTo>
                      <a:pt x="1497" y="1176"/>
                      <a:pt x="1491" y="1173"/>
                      <a:pt x="1482" y="1169"/>
                    </a:cubicBezTo>
                    <a:cubicBezTo>
                      <a:pt x="1401" y="1151"/>
                      <a:pt x="1339" y="1097"/>
                      <a:pt x="1276" y="1035"/>
                    </a:cubicBezTo>
                    <a:cubicBezTo>
                      <a:pt x="1196" y="955"/>
                      <a:pt x="1134" y="866"/>
                      <a:pt x="1062" y="767"/>
                    </a:cubicBezTo>
                    <a:cubicBezTo>
                      <a:pt x="937" y="598"/>
                      <a:pt x="786" y="402"/>
                      <a:pt x="661" y="223"/>
                    </a:cubicBezTo>
                    <a:lnTo>
                      <a:pt x="661" y="223"/>
                    </a:lnTo>
                    <a:cubicBezTo>
                      <a:pt x="813" y="482"/>
                      <a:pt x="955" y="750"/>
                      <a:pt x="1071" y="1026"/>
                    </a:cubicBezTo>
                    <a:cubicBezTo>
                      <a:pt x="1064" y="1033"/>
                      <a:pt x="1056" y="1036"/>
                      <a:pt x="1048" y="1036"/>
                    </a:cubicBezTo>
                    <a:cubicBezTo>
                      <a:pt x="1034" y="1036"/>
                      <a:pt x="1020" y="1028"/>
                      <a:pt x="1009" y="1017"/>
                    </a:cubicBezTo>
                    <a:cubicBezTo>
                      <a:pt x="607" y="741"/>
                      <a:pt x="268" y="393"/>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4249;p48">
                <a:extLst>
                  <a:ext uri="{FF2B5EF4-FFF2-40B4-BE49-F238E27FC236}">
                    <a16:creationId xmlns:a16="http://schemas.microsoft.com/office/drawing/2014/main" id="{451E8F13-B4B0-48BF-69B0-252CEE7F9C04}"/>
                  </a:ext>
                </a:extLst>
              </p:cNvPr>
              <p:cNvSpPr/>
              <p:nvPr/>
            </p:nvSpPr>
            <p:spPr>
              <a:xfrm>
                <a:off x="7942117" y="2276674"/>
                <a:ext cx="154993" cy="209434"/>
              </a:xfrm>
              <a:custGeom>
                <a:avLst/>
                <a:gdLst/>
                <a:ahLst/>
                <a:cxnLst/>
                <a:rect l="l" t="t" r="r" b="b"/>
                <a:pathLst>
                  <a:path w="1321" h="1785" extrusionOk="0">
                    <a:moveTo>
                      <a:pt x="0" y="1"/>
                    </a:moveTo>
                    <a:cubicBezTo>
                      <a:pt x="295" y="679"/>
                      <a:pt x="776" y="1267"/>
                      <a:pt x="1312" y="1785"/>
                    </a:cubicBezTo>
                    <a:cubicBezTo>
                      <a:pt x="1320" y="1713"/>
                      <a:pt x="1285" y="1642"/>
                      <a:pt x="1249" y="1580"/>
                    </a:cubicBezTo>
                    <a:cubicBezTo>
                      <a:pt x="1222" y="1526"/>
                      <a:pt x="1187" y="1473"/>
                      <a:pt x="1160" y="1419"/>
                    </a:cubicBezTo>
                    <a:cubicBezTo>
                      <a:pt x="1008" y="1285"/>
                      <a:pt x="857" y="1142"/>
                      <a:pt x="714" y="991"/>
                    </a:cubicBezTo>
                    <a:cubicBezTo>
                      <a:pt x="437" y="696"/>
                      <a:pt x="179" y="366"/>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4250;p48">
                <a:extLst>
                  <a:ext uri="{FF2B5EF4-FFF2-40B4-BE49-F238E27FC236}">
                    <a16:creationId xmlns:a16="http://schemas.microsoft.com/office/drawing/2014/main" id="{D13D74A8-51EF-CE8E-A4D8-F4FBFC7A6E69}"/>
                  </a:ext>
                </a:extLst>
              </p:cNvPr>
              <p:cNvSpPr/>
              <p:nvPr/>
            </p:nvSpPr>
            <p:spPr>
              <a:xfrm>
                <a:off x="7884509" y="2271394"/>
                <a:ext cx="144551" cy="180219"/>
              </a:xfrm>
              <a:custGeom>
                <a:avLst/>
                <a:gdLst/>
                <a:ahLst/>
                <a:cxnLst/>
                <a:rect l="l" t="t" r="r" b="b"/>
                <a:pathLst>
                  <a:path w="1232" h="1536" extrusionOk="0">
                    <a:moveTo>
                      <a:pt x="0" y="1"/>
                    </a:moveTo>
                    <a:lnTo>
                      <a:pt x="0" y="1"/>
                    </a:lnTo>
                    <a:cubicBezTo>
                      <a:pt x="63" y="224"/>
                      <a:pt x="197" y="429"/>
                      <a:pt x="331" y="617"/>
                    </a:cubicBezTo>
                    <a:cubicBezTo>
                      <a:pt x="545" y="920"/>
                      <a:pt x="777" y="1205"/>
                      <a:pt x="1026" y="1482"/>
                    </a:cubicBezTo>
                    <a:cubicBezTo>
                      <a:pt x="1089" y="1509"/>
                      <a:pt x="1160" y="1535"/>
                      <a:pt x="1232" y="1535"/>
                    </a:cubicBezTo>
                    <a:cubicBezTo>
                      <a:pt x="812" y="1063"/>
                      <a:pt x="295" y="536"/>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4251;p48">
                <a:extLst>
                  <a:ext uri="{FF2B5EF4-FFF2-40B4-BE49-F238E27FC236}">
                    <a16:creationId xmlns:a16="http://schemas.microsoft.com/office/drawing/2014/main" id="{3FBB36B9-7A5B-E4E3-95B2-37CBF023E04B}"/>
                  </a:ext>
                </a:extLst>
              </p:cNvPr>
              <p:cNvSpPr/>
              <p:nvPr/>
            </p:nvSpPr>
            <p:spPr>
              <a:xfrm>
                <a:off x="7693966" y="2015031"/>
                <a:ext cx="58782" cy="106888"/>
              </a:xfrm>
              <a:custGeom>
                <a:avLst/>
                <a:gdLst/>
                <a:ahLst/>
                <a:cxnLst/>
                <a:rect l="l" t="t" r="r" b="b"/>
                <a:pathLst>
                  <a:path w="501" h="911" extrusionOk="0">
                    <a:moveTo>
                      <a:pt x="1" y="0"/>
                    </a:moveTo>
                    <a:lnTo>
                      <a:pt x="1" y="0"/>
                    </a:lnTo>
                    <a:cubicBezTo>
                      <a:pt x="63" y="295"/>
                      <a:pt x="188" y="571"/>
                      <a:pt x="349" y="821"/>
                    </a:cubicBezTo>
                    <a:cubicBezTo>
                      <a:pt x="376" y="857"/>
                      <a:pt x="393" y="892"/>
                      <a:pt x="438" y="901"/>
                    </a:cubicBezTo>
                    <a:cubicBezTo>
                      <a:pt x="447" y="910"/>
                      <a:pt x="456" y="910"/>
                      <a:pt x="474" y="910"/>
                    </a:cubicBezTo>
                    <a:cubicBezTo>
                      <a:pt x="500" y="901"/>
                      <a:pt x="500" y="857"/>
                      <a:pt x="491" y="830"/>
                    </a:cubicBezTo>
                    <a:cubicBezTo>
                      <a:pt x="429" y="598"/>
                      <a:pt x="340" y="384"/>
                      <a:pt x="215" y="179"/>
                    </a:cubicBezTo>
                    <a:lnTo>
                      <a:pt x="215" y="179"/>
                    </a:lnTo>
                    <a:cubicBezTo>
                      <a:pt x="268" y="313"/>
                      <a:pt x="322" y="446"/>
                      <a:pt x="367" y="580"/>
                    </a:cubicBezTo>
                    <a:cubicBezTo>
                      <a:pt x="384" y="634"/>
                      <a:pt x="402" y="687"/>
                      <a:pt x="393" y="750"/>
                    </a:cubicBezTo>
                    <a:cubicBezTo>
                      <a:pt x="367" y="750"/>
                      <a:pt x="358" y="732"/>
                      <a:pt x="340" y="714"/>
                    </a:cubicBezTo>
                    <a:cubicBezTo>
                      <a:pt x="197" y="491"/>
                      <a:pt x="81" y="259"/>
                      <a:pt x="1" y="0"/>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4252;p48">
                <a:extLst>
                  <a:ext uri="{FF2B5EF4-FFF2-40B4-BE49-F238E27FC236}">
                    <a16:creationId xmlns:a16="http://schemas.microsoft.com/office/drawing/2014/main" id="{5C751EC5-EABB-976A-5DD5-D253FB132E8B}"/>
                  </a:ext>
                </a:extLst>
              </p:cNvPr>
              <p:cNvSpPr/>
              <p:nvPr/>
            </p:nvSpPr>
            <p:spPr>
              <a:xfrm>
                <a:off x="7756855" y="1876817"/>
                <a:ext cx="45055" cy="120850"/>
              </a:xfrm>
              <a:custGeom>
                <a:avLst/>
                <a:gdLst/>
                <a:ahLst/>
                <a:cxnLst/>
                <a:rect l="l" t="t" r="r" b="b"/>
                <a:pathLst>
                  <a:path w="384" h="1030" extrusionOk="0">
                    <a:moveTo>
                      <a:pt x="63" y="1"/>
                    </a:moveTo>
                    <a:cubicBezTo>
                      <a:pt x="116" y="161"/>
                      <a:pt x="187" y="313"/>
                      <a:pt x="232" y="465"/>
                    </a:cubicBezTo>
                    <a:cubicBezTo>
                      <a:pt x="250" y="518"/>
                      <a:pt x="259" y="563"/>
                      <a:pt x="268" y="607"/>
                    </a:cubicBezTo>
                    <a:cubicBezTo>
                      <a:pt x="286" y="670"/>
                      <a:pt x="286" y="741"/>
                      <a:pt x="277" y="804"/>
                    </a:cubicBezTo>
                    <a:cubicBezTo>
                      <a:pt x="241" y="795"/>
                      <a:pt x="223" y="759"/>
                      <a:pt x="205" y="732"/>
                    </a:cubicBezTo>
                    <a:cubicBezTo>
                      <a:pt x="134" y="536"/>
                      <a:pt x="54" y="367"/>
                      <a:pt x="0" y="170"/>
                    </a:cubicBezTo>
                    <a:lnTo>
                      <a:pt x="0" y="170"/>
                    </a:lnTo>
                    <a:cubicBezTo>
                      <a:pt x="54" y="393"/>
                      <a:pt x="125" y="616"/>
                      <a:pt x="205" y="839"/>
                    </a:cubicBezTo>
                    <a:cubicBezTo>
                      <a:pt x="232" y="893"/>
                      <a:pt x="250" y="955"/>
                      <a:pt x="286" y="1000"/>
                    </a:cubicBezTo>
                    <a:cubicBezTo>
                      <a:pt x="300" y="1014"/>
                      <a:pt x="315" y="1029"/>
                      <a:pt x="329" y="1029"/>
                    </a:cubicBezTo>
                    <a:cubicBezTo>
                      <a:pt x="333" y="1029"/>
                      <a:pt x="336" y="1028"/>
                      <a:pt x="339" y="1027"/>
                    </a:cubicBezTo>
                    <a:cubicBezTo>
                      <a:pt x="375" y="1027"/>
                      <a:pt x="384" y="973"/>
                      <a:pt x="384" y="937"/>
                    </a:cubicBezTo>
                    <a:cubicBezTo>
                      <a:pt x="348" y="607"/>
                      <a:pt x="205" y="304"/>
                      <a:pt x="63" y="1"/>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4253;p48">
                <a:extLst>
                  <a:ext uri="{FF2B5EF4-FFF2-40B4-BE49-F238E27FC236}">
                    <a16:creationId xmlns:a16="http://schemas.microsoft.com/office/drawing/2014/main" id="{1A53A2DA-BE20-C61A-A8BC-08982E3E4DDC}"/>
                  </a:ext>
                </a:extLst>
              </p:cNvPr>
              <p:cNvSpPr/>
              <p:nvPr/>
            </p:nvSpPr>
            <p:spPr>
              <a:xfrm>
                <a:off x="7725410" y="1882097"/>
                <a:ext cx="21002" cy="79667"/>
              </a:xfrm>
              <a:custGeom>
                <a:avLst/>
                <a:gdLst/>
                <a:ahLst/>
                <a:cxnLst/>
                <a:rect l="l" t="t" r="r" b="b"/>
                <a:pathLst>
                  <a:path w="179" h="679" extrusionOk="0">
                    <a:moveTo>
                      <a:pt x="108" y="0"/>
                    </a:moveTo>
                    <a:lnTo>
                      <a:pt x="108" y="0"/>
                    </a:lnTo>
                    <a:cubicBezTo>
                      <a:pt x="125" y="161"/>
                      <a:pt x="125" y="330"/>
                      <a:pt x="116" y="482"/>
                    </a:cubicBezTo>
                    <a:cubicBezTo>
                      <a:pt x="116" y="491"/>
                      <a:pt x="108" y="509"/>
                      <a:pt x="99" y="509"/>
                    </a:cubicBezTo>
                    <a:cubicBezTo>
                      <a:pt x="90" y="509"/>
                      <a:pt x="81" y="509"/>
                      <a:pt x="72" y="500"/>
                    </a:cubicBezTo>
                    <a:cubicBezTo>
                      <a:pt x="54" y="473"/>
                      <a:pt x="45" y="429"/>
                      <a:pt x="36" y="393"/>
                    </a:cubicBezTo>
                    <a:cubicBezTo>
                      <a:pt x="27" y="286"/>
                      <a:pt x="9" y="179"/>
                      <a:pt x="18" y="63"/>
                    </a:cubicBezTo>
                    <a:lnTo>
                      <a:pt x="18" y="63"/>
                    </a:lnTo>
                    <a:cubicBezTo>
                      <a:pt x="0" y="259"/>
                      <a:pt x="18" y="446"/>
                      <a:pt x="72" y="634"/>
                    </a:cubicBezTo>
                    <a:cubicBezTo>
                      <a:pt x="81" y="652"/>
                      <a:pt x="90" y="678"/>
                      <a:pt x="116" y="678"/>
                    </a:cubicBezTo>
                    <a:cubicBezTo>
                      <a:pt x="134" y="678"/>
                      <a:pt x="152" y="652"/>
                      <a:pt x="152" y="625"/>
                    </a:cubicBezTo>
                    <a:cubicBezTo>
                      <a:pt x="179" y="420"/>
                      <a:pt x="143" y="214"/>
                      <a:pt x="108" y="0"/>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4254;p48">
                <a:extLst>
                  <a:ext uri="{FF2B5EF4-FFF2-40B4-BE49-F238E27FC236}">
                    <a16:creationId xmlns:a16="http://schemas.microsoft.com/office/drawing/2014/main" id="{C1A5C1BA-E8AA-5336-2609-6C8C76ECF75E}"/>
                  </a:ext>
                </a:extLst>
              </p:cNvPr>
              <p:cNvSpPr/>
              <p:nvPr/>
            </p:nvSpPr>
            <p:spPr>
              <a:xfrm>
                <a:off x="7687748" y="1853821"/>
                <a:ext cx="25226" cy="75795"/>
              </a:xfrm>
              <a:custGeom>
                <a:avLst/>
                <a:gdLst/>
                <a:ahLst/>
                <a:cxnLst/>
                <a:rect l="l" t="t" r="r" b="b"/>
                <a:pathLst>
                  <a:path w="215" h="646" extrusionOk="0">
                    <a:moveTo>
                      <a:pt x="188" y="0"/>
                    </a:moveTo>
                    <a:cubicBezTo>
                      <a:pt x="197" y="161"/>
                      <a:pt x="161" y="331"/>
                      <a:pt x="98" y="482"/>
                    </a:cubicBezTo>
                    <a:cubicBezTo>
                      <a:pt x="91" y="497"/>
                      <a:pt x="84" y="511"/>
                      <a:pt x="72" y="511"/>
                    </a:cubicBezTo>
                    <a:cubicBezTo>
                      <a:pt x="69" y="511"/>
                      <a:pt x="66" y="511"/>
                      <a:pt x="63" y="509"/>
                    </a:cubicBezTo>
                    <a:cubicBezTo>
                      <a:pt x="54" y="509"/>
                      <a:pt x="45" y="500"/>
                      <a:pt x="45" y="491"/>
                    </a:cubicBezTo>
                    <a:cubicBezTo>
                      <a:pt x="27" y="438"/>
                      <a:pt x="27" y="393"/>
                      <a:pt x="36" y="339"/>
                    </a:cubicBezTo>
                    <a:cubicBezTo>
                      <a:pt x="45" y="259"/>
                      <a:pt x="54" y="161"/>
                      <a:pt x="72" y="72"/>
                    </a:cubicBezTo>
                    <a:lnTo>
                      <a:pt x="72" y="72"/>
                    </a:lnTo>
                    <a:cubicBezTo>
                      <a:pt x="18" y="232"/>
                      <a:pt x="0" y="402"/>
                      <a:pt x="18" y="563"/>
                    </a:cubicBezTo>
                    <a:cubicBezTo>
                      <a:pt x="27" y="580"/>
                      <a:pt x="27" y="598"/>
                      <a:pt x="36" y="616"/>
                    </a:cubicBezTo>
                    <a:cubicBezTo>
                      <a:pt x="43" y="631"/>
                      <a:pt x="62" y="645"/>
                      <a:pt x="79" y="645"/>
                    </a:cubicBezTo>
                    <a:cubicBezTo>
                      <a:pt x="83" y="645"/>
                      <a:pt x="86" y="644"/>
                      <a:pt x="90" y="643"/>
                    </a:cubicBezTo>
                    <a:cubicBezTo>
                      <a:pt x="107" y="643"/>
                      <a:pt x="116" y="616"/>
                      <a:pt x="125" y="598"/>
                    </a:cubicBezTo>
                    <a:cubicBezTo>
                      <a:pt x="214" y="420"/>
                      <a:pt x="205" y="206"/>
                      <a:pt x="188" y="0"/>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4255;p48">
                <a:extLst>
                  <a:ext uri="{FF2B5EF4-FFF2-40B4-BE49-F238E27FC236}">
                    <a16:creationId xmlns:a16="http://schemas.microsoft.com/office/drawing/2014/main" id="{CDD666E9-8A68-EDE4-F842-7589E62A54F3}"/>
                  </a:ext>
                </a:extLst>
              </p:cNvPr>
              <p:cNvSpPr/>
              <p:nvPr/>
            </p:nvSpPr>
            <p:spPr>
              <a:xfrm>
                <a:off x="7762017" y="2047413"/>
                <a:ext cx="46228" cy="69225"/>
              </a:xfrm>
              <a:custGeom>
                <a:avLst/>
                <a:gdLst/>
                <a:ahLst/>
                <a:cxnLst/>
                <a:rect l="l" t="t" r="r" b="b"/>
                <a:pathLst>
                  <a:path w="394" h="590" extrusionOk="0">
                    <a:moveTo>
                      <a:pt x="1" y="1"/>
                    </a:moveTo>
                    <a:cubicBezTo>
                      <a:pt x="10" y="35"/>
                      <a:pt x="22" y="70"/>
                      <a:pt x="37" y="105"/>
                    </a:cubicBezTo>
                    <a:lnTo>
                      <a:pt x="37" y="105"/>
                    </a:lnTo>
                    <a:cubicBezTo>
                      <a:pt x="24" y="71"/>
                      <a:pt x="12" y="36"/>
                      <a:pt x="1" y="1"/>
                    </a:cubicBezTo>
                    <a:close/>
                    <a:moveTo>
                      <a:pt x="179" y="90"/>
                    </a:moveTo>
                    <a:lnTo>
                      <a:pt x="179" y="90"/>
                    </a:lnTo>
                    <a:cubicBezTo>
                      <a:pt x="224" y="188"/>
                      <a:pt x="268" y="331"/>
                      <a:pt x="304" y="438"/>
                    </a:cubicBezTo>
                    <a:cubicBezTo>
                      <a:pt x="313" y="447"/>
                      <a:pt x="313" y="474"/>
                      <a:pt x="304" y="483"/>
                    </a:cubicBezTo>
                    <a:cubicBezTo>
                      <a:pt x="301" y="484"/>
                      <a:pt x="297" y="485"/>
                      <a:pt x="294" y="485"/>
                    </a:cubicBezTo>
                    <a:cubicBezTo>
                      <a:pt x="280" y="485"/>
                      <a:pt x="267" y="472"/>
                      <a:pt x="259" y="465"/>
                    </a:cubicBezTo>
                    <a:cubicBezTo>
                      <a:pt x="168" y="360"/>
                      <a:pt x="88" y="233"/>
                      <a:pt x="37" y="105"/>
                    </a:cubicBezTo>
                    <a:lnTo>
                      <a:pt x="37" y="105"/>
                    </a:lnTo>
                    <a:cubicBezTo>
                      <a:pt x="77" y="213"/>
                      <a:pt x="127" y="319"/>
                      <a:pt x="188" y="420"/>
                    </a:cubicBezTo>
                    <a:cubicBezTo>
                      <a:pt x="224" y="474"/>
                      <a:pt x="268" y="527"/>
                      <a:pt x="322" y="572"/>
                    </a:cubicBezTo>
                    <a:cubicBezTo>
                      <a:pt x="331" y="581"/>
                      <a:pt x="349" y="590"/>
                      <a:pt x="358" y="590"/>
                    </a:cubicBezTo>
                    <a:cubicBezTo>
                      <a:pt x="384" y="581"/>
                      <a:pt x="393" y="563"/>
                      <a:pt x="393" y="545"/>
                    </a:cubicBezTo>
                    <a:cubicBezTo>
                      <a:pt x="393" y="518"/>
                      <a:pt x="384" y="500"/>
                      <a:pt x="375" y="483"/>
                    </a:cubicBezTo>
                    <a:lnTo>
                      <a:pt x="179" y="90"/>
                    </a:ln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4256;p48">
                <a:extLst>
                  <a:ext uri="{FF2B5EF4-FFF2-40B4-BE49-F238E27FC236}">
                    <a16:creationId xmlns:a16="http://schemas.microsoft.com/office/drawing/2014/main" id="{A31974F9-3402-E040-F0F9-396D02EC77E1}"/>
                  </a:ext>
                </a:extLst>
              </p:cNvPr>
              <p:cNvSpPr/>
              <p:nvPr/>
            </p:nvSpPr>
            <p:spPr>
              <a:xfrm>
                <a:off x="7824788" y="2074634"/>
                <a:ext cx="47284" cy="66057"/>
              </a:xfrm>
              <a:custGeom>
                <a:avLst/>
                <a:gdLst/>
                <a:ahLst/>
                <a:cxnLst/>
                <a:rect l="l" t="t" r="r" b="b"/>
                <a:pathLst>
                  <a:path w="403" h="563" extrusionOk="0">
                    <a:moveTo>
                      <a:pt x="135" y="1"/>
                    </a:moveTo>
                    <a:lnTo>
                      <a:pt x="135" y="1"/>
                    </a:lnTo>
                    <a:cubicBezTo>
                      <a:pt x="179" y="117"/>
                      <a:pt x="242" y="251"/>
                      <a:pt x="295" y="367"/>
                    </a:cubicBezTo>
                    <a:cubicBezTo>
                      <a:pt x="304" y="393"/>
                      <a:pt x="313" y="420"/>
                      <a:pt x="295" y="438"/>
                    </a:cubicBezTo>
                    <a:cubicBezTo>
                      <a:pt x="251" y="420"/>
                      <a:pt x="224" y="376"/>
                      <a:pt x="197" y="331"/>
                    </a:cubicBezTo>
                    <a:cubicBezTo>
                      <a:pt x="135" y="233"/>
                      <a:pt x="54" y="108"/>
                      <a:pt x="1" y="1"/>
                    </a:cubicBezTo>
                    <a:lnTo>
                      <a:pt x="1" y="1"/>
                    </a:lnTo>
                    <a:cubicBezTo>
                      <a:pt x="72" y="161"/>
                      <a:pt x="153" y="313"/>
                      <a:pt x="251" y="456"/>
                    </a:cubicBezTo>
                    <a:cubicBezTo>
                      <a:pt x="286" y="500"/>
                      <a:pt x="322" y="554"/>
                      <a:pt x="376" y="563"/>
                    </a:cubicBezTo>
                    <a:cubicBezTo>
                      <a:pt x="402" y="536"/>
                      <a:pt x="385" y="500"/>
                      <a:pt x="376" y="465"/>
                    </a:cubicBezTo>
                    <a:cubicBezTo>
                      <a:pt x="313" y="304"/>
                      <a:pt x="233" y="152"/>
                      <a:pt x="135" y="1"/>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4257;p48">
                <a:extLst>
                  <a:ext uri="{FF2B5EF4-FFF2-40B4-BE49-F238E27FC236}">
                    <a16:creationId xmlns:a16="http://schemas.microsoft.com/office/drawing/2014/main" id="{B1D7E752-597D-7DE1-00FC-31245A47DEB8}"/>
                  </a:ext>
                </a:extLst>
              </p:cNvPr>
              <p:cNvSpPr/>
              <p:nvPr/>
            </p:nvSpPr>
            <p:spPr>
              <a:xfrm>
                <a:off x="7850014" y="2047413"/>
                <a:ext cx="37780" cy="64883"/>
              </a:xfrm>
              <a:custGeom>
                <a:avLst/>
                <a:gdLst/>
                <a:ahLst/>
                <a:cxnLst/>
                <a:rect l="l" t="t" r="r" b="b"/>
                <a:pathLst>
                  <a:path w="322" h="553" extrusionOk="0">
                    <a:moveTo>
                      <a:pt x="0" y="1"/>
                    </a:moveTo>
                    <a:lnTo>
                      <a:pt x="0" y="1"/>
                    </a:lnTo>
                    <a:cubicBezTo>
                      <a:pt x="5" y="22"/>
                      <a:pt x="11" y="43"/>
                      <a:pt x="19" y="63"/>
                    </a:cubicBezTo>
                    <a:lnTo>
                      <a:pt x="19" y="63"/>
                    </a:lnTo>
                    <a:cubicBezTo>
                      <a:pt x="12" y="42"/>
                      <a:pt x="6" y="22"/>
                      <a:pt x="0" y="1"/>
                    </a:cubicBezTo>
                    <a:close/>
                    <a:moveTo>
                      <a:pt x="116" y="10"/>
                    </a:moveTo>
                    <a:lnTo>
                      <a:pt x="116" y="10"/>
                    </a:lnTo>
                    <a:cubicBezTo>
                      <a:pt x="143" y="108"/>
                      <a:pt x="178" y="161"/>
                      <a:pt x="205" y="260"/>
                    </a:cubicBezTo>
                    <a:cubicBezTo>
                      <a:pt x="214" y="295"/>
                      <a:pt x="223" y="331"/>
                      <a:pt x="223" y="367"/>
                    </a:cubicBezTo>
                    <a:cubicBezTo>
                      <a:pt x="196" y="367"/>
                      <a:pt x="187" y="340"/>
                      <a:pt x="170" y="322"/>
                    </a:cubicBezTo>
                    <a:cubicBezTo>
                      <a:pt x="118" y="242"/>
                      <a:pt x="55" y="155"/>
                      <a:pt x="19" y="63"/>
                    </a:cubicBezTo>
                    <a:lnTo>
                      <a:pt x="19" y="63"/>
                    </a:lnTo>
                    <a:cubicBezTo>
                      <a:pt x="76" y="229"/>
                      <a:pt x="166" y="392"/>
                      <a:pt x="277" y="527"/>
                    </a:cubicBezTo>
                    <a:cubicBezTo>
                      <a:pt x="283" y="540"/>
                      <a:pt x="294" y="552"/>
                      <a:pt x="306" y="552"/>
                    </a:cubicBezTo>
                    <a:cubicBezTo>
                      <a:pt x="311" y="552"/>
                      <a:pt x="316" y="550"/>
                      <a:pt x="321" y="545"/>
                    </a:cubicBezTo>
                    <a:cubicBezTo>
                      <a:pt x="303" y="358"/>
                      <a:pt x="205" y="179"/>
                      <a:pt x="116" y="10"/>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4258;p48">
                <a:extLst>
                  <a:ext uri="{FF2B5EF4-FFF2-40B4-BE49-F238E27FC236}">
                    <a16:creationId xmlns:a16="http://schemas.microsoft.com/office/drawing/2014/main" id="{DEA93113-AA6C-AD42-9C8B-F70264BC6291}"/>
                  </a:ext>
                </a:extLst>
              </p:cNvPr>
              <p:cNvSpPr/>
              <p:nvPr/>
            </p:nvSpPr>
            <p:spPr>
              <a:xfrm>
                <a:off x="7868787" y="1997197"/>
                <a:ext cx="33674" cy="73449"/>
              </a:xfrm>
              <a:custGeom>
                <a:avLst/>
                <a:gdLst/>
                <a:ahLst/>
                <a:cxnLst/>
                <a:rect l="l" t="t" r="r" b="b"/>
                <a:pathLst>
                  <a:path w="287" h="626" extrusionOk="0">
                    <a:moveTo>
                      <a:pt x="1" y="72"/>
                    </a:moveTo>
                    <a:cubicBezTo>
                      <a:pt x="4" y="87"/>
                      <a:pt x="8" y="102"/>
                      <a:pt x="12" y="117"/>
                    </a:cubicBezTo>
                    <a:lnTo>
                      <a:pt x="12" y="117"/>
                    </a:lnTo>
                    <a:cubicBezTo>
                      <a:pt x="8" y="102"/>
                      <a:pt x="4" y="87"/>
                      <a:pt x="1" y="72"/>
                    </a:cubicBezTo>
                    <a:close/>
                    <a:moveTo>
                      <a:pt x="99" y="1"/>
                    </a:moveTo>
                    <a:cubicBezTo>
                      <a:pt x="118" y="41"/>
                      <a:pt x="137" y="82"/>
                      <a:pt x="155" y="123"/>
                    </a:cubicBezTo>
                    <a:lnTo>
                      <a:pt x="155" y="123"/>
                    </a:lnTo>
                    <a:cubicBezTo>
                      <a:pt x="140" y="83"/>
                      <a:pt x="121" y="42"/>
                      <a:pt x="99" y="1"/>
                    </a:cubicBezTo>
                    <a:close/>
                    <a:moveTo>
                      <a:pt x="12" y="117"/>
                    </a:moveTo>
                    <a:cubicBezTo>
                      <a:pt x="48" y="244"/>
                      <a:pt x="97" y="371"/>
                      <a:pt x="161" y="482"/>
                    </a:cubicBezTo>
                    <a:cubicBezTo>
                      <a:pt x="179" y="536"/>
                      <a:pt x="206" y="581"/>
                      <a:pt x="250" y="625"/>
                    </a:cubicBezTo>
                    <a:lnTo>
                      <a:pt x="268" y="625"/>
                    </a:lnTo>
                    <a:cubicBezTo>
                      <a:pt x="277" y="625"/>
                      <a:pt x="286" y="607"/>
                      <a:pt x="286" y="598"/>
                    </a:cubicBezTo>
                    <a:cubicBezTo>
                      <a:pt x="279" y="430"/>
                      <a:pt x="223" y="273"/>
                      <a:pt x="155" y="123"/>
                    </a:cubicBezTo>
                    <a:lnTo>
                      <a:pt x="155" y="123"/>
                    </a:lnTo>
                    <a:cubicBezTo>
                      <a:pt x="190" y="211"/>
                      <a:pt x="209" y="301"/>
                      <a:pt x="215" y="411"/>
                    </a:cubicBezTo>
                    <a:cubicBezTo>
                      <a:pt x="215" y="420"/>
                      <a:pt x="215" y="429"/>
                      <a:pt x="206" y="438"/>
                    </a:cubicBezTo>
                    <a:cubicBezTo>
                      <a:pt x="201" y="442"/>
                      <a:pt x="195" y="444"/>
                      <a:pt x="188" y="444"/>
                    </a:cubicBezTo>
                    <a:cubicBezTo>
                      <a:pt x="181" y="444"/>
                      <a:pt x="175" y="442"/>
                      <a:pt x="170" y="438"/>
                    </a:cubicBezTo>
                    <a:cubicBezTo>
                      <a:pt x="161" y="438"/>
                      <a:pt x="152" y="420"/>
                      <a:pt x="143" y="411"/>
                    </a:cubicBezTo>
                    <a:cubicBezTo>
                      <a:pt x="97" y="333"/>
                      <a:pt x="43" y="221"/>
                      <a:pt x="12" y="117"/>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4259;p48">
                <a:extLst>
                  <a:ext uri="{FF2B5EF4-FFF2-40B4-BE49-F238E27FC236}">
                    <a16:creationId xmlns:a16="http://schemas.microsoft.com/office/drawing/2014/main" id="{FC41A753-ACE1-0756-BE31-DA7D428B8CC3}"/>
                  </a:ext>
                </a:extLst>
              </p:cNvPr>
              <p:cNvSpPr/>
              <p:nvPr/>
            </p:nvSpPr>
            <p:spPr>
              <a:xfrm>
                <a:off x="7771403" y="2202405"/>
                <a:ext cx="94333" cy="95272"/>
              </a:xfrm>
              <a:custGeom>
                <a:avLst/>
                <a:gdLst/>
                <a:ahLst/>
                <a:cxnLst/>
                <a:rect l="l" t="t" r="r" b="b"/>
                <a:pathLst>
                  <a:path w="804" h="812" extrusionOk="0">
                    <a:moveTo>
                      <a:pt x="1" y="0"/>
                    </a:moveTo>
                    <a:lnTo>
                      <a:pt x="1" y="0"/>
                    </a:lnTo>
                    <a:cubicBezTo>
                      <a:pt x="197" y="295"/>
                      <a:pt x="447" y="562"/>
                      <a:pt x="715" y="785"/>
                    </a:cubicBezTo>
                    <a:cubicBezTo>
                      <a:pt x="733" y="803"/>
                      <a:pt x="750" y="812"/>
                      <a:pt x="768" y="812"/>
                    </a:cubicBezTo>
                    <a:cubicBezTo>
                      <a:pt x="786" y="803"/>
                      <a:pt x="804" y="785"/>
                      <a:pt x="804" y="758"/>
                    </a:cubicBezTo>
                    <a:cubicBezTo>
                      <a:pt x="795" y="741"/>
                      <a:pt x="786" y="723"/>
                      <a:pt x="777" y="705"/>
                    </a:cubicBezTo>
                    <a:cubicBezTo>
                      <a:pt x="652" y="509"/>
                      <a:pt x="501" y="321"/>
                      <a:pt x="331" y="152"/>
                    </a:cubicBezTo>
                    <a:lnTo>
                      <a:pt x="331" y="152"/>
                    </a:lnTo>
                    <a:cubicBezTo>
                      <a:pt x="447" y="312"/>
                      <a:pt x="554" y="473"/>
                      <a:pt x="661" y="634"/>
                    </a:cubicBezTo>
                    <a:cubicBezTo>
                      <a:pt x="656" y="639"/>
                      <a:pt x="649" y="641"/>
                      <a:pt x="642" y="641"/>
                    </a:cubicBezTo>
                    <a:cubicBezTo>
                      <a:pt x="623" y="641"/>
                      <a:pt x="600" y="628"/>
                      <a:pt x="581" y="616"/>
                    </a:cubicBezTo>
                    <a:cubicBezTo>
                      <a:pt x="376" y="428"/>
                      <a:pt x="170" y="214"/>
                      <a:pt x="1" y="0"/>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4260;p48">
                <a:extLst>
                  <a:ext uri="{FF2B5EF4-FFF2-40B4-BE49-F238E27FC236}">
                    <a16:creationId xmlns:a16="http://schemas.microsoft.com/office/drawing/2014/main" id="{7002E0B2-FD32-104F-F26E-C8991B67A201}"/>
                  </a:ext>
                </a:extLst>
              </p:cNvPr>
              <p:cNvSpPr/>
              <p:nvPr/>
            </p:nvSpPr>
            <p:spPr>
              <a:xfrm>
                <a:off x="7929563" y="2157351"/>
                <a:ext cx="51391" cy="98205"/>
              </a:xfrm>
              <a:custGeom>
                <a:avLst/>
                <a:gdLst/>
                <a:ahLst/>
                <a:cxnLst/>
                <a:rect l="l" t="t" r="r" b="b"/>
                <a:pathLst>
                  <a:path w="438" h="837" extrusionOk="0">
                    <a:moveTo>
                      <a:pt x="152" y="1"/>
                    </a:moveTo>
                    <a:cubicBezTo>
                      <a:pt x="214" y="161"/>
                      <a:pt x="303" y="402"/>
                      <a:pt x="330" y="572"/>
                    </a:cubicBezTo>
                    <a:cubicBezTo>
                      <a:pt x="339" y="598"/>
                      <a:pt x="339" y="625"/>
                      <a:pt x="330" y="652"/>
                    </a:cubicBezTo>
                    <a:cubicBezTo>
                      <a:pt x="330" y="661"/>
                      <a:pt x="330" y="661"/>
                      <a:pt x="321" y="670"/>
                    </a:cubicBezTo>
                    <a:cubicBezTo>
                      <a:pt x="319" y="672"/>
                      <a:pt x="316" y="673"/>
                      <a:pt x="312" y="673"/>
                    </a:cubicBezTo>
                    <a:cubicBezTo>
                      <a:pt x="303" y="673"/>
                      <a:pt x="290" y="665"/>
                      <a:pt x="277" y="652"/>
                    </a:cubicBezTo>
                    <a:cubicBezTo>
                      <a:pt x="232" y="616"/>
                      <a:pt x="196" y="554"/>
                      <a:pt x="170" y="500"/>
                    </a:cubicBezTo>
                    <a:cubicBezTo>
                      <a:pt x="107" y="393"/>
                      <a:pt x="45" y="286"/>
                      <a:pt x="0" y="170"/>
                    </a:cubicBezTo>
                    <a:lnTo>
                      <a:pt x="0" y="170"/>
                    </a:lnTo>
                    <a:cubicBezTo>
                      <a:pt x="45" y="331"/>
                      <a:pt x="107" y="491"/>
                      <a:pt x="196" y="643"/>
                    </a:cubicBezTo>
                    <a:cubicBezTo>
                      <a:pt x="241" y="714"/>
                      <a:pt x="286" y="786"/>
                      <a:pt x="366" y="830"/>
                    </a:cubicBezTo>
                    <a:cubicBezTo>
                      <a:pt x="375" y="835"/>
                      <a:pt x="384" y="837"/>
                      <a:pt x="393" y="837"/>
                    </a:cubicBezTo>
                    <a:cubicBezTo>
                      <a:pt x="402" y="837"/>
                      <a:pt x="410" y="835"/>
                      <a:pt x="419" y="830"/>
                    </a:cubicBezTo>
                    <a:cubicBezTo>
                      <a:pt x="437" y="821"/>
                      <a:pt x="437" y="795"/>
                      <a:pt x="428" y="768"/>
                    </a:cubicBezTo>
                    <a:cubicBezTo>
                      <a:pt x="384" y="500"/>
                      <a:pt x="286" y="233"/>
                      <a:pt x="152" y="1"/>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4261;p48">
                <a:extLst>
                  <a:ext uri="{FF2B5EF4-FFF2-40B4-BE49-F238E27FC236}">
                    <a16:creationId xmlns:a16="http://schemas.microsoft.com/office/drawing/2014/main" id="{E6FDDDA7-167D-BF89-88FA-F3E2018BF03D}"/>
                  </a:ext>
                </a:extLst>
              </p:cNvPr>
              <p:cNvSpPr/>
              <p:nvPr/>
            </p:nvSpPr>
            <p:spPr>
              <a:xfrm>
                <a:off x="7837460" y="2198181"/>
                <a:ext cx="36724" cy="42004"/>
              </a:xfrm>
              <a:custGeom>
                <a:avLst/>
                <a:gdLst/>
                <a:ahLst/>
                <a:cxnLst/>
                <a:rect l="l" t="t" r="r" b="b"/>
                <a:pathLst>
                  <a:path w="313" h="358" extrusionOk="0">
                    <a:moveTo>
                      <a:pt x="0" y="27"/>
                    </a:moveTo>
                    <a:lnTo>
                      <a:pt x="0" y="27"/>
                    </a:lnTo>
                    <a:cubicBezTo>
                      <a:pt x="1" y="29"/>
                      <a:pt x="1" y="30"/>
                      <a:pt x="2" y="32"/>
                    </a:cubicBezTo>
                    <a:lnTo>
                      <a:pt x="2" y="32"/>
                    </a:lnTo>
                    <a:cubicBezTo>
                      <a:pt x="1" y="30"/>
                      <a:pt x="1" y="29"/>
                      <a:pt x="0" y="27"/>
                    </a:cubicBezTo>
                    <a:close/>
                    <a:moveTo>
                      <a:pt x="125" y="1"/>
                    </a:moveTo>
                    <a:lnTo>
                      <a:pt x="125" y="1"/>
                    </a:lnTo>
                    <a:cubicBezTo>
                      <a:pt x="152" y="63"/>
                      <a:pt x="178" y="108"/>
                      <a:pt x="205" y="170"/>
                    </a:cubicBezTo>
                    <a:cubicBezTo>
                      <a:pt x="205" y="188"/>
                      <a:pt x="205" y="206"/>
                      <a:pt x="196" y="215"/>
                    </a:cubicBezTo>
                    <a:cubicBezTo>
                      <a:pt x="187" y="215"/>
                      <a:pt x="178" y="206"/>
                      <a:pt x="178" y="206"/>
                    </a:cubicBezTo>
                    <a:cubicBezTo>
                      <a:pt x="108" y="144"/>
                      <a:pt x="39" y="109"/>
                      <a:pt x="2" y="32"/>
                    </a:cubicBezTo>
                    <a:lnTo>
                      <a:pt x="2" y="32"/>
                    </a:lnTo>
                    <a:cubicBezTo>
                      <a:pt x="47" y="128"/>
                      <a:pt x="108" y="216"/>
                      <a:pt x="170" y="286"/>
                    </a:cubicBezTo>
                    <a:cubicBezTo>
                      <a:pt x="205" y="322"/>
                      <a:pt x="241" y="357"/>
                      <a:pt x="285" y="357"/>
                    </a:cubicBezTo>
                    <a:cubicBezTo>
                      <a:pt x="294" y="357"/>
                      <a:pt x="303" y="357"/>
                      <a:pt x="303" y="348"/>
                    </a:cubicBezTo>
                    <a:cubicBezTo>
                      <a:pt x="303" y="348"/>
                      <a:pt x="303" y="340"/>
                      <a:pt x="303" y="340"/>
                    </a:cubicBezTo>
                    <a:cubicBezTo>
                      <a:pt x="312" y="295"/>
                      <a:pt x="285" y="259"/>
                      <a:pt x="268" y="232"/>
                    </a:cubicBezTo>
                    <a:cubicBezTo>
                      <a:pt x="223" y="152"/>
                      <a:pt x="178" y="72"/>
                      <a:pt x="125" y="1"/>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4262;p48">
                <a:extLst>
                  <a:ext uri="{FF2B5EF4-FFF2-40B4-BE49-F238E27FC236}">
                    <a16:creationId xmlns:a16="http://schemas.microsoft.com/office/drawing/2014/main" id="{82365384-3684-B9C4-3FD9-735AE969AF52}"/>
                  </a:ext>
                </a:extLst>
              </p:cNvPr>
              <p:cNvSpPr/>
              <p:nvPr/>
            </p:nvSpPr>
            <p:spPr>
              <a:xfrm>
                <a:off x="7654191" y="1826366"/>
                <a:ext cx="281709" cy="225391"/>
              </a:xfrm>
              <a:custGeom>
                <a:avLst/>
                <a:gdLst/>
                <a:ahLst/>
                <a:cxnLst/>
                <a:rect l="l" t="t" r="r" b="b"/>
                <a:pathLst>
                  <a:path w="2401" h="1921" extrusionOk="0">
                    <a:moveTo>
                      <a:pt x="310" y="0"/>
                    </a:moveTo>
                    <a:cubicBezTo>
                      <a:pt x="205" y="0"/>
                      <a:pt x="104" y="21"/>
                      <a:pt x="10" y="74"/>
                    </a:cubicBezTo>
                    <a:cubicBezTo>
                      <a:pt x="1" y="74"/>
                      <a:pt x="1" y="74"/>
                      <a:pt x="1" y="83"/>
                    </a:cubicBezTo>
                    <a:cubicBezTo>
                      <a:pt x="55" y="77"/>
                      <a:pt x="110" y="75"/>
                      <a:pt x="164" y="75"/>
                    </a:cubicBezTo>
                    <a:cubicBezTo>
                      <a:pt x="461" y="75"/>
                      <a:pt x="763" y="155"/>
                      <a:pt x="1027" y="306"/>
                    </a:cubicBezTo>
                    <a:cubicBezTo>
                      <a:pt x="1134" y="368"/>
                      <a:pt x="1241" y="440"/>
                      <a:pt x="1339" y="520"/>
                    </a:cubicBezTo>
                    <a:cubicBezTo>
                      <a:pt x="1678" y="788"/>
                      <a:pt x="1999" y="1100"/>
                      <a:pt x="2195" y="1475"/>
                    </a:cubicBezTo>
                    <a:cubicBezTo>
                      <a:pt x="2267" y="1617"/>
                      <a:pt x="2329" y="1751"/>
                      <a:pt x="2383" y="1894"/>
                    </a:cubicBezTo>
                    <a:cubicBezTo>
                      <a:pt x="2383" y="1903"/>
                      <a:pt x="2392" y="1912"/>
                      <a:pt x="2392" y="1921"/>
                    </a:cubicBezTo>
                    <a:cubicBezTo>
                      <a:pt x="2401" y="1858"/>
                      <a:pt x="2392" y="1796"/>
                      <a:pt x="2383" y="1742"/>
                    </a:cubicBezTo>
                    <a:cubicBezTo>
                      <a:pt x="2356" y="1608"/>
                      <a:pt x="2302" y="1492"/>
                      <a:pt x="2240" y="1385"/>
                    </a:cubicBezTo>
                    <a:cubicBezTo>
                      <a:pt x="1919" y="788"/>
                      <a:pt x="1375" y="324"/>
                      <a:pt x="741" y="92"/>
                    </a:cubicBezTo>
                    <a:cubicBezTo>
                      <a:pt x="602" y="40"/>
                      <a:pt x="453" y="0"/>
                      <a:pt x="310" y="0"/>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37240;p54">
            <a:extLst>
              <a:ext uri="{FF2B5EF4-FFF2-40B4-BE49-F238E27FC236}">
                <a16:creationId xmlns:a16="http://schemas.microsoft.com/office/drawing/2014/main" id="{4D592C99-3B4D-6027-C89C-9E8C39D96639}"/>
              </a:ext>
            </a:extLst>
          </p:cNvPr>
          <p:cNvSpPr/>
          <p:nvPr/>
        </p:nvSpPr>
        <p:spPr>
          <a:xfrm>
            <a:off x="6126348" y="1664502"/>
            <a:ext cx="978095" cy="978095"/>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7241;p54">
            <a:extLst>
              <a:ext uri="{FF2B5EF4-FFF2-40B4-BE49-F238E27FC236}">
                <a16:creationId xmlns:a16="http://schemas.microsoft.com/office/drawing/2014/main" id="{CEF4F5AF-0EE1-9D69-69B2-CF3E0DA6D93F}"/>
              </a:ext>
            </a:extLst>
          </p:cNvPr>
          <p:cNvSpPr/>
          <p:nvPr/>
        </p:nvSpPr>
        <p:spPr>
          <a:xfrm>
            <a:off x="6708752" y="1945999"/>
            <a:ext cx="36762" cy="28762"/>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rgbClr val="EDE9BC"/>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55;p24">
            <a:extLst>
              <a:ext uri="{FF2B5EF4-FFF2-40B4-BE49-F238E27FC236}">
                <a16:creationId xmlns:a16="http://schemas.microsoft.com/office/drawing/2014/main" id="{336B6AFB-F556-46A2-5D58-493C9E9E848E}"/>
              </a:ext>
            </a:extLst>
          </p:cNvPr>
          <p:cNvSpPr/>
          <p:nvPr/>
        </p:nvSpPr>
        <p:spPr>
          <a:xfrm>
            <a:off x="2384899" y="3190467"/>
            <a:ext cx="5157322" cy="1644233"/>
          </a:xfrm>
          <a:prstGeom prst="roundRect">
            <a:avLst>
              <a:gd name="adj" fmla="val 6666"/>
            </a:avLst>
          </a:prstGeom>
          <a:solidFill>
            <a:srgbClr val="F3D676">
              <a:alpha val="37650"/>
            </a:srgbClr>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784" rtl="0" eaLnBrk="1" fontAlgn="auto" latinLnBrk="0" hangingPunct="1">
              <a:lnSpc>
                <a:spcPct val="100000"/>
              </a:lnSpc>
              <a:spcBef>
                <a:spcPts val="0"/>
              </a:spcBef>
              <a:spcAft>
                <a:spcPts val="0"/>
              </a:spcAft>
              <a:buClrTx/>
              <a:buSzTx/>
              <a:buFont typeface="Arial"/>
              <a:buNone/>
              <a:tabLst/>
              <a:defRPr/>
            </a:pPr>
            <a:endParaRPr kumimoji="0" sz="135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558;p24">
            <a:extLst>
              <a:ext uri="{FF2B5EF4-FFF2-40B4-BE49-F238E27FC236}">
                <a16:creationId xmlns:a16="http://schemas.microsoft.com/office/drawing/2014/main" id="{6E81530F-C505-178D-19CD-93F438D420C2}"/>
              </a:ext>
            </a:extLst>
          </p:cNvPr>
          <p:cNvSpPr/>
          <p:nvPr/>
        </p:nvSpPr>
        <p:spPr>
          <a:xfrm>
            <a:off x="941745" y="3410635"/>
            <a:ext cx="1611225" cy="382050"/>
          </a:xfrm>
          <a:prstGeom prst="roundRect">
            <a:avLst>
              <a:gd name="adj" fmla="val 16667"/>
            </a:avLst>
          </a:prstGeom>
          <a:solidFill>
            <a:srgbClr val="51265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784">
              <a:buClrTx/>
              <a:defRPr/>
            </a:pPr>
            <a:r>
              <a:rPr lang="fr" sz="2100" b="1" i="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rPr>
              <a:t>Câu hỏi</a:t>
            </a:r>
            <a:endParaRPr sz="2100" b="1" i="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30" name="Google Shape;559;p24">
            <a:extLst>
              <a:ext uri="{FF2B5EF4-FFF2-40B4-BE49-F238E27FC236}">
                <a16:creationId xmlns:a16="http://schemas.microsoft.com/office/drawing/2014/main" id="{3A83295D-5EF6-5540-9A7C-F3B266986E09}"/>
              </a:ext>
            </a:extLst>
          </p:cNvPr>
          <p:cNvSpPr/>
          <p:nvPr/>
        </p:nvSpPr>
        <p:spPr>
          <a:xfrm>
            <a:off x="941745" y="1517756"/>
            <a:ext cx="5408078" cy="1307890"/>
          </a:xfrm>
          <a:prstGeom prst="roundRect">
            <a:avLst>
              <a:gd name="adj" fmla="val 16667"/>
            </a:avLst>
          </a:prstGeom>
          <a:solidFill>
            <a:srgbClr val="BD6EEB"/>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685800">
              <a:spcAft>
                <a:spcPts val="600"/>
              </a:spcAft>
            </a:pPr>
            <a:r>
              <a:rPr lang="nl-NL" sz="2000">
                <a:latin typeface="Times New Roman" panose="02020603050405020304" pitchFamily="18" charset="0"/>
                <a:cs typeface="Times New Roman" panose="02020603050405020304" pitchFamily="18" charset="0"/>
              </a:rPr>
              <a:t>Hs xem video: </a:t>
            </a:r>
            <a:r>
              <a:rPr lang="vi-VN" sz="2000">
                <a:latin typeface="Times New Roman" panose="02020603050405020304" pitchFamily="18" charset="0"/>
                <a:cs typeface="Times New Roman" panose="02020603050405020304" pitchFamily="18" charset="0"/>
              </a:rPr>
              <a:t>Trong gần 3 thập kỷ năm qua, Christian Moullec dẫn đường cho chim di cư bay theo tuyến đường an toàn, tránh khỏi tầm ngắm của các thợ săn, truyền cảm hứng cho cộng đồng</a:t>
            </a:r>
            <a:endParaRPr lang="en-US" sz="3200" b="1" kern="120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31" name="Google Shape;561;p24">
            <a:extLst>
              <a:ext uri="{FF2B5EF4-FFF2-40B4-BE49-F238E27FC236}">
                <a16:creationId xmlns:a16="http://schemas.microsoft.com/office/drawing/2014/main" id="{0C2EAEA5-920C-98E8-BA33-D1E6C2296F82}"/>
              </a:ext>
            </a:extLst>
          </p:cNvPr>
          <p:cNvCxnSpPr>
            <a:cxnSpLocks/>
          </p:cNvCxnSpPr>
          <p:nvPr/>
        </p:nvCxnSpPr>
        <p:spPr>
          <a:xfrm flipH="1">
            <a:off x="6387061" y="2193169"/>
            <a:ext cx="717382" cy="0"/>
          </a:xfrm>
          <a:prstGeom prst="straightConnector1">
            <a:avLst/>
          </a:prstGeom>
          <a:noFill/>
          <a:ln w="28575" cap="flat" cmpd="sng">
            <a:solidFill>
              <a:srgbClr val="000000"/>
            </a:solidFill>
            <a:prstDash val="solid"/>
            <a:round/>
            <a:headEnd type="none" w="med" len="med"/>
            <a:tailEnd type="oval" w="med" len="med"/>
          </a:ln>
        </p:spPr>
      </p:cxnSp>
      <p:cxnSp>
        <p:nvCxnSpPr>
          <p:cNvPr id="32" name="Google Shape;563;p24">
            <a:extLst>
              <a:ext uri="{FF2B5EF4-FFF2-40B4-BE49-F238E27FC236}">
                <a16:creationId xmlns:a16="http://schemas.microsoft.com/office/drawing/2014/main" id="{8E57279A-D623-C7B0-86F6-D0F8126A5362}"/>
              </a:ext>
            </a:extLst>
          </p:cNvPr>
          <p:cNvCxnSpPr>
            <a:cxnSpLocks/>
            <a:stCxn id="30" idx="3"/>
            <a:endCxn id="30" idx="3"/>
          </p:cNvCxnSpPr>
          <p:nvPr/>
        </p:nvCxnSpPr>
        <p:spPr>
          <a:xfrm>
            <a:off x="6349823" y="2171701"/>
            <a:ext cx="0" cy="0"/>
          </a:xfrm>
          <a:prstGeom prst="straightConnector1">
            <a:avLst/>
          </a:prstGeom>
          <a:noFill/>
          <a:ln w="9525" cap="flat" cmpd="sng">
            <a:solidFill>
              <a:srgbClr val="FF8C9D"/>
            </a:solidFill>
            <a:prstDash val="solid"/>
            <a:round/>
            <a:headEnd type="none" w="med" len="med"/>
            <a:tailEnd type="oval" w="med" len="med"/>
          </a:ln>
        </p:spPr>
      </p:cxnSp>
      <p:sp>
        <p:nvSpPr>
          <p:cNvPr id="33" name="TextBox 37173">
            <a:extLst>
              <a:ext uri="{FF2B5EF4-FFF2-40B4-BE49-F238E27FC236}">
                <a16:creationId xmlns:a16="http://schemas.microsoft.com/office/drawing/2014/main" id="{D6FB0DEA-775E-A97F-7D33-2E0A60D7B783}"/>
              </a:ext>
            </a:extLst>
          </p:cNvPr>
          <p:cNvSpPr txBox="1"/>
          <p:nvPr/>
        </p:nvSpPr>
        <p:spPr>
          <a:xfrm>
            <a:off x="2570988" y="3373516"/>
            <a:ext cx="4785144" cy="132343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i="1">
                <a:latin typeface="Times New Roman" panose="02020603050405020304" pitchFamily="18" charset="0"/>
                <a:cs typeface="Times New Roman" panose="02020603050405020304" pitchFamily="18" charset="0"/>
              </a:rPr>
              <a:t>Làm thế nào để thay đổi một thói quen, một sở thích không còn thích hợp trong thời đại mới? Để bảo vệ các loài chim và giữ cân bằng sinh thái, chúng ta nên làm gì?</a:t>
            </a:r>
            <a:endParaRPr lang="en-US" sz="2000" b="1">
              <a:latin typeface="Times New Roman" panose="02020603050405020304" pitchFamily="18" charset="0"/>
              <a:cs typeface="Times New Roman" panose="02020603050405020304" pitchFamily="18" charset="0"/>
            </a:endParaRPr>
          </a:p>
        </p:txBody>
      </p:sp>
      <p:cxnSp>
        <p:nvCxnSpPr>
          <p:cNvPr id="34" name="Google Shape;561;p24">
            <a:extLst>
              <a:ext uri="{FF2B5EF4-FFF2-40B4-BE49-F238E27FC236}">
                <a16:creationId xmlns:a16="http://schemas.microsoft.com/office/drawing/2014/main" id="{B043B736-8F81-DD7C-F7DE-F6E1F78F099F}"/>
              </a:ext>
            </a:extLst>
          </p:cNvPr>
          <p:cNvCxnSpPr>
            <a:cxnSpLocks/>
          </p:cNvCxnSpPr>
          <p:nvPr/>
        </p:nvCxnSpPr>
        <p:spPr>
          <a:xfrm>
            <a:off x="1747358" y="2811835"/>
            <a:ext cx="0" cy="598801"/>
          </a:xfrm>
          <a:prstGeom prst="straightConnector1">
            <a:avLst/>
          </a:prstGeom>
          <a:noFill/>
          <a:ln w="28575" cap="flat" cmpd="sng">
            <a:solidFill>
              <a:srgbClr val="000000"/>
            </a:solidFill>
            <a:prstDash val="solid"/>
            <a:round/>
            <a:headEnd type="none" w="med" len="med"/>
            <a:tailEnd type="oval" w="med" len="med"/>
          </a:ln>
        </p:spPr>
      </p:cxnSp>
      <p:pic>
        <p:nvPicPr>
          <p:cNvPr id="42" name="Picture 41" descr="A group of ducks flying&#10;&#10;Description automatically generated">
            <a:extLst>
              <a:ext uri="{FF2B5EF4-FFF2-40B4-BE49-F238E27FC236}">
                <a16:creationId xmlns:a16="http://schemas.microsoft.com/office/drawing/2014/main" id="{E34E3E9D-15CE-D26E-8F63-D40749AA1F81}"/>
              </a:ext>
            </a:extLst>
          </p:cNvPr>
          <p:cNvPicPr>
            <a:picLocks noChangeAspect="1"/>
          </p:cNvPicPr>
          <p:nvPr/>
        </p:nvPicPr>
        <p:blipFill>
          <a:blip r:embed="rId3"/>
          <a:stretch>
            <a:fillRect/>
          </a:stretch>
        </p:blipFill>
        <p:spPr>
          <a:xfrm>
            <a:off x="6250264" y="815044"/>
            <a:ext cx="3085425" cy="3085425"/>
          </a:xfrm>
          <a:prstGeom prst="rect">
            <a:avLst/>
          </a:prstGeom>
        </p:spPr>
      </p:pic>
    </p:spTree>
    <p:extLst>
      <p:ext uri="{BB962C8B-B14F-4D97-AF65-F5344CB8AC3E}">
        <p14:creationId xmlns:p14="http://schemas.microsoft.com/office/powerpoint/2010/main" val="3286312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arn(inVertical)">
                                      <p:cBhvr>
                                        <p:cTn id="30" dur="500"/>
                                        <p:tgtEl>
                                          <p:spTgt spid="3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arn(inVertical)">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3"/>
        <p:cNvGrpSpPr/>
        <p:nvPr/>
      </p:nvGrpSpPr>
      <p:grpSpPr>
        <a:xfrm>
          <a:off x="0" y="0"/>
          <a:ext cx="0" cy="0"/>
          <a:chOff x="0" y="0"/>
          <a:chExt cx="0" cy="0"/>
        </a:xfrm>
      </p:grpSpPr>
      <p:sp>
        <p:nvSpPr>
          <p:cNvPr id="3454" name="Google Shape;3454;p34"/>
          <p:cNvSpPr txBox="1">
            <a:spLocks noGrp="1"/>
          </p:cNvSpPr>
          <p:nvPr>
            <p:ph type="title"/>
          </p:nvPr>
        </p:nvSpPr>
        <p:spPr>
          <a:xfrm>
            <a:off x="719999" y="33338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a:latin typeface="Times New Roman" panose="02020603050405020304" pitchFamily="18" charset="0"/>
                <a:cs typeface="Times New Roman" panose="02020603050405020304" pitchFamily="18" charset="0"/>
              </a:rPr>
              <a:t>Hoạt động vận dụng</a:t>
            </a:r>
            <a:endParaRPr sz="3200" i="1">
              <a:solidFill>
                <a:schemeClr val="accent1"/>
              </a:solidFill>
              <a:latin typeface="Times New Roman" panose="02020603050405020304" pitchFamily="18" charset="0"/>
              <a:cs typeface="Times New Roman" panose="02020603050405020304" pitchFamily="18" charset="0"/>
            </a:endParaRPr>
          </a:p>
        </p:txBody>
      </p:sp>
      <p:sp>
        <p:nvSpPr>
          <p:cNvPr id="2" name="Google Shape;2045;p65">
            <a:extLst>
              <a:ext uri="{FF2B5EF4-FFF2-40B4-BE49-F238E27FC236}">
                <a16:creationId xmlns:a16="http://schemas.microsoft.com/office/drawing/2014/main" id="{749BB41A-A2B7-A9F3-B902-22CE53821466}"/>
              </a:ext>
            </a:extLst>
          </p:cNvPr>
          <p:cNvSpPr/>
          <p:nvPr/>
        </p:nvSpPr>
        <p:spPr>
          <a:xfrm>
            <a:off x="1931017" y="397186"/>
            <a:ext cx="5281965" cy="572700"/>
          </a:xfrm>
          <a:prstGeom prst="roundRect">
            <a:avLst>
              <a:gd name="adj" fmla="val 9575"/>
            </a:avLst>
          </a:prstGeom>
          <a:noFill/>
          <a:ln w="19050" cap="flat" cmpd="sng">
            <a:solidFill>
              <a:schemeClr val="tx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 name="Google Shape;5201;p59">
            <a:extLst>
              <a:ext uri="{FF2B5EF4-FFF2-40B4-BE49-F238E27FC236}">
                <a16:creationId xmlns:a16="http://schemas.microsoft.com/office/drawing/2014/main" id="{EF48EFB4-4D72-10A1-B5E6-61F4F0C807E0}"/>
              </a:ext>
            </a:extLst>
          </p:cNvPr>
          <p:cNvGrpSpPr/>
          <p:nvPr/>
        </p:nvGrpSpPr>
        <p:grpSpPr>
          <a:xfrm rot="21390360">
            <a:off x="7455736" y="11348"/>
            <a:ext cx="666820" cy="1333634"/>
            <a:chOff x="3623348" y="3280884"/>
            <a:chExt cx="701399" cy="1402792"/>
          </a:xfrm>
        </p:grpSpPr>
        <p:sp>
          <p:nvSpPr>
            <p:cNvPr id="10" name="Google Shape;5202;p59">
              <a:extLst>
                <a:ext uri="{FF2B5EF4-FFF2-40B4-BE49-F238E27FC236}">
                  <a16:creationId xmlns:a16="http://schemas.microsoft.com/office/drawing/2014/main" id="{6DFA1915-928D-BD56-D816-66D9F39ABF62}"/>
                </a:ext>
              </a:extLst>
            </p:cNvPr>
            <p:cNvSpPr/>
            <p:nvPr/>
          </p:nvSpPr>
          <p:spPr>
            <a:xfrm>
              <a:off x="3814947" y="3280884"/>
              <a:ext cx="478472" cy="1401507"/>
            </a:xfrm>
            <a:custGeom>
              <a:avLst/>
              <a:gdLst/>
              <a:ahLst/>
              <a:cxnLst/>
              <a:rect l="l" t="t" r="r" b="b"/>
              <a:pathLst>
                <a:path w="4078" h="11945" extrusionOk="0">
                  <a:moveTo>
                    <a:pt x="1023" y="1"/>
                  </a:moveTo>
                  <a:cubicBezTo>
                    <a:pt x="662" y="1"/>
                    <a:pt x="264" y="162"/>
                    <a:pt x="179" y="539"/>
                  </a:cubicBezTo>
                  <a:cubicBezTo>
                    <a:pt x="125" y="816"/>
                    <a:pt x="259" y="1084"/>
                    <a:pt x="339" y="1351"/>
                  </a:cubicBezTo>
                  <a:cubicBezTo>
                    <a:pt x="357" y="1449"/>
                    <a:pt x="384" y="1548"/>
                    <a:pt x="375" y="1646"/>
                  </a:cubicBezTo>
                  <a:cubicBezTo>
                    <a:pt x="366" y="1735"/>
                    <a:pt x="330" y="1824"/>
                    <a:pt x="295" y="1913"/>
                  </a:cubicBezTo>
                  <a:cubicBezTo>
                    <a:pt x="179" y="2217"/>
                    <a:pt x="72" y="2538"/>
                    <a:pt x="54" y="2868"/>
                  </a:cubicBezTo>
                  <a:cubicBezTo>
                    <a:pt x="0" y="3483"/>
                    <a:pt x="250" y="4117"/>
                    <a:pt x="705" y="4527"/>
                  </a:cubicBezTo>
                  <a:cubicBezTo>
                    <a:pt x="884" y="4688"/>
                    <a:pt x="1187" y="4920"/>
                    <a:pt x="1437" y="4938"/>
                  </a:cubicBezTo>
                  <a:cubicBezTo>
                    <a:pt x="1454" y="4938"/>
                    <a:pt x="1481" y="4946"/>
                    <a:pt x="1499" y="4964"/>
                  </a:cubicBezTo>
                  <a:cubicBezTo>
                    <a:pt x="1508" y="4973"/>
                    <a:pt x="1508" y="4991"/>
                    <a:pt x="1499" y="5009"/>
                  </a:cubicBezTo>
                  <a:cubicBezTo>
                    <a:pt x="1481" y="5874"/>
                    <a:pt x="1312" y="6740"/>
                    <a:pt x="1374" y="7596"/>
                  </a:cubicBezTo>
                  <a:cubicBezTo>
                    <a:pt x="1374" y="7658"/>
                    <a:pt x="1383" y="7712"/>
                    <a:pt x="1428" y="7748"/>
                  </a:cubicBezTo>
                  <a:cubicBezTo>
                    <a:pt x="1440" y="7760"/>
                    <a:pt x="1460" y="7766"/>
                    <a:pt x="1479" y="7766"/>
                  </a:cubicBezTo>
                  <a:cubicBezTo>
                    <a:pt x="1515" y="7766"/>
                    <a:pt x="1553" y="7747"/>
                    <a:pt x="1553" y="7712"/>
                  </a:cubicBezTo>
                  <a:cubicBezTo>
                    <a:pt x="1553" y="7962"/>
                    <a:pt x="1562" y="8203"/>
                    <a:pt x="1570" y="8452"/>
                  </a:cubicBezTo>
                  <a:cubicBezTo>
                    <a:pt x="1606" y="8988"/>
                    <a:pt x="1660" y="9523"/>
                    <a:pt x="1758" y="10049"/>
                  </a:cubicBezTo>
                  <a:cubicBezTo>
                    <a:pt x="1856" y="10567"/>
                    <a:pt x="2008" y="11057"/>
                    <a:pt x="2141" y="11566"/>
                  </a:cubicBezTo>
                  <a:cubicBezTo>
                    <a:pt x="2177" y="11673"/>
                    <a:pt x="2222" y="11780"/>
                    <a:pt x="2293" y="11869"/>
                  </a:cubicBezTo>
                  <a:cubicBezTo>
                    <a:pt x="2311" y="11896"/>
                    <a:pt x="2338" y="11923"/>
                    <a:pt x="2364" y="11932"/>
                  </a:cubicBezTo>
                  <a:cubicBezTo>
                    <a:pt x="2380" y="11940"/>
                    <a:pt x="2396" y="11944"/>
                    <a:pt x="2412" y="11944"/>
                  </a:cubicBezTo>
                  <a:cubicBezTo>
                    <a:pt x="2430" y="11944"/>
                    <a:pt x="2448" y="11937"/>
                    <a:pt x="2463" y="11923"/>
                  </a:cubicBezTo>
                  <a:cubicBezTo>
                    <a:pt x="2480" y="11914"/>
                    <a:pt x="2489" y="11887"/>
                    <a:pt x="2498" y="11860"/>
                  </a:cubicBezTo>
                  <a:cubicBezTo>
                    <a:pt x="2543" y="11735"/>
                    <a:pt x="2579" y="11602"/>
                    <a:pt x="2587" y="11468"/>
                  </a:cubicBezTo>
                  <a:cubicBezTo>
                    <a:pt x="2650" y="11637"/>
                    <a:pt x="2721" y="11825"/>
                    <a:pt x="2882" y="11914"/>
                  </a:cubicBezTo>
                  <a:cubicBezTo>
                    <a:pt x="2894" y="11920"/>
                    <a:pt x="2912" y="11926"/>
                    <a:pt x="2927" y="11926"/>
                  </a:cubicBezTo>
                  <a:cubicBezTo>
                    <a:pt x="2933" y="11926"/>
                    <a:pt x="2939" y="11925"/>
                    <a:pt x="2944" y="11923"/>
                  </a:cubicBezTo>
                  <a:cubicBezTo>
                    <a:pt x="2989" y="11914"/>
                    <a:pt x="3007" y="11860"/>
                    <a:pt x="3007" y="11807"/>
                  </a:cubicBezTo>
                  <a:cubicBezTo>
                    <a:pt x="3016" y="11486"/>
                    <a:pt x="2918" y="11138"/>
                    <a:pt x="2882" y="10816"/>
                  </a:cubicBezTo>
                  <a:cubicBezTo>
                    <a:pt x="2864" y="10647"/>
                    <a:pt x="2846" y="10469"/>
                    <a:pt x="2837" y="10290"/>
                  </a:cubicBezTo>
                  <a:cubicBezTo>
                    <a:pt x="2828" y="10121"/>
                    <a:pt x="2846" y="9942"/>
                    <a:pt x="2828" y="9773"/>
                  </a:cubicBezTo>
                  <a:lnTo>
                    <a:pt x="2828" y="9773"/>
                  </a:lnTo>
                  <a:cubicBezTo>
                    <a:pt x="2882" y="10201"/>
                    <a:pt x="2962" y="10629"/>
                    <a:pt x="3060" y="11048"/>
                  </a:cubicBezTo>
                  <a:cubicBezTo>
                    <a:pt x="3096" y="11218"/>
                    <a:pt x="3141" y="11387"/>
                    <a:pt x="3203" y="11548"/>
                  </a:cubicBezTo>
                  <a:cubicBezTo>
                    <a:pt x="3248" y="11646"/>
                    <a:pt x="3301" y="11735"/>
                    <a:pt x="3390" y="11780"/>
                  </a:cubicBezTo>
                  <a:cubicBezTo>
                    <a:pt x="3425" y="11797"/>
                    <a:pt x="3455" y="11805"/>
                    <a:pt x="3483" y="11805"/>
                  </a:cubicBezTo>
                  <a:cubicBezTo>
                    <a:pt x="3597" y="11805"/>
                    <a:pt x="3652" y="11671"/>
                    <a:pt x="3667" y="11548"/>
                  </a:cubicBezTo>
                  <a:cubicBezTo>
                    <a:pt x="3703" y="11619"/>
                    <a:pt x="3720" y="11691"/>
                    <a:pt x="3756" y="11762"/>
                  </a:cubicBezTo>
                  <a:cubicBezTo>
                    <a:pt x="3779" y="11824"/>
                    <a:pt x="3843" y="11873"/>
                    <a:pt x="3906" y="11873"/>
                  </a:cubicBezTo>
                  <a:cubicBezTo>
                    <a:pt x="3916" y="11873"/>
                    <a:pt x="3925" y="11872"/>
                    <a:pt x="3935" y="11869"/>
                  </a:cubicBezTo>
                  <a:cubicBezTo>
                    <a:pt x="3997" y="11851"/>
                    <a:pt x="4024" y="11780"/>
                    <a:pt x="4042" y="11709"/>
                  </a:cubicBezTo>
                  <a:cubicBezTo>
                    <a:pt x="4077" y="11548"/>
                    <a:pt x="4059" y="11379"/>
                    <a:pt x="4050" y="11209"/>
                  </a:cubicBezTo>
                  <a:cubicBezTo>
                    <a:pt x="3979" y="10522"/>
                    <a:pt x="3881" y="9835"/>
                    <a:pt x="3765" y="9148"/>
                  </a:cubicBezTo>
                  <a:cubicBezTo>
                    <a:pt x="3631" y="8408"/>
                    <a:pt x="3480" y="7676"/>
                    <a:pt x="3328" y="6945"/>
                  </a:cubicBezTo>
                  <a:cubicBezTo>
                    <a:pt x="3248" y="6579"/>
                    <a:pt x="3176" y="6213"/>
                    <a:pt x="3096" y="5847"/>
                  </a:cubicBezTo>
                  <a:cubicBezTo>
                    <a:pt x="3033" y="5517"/>
                    <a:pt x="2926" y="5178"/>
                    <a:pt x="2926" y="4848"/>
                  </a:cubicBezTo>
                  <a:cubicBezTo>
                    <a:pt x="2926" y="4750"/>
                    <a:pt x="2944" y="4652"/>
                    <a:pt x="2962" y="4563"/>
                  </a:cubicBezTo>
                  <a:cubicBezTo>
                    <a:pt x="3051" y="4099"/>
                    <a:pt x="3158" y="3582"/>
                    <a:pt x="3114" y="3100"/>
                  </a:cubicBezTo>
                  <a:cubicBezTo>
                    <a:pt x="3078" y="2698"/>
                    <a:pt x="2953" y="2359"/>
                    <a:pt x="2677" y="2029"/>
                  </a:cubicBezTo>
                  <a:cubicBezTo>
                    <a:pt x="2570" y="1895"/>
                    <a:pt x="2445" y="1780"/>
                    <a:pt x="2355" y="1637"/>
                  </a:cubicBezTo>
                  <a:cubicBezTo>
                    <a:pt x="2168" y="1325"/>
                    <a:pt x="2168" y="932"/>
                    <a:pt x="1999" y="611"/>
                  </a:cubicBezTo>
                  <a:cubicBezTo>
                    <a:pt x="1856" y="325"/>
                    <a:pt x="1588" y="111"/>
                    <a:pt x="1285" y="31"/>
                  </a:cubicBezTo>
                  <a:cubicBezTo>
                    <a:pt x="1204" y="11"/>
                    <a:pt x="1115" y="1"/>
                    <a:pt x="1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3;p59">
              <a:extLst>
                <a:ext uri="{FF2B5EF4-FFF2-40B4-BE49-F238E27FC236}">
                  <a16:creationId xmlns:a16="http://schemas.microsoft.com/office/drawing/2014/main" id="{DE55C2D2-A1AD-C118-2527-CB0C5AF02EEB}"/>
                </a:ext>
              </a:extLst>
            </p:cNvPr>
            <p:cNvSpPr/>
            <p:nvPr/>
          </p:nvSpPr>
          <p:spPr>
            <a:xfrm>
              <a:off x="3984488" y="3819306"/>
              <a:ext cx="232431" cy="582191"/>
            </a:xfrm>
            <a:custGeom>
              <a:avLst/>
              <a:gdLst/>
              <a:ahLst/>
              <a:cxnLst/>
              <a:rect l="l" t="t" r="r" b="b"/>
              <a:pathLst>
                <a:path w="1981" h="4962" extrusionOk="0">
                  <a:moveTo>
                    <a:pt x="973" y="1"/>
                  </a:moveTo>
                  <a:cubicBezTo>
                    <a:pt x="991" y="357"/>
                    <a:pt x="1098" y="696"/>
                    <a:pt x="1125" y="1053"/>
                  </a:cubicBezTo>
                  <a:cubicBezTo>
                    <a:pt x="1160" y="1374"/>
                    <a:pt x="1125" y="1713"/>
                    <a:pt x="955" y="1981"/>
                  </a:cubicBezTo>
                  <a:cubicBezTo>
                    <a:pt x="946" y="1990"/>
                    <a:pt x="937" y="2008"/>
                    <a:pt x="928" y="2008"/>
                  </a:cubicBezTo>
                  <a:cubicBezTo>
                    <a:pt x="923" y="2011"/>
                    <a:pt x="917" y="2012"/>
                    <a:pt x="912" y="2012"/>
                  </a:cubicBezTo>
                  <a:cubicBezTo>
                    <a:pt x="882" y="2012"/>
                    <a:pt x="856" y="1975"/>
                    <a:pt x="848" y="1945"/>
                  </a:cubicBezTo>
                  <a:cubicBezTo>
                    <a:pt x="812" y="1821"/>
                    <a:pt x="777" y="1687"/>
                    <a:pt x="750" y="1562"/>
                  </a:cubicBezTo>
                  <a:cubicBezTo>
                    <a:pt x="732" y="1633"/>
                    <a:pt x="705" y="1713"/>
                    <a:pt x="687" y="1794"/>
                  </a:cubicBezTo>
                  <a:cubicBezTo>
                    <a:pt x="679" y="1829"/>
                    <a:pt x="670" y="1865"/>
                    <a:pt x="634" y="1874"/>
                  </a:cubicBezTo>
                  <a:cubicBezTo>
                    <a:pt x="629" y="1875"/>
                    <a:pt x="625" y="1875"/>
                    <a:pt x="620" y="1875"/>
                  </a:cubicBezTo>
                  <a:cubicBezTo>
                    <a:pt x="582" y="1875"/>
                    <a:pt x="552" y="1844"/>
                    <a:pt x="536" y="1812"/>
                  </a:cubicBezTo>
                  <a:cubicBezTo>
                    <a:pt x="393" y="1589"/>
                    <a:pt x="313" y="1330"/>
                    <a:pt x="286" y="1071"/>
                  </a:cubicBezTo>
                  <a:cubicBezTo>
                    <a:pt x="250" y="812"/>
                    <a:pt x="250" y="545"/>
                    <a:pt x="259" y="286"/>
                  </a:cubicBezTo>
                  <a:lnTo>
                    <a:pt x="259" y="286"/>
                  </a:lnTo>
                  <a:cubicBezTo>
                    <a:pt x="241" y="322"/>
                    <a:pt x="215" y="357"/>
                    <a:pt x="197" y="393"/>
                  </a:cubicBezTo>
                  <a:cubicBezTo>
                    <a:pt x="152" y="393"/>
                    <a:pt x="117" y="295"/>
                    <a:pt x="99" y="268"/>
                  </a:cubicBezTo>
                  <a:cubicBezTo>
                    <a:pt x="99" y="268"/>
                    <a:pt x="81" y="393"/>
                    <a:pt x="81" y="402"/>
                  </a:cubicBezTo>
                  <a:cubicBezTo>
                    <a:pt x="81" y="473"/>
                    <a:pt x="81" y="536"/>
                    <a:pt x="81" y="598"/>
                  </a:cubicBezTo>
                  <a:cubicBezTo>
                    <a:pt x="81" y="723"/>
                    <a:pt x="81" y="857"/>
                    <a:pt x="81" y="991"/>
                  </a:cubicBezTo>
                  <a:cubicBezTo>
                    <a:pt x="72" y="1250"/>
                    <a:pt x="63" y="1517"/>
                    <a:pt x="54" y="1776"/>
                  </a:cubicBezTo>
                  <a:cubicBezTo>
                    <a:pt x="27" y="2168"/>
                    <a:pt x="1" y="2570"/>
                    <a:pt x="125" y="2945"/>
                  </a:cubicBezTo>
                  <a:cubicBezTo>
                    <a:pt x="143" y="3007"/>
                    <a:pt x="170" y="3078"/>
                    <a:pt x="188" y="3141"/>
                  </a:cubicBezTo>
                  <a:cubicBezTo>
                    <a:pt x="206" y="3212"/>
                    <a:pt x="215" y="3284"/>
                    <a:pt x="232" y="3364"/>
                  </a:cubicBezTo>
                  <a:cubicBezTo>
                    <a:pt x="304" y="3721"/>
                    <a:pt x="384" y="4078"/>
                    <a:pt x="500" y="4425"/>
                  </a:cubicBezTo>
                  <a:cubicBezTo>
                    <a:pt x="545" y="4550"/>
                    <a:pt x="598" y="4684"/>
                    <a:pt x="687" y="4791"/>
                  </a:cubicBezTo>
                  <a:cubicBezTo>
                    <a:pt x="764" y="4884"/>
                    <a:pt x="888" y="4961"/>
                    <a:pt x="1015" y="4961"/>
                  </a:cubicBezTo>
                  <a:cubicBezTo>
                    <a:pt x="1022" y="4961"/>
                    <a:pt x="1029" y="4961"/>
                    <a:pt x="1035" y="4961"/>
                  </a:cubicBezTo>
                  <a:cubicBezTo>
                    <a:pt x="1217" y="4943"/>
                    <a:pt x="1366" y="4800"/>
                    <a:pt x="1538" y="4800"/>
                  </a:cubicBezTo>
                  <a:cubicBezTo>
                    <a:pt x="1543" y="4800"/>
                    <a:pt x="1548" y="4800"/>
                    <a:pt x="1553" y="4800"/>
                  </a:cubicBezTo>
                  <a:cubicBezTo>
                    <a:pt x="1596" y="4800"/>
                    <a:pt x="1644" y="4812"/>
                    <a:pt x="1689" y="4812"/>
                  </a:cubicBezTo>
                  <a:cubicBezTo>
                    <a:pt x="1701" y="4812"/>
                    <a:pt x="1712" y="4811"/>
                    <a:pt x="1722" y="4809"/>
                  </a:cubicBezTo>
                  <a:cubicBezTo>
                    <a:pt x="1829" y="4782"/>
                    <a:pt x="1883" y="4657"/>
                    <a:pt x="1901" y="4550"/>
                  </a:cubicBezTo>
                  <a:cubicBezTo>
                    <a:pt x="1972" y="4238"/>
                    <a:pt x="1981" y="3926"/>
                    <a:pt x="1972" y="3605"/>
                  </a:cubicBezTo>
                  <a:cubicBezTo>
                    <a:pt x="1945" y="2650"/>
                    <a:pt x="1704" y="1713"/>
                    <a:pt x="1455" y="795"/>
                  </a:cubicBezTo>
                  <a:cubicBezTo>
                    <a:pt x="1401" y="572"/>
                    <a:pt x="1348" y="357"/>
                    <a:pt x="1285" y="143"/>
                  </a:cubicBezTo>
                  <a:lnTo>
                    <a:pt x="1178" y="331"/>
                  </a:lnTo>
                  <a:cubicBezTo>
                    <a:pt x="1187" y="313"/>
                    <a:pt x="1000" y="36"/>
                    <a:pt x="973"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04;p59">
              <a:extLst>
                <a:ext uri="{FF2B5EF4-FFF2-40B4-BE49-F238E27FC236}">
                  <a16:creationId xmlns:a16="http://schemas.microsoft.com/office/drawing/2014/main" id="{52F4244A-F58C-EF62-54BB-AEF28B0D4AED}"/>
                </a:ext>
              </a:extLst>
            </p:cNvPr>
            <p:cNvSpPr/>
            <p:nvPr/>
          </p:nvSpPr>
          <p:spPr>
            <a:xfrm>
              <a:off x="3816003" y="3280884"/>
              <a:ext cx="477416" cy="1401507"/>
            </a:xfrm>
            <a:custGeom>
              <a:avLst/>
              <a:gdLst/>
              <a:ahLst/>
              <a:cxnLst/>
              <a:rect l="l" t="t" r="r" b="b"/>
              <a:pathLst>
                <a:path w="4069" h="11945" extrusionOk="0">
                  <a:moveTo>
                    <a:pt x="1874" y="7685"/>
                  </a:moveTo>
                  <a:cubicBezTo>
                    <a:pt x="1869" y="7710"/>
                    <a:pt x="1866" y="7736"/>
                    <a:pt x="1863" y="7762"/>
                  </a:cubicBezTo>
                  <a:lnTo>
                    <a:pt x="1863" y="7762"/>
                  </a:lnTo>
                  <a:cubicBezTo>
                    <a:pt x="1868" y="7736"/>
                    <a:pt x="1871" y="7710"/>
                    <a:pt x="1874" y="7685"/>
                  </a:cubicBezTo>
                  <a:close/>
                  <a:moveTo>
                    <a:pt x="1014" y="1"/>
                  </a:moveTo>
                  <a:cubicBezTo>
                    <a:pt x="653" y="1"/>
                    <a:pt x="255" y="162"/>
                    <a:pt x="170" y="539"/>
                  </a:cubicBezTo>
                  <a:cubicBezTo>
                    <a:pt x="116" y="816"/>
                    <a:pt x="250" y="1084"/>
                    <a:pt x="330" y="1351"/>
                  </a:cubicBezTo>
                  <a:cubicBezTo>
                    <a:pt x="348" y="1449"/>
                    <a:pt x="375" y="1548"/>
                    <a:pt x="366" y="1646"/>
                  </a:cubicBezTo>
                  <a:cubicBezTo>
                    <a:pt x="357" y="1735"/>
                    <a:pt x="321" y="1824"/>
                    <a:pt x="286" y="1913"/>
                  </a:cubicBezTo>
                  <a:cubicBezTo>
                    <a:pt x="170" y="2226"/>
                    <a:pt x="0" y="2573"/>
                    <a:pt x="179" y="2904"/>
                  </a:cubicBezTo>
                  <a:cubicBezTo>
                    <a:pt x="186" y="2918"/>
                    <a:pt x="193" y="2933"/>
                    <a:pt x="210" y="2933"/>
                  </a:cubicBezTo>
                  <a:cubicBezTo>
                    <a:pt x="214" y="2933"/>
                    <a:pt x="218" y="2932"/>
                    <a:pt x="223" y="2930"/>
                  </a:cubicBezTo>
                  <a:cubicBezTo>
                    <a:pt x="232" y="2930"/>
                    <a:pt x="241" y="2921"/>
                    <a:pt x="250" y="2912"/>
                  </a:cubicBezTo>
                  <a:cubicBezTo>
                    <a:pt x="295" y="2841"/>
                    <a:pt x="321" y="2770"/>
                    <a:pt x="330" y="2689"/>
                  </a:cubicBezTo>
                  <a:cubicBezTo>
                    <a:pt x="330" y="2805"/>
                    <a:pt x="375" y="2912"/>
                    <a:pt x="437" y="3011"/>
                  </a:cubicBezTo>
                  <a:cubicBezTo>
                    <a:pt x="451" y="3031"/>
                    <a:pt x="476" y="3052"/>
                    <a:pt x="499" y="3052"/>
                  </a:cubicBezTo>
                  <a:cubicBezTo>
                    <a:pt x="505" y="3052"/>
                    <a:pt x="512" y="3050"/>
                    <a:pt x="518" y="3046"/>
                  </a:cubicBezTo>
                  <a:cubicBezTo>
                    <a:pt x="527" y="3037"/>
                    <a:pt x="536" y="3028"/>
                    <a:pt x="536" y="3011"/>
                  </a:cubicBezTo>
                  <a:cubicBezTo>
                    <a:pt x="589" y="2895"/>
                    <a:pt x="616" y="2779"/>
                    <a:pt x="625" y="2654"/>
                  </a:cubicBezTo>
                  <a:cubicBezTo>
                    <a:pt x="643" y="2716"/>
                    <a:pt x="678" y="2788"/>
                    <a:pt x="723" y="2841"/>
                  </a:cubicBezTo>
                  <a:cubicBezTo>
                    <a:pt x="750" y="2788"/>
                    <a:pt x="776" y="2734"/>
                    <a:pt x="803" y="2681"/>
                  </a:cubicBezTo>
                  <a:cubicBezTo>
                    <a:pt x="812" y="2797"/>
                    <a:pt x="857" y="2912"/>
                    <a:pt x="910" y="3011"/>
                  </a:cubicBezTo>
                  <a:cubicBezTo>
                    <a:pt x="919" y="3028"/>
                    <a:pt x="928" y="3046"/>
                    <a:pt x="955" y="3046"/>
                  </a:cubicBezTo>
                  <a:cubicBezTo>
                    <a:pt x="973" y="3046"/>
                    <a:pt x="990" y="3028"/>
                    <a:pt x="1008" y="3002"/>
                  </a:cubicBezTo>
                  <a:cubicBezTo>
                    <a:pt x="1053" y="2921"/>
                    <a:pt x="1089" y="2823"/>
                    <a:pt x="1106" y="2725"/>
                  </a:cubicBezTo>
                  <a:cubicBezTo>
                    <a:pt x="1115" y="2779"/>
                    <a:pt x="1142" y="2823"/>
                    <a:pt x="1178" y="2859"/>
                  </a:cubicBezTo>
                  <a:cubicBezTo>
                    <a:pt x="1184" y="2865"/>
                    <a:pt x="1190" y="2872"/>
                    <a:pt x="1200" y="2872"/>
                  </a:cubicBezTo>
                  <a:cubicBezTo>
                    <a:pt x="1204" y="2872"/>
                    <a:pt x="1208" y="2870"/>
                    <a:pt x="1214" y="2868"/>
                  </a:cubicBezTo>
                  <a:cubicBezTo>
                    <a:pt x="1222" y="2868"/>
                    <a:pt x="1231" y="2850"/>
                    <a:pt x="1231" y="2841"/>
                  </a:cubicBezTo>
                  <a:cubicBezTo>
                    <a:pt x="1267" y="2743"/>
                    <a:pt x="1294" y="2645"/>
                    <a:pt x="1312" y="2547"/>
                  </a:cubicBezTo>
                  <a:cubicBezTo>
                    <a:pt x="1321" y="2591"/>
                    <a:pt x="1338" y="2636"/>
                    <a:pt x="1347" y="2672"/>
                  </a:cubicBezTo>
                  <a:cubicBezTo>
                    <a:pt x="1355" y="2695"/>
                    <a:pt x="1369" y="2718"/>
                    <a:pt x="1391" y="2718"/>
                  </a:cubicBezTo>
                  <a:cubicBezTo>
                    <a:pt x="1394" y="2718"/>
                    <a:pt x="1397" y="2717"/>
                    <a:pt x="1401" y="2716"/>
                  </a:cubicBezTo>
                  <a:cubicBezTo>
                    <a:pt x="1410" y="2716"/>
                    <a:pt x="1419" y="2707"/>
                    <a:pt x="1419" y="2698"/>
                  </a:cubicBezTo>
                  <a:cubicBezTo>
                    <a:pt x="1454" y="2654"/>
                    <a:pt x="1472" y="2600"/>
                    <a:pt x="1481" y="2538"/>
                  </a:cubicBezTo>
                  <a:cubicBezTo>
                    <a:pt x="1481" y="2573"/>
                    <a:pt x="1490" y="2600"/>
                    <a:pt x="1517" y="2618"/>
                  </a:cubicBezTo>
                  <a:lnTo>
                    <a:pt x="1579" y="2520"/>
                  </a:lnTo>
                  <a:lnTo>
                    <a:pt x="1579" y="2520"/>
                  </a:lnTo>
                  <a:cubicBezTo>
                    <a:pt x="1570" y="2618"/>
                    <a:pt x="1579" y="2716"/>
                    <a:pt x="1606" y="2814"/>
                  </a:cubicBezTo>
                  <a:cubicBezTo>
                    <a:pt x="1606" y="2832"/>
                    <a:pt x="1615" y="2850"/>
                    <a:pt x="1633" y="2859"/>
                  </a:cubicBezTo>
                  <a:cubicBezTo>
                    <a:pt x="1660" y="2859"/>
                    <a:pt x="1677" y="2841"/>
                    <a:pt x="1695" y="2814"/>
                  </a:cubicBezTo>
                  <a:cubicBezTo>
                    <a:pt x="1740" y="2725"/>
                    <a:pt x="1767" y="2627"/>
                    <a:pt x="1767" y="2520"/>
                  </a:cubicBezTo>
                  <a:cubicBezTo>
                    <a:pt x="1767" y="2582"/>
                    <a:pt x="1793" y="2645"/>
                    <a:pt x="1847" y="2681"/>
                  </a:cubicBezTo>
                  <a:cubicBezTo>
                    <a:pt x="1874" y="2627"/>
                    <a:pt x="1892" y="2565"/>
                    <a:pt x="1883" y="2502"/>
                  </a:cubicBezTo>
                  <a:lnTo>
                    <a:pt x="1883" y="2502"/>
                  </a:lnTo>
                  <a:cubicBezTo>
                    <a:pt x="1892" y="2547"/>
                    <a:pt x="1918" y="2591"/>
                    <a:pt x="1954" y="2609"/>
                  </a:cubicBezTo>
                  <a:cubicBezTo>
                    <a:pt x="1990" y="2573"/>
                    <a:pt x="2007" y="2529"/>
                    <a:pt x="2007" y="2484"/>
                  </a:cubicBezTo>
                  <a:cubicBezTo>
                    <a:pt x="2007" y="2521"/>
                    <a:pt x="2045" y="2540"/>
                    <a:pt x="2078" y="2540"/>
                  </a:cubicBezTo>
                  <a:cubicBezTo>
                    <a:pt x="2084" y="2540"/>
                    <a:pt x="2091" y="2539"/>
                    <a:pt x="2097" y="2538"/>
                  </a:cubicBezTo>
                  <a:cubicBezTo>
                    <a:pt x="2141" y="2520"/>
                    <a:pt x="2159" y="2475"/>
                    <a:pt x="2177" y="2440"/>
                  </a:cubicBezTo>
                  <a:cubicBezTo>
                    <a:pt x="2195" y="2395"/>
                    <a:pt x="2204" y="2359"/>
                    <a:pt x="2239" y="2333"/>
                  </a:cubicBezTo>
                  <a:lnTo>
                    <a:pt x="2239" y="2333"/>
                  </a:lnTo>
                  <a:cubicBezTo>
                    <a:pt x="2195" y="2520"/>
                    <a:pt x="2257" y="2716"/>
                    <a:pt x="2346" y="2895"/>
                  </a:cubicBezTo>
                  <a:cubicBezTo>
                    <a:pt x="2436" y="3064"/>
                    <a:pt x="2561" y="3225"/>
                    <a:pt x="2632" y="3403"/>
                  </a:cubicBezTo>
                  <a:cubicBezTo>
                    <a:pt x="2694" y="3555"/>
                    <a:pt x="2730" y="3724"/>
                    <a:pt x="2721" y="3894"/>
                  </a:cubicBezTo>
                  <a:cubicBezTo>
                    <a:pt x="2703" y="4251"/>
                    <a:pt x="2489" y="4643"/>
                    <a:pt x="2605" y="5000"/>
                  </a:cubicBezTo>
                  <a:cubicBezTo>
                    <a:pt x="2605" y="5009"/>
                    <a:pt x="2614" y="5018"/>
                    <a:pt x="2614" y="5018"/>
                  </a:cubicBezTo>
                  <a:cubicBezTo>
                    <a:pt x="2623" y="5018"/>
                    <a:pt x="2632" y="5009"/>
                    <a:pt x="2632" y="5000"/>
                  </a:cubicBezTo>
                  <a:cubicBezTo>
                    <a:pt x="2641" y="4946"/>
                    <a:pt x="2650" y="4884"/>
                    <a:pt x="2668" y="4830"/>
                  </a:cubicBezTo>
                  <a:cubicBezTo>
                    <a:pt x="2766" y="5107"/>
                    <a:pt x="2837" y="5393"/>
                    <a:pt x="2926" y="5678"/>
                  </a:cubicBezTo>
                  <a:cubicBezTo>
                    <a:pt x="3114" y="6222"/>
                    <a:pt x="3212" y="6784"/>
                    <a:pt x="3283" y="7346"/>
                  </a:cubicBezTo>
                  <a:cubicBezTo>
                    <a:pt x="3337" y="7837"/>
                    <a:pt x="3328" y="8336"/>
                    <a:pt x="3310" y="8827"/>
                  </a:cubicBezTo>
                  <a:cubicBezTo>
                    <a:pt x="3301" y="8774"/>
                    <a:pt x="3283" y="8720"/>
                    <a:pt x="3256" y="8675"/>
                  </a:cubicBezTo>
                  <a:lnTo>
                    <a:pt x="3256" y="8675"/>
                  </a:lnTo>
                  <a:cubicBezTo>
                    <a:pt x="3265" y="8836"/>
                    <a:pt x="3274" y="9006"/>
                    <a:pt x="3265" y="9166"/>
                  </a:cubicBezTo>
                  <a:cubicBezTo>
                    <a:pt x="3221" y="8988"/>
                    <a:pt x="3158" y="8818"/>
                    <a:pt x="3069" y="8667"/>
                  </a:cubicBezTo>
                  <a:cubicBezTo>
                    <a:pt x="3060" y="8765"/>
                    <a:pt x="3060" y="8872"/>
                    <a:pt x="3051" y="8970"/>
                  </a:cubicBezTo>
                  <a:cubicBezTo>
                    <a:pt x="3033" y="8845"/>
                    <a:pt x="3016" y="8720"/>
                    <a:pt x="2998" y="8586"/>
                  </a:cubicBezTo>
                  <a:lnTo>
                    <a:pt x="2998" y="8586"/>
                  </a:lnTo>
                  <a:cubicBezTo>
                    <a:pt x="2900" y="8836"/>
                    <a:pt x="3024" y="9113"/>
                    <a:pt x="2944" y="9362"/>
                  </a:cubicBezTo>
                  <a:cubicBezTo>
                    <a:pt x="2917" y="9229"/>
                    <a:pt x="2891" y="9104"/>
                    <a:pt x="2873" y="8970"/>
                  </a:cubicBezTo>
                  <a:cubicBezTo>
                    <a:pt x="2864" y="9113"/>
                    <a:pt x="2855" y="9264"/>
                    <a:pt x="2748" y="9353"/>
                  </a:cubicBezTo>
                  <a:cubicBezTo>
                    <a:pt x="2735" y="9360"/>
                    <a:pt x="2727" y="9366"/>
                    <a:pt x="2717" y="9366"/>
                  </a:cubicBezTo>
                  <a:cubicBezTo>
                    <a:pt x="2713" y="9366"/>
                    <a:pt x="2709" y="9365"/>
                    <a:pt x="2703" y="9362"/>
                  </a:cubicBezTo>
                  <a:cubicBezTo>
                    <a:pt x="2685" y="9362"/>
                    <a:pt x="2685" y="9345"/>
                    <a:pt x="2677" y="9336"/>
                  </a:cubicBezTo>
                  <a:cubicBezTo>
                    <a:pt x="2632" y="9255"/>
                    <a:pt x="2596" y="9166"/>
                    <a:pt x="2587" y="9068"/>
                  </a:cubicBezTo>
                  <a:lnTo>
                    <a:pt x="2578" y="9211"/>
                  </a:lnTo>
                  <a:cubicBezTo>
                    <a:pt x="2578" y="9229"/>
                    <a:pt x="2578" y="9246"/>
                    <a:pt x="2570" y="9255"/>
                  </a:cubicBezTo>
                  <a:cubicBezTo>
                    <a:pt x="2562" y="9267"/>
                    <a:pt x="2553" y="9272"/>
                    <a:pt x="2542" y="9272"/>
                  </a:cubicBezTo>
                  <a:cubicBezTo>
                    <a:pt x="2512" y="9272"/>
                    <a:pt x="2473" y="9235"/>
                    <a:pt x="2454" y="9202"/>
                  </a:cubicBezTo>
                  <a:cubicBezTo>
                    <a:pt x="2391" y="9095"/>
                    <a:pt x="2346" y="8970"/>
                    <a:pt x="2320" y="8845"/>
                  </a:cubicBezTo>
                  <a:cubicBezTo>
                    <a:pt x="2311" y="8970"/>
                    <a:pt x="2311" y="9095"/>
                    <a:pt x="2302" y="9220"/>
                  </a:cubicBezTo>
                  <a:cubicBezTo>
                    <a:pt x="2284" y="9175"/>
                    <a:pt x="2266" y="9121"/>
                    <a:pt x="2248" y="9077"/>
                  </a:cubicBezTo>
                  <a:lnTo>
                    <a:pt x="2248" y="9077"/>
                  </a:lnTo>
                  <a:cubicBezTo>
                    <a:pt x="2257" y="9104"/>
                    <a:pt x="2266" y="9139"/>
                    <a:pt x="2257" y="9166"/>
                  </a:cubicBezTo>
                  <a:cubicBezTo>
                    <a:pt x="2251" y="9184"/>
                    <a:pt x="2231" y="9197"/>
                    <a:pt x="2212" y="9197"/>
                  </a:cubicBezTo>
                  <a:cubicBezTo>
                    <a:pt x="2202" y="9197"/>
                    <a:pt x="2192" y="9193"/>
                    <a:pt x="2186" y="9184"/>
                  </a:cubicBezTo>
                  <a:cubicBezTo>
                    <a:pt x="2177" y="9175"/>
                    <a:pt x="2177" y="9166"/>
                    <a:pt x="2168" y="9157"/>
                  </a:cubicBezTo>
                  <a:cubicBezTo>
                    <a:pt x="2150" y="9041"/>
                    <a:pt x="2132" y="8934"/>
                    <a:pt x="2132" y="8818"/>
                  </a:cubicBezTo>
                  <a:cubicBezTo>
                    <a:pt x="2132" y="8898"/>
                    <a:pt x="2123" y="8970"/>
                    <a:pt x="2088" y="9041"/>
                  </a:cubicBezTo>
                  <a:cubicBezTo>
                    <a:pt x="2052" y="8934"/>
                    <a:pt x="2061" y="8818"/>
                    <a:pt x="2061" y="8702"/>
                  </a:cubicBezTo>
                  <a:cubicBezTo>
                    <a:pt x="2061" y="8417"/>
                    <a:pt x="2016" y="8122"/>
                    <a:pt x="1918" y="7846"/>
                  </a:cubicBezTo>
                  <a:lnTo>
                    <a:pt x="1918" y="7846"/>
                  </a:lnTo>
                  <a:cubicBezTo>
                    <a:pt x="1936" y="7962"/>
                    <a:pt x="1918" y="8078"/>
                    <a:pt x="1874" y="8185"/>
                  </a:cubicBezTo>
                  <a:cubicBezTo>
                    <a:pt x="1851" y="8042"/>
                    <a:pt x="1848" y="7899"/>
                    <a:pt x="1863" y="7762"/>
                  </a:cubicBezTo>
                  <a:lnTo>
                    <a:pt x="1863" y="7762"/>
                  </a:lnTo>
                  <a:cubicBezTo>
                    <a:pt x="1850" y="7827"/>
                    <a:pt x="1827" y="7890"/>
                    <a:pt x="1776" y="7935"/>
                  </a:cubicBezTo>
                  <a:cubicBezTo>
                    <a:pt x="1731" y="7730"/>
                    <a:pt x="1731" y="7525"/>
                    <a:pt x="1758" y="7319"/>
                  </a:cubicBezTo>
                  <a:lnTo>
                    <a:pt x="1758" y="7319"/>
                  </a:lnTo>
                  <a:cubicBezTo>
                    <a:pt x="1731" y="7409"/>
                    <a:pt x="1704" y="7498"/>
                    <a:pt x="1633" y="7560"/>
                  </a:cubicBezTo>
                  <a:cubicBezTo>
                    <a:pt x="1579" y="7212"/>
                    <a:pt x="1544" y="6856"/>
                    <a:pt x="1544" y="6499"/>
                  </a:cubicBezTo>
                  <a:cubicBezTo>
                    <a:pt x="1544" y="6383"/>
                    <a:pt x="1544" y="6267"/>
                    <a:pt x="1544" y="6151"/>
                  </a:cubicBezTo>
                  <a:cubicBezTo>
                    <a:pt x="1553" y="5776"/>
                    <a:pt x="1588" y="5393"/>
                    <a:pt x="1553" y="5027"/>
                  </a:cubicBezTo>
                  <a:cubicBezTo>
                    <a:pt x="1544" y="5000"/>
                    <a:pt x="1544" y="4973"/>
                    <a:pt x="1526" y="4955"/>
                  </a:cubicBezTo>
                  <a:cubicBezTo>
                    <a:pt x="1514" y="4938"/>
                    <a:pt x="1492" y="4932"/>
                    <a:pt x="1469" y="4932"/>
                  </a:cubicBezTo>
                  <a:cubicBezTo>
                    <a:pt x="1455" y="4932"/>
                    <a:pt x="1441" y="4934"/>
                    <a:pt x="1428" y="4938"/>
                  </a:cubicBezTo>
                  <a:cubicBezTo>
                    <a:pt x="1454" y="4938"/>
                    <a:pt x="1472" y="4946"/>
                    <a:pt x="1490" y="4964"/>
                  </a:cubicBezTo>
                  <a:cubicBezTo>
                    <a:pt x="1490" y="4973"/>
                    <a:pt x="1490" y="4982"/>
                    <a:pt x="1490" y="5000"/>
                  </a:cubicBezTo>
                  <a:cubicBezTo>
                    <a:pt x="1490" y="5161"/>
                    <a:pt x="1481" y="5330"/>
                    <a:pt x="1463" y="5500"/>
                  </a:cubicBezTo>
                  <a:cubicBezTo>
                    <a:pt x="1445" y="5740"/>
                    <a:pt x="1428" y="5972"/>
                    <a:pt x="1401" y="6213"/>
                  </a:cubicBezTo>
                  <a:cubicBezTo>
                    <a:pt x="1365" y="6677"/>
                    <a:pt x="1329" y="7141"/>
                    <a:pt x="1365" y="7596"/>
                  </a:cubicBezTo>
                  <a:cubicBezTo>
                    <a:pt x="1365" y="7658"/>
                    <a:pt x="1374" y="7712"/>
                    <a:pt x="1419" y="7748"/>
                  </a:cubicBezTo>
                  <a:cubicBezTo>
                    <a:pt x="1431" y="7760"/>
                    <a:pt x="1451" y="7766"/>
                    <a:pt x="1470" y="7766"/>
                  </a:cubicBezTo>
                  <a:cubicBezTo>
                    <a:pt x="1506" y="7766"/>
                    <a:pt x="1544" y="7747"/>
                    <a:pt x="1544" y="7712"/>
                  </a:cubicBezTo>
                  <a:cubicBezTo>
                    <a:pt x="1544" y="7962"/>
                    <a:pt x="1553" y="8203"/>
                    <a:pt x="1561" y="8452"/>
                  </a:cubicBezTo>
                  <a:cubicBezTo>
                    <a:pt x="1597" y="8988"/>
                    <a:pt x="1651" y="9523"/>
                    <a:pt x="1749" y="10049"/>
                  </a:cubicBezTo>
                  <a:cubicBezTo>
                    <a:pt x="1847" y="10567"/>
                    <a:pt x="1999" y="11057"/>
                    <a:pt x="2132" y="11566"/>
                  </a:cubicBezTo>
                  <a:cubicBezTo>
                    <a:pt x="2168" y="11673"/>
                    <a:pt x="2213" y="11780"/>
                    <a:pt x="2284" y="11869"/>
                  </a:cubicBezTo>
                  <a:cubicBezTo>
                    <a:pt x="2302" y="11896"/>
                    <a:pt x="2329" y="11923"/>
                    <a:pt x="2355" y="11932"/>
                  </a:cubicBezTo>
                  <a:cubicBezTo>
                    <a:pt x="2371" y="11940"/>
                    <a:pt x="2387" y="11944"/>
                    <a:pt x="2403" y="11944"/>
                  </a:cubicBezTo>
                  <a:cubicBezTo>
                    <a:pt x="2421" y="11944"/>
                    <a:pt x="2439" y="11937"/>
                    <a:pt x="2454" y="11923"/>
                  </a:cubicBezTo>
                  <a:cubicBezTo>
                    <a:pt x="2471" y="11914"/>
                    <a:pt x="2480" y="11887"/>
                    <a:pt x="2489" y="11860"/>
                  </a:cubicBezTo>
                  <a:cubicBezTo>
                    <a:pt x="2534" y="11735"/>
                    <a:pt x="2570" y="11602"/>
                    <a:pt x="2578" y="11468"/>
                  </a:cubicBezTo>
                  <a:cubicBezTo>
                    <a:pt x="2641" y="11637"/>
                    <a:pt x="2712" y="11825"/>
                    <a:pt x="2873" y="11914"/>
                  </a:cubicBezTo>
                  <a:cubicBezTo>
                    <a:pt x="2885" y="11920"/>
                    <a:pt x="2903" y="11926"/>
                    <a:pt x="2918" y="11926"/>
                  </a:cubicBezTo>
                  <a:cubicBezTo>
                    <a:pt x="2924" y="11926"/>
                    <a:pt x="2930" y="11925"/>
                    <a:pt x="2935" y="11923"/>
                  </a:cubicBezTo>
                  <a:cubicBezTo>
                    <a:pt x="2980" y="11914"/>
                    <a:pt x="2998" y="11860"/>
                    <a:pt x="2998" y="11807"/>
                  </a:cubicBezTo>
                  <a:cubicBezTo>
                    <a:pt x="3007" y="11486"/>
                    <a:pt x="2909" y="11138"/>
                    <a:pt x="2873" y="10816"/>
                  </a:cubicBezTo>
                  <a:cubicBezTo>
                    <a:pt x="2855" y="10647"/>
                    <a:pt x="2837" y="10469"/>
                    <a:pt x="2828" y="10290"/>
                  </a:cubicBezTo>
                  <a:cubicBezTo>
                    <a:pt x="2819" y="10121"/>
                    <a:pt x="2837" y="9942"/>
                    <a:pt x="2819" y="9773"/>
                  </a:cubicBezTo>
                  <a:lnTo>
                    <a:pt x="2819" y="9773"/>
                  </a:lnTo>
                  <a:cubicBezTo>
                    <a:pt x="2873" y="10201"/>
                    <a:pt x="2953" y="10629"/>
                    <a:pt x="3051" y="11048"/>
                  </a:cubicBezTo>
                  <a:cubicBezTo>
                    <a:pt x="3087" y="11218"/>
                    <a:pt x="3132" y="11387"/>
                    <a:pt x="3194" y="11548"/>
                  </a:cubicBezTo>
                  <a:cubicBezTo>
                    <a:pt x="3239" y="11646"/>
                    <a:pt x="3292" y="11735"/>
                    <a:pt x="3381" y="11780"/>
                  </a:cubicBezTo>
                  <a:cubicBezTo>
                    <a:pt x="3416" y="11797"/>
                    <a:pt x="3446" y="11805"/>
                    <a:pt x="3474" y="11805"/>
                  </a:cubicBezTo>
                  <a:cubicBezTo>
                    <a:pt x="3588" y="11805"/>
                    <a:pt x="3643" y="11671"/>
                    <a:pt x="3658" y="11548"/>
                  </a:cubicBezTo>
                  <a:cubicBezTo>
                    <a:pt x="3694" y="11619"/>
                    <a:pt x="3711" y="11691"/>
                    <a:pt x="3747" y="11762"/>
                  </a:cubicBezTo>
                  <a:cubicBezTo>
                    <a:pt x="3770" y="11824"/>
                    <a:pt x="3834" y="11873"/>
                    <a:pt x="3897" y="11873"/>
                  </a:cubicBezTo>
                  <a:cubicBezTo>
                    <a:pt x="3907" y="11873"/>
                    <a:pt x="3916" y="11872"/>
                    <a:pt x="3926" y="11869"/>
                  </a:cubicBezTo>
                  <a:cubicBezTo>
                    <a:pt x="3988" y="11851"/>
                    <a:pt x="4015" y="11780"/>
                    <a:pt x="4033" y="11709"/>
                  </a:cubicBezTo>
                  <a:cubicBezTo>
                    <a:pt x="4068" y="11548"/>
                    <a:pt x="4050" y="11379"/>
                    <a:pt x="4041" y="11209"/>
                  </a:cubicBezTo>
                  <a:cubicBezTo>
                    <a:pt x="3970" y="10522"/>
                    <a:pt x="3872" y="9835"/>
                    <a:pt x="3756" y="9148"/>
                  </a:cubicBezTo>
                  <a:cubicBezTo>
                    <a:pt x="3622" y="8408"/>
                    <a:pt x="3471" y="7676"/>
                    <a:pt x="3319" y="6945"/>
                  </a:cubicBezTo>
                  <a:cubicBezTo>
                    <a:pt x="3239" y="6579"/>
                    <a:pt x="3167" y="6213"/>
                    <a:pt x="3087" y="5847"/>
                  </a:cubicBezTo>
                  <a:cubicBezTo>
                    <a:pt x="3024" y="5517"/>
                    <a:pt x="2917" y="5178"/>
                    <a:pt x="2917" y="4848"/>
                  </a:cubicBezTo>
                  <a:cubicBezTo>
                    <a:pt x="2917" y="4750"/>
                    <a:pt x="2935" y="4652"/>
                    <a:pt x="2953" y="4563"/>
                  </a:cubicBezTo>
                  <a:cubicBezTo>
                    <a:pt x="3042" y="4099"/>
                    <a:pt x="3149" y="3582"/>
                    <a:pt x="3105" y="3100"/>
                  </a:cubicBezTo>
                  <a:cubicBezTo>
                    <a:pt x="3069" y="2698"/>
                    <a:pt x="2944" y="2359"/>
                    <a:pt x="2668" y="2029"/>
                  </a:cubicBezTo>
                  <a:cubicBezTo>
                    <a:pt x="2561" y="1895"/>
                    <a:pt x="2436" y="1780"/>
                    <a:pt x="2346" y="1637"/>
                  </a:cubicBezTo>
                  <a:cubicBezTo>
                    <a:pt x="2159" y="1325"/>
                    <a:pt x="2159" y="932"/>
                    <a:pt x="1990" y="611"/>
                  </a:cubicBezTo>
                  <a:cubicBezTo>
                    <a:pt x="1847" y="325"/>
                    <a:pt x="1579" y="111"/>
                    <a:pt x="1276" y="31"/>
                  </a:cubicBezTo>
                  <a:cubicBezTo>
                    <a:pt x="1195" y="11"/>
                    <a:pt x="1106" y="1"/>
                    <a:pt x="10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05;p59">
              <a:extLst>
                <a:ext uri="{FF2B5EF4-FFF2-40B4-BE49-F238E27FC236}">
                  <a16:creationId xmlns:a16="http://schemas.microsoft.com/office/drawing/2014/main" id="{3ED95399-E62A-1C38-1252-9FF77A5CBA1E}"/>
                </a:ext>
              </a:extLst>
            </p:cNvPr>
            <p:cNvSpPr/>
            <p:nvPr/>
          </p:nvSpPr>
          <p:spPr>
            <a:xfrm>
              <a:off x="3971933" y="3860841"/>
              <a:ext cx="321484" cy="822835"/>
            </a:xfrm>
            <a:custGeom>
              <a:avLst/>
              <a:gdLst/>
              <a:ahLst/>
              <a:cxnLst/>
              <a:rect l="l" t="t" r="r" b="b"/>
              <a:pathLst>
                <a:path w="2740" h="7013" extrusionOk="0">
                  <a:moveTo>
                    <a:pt x="554" y="2751"/>
                  </a:moveTo>
                  <a:cubicBezTo>
                    <a:pt x="552" y="2760"/>
                    <a:pt x="550" y="2769"/>
                    <a:pt x="548" y="2777"/>
                  </a:cubicBezTo>
                  <a:lnTo>
                    <a:pt x="548" y="2777"/>
                  </a:lnTo>
                  <a:cubicBezTo>
                    <a:pt x="550" y="2769"/>
                    <a:pt x="552" y="2760"/>
                    <a:pt x="554" y="2751"/>
                  </a:cubicBezTo>
                  <a:close/>
                  <a:moveTo>
                    <a:pt x="126" y="0"/>
                  </a:moveTo>
                  <a:cubicBezTo>
                    <a:pt x="117" y="0"/>
                    <a:pt x="108" y="1"/>
                    <a:pt x="99" y="3"/>
                  </a:cubicBezTo>
                  <a:cubicBezTo>
                    <a:pt x="125" y="3"/>
                    <a:pt x="152" y="12"/>
                    <a:pt x="161" y="30"/>
                  </a:cubicBezTo>
                  <a:cubicBezTo>
                    <a:pt x="161" y="39"/>
                    <a:pt x="161" y="57"/>
                    <a:pt x="161" y="66"/>
                  </a:cubicBezTo>
                  <a:cubicBezTo>
                    <a:pt x="161" y="235"/>
                    <a:pt x="152" y="405"/>
                    <a:pt x="143" y="565"/>
                  </a:cubicBezTo>
                  <a:cubicBezTo>
                    <a:pt x="125" y="806"/>
                    <a:pt x="99" y="1047"/>
                    <a:pt x="72" y="1279"/>
                  </a:cubicBezTo>
                  <a:cubicBezTo>
                    <a:pt x="36" y="1743"/>
                    <a:pt x="0" y="2207"/>
                    <a:pt x="36" y="2671"/>
                  </a:cubicBezTo>
                  <a:cubicBezTo>
                    <a:pt x="36" y="2724"/>
                    <a:pt x="45" y="2787"/>
                    <a:pt x="90" y="2823"/>
                  </a:cubicBezTo>
                  <a:cubicBezTo>
                    <a:pt x="102" y="2835"/>
                    <a:pt x="122" y="2841"/>
                    <a:pt x="141" y="2841"/>
                  </a:cubicBezTo>
                  <a:cubicBezTo>
                    <a:pt x="177" y="2841"/>
                    <a:pt x="215" y="2821"/>
                    <a:pt x="215" y="2787"/>
                  </a:cubicBezTo>
                  <a:cubicBezTo>
                    <a:pt x="215" y="3028"/>
                    <a:pt x="224" y="3277"/>
                    <a:pt x="232" y="3518"/>
                  </a:cubicBezTo>
                  <a:cubicBezTo>
                    <a:pt x="268" y="4054"/>
                    <a:pt x="322" y="4589"/>
                    <a:pt x="420" y="5115"/>
                  </a:cubicBezTo>
                  <a:cubicBezTo>
                    <a:pt x="518" y="5633"/>
                    <a:pt x="670" y="6132"/>
                    <a:pt x="812" y="6632"/>
                  </a:cubicBezTo>
                  <a:cubicBezTo>
                    <a:pt x="839" y="6739"/>
                    <a:pt x="884" y="6855"/>
                    <a:pt x="955" y="6944"/>
                  </a:cubicBezTo>
                  <a:cubicBezTo>
                    <a:pt x="973" y="6962"/>
                    <a:pt x="1000" y="6989"/>
                    <a:pt x="1026" y="7006"/>
                  </a:cubicBezTo>
                  <a:cubicBezTo>
                    <a:pt x="1041" y="7010"/>
                    <a:pt x="1056" y="7012"/>
                    <a:pt x="1070" y="7012"/>
                  </a:cubicBezTo>
                  <a:cubicBezTo>
                    <a:pt x="1090" y="7012"/>
                    <a:pt x="1109" y="7008"/>
                    <a:pt x="1125" y="6998"/>
                  </a:cubicBezTo>
                  <a:cubicBezTo>
                    <a:pt x="1142" y="6980"/>
                    <a:pt x="1151" y="6953"/>
                    <a:pt x="1160" y="6926"/>
                  </a:cubicBezTo>
                  <a:cubicBezTo>
                    <a:pt x="1214" y="6801"/>
                    <a:pt x="1241" y="6667"/>
                    <a:pt x="1249" y="6534"/>
                  </a:cubicBezTo>
                  <a:cubicBezTo>
                    <a:pt x="1312" y="6712"/>
                    <a:pt x="1383" y="6899"/>
                    <a:pt x="1544" y="6980"/>
                  </a:cubicBezTo>
                  <a:cubicBezTo>
                    <a:pt x="1556" y="6986"/>
                    <a:pt x="1574" y="6992"/>
                    <a:pt x="1589" y="6992"/>
                  </a:cubicBezTo>
                  <a:cubicBezTo>
                    <a:pt x="1595" y="6992"/>
                    <a:pt x="1601" y="6991"/>
                    <a:pt x="1606" y="6989"/>
                  </a:cubicBezTo>
                  <a:cubicBezTo>
                    <a:pt x="1651" y="6980"/>
                    <a:pt x="1669" y="6926"/>
                    <a:pt x="1669" y="6882"/>
                  </a:cubicBezTo>
                  <a:cubicBezTo>
                    <a:pt x="1678" y="6551"/>
                    <a:pt x="1588" y="6212"/>
                    <a:pt x="1544" y="5882"/>
                  </a:cubicBezTo>
                  <a:cubicBezTo>
                    <a:pt x="1526" y="5713"/>
                    <a:pt x="1508" y="5534"/>
                    <a:pt x="1499" y="5365"/>
                  </a:cubicBezTo>
                  <a:cubicBezTo>
                    <a:pt x="1490" y="5195"/>
                    <a:pt x="1508" y="5008"/>
                    <a:pt x="1490" y="4839"/>
                  </a:cubicBezTo>
                  <a:lnTo>
                    <a:pt x="1490" y="4839"/>
                  </a:lnTo>
                  <a:cubicBezTo>
                    <a:pt x="1544" y="5267"/>
                    <a:pt x="1624" y="5695"/>
                    <a:pt x="1722" y="6114"/>
                  </a:cubicBezTo>
                  <a:cubicBezTo>
                    <a:pt x="1758" y="6284"/>
                    <a:pt x="1803" y="6453"/>
                    <a:pt x="1865" y="6614"/>
                  </a:cubicBezTo>
                  <a:cubicBezTo>
                    <a:pt x="1910" y="6712"/>
                    <a:pt x="1963" y="6810"/>
                    <a:pt x="2052" y="6855"/>
                  </a:cubicBezTo>
                  <a:cubicBezTo>
                    <a:pt x="2084" y="6869"/>
                    <a:pt x="2113" y="6875"/>
                    <a:pt x="2139" y="6875"/>
                  </a:cubicBezTo>
                  <a:cubicBezTo>
                    <a:pt x="2260" y="6875"/>
                    <a:pt x="2322" y="6740"/>
                    <a:pt x="2329" y="6623"/>
                  </a:cubicBezTo>
                  <a:cubicBezTo>
                    <a:pt x="2373" y="6685"/>
                    <a:pt x="2382" y="6766"/>
                    <a:pt x="2418" y="6828"/>
                  </a:cubicBezTo>
                  <a:cubicBezTo>
                    <a:pt x="2448" y="6888"/>
                    <a:pt x="2503" y="6941"/>
                    <a:pt x="2562" y="6941"/>
                  </a:cubicBezTo>
                  <a:cubicBezTo>
                    <a:pt x="2573" y="6941"/>
                    <a:pt x="2585" y="6939"/>
                    <a:pt x="2597" y="6935"/>
                  </a:cubicBezTo>
                  <a:cubicBezTo>
                    <a:pt x="2659" y="6917"/>
                    <a:pt x="2686" y="6846"/>
                    <a:pt x="2704" y="6783"/>
                  </a:cubicBezTo>
                  <a:cubicBezTo>
                    <a:pt x="2739" y="6614"/>
                    <a:pt x="2730" y="6444"/>
                    <a:pt x="2712" y="6284"/>
                  </a:cubicBezTo>
                  <a:cubicBezTo>
                    <a:pt x="2650" y="5588"/>
                    <a:pt x="2543" y="4901"/>
                    <a:pt x="2427" y="4214"/>
                  </a:cubicBezTo>
                  <a:cubicBezTo>
                    <a:pt x="2293" y="3483"/>
                    <a:pt x="2142" y="2751"/>
                    <a:pt x="1990" y="2020"/>
                  </a:cubicBezTo>
                  <a:cubicBezTo>
                    <a:pt x="1919" y="1698"/>
                    <a:pt x="1811" y="1359"/>
                    <a:pt x="1785" y="1029"/>
                  </a:cubicBezTo>
                  <a:lnTo>
                    <a:pt x="1785" y="1029"/>
                  </a:lnTo>
                  <a:cubicBezTo>
                    <a:pt x="1803" y="1261"/>
                    <a:pt x="1811" y="1493"/>
                    <a:pt x="1847" y="1716"/>
                  </a:cubicBezTo>
                  <a:cubicBezTo>
                    <a:pt x="1892" y="1948"/>
                    <a:pt x="1927" y="2180"/>
                    <a:pt x="1954" y="2421"/>
                  </a:cubicBezTo>
                  <a:cubicBezTo>
                    <a:pt x="2017" y="2912"/>
                    <a:pt x="1999" y="3402"/>
                    <a:pt x="1990" y="3902"/>
                  </a:cubicBezTo>
                  <a:cubicBezTo>
                    <a:pt x="1981" y="3839"/>
                    <a:pt x="1954" y="3786"/>
                    <a:pt x="1927" y="3741"/>
                  </a:cubicBezTo>
                  <a:lnTo>
                    <a:pt x="1927" y="3741"/>
                  </a:lnTo>
                  <a:cubicBezTo>
                    <a:pt x="1945" y="3902"/>
                    <a:pt x="1945" y="4071"/>
                    <a:pt x="1936" y="4232"/>
                  </a:cubicBezTo>
                  <a:cubicBezTo>
                    <a:pt x="1901" y="4063"/>
                    <a:pt x="1829" y="3893"/>
                    <a:pt x="1740" y="3732"/>
                  </a:cubicBezTo>
                  <a:cubicBezTo>
                    <a:pt x="1731" y="3839"/>
                    <a:pt x="1731" y="3938"/>
                    <a:pt x="1731" y="4045"/>
                  </a:cubicBezTo>
                  <a:cubicBezTo>
                    <a:pt x="1704" y="3911"/>
                    <a:pt x="1687" y="3786"/>
                    <a:pt x="1669" y="3661"/>
                  </a:cubicBezTo>
                  <a:lnTo>
                    <a:pt x="1669" y="3661"/>
                  </a:lnTo>
                  <a:cubicBezTo>
                    <a:pt x="1580" y="3902"/>
                    <a:pt x="1695" y="4187"/>
                    <a:pt x="1615" y="4428"/>
                  </a:cubicBezTo>
                  <a:cubicBezTo>
                    <a:pt x="1588" y="4303"/>
                    <a:pt x="1571" y="4170"/>
                    <a:pt x="1544" y="4036"/>
                  </a:cubicBezTo>
                  <a:cubicBezTo>
                    <a:pt x="1544" y="4178"/>
                    <a:pt x="1526" y="4339"/>
                    <a:pt x="1419" y="4419"/>
                  </a:cubicBezTo>
                  <a:cubicBezTo>
                    <a:pt x="1406" y="4426"/>
                    <a:pt x="1398" y="4432"/>
                    <a:pt x="1388" y="4432"/>
                  </a:cubicBezTo>
                  <a:cubicBezTo>
                    <a:pt x="1384" y="4432"/>
                    <a:pt x="1380" y="4431"/>
                    <a:pt x="1374" y="4428"/>
                  </a:cubicBezTo>
                  <a:cubicBezTo>
                    <a:pt x="1365" y="4428"/>
                    <a:pt x="1356" y="4410"/>
                    <a:pt x="1348" y="4402"/>
                  </a:cubicBezTo>
                  <a:cubicBezTo>
                    <a:pt x="1303" y="4321"/>
                    <a:pt x="1276" y="4232"/>
                    <a:pt x="1258" y="4143"/>
                  </a:cubicBezTo>
                  <a:cubicBezTo>
                    <a:pt x="1258" y="4187"/>
                    <a:pt x="1258" y="4232"/>
                    <a:pt x="1258" y="4277"/>
                  </a:cubicBezTo>
                  <a:cubicBezTo>
                    <a:pt x="1258" y="4294"/>
                    <a:pt x="1249" y="4312"/>
                    <a:pt x="1241" y="4321"/>
                  </a:cubicBezTo>
                  <a:cubicBezTo>
                    <a:pt x="1233" y="4334"/>
                    <a:pt x="1222" y="4340"/>
                    <a:pt x="1210" y="4340"/>
                  </a:cubicBezTo>
                  <a:cubicBezTo>
                    <a:pt x="1180" y="4340"/>
                    <a:pt x="1143" y="4308"/>
                    <a:pt x="1125" y="4277"/>
                  </a:cubicBezTo>
                  <a:cubicBezTo>
                    <a:pt x="1062" y="4161"/>
                    <a:pt x="1017" y="4036"/>
                    <a:pt x="991" y="3911"/>
                  </a:cubicBezTo>
                  <a:cubicBezTo>
                    <a:pt x="991" y="4036"/>
                    <a:pt x="982" y="4161"/>
                    <a:pt x="973" y="4286"/>
                  </a:cubicBezTo>
                  <a:cubicBezTo>
                    <a:pt x="955" y="4241"/>
                    <a:pt x="937" y="4196"/>
                    <a:pt x="919" y="4143"/>
                  </a:cubicBezTo>
                  <a:lnTo>
                    <a:pt x="919" y="4143"/>
                  </a:lnTo>
                  <a:cubicBezTo>
                    <a:pt x="928" y="4170"/>
                    <a:pt x="937" y="4205"/>
                    <a:pt x="928" y="4232"/>
                  </a:cubicBezTo>
                  <a:cubicBezTo>
                    <a:pt x="922" y="4251"/>
                    <a:pt x="897" y="4266"/>
                    <a:pt x="877" y="4266"/>
                  </a:cubicBezTo>
                  <a:cubicBezTo>
                    <a:pt x="869" y="4266"/>
                    <a:pt x="862" y="4264"/>
                    <a:pt x="857" y="4259"/>
                  </a:cubicBezTo>
                  <a:cubicBezTo>
                    <a:pt x="848" y="4250"/>
                    <a:pt x="848" y="4232"/>
                    <a:pt x="848" y="4223"/>
                  </a:cubicBezTo>
                  <a:cubicBezTo>
                    <a:pt x="821" y="4116"/>
                    <a:pt x="803" y="4000"/>
                    <a:pt x="803" y="3884"/>
                  </a:cubicBezTo>
                  <a:cubicBezTo>
                    <a:pt x="803" y="3964"/>
                    <a:pt x="794" y="4045"/>
                    <a:pt x="759" y="4116"/>
                  </a:cubicBezTo>
                  <a:cubicBezTo>
                    <a:pt x="723" y="4009"/>
                    <a:pt x="732" y="3884"/>
                    <a:pt x="732" y="3777"/>
                  </a:cubicBezTo>
                  <a:cubicBezTo>
                    <a:pt x="732" y="3483"/>
                    <a:pt x="687" y="3188"/>
                    <a:pt x="589" y="2912"/>
                  </a:cubicBezTo>
                  <a:lnTo>
                    <a:pt x="589" y="2912"/>
                  </a:lnTo>
                  <a:cubicBezTo>
                    <a:pt x="607" y="3028"/>
                    <a:pt x="589" y="3144"/>
                    <a:pt x="545" y="3251"/>
                  </a:cubicBezTo>
                  <a:cubicBezTo>
                    <a:pt x="519" y="3090"/>
                    <a:pt x="518" y="2937"/>
                    <a:pt x="548" y="2777"/>
                  </a:cubicBezTo>
                  <a:lnTo>
                    <a:pt x="548" y="2777"/>
                  </a:lnTo>
                  <a:cubicBezTo>
                    <a:pt x="532" y="2859"/>
                    <a:pt x="511" y="2945"/>
                    <a:pt x="447" y="3001"/>
                  </a:cubicBezTo>
                  <a:cubicBezTo>
                    <a:pt x="402" y="2796"/>
                    <a:pt x="402" y="2591"/>
                    <a:pt x="429" y="2394"/>
                  </a:cubicBezTo>
                  <a:lnTo>
                    <a:pt x="429" y="2394"/>
                  </a:lnTo>
                  <a:cubicBezTo>
                    <a:pt x="402" y="2475"/>
                    <a:pt x="375" y="2564"/>
                    <a:pt x="313" y="2626"/>
                  </a:cubicBezTo>
                  <a:cubicBezTo>
                    <a:pt x="250" y="2278"/>
                    <a:pt x="215" y="1921"/>
                    <a:pt x="215" y="1565"/>
                  </a:cubicBezTo>
                  <a:cubicBezTo>
                    <a:pt x="215" y="1449"/>
                    <a:pt x="215" y="1333"/>
                    <a:pt x="215" y="1217"/>
                  </a:cubicBezTo>
                  <a:cubicBezTo>
                    <a:pt x="224" y="851"/>
                    <a:pt x="259" y="467"/>
                    <a:pt x="224" y="93"/>
                  </a:cubicBezTo>
                  <a:cubicBezTo>
                    <a:pt x="215" y="75"/>
                    <a:pt x="215" y="48"/>
                    <a:pt x="197" y="30"/>
                  </a:cubicBezTo>
                  <a:cubicBezTo>
                    <a:pt x="183" y="10"/>
                    <a:pt x="155"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06;p59">
              <a:extLst>
                <a:ext uri="{FF2B5EF4-FFF2-40B4-BE49-F238E27FC236}">
                  <a16:creationId xmlns:a16="http://schemas.microsoft.com/office/drawing/2014/main" id="{E0E7165C-9E26-07FC-B572-70B22453FCDC}"/>
                </a:ext>
              </a:extLst>
            </p:cNvPr>
            <p:cNvSpPr/>
            <p:nvPr/>
          </p:nvSpPr>
          <p:spPr>
            <a:xfrm>
              <a:off x="3972989" y="4059009"/>
              <a:ext cx="200165" cy="623374"/>
            </a:xfrm>
            <a:custGeom>
              <a:avLst/>
              <a:gdLst/>
              <a:ahLst/>
              <a:cxnLst/>
              <a:rect l="l" t="t" r="r" b="b"/>
              <a:pathLst>
                <a:path w="1706" h="5313" extrusionOk="0">
                  <a:moveTo>
                    <a:pt x="1428" y="4720"/>
                  </a:moveTo>
                  <a:cubicBezTo>
                    <a:pt x="1430" y="4733"/>
                    <a:pt x="1433" y="4746"/>
                    <a:pt x="1436" y="4759"/>
                  </a:cubicBezTo>
                  <a:lnTo>
                    <a:pt x="1436" y="4759"/>
                  </a:lnTo>
                  <a:cubicBezTo>
                    <a:pt x="1434" y="4746"/>
                    <a:pt x="1431" y="4733"/>
                    <a:pt x="1428" y="4720"/>
                  </a:cubicBezTo>
                  <a:close/>
                  <a:moveTo>
                    <a:pt x="45" y="1"/>
                  </a:moveTo>
                  <a:cubicBezTo>
                    <a:pt x="9" y="322"/>
                    <a:pt x="0" y="643"/>
                    <a:pt x="27" y="964"/>
                  </a:cubicBezTo>
                  <a:cubicBezTo>
                    <a:pt x="27" y="1026"/>
                    <a:pt x="36" y="1080"/>
                    <a:pt x="81" y="1116"/>
                  </a:cubicBezTo>
                  <a:cubicBezTo>
                    <a:pt x="93" y="1128"/>
                    <a:pt x="113" y="1134"/>
                    <a:pt x="132" y="1134"/>
                  </a:cubicBezTo>
                  <a:cubicBezTo>
                    <a:pt x="168" y="1134"/>
                    <a:pt x="206" y="1115"/>
                    <a:pt x="206" y="1080"/>
                  </a:cubicBezTo>
                  <a:cubicBezTo>
                    <a:pt x="206" y="1330"/>
                    <a:pt x="215" y="1571"/>
                    <a:pt x="223" y="1820"/>
                  </a:cubicBezTo>
                  <a:cubicBezTo>
                    <a:pt x="259" y="2356"/>
                    <a:pt x="313" y="2891"/>
                    <a:pt x="411" y="3417"/>
                  </a:cubicBezTo>
                  <a:cubicBezTo>
                    <a:pt x="509" y="3935"/>
                    <a:pt x="661" y="4425"/>
                    <a:pt x="794" y="4934"/>
                  </a:cubicBezTo>
                  <a:cubicBezTo>
                    <a:pt x="830" y="5041"/>
                    <a:pt x="875" y="5148"/>
                    <a:pt x="946" y="5237"/>
                  </a:cubicBezTo>
                  <a:cubicBezTo>
                    <a:pt x="964" y="5264"/>
                    <a:pt x="991" y="5291"/>
                    <a:pt x="1017" y="5300"/>
                  </a:cubicBezTo>
                  <a:cubicBezTo>
                    <a:pt x="1033" y="5308"/>
                    <a:pt x="1049" y="5312"/>
                    <a:pt x="1065" y="5312"/>
                  </a:cubicBezTo>
                  <a:cubicBezTo>
                    <a:pt x="1083" y="5312"/>
                    <a:pt x="1101" y="5305"/>
                    <a:pt x="1116" y="5291"/>
                  </a:cubicBezTo>
                  <a:cubicBezTo>
                    <a:pt x="1133" y="5282"/>
                    <a:pt x="1142" y="5255"/>
                    <a:pt x="1151" y="5228"/>
                  </a:cubicBezTo>
                  <a:cubicBezTo>
                    <a:pt x="1196" y="5104"/>
                    <a:pt x="1231" y="4970"/>
                    <a:pt x="1240" y="4837"/>
                  </a:cubicBezTo>
                  <a:lnTo>
                    <a:pt x="1240" y="4837"/>
                  </a:lnTo>
                  <a:cubicBezTo>
                    <a:pt x="1232" y="4962"/>
                    <a:pt x="1401" y="5202"/>
                    <a:pt x="1508" y="5264"/>
                  </a:cubicBezTo>
                  <a:cubicBezTo>
                    <a:pt x="1530" y="5276"/>
                    <a:pt x="1551" y="5281"/>
                    <a:pt x="1570" y="5281"/>
                  </a:cubicBezTo>
                  <a:cubicBezTo>
                    <a:pt x="1654" y="5281"/>
                    <a:pt x="1706" y="5183"/>
                    <a:pt x="1633" y="5103"/>
                  </a:cubicBezTo>
                  <a:cubicBezTo>
                    <a:pt x="1536" y="5006"/>
                    <a:pt x="1468" y="4887"/>
                    <a:pt x="1436" y="4759"/>
                  </a:cubicBezTo>
                  <a:lnTo>
                    <a:pt x="1436" y="4759"/>
                  </a:lnTo>
                  <a:cubicBezTo>
                    <a:pt x="1454" y="4855"/>
                    <a:pt x="1451" y="4956"/>
                    <a:pt x="1428" y="5050"/>
                  </a:cubicBezTo>
                  <a:cubicBezTo>
                    <a:pt x="1276" y="4862"/>
                    <a:pt x="1214" y="4631"/>
                    <a:pt x="1178" y="4399"/>
                  </a:cubicBezTo>
                  <a:cubicBezTo>
                    <a:pt x="1142" y="4167"/>
                    <a:pt x="1124" y="3926"/>
                    <a:pt x="1062" y="3703"/>
                  </a:cubicBezTo>
                  <a:cubicBezTo>
                    <a:pt x="1054" y="3687"/>
                    <a:pt x="1040" y="3665"/>
                    <a:pt x="1025" y="3665"/>
                  </a:cubicBezTo>
                  <a:cubicBezTo>
                    <a:pt x="1022" y="3665"/>
                    <a:pt x="1020" y="3666"/>
                    <a:pt x="1017" y="3667"/>
                  </a:cubicBezTo>
                  <a:cubicBezTo>
                    <a:pt x="1017" y="3685"/>
                    <a:pt x="1008" y="3703"/>
                    <a:pt x="1008" y="3730"/>
                  </a:cubicBezTo>
                  <a:cubicBezTo>
                    <a:pt x="964" y="3471"/>
                    <a:pt x="919" y="3212"/>
                    <a:pt x="866" y="2953"/>
                  </a:cubicBezTo>
                  <a:cubicBezTo>
                    <a:pt x="803" y="2614"/>
                    <a:pt x="750" y="2275"/>
                    <a:pt x="661" y="1936"/>
                  </a:cubicBezTo>
                  <a:cubicBezTo>
                    <a:pt x="580" y="1615"/>
                    <a:pt x="491" y="1258"/>
                    <a:pt x="330" y="973"/>
                  </a:cubicBezTo>
                  <a:cubicBezTo>
                    <a:pt x="286" y="1026"/>
                    <a:pt x="215" y="1062"/>
                    <a:pt x="161" y="1098"/>
                  </a:cubicBezTo>
                  <a:cubicBezTo>
                    <a:pt x="125" y="732"/>
                    <a:pt x="81" y="366"/>
                    <a:pt x="45" y="1"/>
                  </a:cubicBezTo>
                  <a:close/>
                </a:path>
              </a:pathLst>
            </a:custGeom>
            <a:solidFill>
              <a:srgbClr val="9FC389">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07;p59">
              <a:extLst>
                <a:ext uri="{FF2B5EF4-FFF2-40B4-BE49-F238E27FC236}">
                  <a16:creationId xmlns:a16="http://schemas.microsoft.com/office/drawing/2014/main" id="{2BE62D32-F080-6BB4-32B6-064E0CE169BB}"/>
                </a:ext>
              </a:extLst>
            </p:cNvPr>
            <p:cNvSpPr/>
            <p:nvPr/>
          </p:nvSpPr>
          <p:spPr>
            <a:xfrm>
              <a:off x="3836888" y="3281236"/>
              <a:ext cx="342369" cy="370763"/>
            </a:xfrm>
            <a:custGeom>
              <a:avLst/>
              <a:gdLst/>
              <a:ahLst/>
              <a:cxnLst/>
              <a:rect l="l" t="t" r="r" b="b"/>
              <a:pathLst>
                <a:path w="2918" h="3160" extrusionOk="0">
                  <a:moveTo>
                    <a:pt x="836" y="1"/>
                  </a:moveTo>
                  <a:cubicBezTo>
                    <a:pt x="707" y="1"/>
                    <a:pt x="578" y="21"/>
                    <a:pt x="456" y="64"/>
                  </a:cubicBezTo>
                  <a:cubicBezTo>
                    <a:pt x="349" y="99"/>
                    <a:pt x="242" y="153"/>
                    <a:pt x="161" y="233"/>
                  </a:cubicBezTo>
                  <a:cubicBezTo>
                    <a:pt x="117" y="269"/>
                    <a:pt x="81" y="305"/>
                    <a:pt x="54" y="358"/>
                  </a:cubicBezTo>
                  <a:cubicBezTo>
                    <a:pt x="47" y="379"/>
                    <a:pt x="17" y="479"/>
                    <a:pt x="41" y="479"/>
                  </a:cubicBezTo>
                  <a:cubicBezTo>
                    <a:pt x="48" y="479"/>
                    <a:pt x="57" y="473"/>
                    <a:pt x="72" y="456"/>
                  </a:cubicBezTo>
                  <a:cubicBezTo>
                    <a:pt x="134" y="385"/>
                    <a:pt x="188" y="322"/>
                    <a:pt x="250" y="260"/>
                  </a:cubicBezTo>
                  <a:lnTo>
                    <a:pt x="250" y="260"/>
                  </a:lnTo>
                  <a:cubicBezTo>
                    <a:pt x="242" y="296"/>
                    <a:pt x="242" y="349"/>
                    <a:pt x="286" y="349"/>
                  </a:cubicBezTo>
                  <a:cubicBezTo>
                    <a:pt x="295" y="349"/>
                    <a:pt x="304" y="340"/>
                    <a:pt x="313" y="331"/>
                  </a:cubicBezTo>
                  <a:cubicBezTo>
                    <a:pt x="358" y="305"/>
                    <a:pt x="402" y="269"/>
                    <a:pt x="447" y="242"/>
                  </a:cubicBezTo>
                  <a:lnTo>
                    <a:pt x="447" y="242"/>
                  </a:lnTo>
                  <a:cubicBezTo>
                    <a:pt x="429" y="269"/>
                    <a:pt x="420" y="296"/>
                    <a:pt x="411" y="322"/>
                  </a:cubicBezTo>
                  <a:cubicBezTo>
                    <a:pt x="402" y="340"/>
                    <a:pt x="402" y="358"/>
                    <a:pt x="411" y="367"/>
                  </a:cubicBezTo>
                  <a:lnTo>
                    <a:pt x="438" y="367"/>
                  </a:lnTo>
                  <a:cubicBezTo>
                    <a:pt x="536" y="340"/>
                    <a:pt x="598" y="251"/>
                    <a:pt x="688" y="206"/>
                  </a:cubicBezTo>
                  <a:cubicBezTo>
                    <a:pt x="730" y="185"/>
                    <a:pt x="776" y="175"/>
                    <a:pt x="823" y="175"/>
                  </a:cubicBezTo>
                  <a:cubicBezTo>
                    <a:pt x="915" y="175"/>
                    <a:pt x="1009" y="213"/>
                    <a:pt x="1080" y="278"/>
                  </a:cubicBezTo>
                  <a:cubicBezTo>
                    <a:pt x="1178" y="376"/>
                    <a:pt x="1232" y="528"/>
                    <a:pt x="1223" y="661"/>
                  </a:cubicBezTo>
                  <a:cubicBezTo>
                    <a:pt x="1208" y="651"/>
                    <a:pt x="1191" y="647"/>
                    <a:pt x="1173" y="647"/>
                  </a:cubicBezTo>
                  <a:cubicBezTo>
                    <a:pt x="1128" y="647"/>
                    <a:pt x="1079" y="676"/>
                    <a:pt x="1053" y="715"/>
                  </a:cubicBezTo>
                  <a:cubicBezTo>
                    <a:pt x="1018" y="777"/>
                    <a:pt x="1036" y="849"/>
                    <a:pt x="1071" y="911"/>
                  </a:cubicBezTo>
                  <a:cubicBezTo>
                    <a:pt x="1062" y="895"/>
                    <a:pt x="1045" y="888"/>
                    <a:pt x="1027" y="888"/>
                  </a:cubicBezTo>
                  <a:cubicBezTo>
                    <a:pt x="996" y="888"/>
                    <a:pt x="961" y="909"/>
                    <a:pt x="955" y="938"/>
                  </a:cubicBezTo>
                  <a:cubicBezTo>
                    <a:pt x="937" y="991"/>
                    <a:pt x="964" y="1036"/>
                    <a:pt x="1008" y="1071"/>
                  </a:cubicBezTo>
                  <a:lnTo>
                    <a:pt x="1008" y="1071"/>
                  </a:lnTo>
                  <a:cubicBezTo>
                    <a:pt x="1002" y="1067"/>
                    <a:pt x="963" y="1067"/>
                    <a:pt x="922" y="1067"/>
                  </a:cubicBezTo>
                  <a:cubicBezTo>
                    <a:pt x="879" y="1067"/>
                    <a:pt x="835" y="1067"/>
                    <a:pt x="821" y="1063"/>
                  </a:cubicBezTo>
                  <a:cubicBezTo>
                    <a:pt x="732" y="1036"/>
                    <a:pt x="661" y="1000"/>
                    <a:pt x="581" y="965"/>
                  </a:cubicBezTo>
                  <a:cubicBezTo>
                    <a:pt x="563" y="951"/>
                    <a:pt x="536" y="942"/>
                    <a:pt x="511" y="942"/>
                  </a:cubicBezTo>
                  <a:cubicBezTo>
                    <a:pt x="487" y="942"/>
                    <a:pt x="465" y="951"/>
                    <a:pt x="456" y="974"/>
                  </a:cubicBezTo>
                  <a:cubicBezTo>
                    <a:pt x="447" y="1009"/>
                    <a:pt x="482" y="1054"/>
                    <a:pt x="465" y="1081"/>
                  </a:cubicBezTo>
                  <a:cubicBezTo>
                    <a:pt x="313" y="1018"/>
                    <a:pt x="233" y="840"/>
                    <a:pt x="81" y="786"/>
                  </a:cubicBezTo>
                  <a:lnTo>
                    <a:pt x="63" y="786"/>
                  </a:lnTo>
                  <a:cubicBezTo>
                    <a:pt x="54" y="786"/>
                    <a:pt x="45" y="804"/>
                    <a:pt x="45" y="804"/>
                  </a:cubicBezTo>
                  <a:cubicBezTo>
                    <a:pt x="1" y="991"/>
                    <a:pt x="99" y="1170"/>
                    <a:pt x="152" y="1348"/>
                  </a:cubicBezTo>
                  <a:cubicBezTo>
                    <a:pt x="170" y="1446"/>
                    <a:pt x="197" y="1545"/>
                    <a:pt x="188" y="1643"/>
                  </a:cubicBezTo>
                  <a:cubicBezTo>
                    <a:pt x="170" y="1812"/>
                    <a:pt x="72" y="1955"/>
                    <a:pt x="54" y="2124"/>
                  </a:cubicBezTo>
                  <a:cubicBezTo>
                    <a:pt x="81" y="2062"/>
                    <a:pt x="117" y="2008"/>
                    <a:pt x="152" y="1955"/>
                  </a:cubicBezTo>
                  <a:lnTo>
                    <a:pt x="152" y="1955"/>
                  </a:lnTo>
                  <a:cubicBezTo>
                    <a:pt x="126" y="2071"/>
                    <a:pt x="117" y="2196"/>
                    <a:pt x="126" y="2321"/>
                  </a:cubicBezTo>
                  <a:cubicBezTo>
                    <a:pt x="143" y="2294"/>
                    <a:pt x="161" y="2276"/>
                    <a:pt x="179" y="2249"/>
                  </a:cubicBezTo>
                  <a:cubicBezTo>
                    <a:pt x="179" y="2294"/>
                    <a:pt x="197" y="2347"/>
                    <a:pt x="224" y="2383"/>
                  </a:cubicBezTo>
                  <a:cubicBezTo>
                    <a:pt x="268" y="2276"/>
                    <a:pt x="304" y="2169"/>
                    <a:pt x="349" y="2062"/>
                  </a:cubicBezTo>
                  <a:lnTo>
                    <a:pt x="349" y="2062"/>
                  </a:lnTo>
                  <a:cubicBezTo>
                    <a:pt x="322" y="2196"/>
                    <a:pt x="313" y="2330"/>
                    <a:pt x="340" y="2463"/>
                  </a:cubicBezTo>
                  <a:cubicBezTo>
                    <a:pt x="411" y="2347"/>
                    <a:pt x="473" y="2214"/>
                    <a:pt x="509" y="2080"/>
                  </a:cubicBezTo>
                  <a:lnTo>
                    <a:pt x="509" y="2080"/>
                  </a:lnTo>
                  <a:cubicBezTo>
                    <a:pt x="491" y="2178"/>
                    <a:pt x="491" y="2267"/>
                    <a:pt x="527" y="2356"/>
                  </a:cubicBezTo>
                  <a:cubicBezTo>
                    <a:pt x="581" y="2240"/>
                    <a:pt x="616" y="2116"/>
                    <a:pt x="634" y="1991"/>
                  </a:cubicBezTo>
                  <a:lnTo>
                    <a:pt x="634" y="1991"/>
                  </a:lnTo>
                  <a:cubicBezTo>
                    <a:pt x="625" y="2124"/>
                    <a:pt x="634" y="2258"/>
                    <a:pt x="670" y="2392"/>
                  </a:cubicBezTo>
                  <a:cubicBezTo>
                    <a:pt x="670" y="2419"/>
                    <a:pt x="688" y="2446"/>
                    <a:pt x="705" y="2446"/>
                  </a:cubicBezTo>
                  <a:cubicBezTo>
                    <a:pt x="723" y="2437"/>
                    <a:pt x="732" y="2419"/>
                    <a:pt x="741" y="2401"/>
                  </a:cubicBezTo>
                  <a:cubicBezTo>
                    <a:pt x="776" y="2323"/>
                    <a:pt x="795" y="2240"/>
                    <a:pt x="806" y="2151"/>
                  </a:cubicBezTo>
                  <a:lnTo>
                    <a:pt x="806" y="2151"/>
                  </a:lnTo>
                  <a:cubicBezTo>
                    <a:pt x="807" y="2207"/>
                    <a:pt x="823" y="2262"/>
                    <a:pt x="848" y="2312"/>
                  </a:cubicBezTo>
                  <a:cubicBezTo>
                    <a:pt x="876" y="2269"/>
                    <a:pt x="899" y="2222"/>
                    <a:pt x="912" y="2172"/>
                  </a:cubicBezTo>
                  <a:lnTo>
                    <a:pt x="912" y="2172"/>
                  </a:lnTo>
                  <a:cubicBezTo>
                    <a:pt x="902" y="2233"/>
                    <a:pt x="905" y="2299"/>
                    <a:pt x="920" y="2365"/>
                  </a:cubicBezTo>
                  <a:cubicBezTo>
                    <a:pt x="928" y="2383"/>
                    <a:pt x="937" y="2410"/>
                    <a:pt x="955" y="2437"/>
                  </a:cubicBezTo>
                  <a:cubicBezTo>
                    <a:pt x="966" y="2448"/>
                    <a:pt x="984" y="2455"/>
                    <a:pt x="1000" y="2455"/>
                  </a:cubicBezTo>
                  <a:cubicBezTo>
                    <a:pt x="1010" y="2455"/>
                    <a:pt x="1020" y="2452"/>
                    <a:pt x="1027" y="2446"/>
                  </a:cubicBezTo>
                  <a:cubicBezTo>
                    <a:pt x="1053" y="2428"/>
                    <a:pt x="1062" y="2401"/>
                    <a:pt x="1062" y="2374"/>
                  </a:cubicBezTo>
                  <a:cubicBezTo>
                    <a:pt x="1071" y="2278"/>
                    <a:pt x="1071" y="2182"/>
                    <a:pt x="1054" y="2085"/>
                  </a:cubicBezTo>
                  <a:lnTo>
                    <a:pt x="1054" y="2085"/>
                  </a:lnTo>
                  <a:cubicBezTo>
                    <a:pt x="1064" y="2137"/>
                    <a:pt x="1090" y="2188"/>
                    <a:pt x="1125" y="2223"/>
                  </a:cubicBezTo>
                  <a:cubicBezTo>
                    <a:pt x="1178" y="2071"/>
                    <a:pt x="1205" y="1910"/>
                    <a:pt x="1196" y="1750"/>
                  </a:cubicBezTo>
                  <a:lnTo>
                    <a:pt x="1196" y="1750"/>
                  </a:lnTo>
                  <a:cubicBezTo>
                    <a:pt x="1214" y="1875"/>
                    <a:pt x="1232" y="2000"/>
                    <a:pt x="1250" y="2116"/>
                  </a:cubicBezTo>
                  <a:cubicBezTo>
                    <a:pt x="1259" y="2187"/>
                    <a:pt x="1285" y="2276"/>
                    <a:pt x="1348" y="2303"/>
                  </a:cubicBezTo>
                  <a:cubicBezTo>
                    <a:pt x="1388" y="2190"/>
                    <a:pt x="1399" y="2063"/>
                    <a:pt x="1388" y="1941"/>
                  </a:cubicBezTo>
                  <a:lnTo>
                    <a:pt x="1388" y="1941"/>
                  </a:lnTo>
                  <a:cubicBezTo>
                    <a:pt x="1395" y="1972"/>
                    <a:pt x="1409" y="2001"/>
                    <a:pt x="1428" y="2026"/>
                  </a:cubicBezTo>
                  <a:cubicBezTo>
                    <a:pt x="1455" y="1973"/>
                    <a:pt x="1473" y="1901"/>
                    <a:pt x="1464" y="1839"/>
                  </a:cubicBezTo>
                  <a:lnTo>
                    <a:pt x="1464" y="1839"/>
                  </a:lnTo>
                  <a:cubicBezTo>
                    <a:pt x="1482" y="1857"/>
                    <a:pt x="1490" y="1875"/>
                    <a:pt x="1499" y="1892"/>
                  </a:cubicBezTo>
                  <a:cubicBezTo>
                    <a:pt x="1526" y="1866"/>
                    <a:pt x="1548" y="1834"/>
                    <a:pt x="1553" y="1802"/>
                  </a:cubicBezTo>
                  <a:lnTo>
                    <a:pt x="1553" y="1802"/>
                  </a:lnTo>
                  <a:cubicBezTo>
                    <a:pt x="1555" y="1899"/>
                    <a:pt x="1566" y="2002"/>
                    <a:pt x="1598" y="2098"/>
                  </a:cubicBezTo>
                  <a:cubicBezTo>
                    <a:pt x="1606" y="2116"/>
                    <a:pt x="1615" y="2142"/>
                    <a:pt x="1642" y="2142"/>
                  </a:cubicBezTo>
                  <a:cubicBezTo>
                    <a:pt x="1669" y="2142"/>
                    <a:pt x="1678" y="2107"/>
                    <a:pt x="1687" y="2089"/>
                  </a:cubicBezTo>
                  <a:cubicBezTo>
                    <a:pt x="1696" y="1973"/>
                    <a:pt x="1705" y="1866"/>
                    <a:pt x="1696" y="1759"/>
                  </a:cubicBezTo>
                  <a:lnTo>
                    <a:pt x="1696" y="1759"/>
                  </a:lnTo>
                  <a:cubicBezTo>
                    <a:pt x="1705" y="1821"/>
                    <a:pt x="1714" y="1884"/>
                    <a:pt x="1740" y="1937"/>
                  </a:cubicBezTo>
                  <a:cubicBezTo>
                    <a:pt x="1754" y="1964"/>
                    <a:pt x="1777" y="1991"/>
                    <a:pt x="1800" y="1991"/>
                  </a:cubicBezTo>
                  <a:cubicBezTo>
                    <a:pt x="1807" y="1991"/>
                    <a:pt x="1814" y="1988"/>
                    <a:pt x="1821" y="1982"/>
                  </a:cubicBezTo>
                  <a:cubicBezTo>
                    <a:pt x="1829" y="1973"/>
                    <a:pt x="1829" y="1955"/>
                    <a:pt x="1838" y="1946"/>
                  </a:cubicBezTo>
                  <a:cubicBezTo>
                    <a:pt x="1838" y="1910"/>
                    <a:pt x="1838" y="1866"/>
                    <a:pt x="1838" y="1830"/>
                  </a:cubicBezTo>
                  <a:cubicBezTo>
                    <a:pt x="1847" y="1937"/>
                    <a:pt x="1910" y="2044"/>
                    <a:pt x="1999" y="2089"/>
                  </a:cubicBezTo>
                  <a:cubicBezTo>
                    <a:pt x="1999" y="1982"/>
                    <a:pt x="1990" y="1866"/>
                    <a:pt x="1963" y="1759"/>
                  </a:cubicBezTo>
                  <a:lnTo>
                    <a:pt x="1963" y="1759"/>
                  </a:lnTo>
                  <a:cubicBezTo>
                    <a:pt x="2035" y="1910"/>
                    <a:pt x="2115" y="2062"/>
                    <a:pt x="2258" y="2151"/>
                  </a:cubicBezTo>
                  <a:cubicBezTo>
                    <a:pt x="2240" y="2026"/>
                    <a:pt x="2195" y="1901"/>
                    <a:pt x="2142" y="1785"/>
                  </a:cubicBezTo>
                  <a:lnTo>
                    <a:pt x="2142" y="1785"/>
                  </a:lnTo>
                  <a:cubicBezTo>
                    <a:pt x="2213" y="1866"/>
                    <a:pt x="2284" y="1955"/>
                    <a:pt x="2311" y="2053"/>
                  </a:cubicBezTo>
                  <a:cubicBezTo>
                    <a:pt x="2347" y="2160"/>
                    <a:pt x="2329" y="2276"/>
                    <a:pt x="2338" y="2392"/>
                  </a:cubicBezTo>
                  <a:cubicBezTo>
                    <a:pt x="2347" y="2499"/>
                    <a:pt x="2392" y="2624"/>
                    <a:pt x="2490" y="2669"/>
                  </a:cubicBezTo>
                  <a:cubicBezTo>
                    <a:pt x="2499" y="2615"/>
                    <a:pt x="2507" y="2553"/>
                    <a:pt x="2516" y="2499"/>
                  </a:cubicBezTo>
                  <a:cubicBezTo>
                    <a:pt x="2516" y="2651"/>
                    <a:pt x="2561" y="2802"/>
                    <a:pt x="2641" y="2936"/>
                  </a:cubicBezTo>
                  <a:cubicBezTo>
                    <a:pt x="2686" y="2883"/>
                    <a:pt x="2713" y="2811"/>
                    <a:pt x="2722" y="2740"/>
                  </a:cubicBezTo>
                  <a:cubicBezTo>
                    <a:pt x="2748" y="2892"/>
                    <a:pt x="2820" y="3034"/>
                    <a:pt x="2918" y="3159"/>
                  </a:cubicBezTo>
                  <a:cubicBezTo>
                    <a:pt x="2909" y="3061"/>
                    <a:pt x="2918" y="2972"/>
                    <a:pt x="2900" y="2874"/>
                  </a:cubicBezTo>
                  <a:cubicBezTo>
                    <a:pt x="2882" y="2776"/>
                    <a:pt x="2846" y="2669"/>
                    <a:pt x="2811" y="2570"/>
                  </a:cubicBezTo>
                  <a:cubicBezTo>
                    <a:pt x="2739" y="2374"/>
                    <a:pt x="2623" y="2187"/>
                    <a:pt x="2490" y="2026"/>
                  </a:cubicBezTo>
                  <a:cubicBezTo>
                    <a:pt x="2383" y="1892"/>
                    <a:pt x="2258" y="1777"/>
                    <a:pt x="2168" y="1634"/>
                  </a:cubicBezTo>
                  <a:cubicBezTo>
                    <a:pt x="1981" y="1322"/>
                    <a:pt x="1981" y="929"/>
                    <a:pt x="1812" y="608"/>
                  </a:cubicBezTo>
                  <a:cubicBezTo>
                    <a:pt x="1669" y="322"/>
                    <a:pt x="1401" y="108"/>
                    <a:pt x="1098" y="28"/>
                  </a:cubicBezTo>
                  <a:cubicBezTo>
                    <a:pt x="1012" y="10"/>
                    <a:pt x="924" y="1"/>
                    <a:pt x="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08;p59">
              <a:extLst>
                <a:ext uri="{FF2B5EF4-FFF2-40B4-BE49-F238E27FC236}">
                  <a16:creationId xmlns:a16="http://schemas.microsoft.com/office/drawing/2014/main" id="{FDBE7FFD-4EC9-863D-C730-30AE50B5AA88}"/>
                </a:ext>
              </a:extLst>
            </p:cNvPr>
            <p:cNvSpPr/>
            <p:nvPr/>
          </p:nvSpPr>
          <p:spPr>
            <a:xfrm>
              <a:off x="3623348" y="3889469"/>
              <a:ext cx="699404" cy="109000"/>
            </a:xfrm>
            <a:custGeom>
              <a:avLst/>
              <a:gdLst/>
              <a:ahLst/>
              <a:cxnLst/>
              <a:rect l="l" t="t" r="r" b="b"/>
              <a:pathLst>
                <a:path w="5961" h="929" extrusionOk="0">
                  <a:moveTo>
                    <a:pt x="4472" y="0"/>
                  </a:moveTo>
                  <a:cubicBezTo>
                    <a:pt x="3949" y="0"/>
                    <a:pt x="3424" y="60"/>
                    <a:pt x="2918" y="125"/>
                  </a:cubicBezTo>
                  <a:cubicBezTo>
                    <a:pt x="2677" y="161"/>
                    <a:pt x="2427" y="197"/>
                    <a:pt x="2178" y="223"/>
                  </a:cubicBezTo>
                  <a:cubicBezTo>
                    <a:pt x="2120" y="228"/>
                    <a:pt x="2062" y="229"/>
                    <a:pt x="2004" y="229"/>
                  </a:cubicBezTo>
                  <a:cubicBezTo>
                    <a:pt x="1821" y="229"/>
                    <a:pt x="1638" y="212"/>
                    <a:pt x="1455" y="206"/>
                  </a:cubicBezTo>
                  <a:cubicBezTo>
                    <a:pt x="1357" y="201"/>
                    <a:pt x="1259" y="199"/>
                    <a:pt x="1161" y="199"/>
                  </a:cubicBezTo>
                  <a:cubicBezTo>
                    <a:pt x="1062" y="199"/>
                    <a:pt x="964" y="201"/>
                    <a:pt x="866" y="206"/>
                  </a:cubicBezTo>
                  <a:cubicBezTo>
                    <a:pt x="572" y="214"/>
                    <a:pt x="268" y="250"/>
                    <a:pt x="1" y="384"/>
                  </a:cubicBezTo>
                  <a:cubicBezTo>
                    <a:pt x="1" y="446"/>
                    <a:pt x="28" y="518"/>
                    <a:pt x="63" y="571"/>
                  </a:cubicBezTo>
                  <a:cubicBezTo>
                    <a:pt x="358" y="455"/>
                    <a:pt x="670" y="393"/>
                    <a:pt x="991" y="393"/>
                  </a:cubicBezTo>
                  <a:cubicBezTo>
                    <a:pt x="875" y="429"/>
                    <a:pt x="768" y="482"/>
                    <a:pt x="661" y="553"/>
                  </a:cubicBezTo>
                  <a:cubicBezTo>
                    <a:pt x="598" y="598"/>
                    <a:pt x="536" y="643"/>
                    <a:pt x="500" y="714"/>
                  </a:cubicBezTo>
                  <a:cubicBezTo>
                    <a:pt x="465" y="776"/>
                    <a:pt x="465" y="866"/>
                    <a:pt x="509" y="928"/>
                  </a:cubicBezTo>
                  <a:cubicBezTo>
                    <a:pt x="634" y="794"/>
                    <a:pt x="813" y="714"/>
                    <a:pt x="1000" y="678"/>
                  </a:cubicBezTo>
                  <a:cubicBezTo>
                    <a:pt x="1125" y="655"/>
                    <a:pt x="1254" y="648"/>
                    <a:pt x="1384" y="648"/>
                  </a:cubicBezTo>
                  <a:cubicBezTo>
                    <a:pt x="1593" y="648"/>
                    <a:pt x="1805" y="666"/>
                    <a:pt x="2013" y="666"/>
                  </a:cubicBezTo>
                  <a:cubicBezTo>
                    <a:pt x="2074" y="666"/>
                    <a:pt x="2135" y="665"/>
                    <a:pt x="2195" y="660"/>
                  </a:cubicBezTo>
                  <a:cubicBezTo>
                    <a:pt x="2624" y="616"/>
                    <a:pt x="3052" y="536"/>
                    <a:pt x="3480" y="491"/>
                  </a:cubicBezTo>
                  <a:cubicBezTo>
                    <a:pt x="3794" y="451"/>
                    <a:pt x="4109" y="431"/>
                    <a:pt x="4427" y="431"/>
                  </a:cubicBezTo>
                  <a:cubicBezTo>
                    <a:pt x="4533" y="431"/>
                    <a:pt x="4640" y="433"/>
                    <a:pt x="4747" y="437"/>
                  </a:cubicBezTo>
                  <a:cubicBezTo>
                    <a:pt x="5148" y="446"/>
                    <a:pt x="5585" y="455"/>
                    <a:pt x="5960" y="607"/>
                  </a:cubicBezTo>
                  <a:cubicBezTo>
                    <a:pt x="5960" y="491"/>
                    <a:pt x="5951" y="375"/>
                    <a:pt x="5942" y="268"/>
                  </a:cubicBezTo>
                  <a:cubicBezTo>
                    <a:pt x="5942" y="250"/>
                    <a:pt x="5942" y="241"/>
                    <a:pt x="5933" y="223"/>
                  </a:cubicBezTo>
                  <a:cubicBezTo>
                    <a:pt x="5924" y="214"/>
                    <a:pt x="5907" y="206"/>
                    <a:pt x="5889" y="197"/>
                  </a:cubicBezTo>
                  <a:cubicBezTo>
                    <a:pt x="5431" y="51"/>
                    <a:pt x="4953" y="0"/>
                    <a:pt x="4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09;p59">
              <a:extLst>
                <a:ext uri="{FF2B5EF4-FFF2-40B4-BE49-F238E27FC236}">
                  <a16:creationId xmlns:a16="http://schemas.microsoft.com/office/drawing/2014/main" id="{507B5A37-F25B-62AC-1030-3D5B94D9931C}"/>
                </a:ext>
              </a:extLst>
            </p:cNvPr>
            <p:cNvSpPr/>
            <p:nvPr/>
          </p:nvSpPr>
          <p:spPr>
            <a:xfrm>
              <a:off x="3623348" y="3891229"/>
              <a:ext cx="701399" cy="104072"/>
            </a:xfrm>
            <a:custGeom>
              <a:avLst/>
              <a:gdLst/>
              <a:ahLst/>
              <a:cxnLst/>
              <a:rect l="l" t="t" r="r" b="b"/>
              <a:pathLst>
                <a:path w="5978" h="887" extrusionOk="0">
                  <a:moveTo>
                    <a:pt x="4003" y="0"/>
                  </a:moveTo>
                  <a:cubicBezTo>
                    <a:pt x="3952" y="0"/>
                    <a:pt x="3901" y="22"/>
                    <a:pt x="3864" y="66"/>
                  </a:cubicBezTo>
                  <a:cubicBezTo>
                    <a:pt x="3830" y="49"/>
                    <a:pt x="3794" y="41"/>
                    <a:pt x="3758" y="41"/>
                  </a:cubicBezTo>
                  <a:cubicBezTo>
                    <a:pt x="3658" y="41"/>
                    <a:pt x="3557" y="101"/>
                    <a:pt x="3525" y="199"/>
                  </a:cubicBezTo>
                  <a:cubicBezTo>
                    <a:pt x="3516" y="235"/>
                    <a:pt x="3507" y="271"/>
                    <a:pt x="3480" y="298"/>
                  </a:cubicBezTo>
                  <a:cubicBezTo>
                    <a:pt x="3462" y="306"/>
                    <a:pt x="3444" y="306"/>
                    <a:pt x="3418" y="315"/>
                  </a:cubicBezTo>
                  <a:lnTo>
                    <a:pt x="2820" y="387"/>
                  </a:lnTo>
                  <a:cubicBezTo>
                    <a:pt x="2784" y="391"/>
                    <a:pt x="2748" y="395"/>
                    <a:pt x="2713" y="395"/>
                  </a:cubicBezTo>
                  <a:cubicBezTo>
                    <a:pt x="2670" y="395"/>
                    <a:pt x="2627" y="389"/>
                    <a:pt x="2588" y="369"/>
                  </a:cubicBezTo>
                  <a:cubicBezTo>
                    <a:pt x="2517" y="333"/>
                    <a:pt x="2481" y="226"/>
                    <a:pt x="2534" y="173"/>
                  </a:cubicBezTo>
                  <a:cubicBezTo>
                    <a:pt x="2516" y="167"/>
                    <a:pt x="2497" y="164"/>
                    <a:pt x="2477" y="164"/>
                  </a:cubicBezTo>
                  <a:cubicBezTo>
                    <a:pt x="2409" y="164"/>
                    <a:pt x="2337" y="198"/>
                    <a:pt x="2302" y="253"/>
                  </a:cubicBezTo>
                  <a:cubicBezTo>
                    <a:pt x="2258" y="324"/>
                    <a:pt x="2267" y="431"/>
                    <a:pt x="2320" y="503"/>
                  </a:cubicBezTo>
                  <a:cubicBezTo>
                    <a:pt x="2249" y="422"/>
                    <a:pt x="2213" y="306"/>
                    <a:pt x="2222" y="199"/>
                  </a:cubicBezTo>
                  <a:lnTo>
                    <a:pt x="2222" y="199"/>
                  </a:lnTo>
                  <a:cubicBezTo>
                    <a:pt x="2079" y="208"/>
                    <a:pt x="1946" y="306"/>
                    <a:pt x="1901" y="449"/>
                  </a:cubicBezTo>
                  <a:cubicBezTo>
                    <a:pt x="1749" y="405"/>
                    <a:pt x="1589" y="360"/>
                    <a:pt x="1428" y="333"/>
                  </a:cubicBezTo>
                  <a:cubicBezTo>
                    <a:pt x="1240" y="296"/>
                    <a:pt x="1050" y="275"/>
                    <a:pt x="861" y="275"/>
                  </a:cubicBezTo>
                  <a:cubicBezTo>
                    <a:pt x="595" y="275"/>
                    <a:pt x="332" y="318"/>
                    <a:pt x="81" y="422"/>
                  </a:cubicBezTo>
                  <a:cubicBezTo>
                    <a:pt x="63" y="431"/>
                    <a:pt x="36" y="440"/>
                    <a:pt x="28" y="467"/>
                  </a:cubicBezTo>
                  <a:cubicBezTo>
                    <a:pt x="1" y="503"/>
                    <a:pt x="36" y="538"/>
                    <a:pt x="63" y="556"/>
                  </a:cubicBezTo>
                  <a:cubicBezTo>
                    <a:pt x="233" y="476"/>
                    <a:pt x="465" y="422"/>
                    <a:pt x="643" y="405"/>
                  </a:cubicBezTo>
                  <a:cubicBezTo>
                    <a:pt x="739" y="388"/>
                    <a:pt x="856" y="360"/>
                    <a:pt x="966" y="360"/>
                  </a:cubicBezTo>
                  <a:cubicBezTo>
                    <a:pt x="1029" y="360"/>
                    <a:pt x="1090" y="369"/>
                    <a:pt x="1143" y="396"/>
                  </a:cubicBezTo>
                  <a:cubicBezTo>
                    <a:pt x="1152" y="396"/>
                    <a:pt x="1152" y="396"/>
                    <a:pt x="1152" y="405"/>
                  </a:cubicBezTo>
                  <a:cubicBezTo>
                    <a:pt x="1152" y="414"/>
                    <a:pt x="1143" y="414"/>
                    <a:pt x="1134" y="422"/>
                  </a:cubicBezTo>
                  <a:cubicBezTo>
                    <a:pt x="911" y="476"/>
                    <a:pt x="706" y="601"/>
                    <a:pt x="536" y="761"/>
                  </a:cubicBezTo>
                  <a:cubicBezTo>
                    <a:pt x="518" y="779"/>
                    <a:pt x="491" y="797"/>
                    <a:pt x="483" y="824"/>
                  </a:cubicBezTo>
                  <a:cubicBezTo>
                    <a:pt x="470" y="870"/>
                    <a:pt x="479" y="887"/>
                    <a:pt x="499" y="887"/>
                  </a:cubicBezTo>
                  <a:cubicBezTo>
                    <a:pt x="550" y="887"/>
                    <a:pt x="671" y="783"/>
                    <a:pt x="697" y="770"/>
                  </a:cubicBezTo>
                  <a:cubicBezTo>
                    <a:pt x="795" y="717"/>
                    <a:pt x="893" y="681"/>
                    <a:pt x="1000" y="663"/>
                  </a:cubicBezTo>
                  <a:cubicBezTo>
                    <a:pt x="1125" y="640"/>
                    <a:pt x="1254" y="633"/>
                    <a:pt x="1384" y="633"/>
                  </a:cubicBezTo>
                  <a:cubicBezTo>
                    <a:pt x="1593" y="633"/>
                    <a:pt x="1805" y="651"/>
                    <a:pt x="2013" y="651"/>
                  </a:cubicBezTo>
                  <a:cubicBezTo>
                    <a:pt x="2074" y="651"/>
                    <a:pt x="2135" y="650"/>
                    <a:pt x="2195" y="645"/>
                  </a:cubicBezTo>
                  <a:cubicBezTo>
                    <a:pt x="2624" y="601"/>
                    <a:pt x="3052" y="521"/>
                    <a:pt x="3480" y="476"/>
                  </a:cubicBezTo>
                  <a:cubicBezTo>
                    <a:pt x="3794" y="436"/>
                    <a:pt x="4109" y="416"/>
                    <a:pt x="4427" y="416"/>
                  </a:cubicBezTo>
                  <a:cubicBezTo>
                    <a:pt x="4533" y="416"/>
                    <a:pt x="4640" y="418"/>
                    <a:pt x="4747" y="422"/>
                  </a:cubicBezTo>
                  <a:cubicBezTo>
                    <a:pt x="5148" y="431"/>
                    <a:pt x="5585" y="440"/>
                    <a:pt x="5960" y="592"/>
                  </a:cubicBezTo>
                  <a:cubicBezTo>
                    <a:pt x="5960" y="503"/>
                    <a:pt x="5978" y="458"/>
                    <a:pt x="5907" y="422"/>
                  </a:cubicBezTo>
                  <a:cubicBezTo>
                    <a:pt x="5853" y="378"/>
                    <a:pt x="5746" y="369"/>
                    <a:pt x="5683" y="351"/>
                  </a:cubicBezTo>
                  <a:cubicBezTo>
                    <a:pt x="5532" y="315"/>
                    <a:pt x="5371" y="298"/>
                    <a:pt x="5220" y="280"/>
                  </a:cubicBezTo>
                  <a:cubicBezTo>
                    <a:pt x="5059" y="253"/>
                    <a:pt x="4898" y="244"/>
                    <a:pt x="4747" y="235"/>
                  </a:cubicBezTo>
                  <a:cubicBezTo>
                    <a:pt x="4724" y="235"/>
                    <a:pt x="4611" y="237"/>
                    <a:pt x="4501" y="237"/>
                  </a:cubicBezTo>
                  <a:cubicBezTo>
                    <a:pt x="4392" y="237"/>
                    <a:pt x="4287" y="235"/>
                    <a:pt x="4283" y="226"/>
                  </a:cubicBezTo>
                  <a:cubicBezTo>
                    <a:pt x="4265" y="164"/>
                    <a:pt x="4229" y="101"/>
                    <a:pt x="4176" y="57"/>
                  </a:cubicBezTo>
                  <a:lnTo>
                    <a:pt x="4176" y="57"/>
                  </a:lnTo>
                  <a:cubicBezTo>
                    <a:pt x="4194" y="101"/>
                    <a:pt x="4194" y="146"/>
                    <a:pt x="4194" y="191"/>
                  </a:cubicBezTo>
                  <a:cubicBezTo>
                    <a:pt x="4194" y="119"/>
                    <a:pt x="4140" y="39"/>
                    <a:pt x="4069" y="12"/>
                  </a:cubicBezTo>
                  <a:cubicBezTo>
                    <a:pt x="4047" y="4"/>
                    <a:pt x="4025" y="0"/>
                    <a:pt x="4003" y="0"/>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10;p59">
              <a:extLst>
                <a:ext uri="{FF2B5EF4-FFF2-40B4-BE49-F238E27FC236}">
                  <a16:creationId xmlns:a16="http://schemas.microsoft.com/office/drawing/2014/main" id="{E6B0C810-009C-2AAB-0272-B8A60D8FC615}"/>
                </a:ext>
              </a:extLst>
            </p:cNvPr>
            <p:cNvSpPr/>
            <p:nvPr/>
          </p:nvSpPr>
          <p:spPr>
            <a:xfrm>
              <a:off x="3838999" y="3796192"/>
              <a:ext cx="120498" cy="190661"/>
            </a:xfrm>
            <a:custGeom>
              <a:avLst/>
              <a:gdLst/>
              <a:ahLst/>
              <a:cxnLst/>
              <a:rect l="l" t="t" r="r" b="b"/>
              <a:pathLst>
                <a:path w="1027" h="1625" extrusionOk="0">
                  <a:moveTo>
                    <a:pt x="955" y="55"/>
                  </a:moveTo>
                  <a:lnTo>
                    <a:pt x="955" y="55"/>
                  </a:lnTo>
                  <a:cubicBezTo>
                    <a:pt x="953" y="59"/>
                    <a:pt x="951" y="64"/>
                    <a:pt x="950" y="70"/>
                  </a:cubicBezTo>
                  <a:lnTo>
                    <a:pt x="950" y="70"/>
                  </a:lnTo>
                  <a:cubicBezTo>
                    <a:pt x="952" y="65"/>
                    <a:pt x="955" y="60"/>
                    <a:pt x="955" y="55"/>
                  </a:cubicBezTo>
                  <a:close/>
                  <a:moveTo>
                    <a:pt x="234" y="1541"/>
                  </a:moveTo>
                  <a:lnTo>
                    <a:pt x="234" y="1541"/>
                  </a:lnTo>
                  <a:cubicBezTo>
                    <a:pt x="237" y="1543"/>
                    <a:pt x="239" y="1544"/>
                    <a:pt x="241" y="1545"/>
                  </a:cubicBezTo>
                  <a:cubicBezTo>
                    <a:pt x="239" y="1543"/>
                    <a:pt x="237" y="1542"/>
                    <a:pt x="234" y="1541"/>
                  </a:cubicBezTo>
                  <a:close/>
                  <a:moveTo>
                    <a:pt x="841" y="1"/>
                  </a:moveTo>
                  <a:cubicBezTo>
                    <a:pt x="840" y="1"/>
                    <a:pt x="840" y="1"/>
                    <a:pt x="839" y="1"/>
                  </a:cubicBezTo>
                  <a:cubicBezTo>
                    <a:pt x="803" y="46"/>
                    <a:pt x="803" y="108"/>
                    <a:pt x="794" y="162"/>
                  </a:cubicBezTo>
                  <a:cubicBezTo>
                    <a:pt x="786" y="349"/>
                    <a:pt x="687" y="456"/>
                    <a:pt x="571" y="590"/>
                  </a:cubicBezTo>
                  <a:cubicBezTo>
                    <a:pt x="500" y="670"/>
                    <a:pt x="429" y="751"/>
                    <a:pt x="366" y="822"/>
                  </a:cubicBezTo>
                  <a:cubicBezTo>
                    <a:pt x="331" y="867"/>
                    <a:pt x="295" y="902"/>
                    <a:pt x="259" y="938"/>
                  </a:cubicBezTo>
                  <a:cubicBezTo>
                    <a:pt x="206" y="983"/>
                    <a:pt x="152" y="1018"/>
                    <a:pt x="108" y="1063"/>
                  </a:cubicBezTo>
                  <a:cubicBezTo>
                    <a:pt x="63" y="1099"/>
                    <a:pt x="18" y="1161"/>
                    <a:pt x="9" y="1224"/>
                  </a:cubicBezTo>
                  <a:cubicBezTo>
                    <a:pt x="1" y="1286"/>
                    <a:pt x="36" y="1366"/>
                    <a:pt x="108" y="1384"/>
                  </a:cubicBezTo>
                  <a:cubicBezTo>
                    <a:pt x="99" y="1420"/>
                    <a:pt x="108" y="1464"/>
                    <a:pt x="134" y="1491"/>
                  </a:cubicBezTo>
                  <a:cubicBezTo>
                    <a:pt x="168" y="1516"/>
                    <a:pt x="201" y="1526"/>
                    <a:pt x="234" y="1541"/>
                  </a:cubicBezTo>
                  <a:lnTo>
                    <a:pt x="234" y="1541"/>
                  </a:lnTo>
                  <a:cubicBezTo>
                    <a:pt x="190" y="1517"/>
                    <a:pt x="136" y="1427"/>
                    <a:pt x="170" y="1393"/>
                  </a:cubicBezTo>
                  <a:cubicBezTo>
                    <a:pt x="179" y="1375"/>
                    <a:pt x="197" y="1366"/>
                    <a:pt x="197" y="1357"/>
                  </a:cubicBezTo>
                  <a:cubicBezTo>
                    <a:pt x="197" y="1348"/>
                    <a:pt x="188" y="1340"/>
                    <a:pt x="179" y="1331"/>
                  </a:cubicBezTo>
                  <a:cubicBezTo>
                    <a:pt x="170" y="1313"/>
                    <a:pt x="161" y="1286"/>
                    <a:pt x="161" y="1268"/>
                  </a:cubicBezTo>
                  <a:cubicBezTo>
                    <a:pt x="161" y="1232"/>
                    <a:pt x="170" y="1206"/>
                    <a:pt x="188" y="1188"/>
                  </a:cubicBezTo>
                  <a:cubicBezTo>
                    <a:pt x="224" y="1125"/>
                    <a:pt x="304" y="1036"/>
                    <a:pt x="384" y="1027"/>
                  </a:cubicBezTo>
                  <a:lnTo>
                    <a:pt x="384" y="1027"/>
                  </a:lnTo>
                  <a:cubicBezTo>
                    <a:pt x="348" y="1152"/>
                    <a:pt x="304" y="1304"/>
                    <a:pt x="402" y="1411"/>
                  </a:cubicBezTo>
                  <a:cubicBezTo>
                    <a:pt x="420" y="1429"/>
                    <a:pt x="447" y="1447"/>
                    <a:pt x="464" y="1473"/>
                  </a:cubicBezTo>
                  <a:cubicBezTo>
                    <a:pt x="491" y="1500"/>
                    <a:pt x="500" y="1536"/>
                    <a:pt x="527" y="1563"/>
                  </a:cubicBezTo>
                  <a:cubicBezTo>
                    <a:pt x="545" y="1598"/>
                    <a:pt x="580" y="1625"/>
                    <a:pt x="616" y="1625"/>
                  </a:cubicBezTo>
                  <a:cubicBezTo>
                    <a:pt x="571" y="1580"/>
                    <a:pt x="545" y="1518"/>
                    <a:pt x="563" y="1464"/>
                  </a:cubicBezTo>
                  <a:cubicBezTo>
                    <a:pt x="563" y="1447"/>
                    <a:pt x="571" y="1429"/>
                    <a:pt x="571" y="1411"/>
                  </a:cubicBezTo>
                  <a:cubicBezTo>
                    <a:pt x="563" y="1393"/>
                    <a:pt x="554" y="1375"/>
                    <a:pt x="545" y="1357"/>
                  </a:cubicBezTo>
                  <a:cubicBezTo>
                    <a:pt x="491" y="1286"/>
                    <a:pt x="473" y="1197"/>
                    <a:pt x="482" y="1099"/>
                  </a:cubicBezTo>
                  <a:cubicBezTo>
                    <a:pt x="482" y="1072"/>
                    <a:pt x="491" y="1036"/>
                    <a:pt x="509" y="1009"/>
                  </a:cubicBezTo>
                  <a:cubicBezTo>
                    <a:pt x="554" y="956"/>
                    <a:pt x="616" y="965"/>
                    <a:pt x="679" y="956"/>
                  </a:cubicBezTo>
                  <a:cubicBezTo>
                    <a:pt x="720" y="956"/>
                    <a:pt x="762" y="964"/>
                    <a:pt x="803" y="964"/>
                  </a:cubicBezTo>
                  <a:cubicBezTo>
                    <a:pt x="824" y="964"/>
                    <a:pt x="845" y="962"/>
                    <a:pt x="866" y="956"/>
                  </a:cubicBezTo>
                  <a:lnTo>
                    <a:pt x="884" y="956"/>
                  </a:lnTo>
                  <a:cubicBezTo>
                    <a:pt x="937" y="938"/>
                    <a:pt x="982" y="938"/>
                    <a:pt x="1026" y="938"/>
                  </a:cubicBezTo>
                  <a:cubicBezTo>
                    <a:pt x="1000" y="885"/>
                    <a:pt x="919" y="840"/>
                    <a:pt x="857" y="831"/>
                  </a:cubicBezTo>
                  <a:cubicBezTo>
                    <a:pt x="826" y="827"/>
                    <a:pt x="794" y="824"/>
                    <a:pt x="763" y="824"/>
                  </a:cubicBezTo>
                  <a:cubicBezTo>
                    <a:pt x="732" y="824"/>
                    <a:pt x="701" y="827"/>
                    <a:pt x="670" y="831"/>
                  </a:cubicBezTo>
                  <a:cubicBezTo>
                    <a:pt x="662" y="835"/>
                    <a:pt x="655" y="837"/>
                    <a:pt x="648" y="837"/>
                  </a:cubicBezTo>
                  <a:cubicBezTo>
                    <a:pt x="638" y="837"/>
                    <a:pt x="630" y="833"/>
                    <a:pt x="625" y="822"/>
                  </a:cubicBezTo>
                  <a:cubicBezTo>
                    <a:pt x="616" y="813"/>
                    <a:pt x="616" y="804"/>
                    <a:pt x="616" y="795"/>
                  </a:cubicBezTo>
                  <a:cubicBezTo>
                    <a:pt x="625" y="697"/>
                    <a:pt x="723" y="617"/>
                    <a:pt x="777" y="554"/>
                  </a:cubicBezTo>
                  <a:cubicBezTo>
                    <a:pt x="830" y="483"/>
                    <a:pt x="884" y="412"/>
                    <a:pt x="910" y="323"/>
                  </a:cubicBezTo>
                  <a:cubicBezTo>
                    <a:pt x="928" y="278"/>
                    <a:pt x="937" y="233"/>
                    <a:pt x="946" y="189"/>
                  </a:cubicBezTo>
                  <a:cubicBezTo>
                    <a:pt x="954" y="158"/>
                    <a:pt x="941" y="106"/>
                    <a:pt x="950" y="70"/>
                  </a:cubicBezTo>
                  <a:lnTo>
                    <a:pt x="950" y="70"/>
                  </a:lnTo>
                  <a:cubicBezTo>
                    <a:pt x="948" y="74"/>
                    <a:pt x="946" y="78"/>
                    <a:pt x="946" y="82"/>
                  </a:cubicBezTo>
                  <a:cubicBezTo>
                    <a:pt x="946" y="91"/>
                    <a:pt x="937" y="91"/>
                    <a:pt x="937" y="91"/>
                  </a:cubicBezTo>
                  <a:cubicBezTo>
                    <a:pt x="928" y="91"/>
                    <a:pt x="928" y="91"/>
                    <a:pt x="928" y="82"/>
                  </a:cubicBezTo>
                  <a:lnTo>
                    <a:pt x="919" y="55"/>
                  </a:lnTo>
                  <a:cubicBezTo>
                    <a:pt x="919" y="82"/>
                    <a:pt x="919" y="108"/>
                    <a:pt x="910" y="135"/>
                  </a:cubicBezTo>
                  <a:cubicBezTo>
                    <a:pt x="884" y="117"/>
                    <a:pt x="875" y="100"/>
                    <a:pt x="866" y="73"/>
                  </a:cubicBezTo>
                  <a:cubicBezTo>
                    <a:pt x="857" y="64"/>
                    <a:pt x="849" y="1"/>
                    <a:pt x="8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11;p59">
              <a:extLst>
                <a:ext uri="{FF2B5EF4-FFF2-40B4-BE49-F238E27FC236}">
                  <a16:creationId xmlns:a16="http://schemas.microsoft.com/office/drawing/2014/main" id="{71EEE564-87D9-1F33-7DA2-609D791FA3E8}"/>
                </a:ext>
              </a:extLst>
            </p:cNvPr>
            <p:cNvSpPr/>
            <p:nvPr/>
          </p:nvSpPr>
          <p:spPr>
            <a:xfrm>
              <a:off x="4030598" y="3785633"/>
              <a:ext cx="87997" cy="177168"/>
            </a:xfrm>
            <a:custGeom>
              <a:avLst/>
              <a:gdLst/>
              <a:ahLst/>
              <a:cxnLst/>
              <a:rect l="l" t="t" r="r" b="b"/>
              <a:pathLst>
                <a:path w="750" h="1510" extrusionOk="0">
                  <a:moveTo>
                    <a:pt x="334" y="0"/>
                  </a:moveTo>
                  <a:cubicBezTo>
                    <a:pt x="305" y="0"/>
                    <a:pt x="284" y="24"/>
                    <a:pt x="277" y="47"/>
                  </a:cubicBezTo>
                  <a:cubicBezTo>
                    <a:pt x="268" y="82"/>
                    <a:pt x="268" y="118"/>
                    <a:pt x="277" y="145"/>
                  </a:cubicBezTo>
                  <a:cubicBezTo>
                    <a:pt x="312" y="314"/>
                    <a:pt x="330" y="484"/>
                    <a:pt x="330" y="653"/>
                  </a:cubicBezTo>
                  <a:cubicBezTo>
                    <a:pt x="330" y="680"/>
                    <a:pt x="330" y="707"/>
                    <a:pt x="312" y="725"/>
                  </a:cubicBezTo>
                  <a:cubicBezTo>
                    <a:pt x="303" y="743"/>
                    <a:pt x="286" y="760"/>
                    <a:pt x="268" y="769"/>
                  </a:cubicBezTo>
                  <a:cubicBezTo>
                    <a:pt x="205" y="814"/>
                    <a:pt x="134" y="850"/>
                    <a:pt x="89" y="912"/>
                  </a:cubicBezTo>
                  <a:cubicBezTo>
                    <a:pt x="27" y="983"/>
                    <a:pt x="9" y="1064"/>
                    <a:pt x="27" y="1144"/>
                  </a:cubicBezTo>
                  <a:cubicBezTo>
                    <a:pt x="9" y="1189"/>
                    <a:pt x="0" y="1242"/>
                    <a:pt x="9" y="1287"/>
                  </a:cubicBezTo>
                  <a:cubicBezTo>
                    <a:pt x="18" y="1331"/>
                    <a:pt x="54" y="1376"/>
                    <a:pt x="98" y="1403"/>
                  </a:cubicBezTo>
                  <a:cubicBezTo>
                    <a:pt x="63" y="1358"/>
                    <a:pt x="45" y="1305"/>
                    <a:pt x="54" y="1251"/>
                  </a:cubicBezTo>
                  <a:cubicBezTo>
                    <a:pt x="63" y="1233"/>
                    <a:pt x="71" y="1215"/>
                    <a:pt x="89" y="1206"/>
                  </a:cubicBezTo>
                  <a:cubicBezTo>
                    <a:pt x="98" y="1198"/>
                    <a:pt x="107" y="1198"/>
                    <a:pt x="116" y="1198"/>
                  </a:cubicBezTo>
                  <a:cubicBezTo>
                    <a:pt x="152" y="1180"/>
                    <a:pt x="143" y="1117"/>
                    <a:pt x="143" y="1082"/>
                  </a:cubicBezTo>
                  <a:cubicBezTo>
                    <a:pt x="152" y="1064"/>
                    <a:pt x="161" y="1046"/>
                    <a:pt x="170" y="1028"/>
                  </a:cubicBezTo>
                  <a:cubicBezTo>
                    <a:pt x="221" y="950"/>
                    <a:pt x="290" y="889"/>
                    <a:pt x="368" y="845"/>
                  </a:cubicBezTo>
                  <a:lnTo>
                    <a:pt x="368" y="845"/>
                  </a:lnTo>
                  <a:cubicBezTo>
                    <a:pt x="355" y="860"/>
                    <a:pt x="348" y="915"/>
                    <a:pt x="348" y="930"/>
                  </a:cubicBezTo>
                  <a:cubicBezTo>
                    <a:pt x="339" y="966"/>
                    <a:pt x="339" y="1001"/>
                    <a:pt x="339" y="1037"/>
                  </a:cubicBezTo>
                  <a:cubicBezTo>
                    <a:pt x="339" y="1108"/>
                    <a:pt x="339" y="1171"/>
                    <a:pt x="366" y="1233"/>
                  </a:cubicBezTo>
                  <a:cubicBezTo>
                    <a:pt x="375" y="1251"/>
                    <a:pt x="384" y="1278"/>
                    <a:pt x="402" y="1287"/>
                  </a:cubicBezTo>
                  <a:cubicBezTo>
                    <a:pt x="393" y="1331"/>
                    <a:pt x="402" y="1376"/>
                    <a:pt x="410" y="1412"/>
                  </a:cubicBezTo>
                  <a:cubicBezTo>
                    <a:pt x="428" y="1456"/>
                    <a:pt x="464" y="1492"/>
                    <a:pt x="500" y="1510"/>
                  </a:cubicBezTo>
                  <a:cubicBezTo>
                    <a:pt x="464" y="1465"/>
                    <a:pt x="446" y="1403"/>
                    <a:pt x="455" y="1340"/>
                  </a:cubicBezTo>
                  <a:cubicBezTo>
                    <a:pt x="455" y="1331"/>
                    <a:pt x="455" y="1322"/>
                    <a:pt x="464" y="1314"/>
                  </a:cubicBezTo>
                  <a:cubicBezTo>
                    <a:pt x="464" y="1305"/>
                    <a:pt x="473" y="1305"/>
                    <a:pt x="482" y="1296"/>
                  </a:cubicBezTo>
                  <a:cubicBezTo>
                    <a:pt x="509" y="1251"/>
                    <a:pt x="500" y="1189"/>
                    <a:pt x="482" y="1144"/>
                  </a:cubicBezTo>
                  <a:cubicBezTo>
                    <a:pt x="446" y="1046"/>
                    <a:pt x="446" y="975"/>
                    <a:pt x="482" y="876"/>
                  </a:cubicBezTo>
                  <a:cubicBezTo>
                    <a:pt x="589" y="939"/>
                    <a:pt x="651" y="1064"/>
                    <a:pt x="633" y="1180"/>
                  </a:cubicBezTo>
                  <a:cubicBezTo>
                    <a:pt x="633" y="1215"/>
                    <a:pt x="633" y="1260"/>
                    <a:pt x="660" y="1269"/>
                  </a:cubicBezTo>
                  <a:cubicBezTo>
                    <a:pt x="642" y="1322"/>
                    <a:pt x="633" y="1376"/>
                    <a:pt x="625" y="1430"/>
                  </a:cubicBezTo>
                  <a:cubicBezTo>
                    <a:pt x="651" y="1421"/>
                    <a:pt x="669" y="1385"/>
                    <a:pt x="687" y="1358"/>
                  </a:cubicBezTo>
                  <a:cubicBezTo>
                    <a:pt x="705" y="1305"/>
                    <a:pt x="732" y="1260"/>
                    <a:pt x="741" y="1215"/>
                  </a:cubicBezTo>
                  <a:cubicBezTo>
                    <a:pt x="749" y="1162"/>
                    <a:pt x="749" y="1108"/>
                    <a:pt x="741" y="1064"/>
                  </a:cubicBezTo>
                  <a:cubicBezTo>
                    <a:pt x="732" y="1001"/>
                    <a:pt x="714" y="948"/>
                    <a:pt x="678" y="894"/>
                  </a:cubicBezTo>
                  <a:cubicBezTo>
                    <a:pt x="642" y="841"/>
                    <a:pt x="589" y="805"/>
                    <a:pt x="535" y="760"/>
                  </a:cubicBezTo>
                  <a:cubicBezTo>
                    <a:pt x="517" y="752"/>
                    <a:pt x="500" y="743"/>
                    <a:pt x="491" y="725"/>
                  </a:cubicBezTo>
                  <a:cubicBezTo>
                    <a:pt x="482" y="698"/>
                    <a:pt x="482" y="680"/>
                    <a:pt x="482" y="653"/>
                  </a:cubicBezTo>
                  <a:cubicBezTo>
                    <a:pt x="473" y="555"/>
                    <a:pt x="464" y="466"/>
                    <a:pt x="455" y="368"/>
                  </a:cubicBezTo>
                  <a:cubicBezTo>
                    <a:pt x="446" y="261"/>
                    <a:pt x="437" y="154"/>
                    <a:pt x="393" y="56"/>
                  </a:cubicBezTo>
                  <a:cubicBezTo>
                    <a:pt x="384" y="29"/>
                    <a:pt x="375" y="2"/>
                    <a:pt x="348" y="2"/>
                  </a:cubicBezTo>
                  <a:cubicBezTo>
                    <a:pt x="343" y="1"/>
                    <a:pt x="339" y="0"/>
                    <a:pt x="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2;p59">
              <a:extLst>
                <a:ext uri="{FF2B5EF4-FFF2-40B4-BE49-F238E27FC236}">
                  <a16:creationId xmlns:a16="http://schemas.microsoft.com/office/drawing/2014/main" id="{73CF0F51-95E7-E587-49B7-F02DE65FAF3C}"/>
                </a:ext>
              </a:extLst>
            </p:cNvPr>
            <p:cNvSpPr/>
            <p:nvPr/>
          </p:nvSpPr>
          <p:spPr>
            <a:xfrm>
              <a:off x="3900715" y="3321128"/>
              <a:ext cx="57726" cy="53150"/>
            </a:xfrm>
            <a:custGeom>
              <a:avLst/>
              <a:gdLst/>
              <a:ahLst/>
              <a:cxnLst/>
              <a:rect l="l" t="t" r="r" b="b"/>
              <a:pathLst>
                <a:path w="492" h="453" extrusionOk="0">
                  <a:moveTo>
                    <a:pt x="271" y="0"/>
                  </a:moveTo>
                  <a:cubicBezTo>
                    <a:pt x="227" y="0"/>
                    <a:pt x="182" y="12"/>
                    <a:pt x="144" y="36"/>
                  </a:cubicBezTo>
                  <a:cubicBezTo>
                    <a:pt x="19" y="107"/>
                    <a:pt x="1" y="295"/>
                    <a:pt x="99" y="393"/>
                  </a:cubicBezTo>
                  <a:cubicBezTo>
                    <a:pt x="143" y="432"/>
                    <a:pt x="201" y="452"/>
                    <a:pt x="259" y="452"/>
                  </a:cubicBezTo>
                  <a:cubicBezTo>
                    <a:pt x="306" y="452"/>
                    <a:pt x="353" y="439"/>
                    <a:pt x="393" y="411"/>
                  </a:cubicBezTo>
                  <a:cubicBezTo>
                    <a:pt x="438" y="384"/>
                    <a:pt x="474" y="330"/>
                    <a:pt x="483" y="277"/>
                  </a:cubicBezTo>
                  <a:cubicBezTo>
                    <a:pt x="492" y="232"/>
                    <a:pt x="492" y="188"/>
                    <a:pt x="474" y="143"/>
                  </a:cubicBezTo>
                  <a:cubicBezTo>
                    <a:pt x="444" y="48"/>
                    <a:pt x="359"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13;p59">
              <a:extLst>
                <a:ext uri="{FF2B5EF4-FFF2-40B4-BE49-F238E27FC236}">
                  <a16:creationId xmlns:a16="http://schemas.microsoft.com/office/drawing/2014/main" id="{F04ECDE6-3085-4F76-8F5D-9DA9A1A049EE}"/>
                </a:ext>
              </a:extLst>
            </p:cNvPr>
            <p:cNvSpPr/>
            <p:nvPr/>
          </p:nvSpPr>
          <p:spPr>
            <a:xfrm>
              <a:off x="3902827" y="3320307"/>
              <a:ext cx="56670" cy="54324"/>
            </a:xfrm>
            <a:custGeom>
              <a:avLst/>
              <a:gdLst/>
              <a:ahLst/>
              <a:cxnLst/>
              <a:rect l="l" t="t" r="r" b="b"/>
              <a:pathLst>
                <a:path w="483" h="463" extrusionOk="0">
                  <a:moveTo>
                    <a:pt x="259" y="16"/>
                  </a:moveTo>
                  <a:cubicBezTo>
                    <a:pt x="286" y="16"/>
                    <a:pt x="313" y="16"/>
                    <a:pt x="340" y="34"/>
                  </a:cubicBezTo>
                  <a:cubicBezTo>
                    <a:pt x="393" y="52"/>
                    <a:pt x="438" y="96"/>
                    <a:pt x="456" y="150"/>
                  </a:cubicBezTo>
                  <a:cubicBezTo>
                    <a:pt x="465" y="195"/>
                    <a:pt x="465" y="239"/>
                    <a:pt x="456" y="284"/>
                  </a:cubicBezTo>
                  <a:cubicBezTo>
                    <a:pt x="447" y="337"/>
                    <a:pt x="420" y="382"/>
                    <a:pt x="366" y="418"/>
                  </a:cubicBezTo>
                  <a:cubicBezTo>
                    <a:pt x="332" y="441"/>
                    <a:pt x="289" y="452"/>
                    <a:pt x="246" y="452"/>
                  </a:cubicBezTo>
                  <a:cubicBezTo>
                    <a:pt x="189" y="452"/>
                    <a:pt x="131" y="432"/>
                    <a:pt x="90" y="391"/>
                  </a:cubicBezTo>
                  <a:cubicBezTo>
                    <a:pt x="45" y="355"/>
                    <a:pt x="19" y="284"/>
                    <a:pt x="27" y="212"/>
                  </a:cubicBezTo>
                  <a:cubicBezTo>
                    <a:pt x="36" y="141"/>
                    <a:pt x="72" y="79"/>
                    <a:pt x="126" y="52"/>
                  </a:cubicBezTo>
                  <a:cubicBezTo>
                    <a:pt x="170" y="25"/>
                    <a:pt x="215" y="16"/>
                    <a:pt x="259" y="16"/>
                  </a:cubicBezTo>
                  <a:close/>
                  <a:moveTo>
                    <a:pt x="256" y="1"/>
                  </a:moveTo>
                  <a:cubicBezTo>
                    <a:pt x="210" y="1"/>
                    <a:pt x="160" y="12"/>
                    <a:pt x="117" y="34"/>
                  </a:cubicBezTo>
                  <a:cubicBezTo>
                    <a:pt x="63" y="70"/>
                    <a:pt x="19" y="132"/>
                    <a:pt x="10" y="212"/>
                  </a:cubicBezTo>
                  <a:cubicBezTo>
                    <a:pt x="1" y="284"/>
                    <a:pt x="27" y="355"/>
                    <a:pt x="81" y="409"/>
                  </a:cubicBezTo>
                  <a:cubicBezTo>
                    <a:pt x="126" y="444"/>
                    <a:pt x="179" y="462"/>
                    <a:pt x="242" y="462"/>
                  </a:cubicBezTo>
                  <a:cubicBezTo>
                    <a:pt x="286" y="462"/>
                    <a:pt x="340" y="453"/>
                    <a:pt x="375" y="427"/>
                  </a:cubicBezTo>
                  <a:cubicBezTo>
                    <a:pt x="429" y="391"/>
                    <a:pt x="456" y="346"/>
                    <a:pt x="474" y="284"/>
                  </a:cubicBezTo>
                  <a:cubicBezTo>
                    <a:pt x="482" y="239"/>
                    <a:pt x="482" y="195"/>
                    <a:pt x="465" y="150"/>
                  </a:cubicBezTo>
                  <a:cubicBezTo>
                    <a:pt x="447" y="88"/>
                    <a:pt x="402" y="43"/>
                    <a:pt x="340" y="16"/>
                  </a:cubicBezTo>
                  <a:cubicBezTo>
                    <a:pt x="315" y="6"/>
                    <a:pt x="286" y="1"/>
                    <a:pt x="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14;p59">
              <a:extLst>
                <a:ext uri="{FF2B5EF4-FFF2-40B4-BE49-F238E27FC236}">
                  <a16:creationId xmlns:a16="http://schemas.microsoft.com/office/drawing/2014/main" id="{57C98D98-63A3-230A-CA06-2C4058C6284D}"/>
                </a:ext>
              </a:extLst>
            </p:cNvPr>
            <p:cNvSpPr/>
            <p:nvPr/>
          </p:nvSpPr>
          <p:spPr>
            <a:xfrm>
              <a:off x="3723900" y="3336850"/>
              <a:ext cx="186437" cy="81662"/>
            </a:xfrm>
            <a:custGeom>
              <a:avLst/>
              <a:gdLst/>
              <a:ahLst/>
              <a:cxnLst/>
              <a:rect l="l" t="t" r="r" b="b"/>
              <a:pathLst>
                <a:path w="1589" h="696" extrusionOk="0">
                  <a:moveTo>
                    <a:pt x="982" y="0"/>
                  </a:moveTo>
                  <a:cubicBezTo>
                    <a:pt x="981" y="1"/>
                    <a:pt x="980" y="2"/>
                    <a:pt x="980" y="3"/>
                  </a:cubicBezTo>
                  <a:lnTo>
                    <a:pt x="980" y="3"/>
                  </a:lnTo>
                  <a:cubicBezTo>
                    <a:pt x="980" y="2"/>
                    <a:pt x="981" y="1"/>
                    <a:pt x="982" y="0"/>
                  </a:cubicBezTo>
                  <a:close/>
                  <a:moveTo>
                    <a:pt x="980" y="3"/>
                  </a:moveTo>
                  <a:lnTo>
                    <a:pt x="980" y="3"/>
                  </a:lnTo>
                  <a:cubicBezTo>
                    <a:pt x="962" y="27"/>
                    <a:pt x="936" y="36"/>
                    <a:pt x="901" y="45"/>
                  </a:cubicBezTo>
                  <a:cubicBezTo>
                    <a:pt x="866" y="48"/>
                    <a:pt x="830" y="49"/>
                    <a:pt x="794" y="49"/>
                  </a:cubicBezTo>
                  <a:cubicBezTo>
                    <a:pt x="723" y="49"/>
                    <a:pt x="651" y="45"/>
                    <a:pt x="580" y="45"/>
                  </a:cubicBezTo>
                  <a:lnTo>
                    <a:pt x="446" y="45"/>
                  </a:lnTo>
                  <a:cubicBezTo>
                    <a:pt x="321" y="54"/>
                    <a:pt x="205" y="107"/>
                    <a:pt x="89" y="161"/>
                  </a:cubicBezTo>
                  <a:cubicBezTo>
                    <a:pt x="63" y="178"/>
                    <a:pt x="27" y="205"/>
                    <a:pt x="0" y="232"/>
                  </a:cubicBezTo>
                  <a:cubicBezTo>
                    <a:pt x="27" y="223"/>
                    <a:pt x="54" y="223"/>
                    <a:pt x="80" y="223"/>
                  </a:cubicBezTo>
                  <a:cubicBezTo>
                    <a:pt x="188" y="223"/>
                    <a:pt x="295" y="241"/>
                    <a:pt x="402" y="277"/>
                  </a:cubicBezTo>
                  <a:cubicBezTo>
                    <a:pt x="669" y="348"/>
                    <a:pt x="937" y="437"/>
                    <a:pt x="1071" y="696"/>
                  </a:cubicBezTo>
                  <a:cubicBezTo>
                    <a:pt x="1106" y="660"/>
                    <a:pt x="1133" y="616"/>
                    <a:pt x="1124" y="562"/>
                  </a:cubicBezTo>
                  <a:cubicBezTo>
                    <a:pt x="1115" y="517"/>
                    <a:pt x="1106" y="473"/>
                    <a:pt x="1089" y="437"/>
                  </a:cubicBezTo>
                  <a:lnTo>
                    <a:pt x="1089" y="437"/>
                  </a:lnTo>
                  <a:cubicBezTo>
                    <a:pt x="1123" y="447"/>
                    <a:pt x="1160" y="450"/>
                    <a:pt x="1199" y="450"/>
                  </a:cubicBezTo>
                  <a:cubicBezTo>
                    <a:pt x="1272" y="450"/>
                    <a:pt x="1349" y="437"/>
                    <a:pt x="1419" y="419"/>
                  </a:cubicBezTo>
                  <a:cubicBezTo>
                    <a:pt x="1481" y="401"/>
                    <a:pt x="1544" y="384"/>
                    <a:pt x="1588" y="339"/>
                  </a:cubicBezTo>
                  <a:cubicBezTo>
                    <a:pt x="1588" y="339"/>
                    <a:pt x="1526" y="321"/>
                    <a:pt x="1517" y="321"/>
                  </a:cubicBezTo>
                  <a:cubicBezTo>
                    <a:pt x="1428" y="303"/>
                    <a:pt x="1338" y="286"/>
                    <a:pt x="1249" y="250"/>
                  </a:cubicBezTo>
                  <a:cubicBezTo>
                    <a:pt x="1160" y="223"/>
                    <a:pt x="1080" y="178"/>
                    <a:pt x="1008" y="116"/>
                  </a:cubicBezTo>
                  <a:cubicBezTo>
                    <a:pt x="991" y="90"/>
                    <a:pt x="957" y="39"/>
                    <a:pt x="980"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15;p59">
              <a:extLst>
                <a:ext uri="{FF2B5EF4-FFF2-40B4-BE49-F238E27FC236}">
                  <a16:creationId xmlns:a16="http://schemas.microsoft.com/office/drawing/2014/main" id="{5E9967A4-502C-758D-1469-ED7A7D7C7486}"/>
                </a:ext>
              </a:extLst>
            </p:cNvPr>
            <p:cNvSpPr/>
            <p:nvPr/>
          </p:nvSpPr>
          <p:spPr>
            <a:xfrm>
              <a:off x="3723900" y="3356913"/>
              <a:ext cx="186437" cy="61598"/>
            </a:xfrm>
            <a:custGeom>
              <a:avLst/>
              <a:gdLst/>
              <a:ahLst/>
              <a:cxnLst/>
              <a:rect l="l" t="t" r="r" b="b"/>
              <a:pathLst>
                <a:path w="1589" h="525" extrusionOk="0">
                  <a:moveTo>
                    <a:pt x="5" y="58"/>
                  </a:moveTo>
                  <a:cubicBezTo>
                    <a:pt x="3" y="59"/>
                    <a:pt x="1" y="60"/>
                    <a:pt x="0" y="61"/>
                  </a:cubicBezTo>
                  <a:cubicBezTo>
                    <a:pt x="2" y="60"/>
                    <a:pt x="3" y="59"/>
                    <a:pt x="5" y="58"/>
                  </a:cubicBezTo>
                  <a:close/>
                  <a:moveTo>
                    <a:pt x="395" y="1"/>
                  </a:moveTo>
                  <a:cubicBezTo>
                    <a:pt x="331" y="1"/>
                    <a:pt x="268" y="3"/>
                    <a:pt x="205" y="7"/>
                  </a:cubicBezTo>
                  <a:cubicBezTo>
                    <a:pt x="136" y="16"/>
                    <a:pt x="66" y="16"/>
                    <a:pt x="5" y="58"/>
                  </a:cubicBezTo>
                  <a:lnTo>
                    <a:pt x="5" y="58"/>
                  </a:lnTo>
                  <a:cubicBezTo>
                    <a:pt x="16" y="52"/>
                    <a:pt x="37" y="52"/>
                    <a:pt x="45" y="52"/>
                  </a:cubicBezTo>
                  <a:cubicBezTo>
                    <a:pt x="60" y="49"/>
                    <a:pt x="77" y="48"/>
                    <a:pt x="94" y="48"/>
                  </a:cubicBezTo>
                  <a:cubicBezTo>
                    <a:pt x="134" y="48"/>
                    <a:pt x="176" y="55"/>
                    <a:pt x="214" y="61"/>
                  </a:cubicBezTo>
                  <a:cubicBezTo>
                    <a:pt x="241" y="61"/>
                    <a:pt x="277" y="70"/>
                    <a:pt x="304" y="79"/>
                  </a:cubicBezTo>
                  <a:cubicBezTo>
                    <a:pt x="339" y="88"/>
                    <a:pt x="375" y="97"/>
                    <a:pt x="402" y="106"/>
                  </a:cubicBezTo>
                  <a:cubicBezTo>
                    <a:pt x="669" y="177"/>
                    <a:pt x="937" y="266"/>
                    <a:pt x="1071" y="525"/>
                  </a:cubicBezTo>
                  <a:cubicBezTo>
                    <a:pt x="1106" y="489"/>
                    <a:pt x="1133" y="445"/>
                    <a:pt x="1124" y="391"/>
                  </a:cubicBezTo>
                  <a:cubicBezTo>
                    <a:pt x="1115" y="346"/>
                    <a:pt x="1106" y="302"/>
                    <a:pt x="1089" y="266"/>
                  </a:cubicBezTo>
                  <a:lnTo>
                    <a:pt x="1089" y="266"/>
                  </a:lnTo>
                  <a:cubicBezTo>
                    <a:pt x="1123" y="276"/>
                    <a:pt x="1160" y="279"/>
                    <a:pt x="1199" y="279"/>
                  </a:cubicBezTo>
                  <a:cubicBezTo>
                    <a:pt x="1272" y="279"/>
                    <a:pt x="1349" y="266"/>
                    <a:pt x="1419" y="248"/>
                  </a:cubicBezTo>
                  <a:cubicBezTo>
                    <a:pt x="1454" y="239"/>
                    <a:pt x="1481" y="230"/>
                    <a:pt x="1517" y="222"/>
                  </a:cubicBezTo>
                  <a:cubicBezTo>
                    <a:pt x="1544" y="204"/>
                    <a:pt x="1570" y="186"/>
                    <a:pt x="1588" y="168"/>
                  </a:cubicBezTo>
                  <a:lnTo>
                    <a:pt x="1588" y="168"/>
                  </a:lnTo>
                  <a:cubicBezTo>
                    <a:pt x="1570" y="177"/>
                    <a:pt x="1544" y="177"/>
                    <a:pt x="1517" y="177"/>
                  </a:cubicBezTo>
                  <a:lnTo>
                    <a:pt x="1463" y="177"/>
                  </a:lnTo>
                  <a:cubicBezTo>
                    <a:pt x="1410" y="177"/>
                    <a:pt x="1347" y="168"/>
                    <a:pt x="1294" y="159"/>
                  </a:cubicBezTo>
                  <a:cubicBezTo>
                    <a:pt x="1187" y="132"/>
                    <a:pt x="1089" y="106"/>
                    <a:pt x="982" y="79"/>
                  </a:cubicBezTo>
                  <a:lnTo>
                    <a:pt x="982" y="70"/>
                  </a:lnTo>
                  <a:cubicBezTo>
                    <a:pt x="792" y="23"/>
                    <a:pt x="593" y="1"/>
                    <a:pt x="395" y="1"/>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16;p59">
              <a:extLst>
                <a:ext uri="{FF2B5EF4-FFF2-40B4-BE49-F238E27FC236}">
                  <a16:creationId xmlns:a16="http://schemas.microsoft.com/office/drawing/2014/main" id="{CEE22B69-FF91-52F3-74E4-B8BE90CE723C}"/>
                </a:ext>
              </a:extLst>
            </p:cNvPr>
            <p:cNvSpPr/>
            <p:nvPr/>
          </p:nvSpPr>
          <p:spPr>
            <a:xfrm rot="9284451">
              <a:off x="3916981" y="3337938"/>
              <a:ext cx="28345" cy="19548"/>
            </a:xfrm>
            <a:custGeom>
              <a:avLst/>
              <a:gdLst/>
              <a:ahLst/>
              <a:cxnLst/>
              <a:rect l="l" t="t" r="r" b="b"/>
              <a:pathLst>
                <a:path w="90" h="62" extrusionOk="0">
                  <a:moveTo>
                    <a:pt x="34" y="0"/>
                  </a:moveTo>
                  <a:cubicBezTo>
                    <a:pt x="23" y="0"/>
                    <a:pt x="15" y="5"/>
                    <a:pt x="9" y="15"/>
                  </a:cubicBezTo>
                  <a:cubicBezTo>
                    <a:pt x="1" y="24"/>
                    <a:pt x="9" y="42"/>
                    <a:pt x="36" y="51"/>
                  </a:cubicBezTo>
                  <a:cubicBezTo>
                    <a:pt x="44" y="58"/>
                    <a:pt x="51" y="61"/>
                    <a:pt x="58" y="61"/>
                  </a:cubicBezTo>
                  <a:cubicBezTo>
                    <a:pt x="68" y="61"/>
                    <a:pt x="76" y="56"/>
                    <a:pt x="81" y="51"/>
                  </a:cubicBezTo>
                  <a:cubicBezTo>
                    <a:pt x="90" y="42"/>
                    <a:pt x="81" y="24"/>
                    <a:pt x="63" y="6"/>
                  </a:cubicBezTo>
                  <a:cubicBezTo>
                    <a:pt x="52" y="2"/>
                    <a:pt x="42"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17;p59">
              <a:extLst>
                <a:ext uri="{FF2B5EF4-FFF2-40B4-BE49-F238E27FC236}">
                  <a16:creationId xmlns:a16="http://schemas.microsoft.com/office/drawing/2014/main" id="{04991ED9-54C7-7E83-A57F-FFE3FA40731E}"/>
                </a:ext>
              </a:extLst>
            </p:cNvPr>
            <p:cNvSpPr/>
            <p:nvPr/>
          </p:nvSpPr>
          <p:spPr>
            <a:xfrm>
              <a:off x="4139362" y="4333207"/>
              <a:ext cx="155110" cy="340726"/>
            </a:xfrm>
            <a:custGeom>
              <a:avLst/>
              <a:gdLst/>
              <a:ahLst/>
              <a:cxnLst/>
              <a:rect l="l" t="t" r="r" b="b"/>
              <a:pathLst>
                <a:path w="1322" h="2904" extrusionOk="0">
                  <a:moveTo>
                    <a:pt x="313" y="1"/>
                  </a:moveTo>
                  <a:cubicBezTo>
                    <a:pt x="233" y="108"/>
                    <a:pt x="179" y="242"/>
                    <a:pt x="170" y="367"/>
                  </a:cubicBezTo>
                  <a:cubicBezTo>
                    <a:pt x="135" y="313"/>
                    <a:pt x="99" y="242"/>
                    <a:pt x="81" y="170"/>
                  </a:cubicBezTo>
                  <a:lnTo>
                    <a:pt x="81" y="170"/>
                  </a:lnTo>
                  <a:cubicBezTo>
                    <a:pt x="1" y="813"/>
                    <a:pt x="153" y="1464"/>
                    <a:pt x="295" y="2079"/>
                  </a:cubicBezTo>
                  <a:cubicBezTo>
                    <a:pt x="331" y="2249"/>
                    <a:pt x="376" y="2418"/>
                    <a:pt x="438" y="2579"/>
                  </a:cubicBezTo>
                  <a:cubicBezTo>
                    <a:pt x="483" y="2677"/>
                    <a:pt x="536" y="2766"/>
                    <a:pt x="625" y="2811"/>
                  </a:cubicBezTo>
                  <a:cubicBezTo>
                    <a:pt x="660" y="2828"/>
                    <a:pt x="690" y="2836"/>
                    <a:pt x="718" y="2836"/>
                  </a:cubicBezTo>
                  <a:cubicBezTo>
                    <a:pt x="832" y="2836"/>
                    <a:pt x="887" y="2702"/>
                    <a:pt x="902" y="2579"/>
                  </a:cubicBezTo>
                  <a:cubicBezTo>
                    <a:pt x="938" y="2650"/>
                    <a:pt x="955" y="2722"/>
                    <a:pt x="991" y="2793"/>
                  </a:cubicBezTo>
                  <a:cubicBezTo>
                    <a:pt x="1014" y="2855"/>
                    <a:pt x="1078" y="2904"/>
                    <a:pt x="1141" y="2904"/>
                  </a:cubicBezTo>
                  <a:cubicBezTo>
                    <a:pt x="1151" y="2904"/>
                    <a:pt x="1160" y="2903"/>
                    <a:pt x="1170" y="2900"/>
                  </a:cubicBezTo>
                  <a:cubicBezTo>
                    <a:pt x="1277" y="2864"/>
                    <a:pt x="1321" y="2659"/>
                    <a:pt x="1277" y="2570"/>
                  </a:cubicBezTo>
                  <a:lnTo>
                    <a:pt x="1277" y="2570"/>
                  </a:lnTo>
                  <a:cubicBezTo>
                    <a:pt x="1285" y="2650"/>
                    <a:pt x="1277" y="2749"/>
                    <a:pt x="1196" y="2775"/>
                  </a:cubicBezTo>
                  <a:cubicBezTo>
                    <a:pt x="1192" y="2776"/>
                    <a:pt x="1187" y="2776"/>
                    <a:pt x="1183" y="2776"/>
                  </a:cubicBezTo>
                  <a:cubicBezTo>
                    <a:pt x="1126" y="2776"/>
                    <a:pt x="1078" y="2727"/>
                    <a:pt x="1045" y="2677"/>
                  </a:cubicBezTo>
                  <a:cubicBezTo>
                    <a:pt x="848" y="2401"/>
                    <a:pt x="822" y="2053"/>
                    <a:pt x="786" y="1714"/>
                  </a:cubicBezTo>
                  <a:cubicBezTo>
                    <a:pt x="741" y="1223"/>
                    <a:pt x="679" y="741"/>
                    <a:pt x="590" y="260"/>
                  </a:cubicBezTo>
                  <a:lnTo>
                    <a:pt x="590" y="260"/>
                  </a:lnTo>
                  <a:cubicBezTo>
                    <a:pt x="581" y="830"/>
                    <a:pt x="670" y="1393"/>
                    <a:pt x="750" y="1955"/>
                  </a:cubicBezTo>
                  <a:cubicBezTo>
                    <a:pt x="652" y="1589"/>
                    <a:pt x="554" y="1223"/>
                    <a:pt x="509" y="848"/>
                  </a:cubicBezTo>
                  <a:cubicBezTo>
                    <a:pt x="474" y="554"/>
                    <a:pt x="465" y="251"/>
                    <a:pt x="313" y="1"/>
                  </a:cubicBezTo>
                  <a:close/>
                </a:path>
              </a:pathLst>
            </a:custGeom>
            <a:solidFill>
              <a:srgbClr val="9FC389">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777;p43">
            <a:extLst>
              <a:ext uri="{FF2B5EF4-FFF2-40B4-BE49-F238E27FC236}">
                <a16:creationId xmlns:a16="http://schemas.microsoft.com/office/drawing/2014/main" id="{4623D4DD-794E-9557-CCBF-3CC21211DA54}"/>
              </a:ext>
            </a:extLst>
          </p:cNvPr>
          <p:cNvGrpSpPr/>
          <p:nvPr/>
        </p:nvGrpSpPr>
        <p:grpSpPr>
          <a:xfrm>
            <a:off x="1700672" y="2694176"/>
            <a:ext cx="5758488" cy="244500"/>
            <a:chOff x="1669975" y="2771050"/>
            <a:chExt cx="5758488" cy="244500"/>
          </a:xfrm>
        </p:grpSpPr>
        <p:cxnSp>
          <p:nvCxnSpPr>
            <p:cNvPr id="4" name="Google Shape;2778;p43">
              <a:extLst>
                <a:ext uri="{FF2B5EF4-FFF2-40B4-BE49-F238E27FC236}">
                  <a16:creationId xmlns:a16="http://schemas.microsoft.com/office/drawing/2014/main" id="{0D36618F-E9AF-167E-E0F1-CFF790386CB8}"/>
                </a:ext>
              </a:extLst>
            </p:cNvPr>
            <p:cNvCxnSpPr/>
            <p:nvPr/>
          </p:nvCxnSpPr>
          <p:spPr>
            <a:xfrm>
              <a:off x="1669975" y="2771950"/>
              <a:ext cx="421800" cy="243600"/>
            </a:xfrm>
            <a:prstGeom prst="straightConnector1">
              <a:avLst/>
            </a:prstGeom>
            <a:noFill/>
            <a:ln w="19050" cap="flat" cmpd="sng">
              <a:solidFill>
                <a:srgbClr val="D1D1D1"/>
              </a:solidFill>
              <a:prstDash val="solid"/>
              <a:round/>
              <a:headEnd type="none" w="med" len="med"/>
              <a:tailEnd type="none" w="med" len="med"/>
            </a:ln>
          </p:spPr>
        </p:cxnSp>
        <p:cxnSp>
          <p:nvCxnSpPr>
            <p:cNvPr id="5" name="Google Shape;2779;p43">
              <a:extLst>
                <a:ext uri="{FF2B5EF4-FFF2-40B4-BE49-F238E27FC236}">
                  <a16:creationId xmlns:a16="http://schemas.microsoft.com/office/drawing/2014/main" id="{F1301B2E-FB2C-515B-2FCC-CB1B39F6DF84}"/>
                </a:ext>
              </a:extLst>
            </p:cNvPr>
            <p:cNvCxnSpPr/>
            <p:nvPr/>
          </p:nvCxnSpPr>
          <p:spPr>
            <a:xfrm>
              <a:off x="4345313" y="2771950"/>
              <a:ext cx="421800" cy="243600"/>
            </a:xfrm>
            <a:prstGeom prst="straightConnector1">
              <a:avLst/>
            </a:prstGeom>
            <a:noFill/>
            <a:ln w="19050" cap="flat" cmpd="sng">
              <a:solidFill>
                <a:srgbClr val="D1D1D1"/>
              </a:solidFill>
              <a:prstDash val="solid"/>
              <a:round/>
              <a:headEnd type="none" w="med" len="med"/>
              <a:tailEnd type="none" w="med" len="med"/>
            </a:ln>
          </p:spPr>
        </p:cxnSp>
        <p:cxnSp>
          <p:nvCxnSpPr>
            <p:cNvPr id="6" name="Google Shape;2780;p43">
              <a:extLst>
                <a:ext uri="{FF2B5EF4-FFF2-40B4-BE49-F238E27FC236}">
                  <a16:creationId xmlns:a16="http://schemas.microsoft.com/office/drawing/2014/main" id="{4BFDDE58-51EA-F11A-BA81-B0F693D88998}"/>
                </a:ext>
              </a:extLst>
            </p:cNvPr>
            <p:cNvCxnSpPr/>
            <p:nvPr/>
          </p:nvCxnSpPr>
          <p:spPr>
            <a:xfrm>
              <a:off x="7006663" y="2771950"/>
              <a:ext cx="421800" cy="243600"/>
            </a:xfrm>
            <a:prstGeom prst="straightConnector1">
              <a:avLst/>
            </a:prstGeom>
            <a:noFill/>
            <a:ln w="19050" cap="flat" cmpd="sng">
              <a:solidFill>
                <a:srgbClr val="D1D1D1"/>
              </a:solidFill>
              <a:prstDash val="solid"/>
              <a:round/>
              <a:headEnd type="none" w="med" len="med"/>
              <a:tailEnd type="none" w="med" len="med"/>
            </a:ln>
          </p:spPr>
        </p:cxnSp>
        <p:cxnSp>
          <p:nvCxnSpPr>
            <p:cNvPr id="7" name="Google Shape;2781;p43">
              <a:extLst>
                <a:ext uri="{FF2B5EF4-FFF2-40B4-BE49-F238E27FC236}">
                  <a16:creationId xmlns:a16="http://schemas.microsoft.com/office/drawing/2014/main" id="{9AD38C61-62DB-FE5A-4F5E-D0CBB602D6F9}"/>
                </a:ext>
              </a:extLst>
            </p:cNvPr>
            <p:cNvCxnSpPr/>
            <p:nvPr/>
          </p:nvCxnSpPr>
          <p:spPr>
            <a:xfrm rot="10800000" flipH="1">
              <a:off x="3051088" y="2776750"/>
              <a:ext cx="405300" cy="234000"/>
            </a:xfrm>
            <a:prstGeom prst="straightConnector1">
              <a:avLst/>
            </a:prstGeom>
            <a:noFill/>
            <a:ln w="19050" cap="flat" cmpd="sng">
              <a:solidFill>
                <a:srgbClr val="D1D1D1"/>
              </a:solidFill>
              <a:prstDash val="solid"/>
              <a:round/>
              <a:headEnd type="none" w="med" len="med"/>
              <a:tailEnd type="none" w="med" len="med"/>
            </a:ln>
          </p:spPr>
        </p:cxnSp>
        <p:cxnSp>
          <p:nvCxnSpPr>
            <p:cNvPr id="8" name="Google Shape;2782;p43">
              <a:extLst>
                <a:ext uri="{FF2B5EF4-FFF2-40B4-BE49-F238E27FC236}">
                  <a16:creationId xmlns:a16="http://schemas.microsoft.com/office/drawing/2014/main" id="{A35E94F4-451F-72B1-7D66-AB14263900F8}"/>
                </a:ext>
              </a:extLst>
            </p:cNvPr>
            <p:cNvCxnSpPr/>
            <p:nvPr/>
          </p:nvCxnSpPr>
          <p:spPr>
            <a:xfrm rot="10800000" flipH="1">
              <a:off x="5711838" y="2771050"/>
              <a:ext cx="415200" cy="239700"/>
            </a:xfrm>
            <a:prstGeom prst="straightConnector1">
              <a:avLst/>
            </a:prstGeom>
            <a:noFill/>
            <a:ln w="19050" cap="flat" cmpd="sng">
              <a:solidFill>
                <a:srgbClr val="D1D1D1"/>
              </a:solidFill>
              <a:prstDash val="solid"/>
              <a:round/>
              <a:headEnd type="none" w="med" len="med"/>
              <a:tailEnd type="none" w="med" len="med"/>
            </a:ln>
          </p:spPr>
        </p:cxnSp>
      </p:grpSp>
      <p:sp>
        <p:nvSpPr>
          <p:cNvPr id="26" name="Google Shape;2784;p43">
            <a:extLst>
              <a:ext uri="{FF2B5EF4-FFF2-40B4-BE49-F238E27FC236}">
                <a16:creationId xmlns:a16="http://schemas.microsoft.com/office/drawing/2014/main" id="{C90899D9-F761-5E86-DF73-1DA7A250FD62}"/>
              </a:ext>
            </a:extLst>
          </p:cNvPr>
          <p:cNvSpPr/>
          <p:nvPr/>
        </p:nvSpPr>
        <p:spPr>
          <a:xfrm>
            <a:off x="7438910" y="2571750"/>
            <a:ext cx="985089" cy="985089"/>
          </a:xfrm>
          <a:custGeom>
            <a:avLst/>
            <a:gdLst/>
            <a:ahLst/>
            <a:cxnLst/>
            <a:rect l="l" t="t" r="r" b="b"/>
            <a:pathLst>
              <a:path w="27173" h="27173" extrusionOk="0">
                <a:moveTo>
                  <a:pt x="13586" y="0"/>
                </a:moveTo>
                <a:cubicBezTo>
                  <a:pt x="6081" y="0"/>
                  <a:pt x="0" y="6081"/>
                  <a:pt x="0" y="13586"/>
                </a:cubicBezTo>
                <a:cubicBezTo>
                  <a:pt x="0" y="21092"/>
                  <a:pt x="6081" y="27172"/>
                  <a:pt x="13586" y="27172"/>
                </a:cubicBezTo>
                <a:cubicBezTo>
                  <a:pt x="21092" y="27172"/>
                  <a:pt x="27172" y="21092"/>
                  <a:pt x="27172" y="13586"/>
                </a:cubicBezTo>
                <a:cubicBezTo>
                  <a:pt x="27172" y="6081"/>
                  <a:pt x="21092" y="0"/>
                  <a:pt x="13586" y="0"/>
                </a:cubicBezTo>
                <a:close/>
              </a:path>
            </a:pathLst>
          </a:custGeom>
          <a:noFill/>
          <a:ln w="19050" cap="flat" cmpd="sng">
            <a:solidFill>
              <a:srgbClr val="3E45A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785;p43">
            <a:extLst>
              <a:ext uri="{FF2B5EF4-FFF2-40B4-BE49-F238E27FC236}">
                <a16:creationId xmlns:a16="http://schemas.microsoft.com/office/drawing/2014/main" id="{E30CF438-32BA-B609-A418-C9F942C2ADCC}"/>
              </a:ext>
            </a:extLst>
          </p:cNvPr>
          <p:cNvSpPr/>
          <p:nvPr/>
        </p:nvSpPr>
        <p:spPr>
          <a:xfrm>
            <a:off x="759677" y="1975476"/>
            <a:ext cx="1025469" cy="985075"/>
          </a:xfrm>
          <a:custGeom>
            <a:avLst/>
            <a:gdLst/>
            <a:ahLst/>
            <a:cxnLst/>
            <a:rect l="l" t="t" r="r" b="b"/>
            <a:pathLst>
              <a:path w="28281" h="27167" extrusionOk="0">
                <a:moveTo>
                  <a:pt x="14129" y="1"/>
                </a:moveTo>
                <a:cubicBezTo>
                  <a:pt x="7124" y="1"/>
                  <a:pt x="1174" y="5388"/>
                  <a:pt x="602" y="12491"/>
                </a:cubicBezTo>
                <a:cubicBezTo>
                  <a:pt x="0" y="19965"/>
                  <a:pt x="5574" y="26520"/>
                  <a:pt x="13048" y="27122"/>
                </a:cubicBezTo>
                <a:cubicBezTo>
                  <a:pt x="13420" y="27152"/>
                  <a:pt x="13790" y="27167"/>
                  <a:pt x="14157" y="27167"/>
                </a:cubicBezTo>
                <a:cubicBezTo>
                  <a:pt x="21160" y="27167"/>
                  <a:pt x="27107" y="21808"/>
                  <a:pt x="27679" y="14676"/>
                </a:cubicBezTo>
                <a:cubicBezTo>
                  <a:pt x="28281" y="7202"/>
                  <a:pt x="22707" y="647"/>
                  <a:pt x="15233" y="45"/>
                </a:cubicBezTo>
                <a:cubicBezTo>
                  <a:pt x="14862" y="15"/>
                  <a:pt x="14494" y="1"/>
                  <a:pt x="14129" y="1"/>
                </a:cubicBezTo>
                <a:close/>
              </a:path>
            </a:pathLst>
          </a:custGeom>
          <a:noFill/>
          <a:ln w="19050" cap="flat" cmpd="sng">
            <a:solidFill>
              <a:srgbClr val="FDA53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786;p43">
            <a:extLst>
              <a:ext uri="{FF2B5EF4-FFF2-40B4-BE49-F238E27FC236}">
                <a16:creationId xmlns:a16="http://schemas.microsoft.com/office/drawing/2014/main" id="{498A6978-5498-0B38-3538-29ADCCEB4DF4}"/>
              </a:ext>
            </a:extLst>
          </p:cNvPr>
          <p:cNvSpPr/>
          <p:nvPr/>
        </p:nvSpPr>
        <p:spPr>
          <a:xfrm>
            <a:off x="2111797" y="2571189"/>
            <a:ext cx="985083" cy="986244"/>
          </a:xfrm>
          <a:custGeom>
            <a:avLst/>
            <a:gdLst/>
            <a:ahLst/>
            <a:cxnLst/>
            <a:rect l="l" t="t" r="r" b="b"/>
            <a:pathLst>
              <a:path w="27141" h="27173" extrusionOk="0">
                <a:moveTo>
                  <a:pt x="13587" y="0"/>
                </a:moveTo>
                <a:cubicBezTo>
                  <a:pt x="6081" y="0"/>
                  <a:pt x="0" y="6081"/>
                  <a:pt x="0" y="13586"/>
                </a:cubicBezTo>
                <a:cubicBezTo>
                  <a:pt x="0" y="21092"/>
                  <a:pt x="6081" y="27172"/>
                  <a:pt x="13587" y="27172"/>
                </a:cubicBezTo>
                <a:cubicBezTo>
                  <a:pt x="21060" y="27172"/>
                  <a:pt x="27141" y="21092"/>
                  <a:pt x="27141" y="13586"/>
                </a:cubicBezTo>
                <a:cubicBezTo>
                  <a:pt x="27141" y="6081"/>
                  <a:pt x="21060" y="0"/>
                  <a:pt x="13587" y="0"/>
                </a:cubicBezTo>
                <a:close/>
              </a:path>
            </a:pathLst>
          </a:custGeom>
          <a:noFill/>
          <a:ln w="19050" cap="flat" cmpd="sng">
            <a:solidFill>
              <a:srgbClr val="F8673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787;p43">
            <a:extLst>
              <a:ext uri="{FF2B5EF4-FFF2-40B4-BE49-F238E27FC236}">
                <a16:creationId xmlns:a16="http://schemas.microsoft.com/office/drawing/2014/main" id="{935E4EAD-BE66-3CEF-95E3-9FE6E2A9DE82}"/>
              </a:ext>
            </a:extLst>
          </p:cNvPr>
          <p:cNvSpPr/>
          <p:nvPr/>
        </p:nvSpPr>
        <p:spPr>
          <a:xfrm>
            <a:off x="3406595" y="1975451"/>
            <a:ext cx="1059368" cy="985076"/>
          </a:xfrm>
          <a:custGeom>
            <a:avLst/>
            <a:gdLst/>
            <a:ahLst/>
            <a:cxnLst/>
            <a:rect l="l" t="t" r="r" b="b"/>
            <a:pathLst>
              <a:path w="29232" h="27182" extrusionOk="0">
                <a:moveTo>
                  <a:pt x="14612" y="0"/>
                </a:moveTo>
                <a:cubicBezTo>
                  <a:pt x="8071" y="0"/>
                  <a:pt x="2319" y="4720"/>
                  <a:pt x="1236" y="11390"/>
                </a:cubicBezTo>
                <a:cubicBezTo>
                  <a:pt x="1" y="18800"/>
                  <a:pt x="5036" y="25799"/>
                  <a:pt x="12415" y="27002"/>
                </a:cubicBezTo>
                <a:cubicBezTo>
                  <a:pt x="13156" y="27123"/>
                  <a:pt x="13893" y="27181"/>
                  <a:pt x="14620" y="27181"/>
                </a:cubicBezTo>
                <a:cubicBezTo>
                  <a:pt x="21167" y="27181"/>
                  <a:pt x="26945" y="22461"/>
                  <a:pt x="28028" y="15792"/>
                </a:cubicBezTo>
                <a:cubicBezTo>
                  <a:pt x="29231" y="8381"/>
                  <a:pt x="24228" y="1414"/>
                  <a:pt x="16817" y="179"/>
                </a:cubicBezTo>
                <a:cubicBezTo>
                  <a:pt x="16076" y="59"/>
                  <a:pt x="15339" y="0"/>
                  <a:pt x="14612" y="0"/>
                </a:cubicBezTo>
                <a:close/>
              </a:path>
            </a:pathLst>
          </a:custGeom>
          <a:noFill/>
          <a:ln w="19050" cap="flat" cmpd="sng">
            <a:solidFill>
              <a:srgbClr val="E23B96"/>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788;p43">
            <a:extLst>
              <a:ext uri="{FF2B5EF4-FFF2-40B4-BE49-F238E27FC236}">
                <a16:creationId xmlns:a16="http://schemas.microsoft.com/office/drawing/2014/main" id="{6DF27F0E-62F3-951A-60BC-4A63221D3472}"/>
              </a:ext>
            </a:extLst>
          </p:cNvPr>
          <p:cNvSpPr/>
          <p:nvPr/>
        </p:nvSpPr>
        <p:spPr>
          <a:xfrm>
            <a:off x="6070360" y="1976019"/>
            <a:ext cx="1059394" cy="984020"/>
          </a:xfrm>
          <a:custGeom>
            <a:avLst/>
            <a:gdLst/>
            <a:ahLst/>
            <a:cxnLst/>
            <a:rect l="l" t="t" r="r" b="b"/>
            <a:pathLst>
              <a:path w="29263" h="27181" extrusionOk="0">
                <a:moveTo>
                  <a:pt x="14630" y="0"/>
                </a:moveTo>
                <a:cubicBezTo>
                  <a:pt x="8102" y="0"/>
                  <a:pt x="2319" y="4744"/>
                  <a:pt x="1235" y="11389"/>
                </a:cubicBezTo>
                <a:cubicBezTo>
                  <a:pt x="0" y="18799"/>
                  <a:pt x="5036" y="25798"/>
                  <a:pt x="12446" y="27001"/>
                </a:cubicBezTo>
                <a:cubicBezTo>
                  <a:pt x="13184" y="27122"/>
                  <a:pt x="13918" y="27180"/>
                  <a:pt x="14643" y="27180"/>
                </a:cubicBezTo>
                <a:cubicBezTo>
                  <a:pt x="21167" y="27180"/>
                  <a:pt x="26944" y="22460"/>
                  <a:pt x="28028" y="15791"/>
                </a:cubicBezTo>
                <a:cubicBezTo>
                  <a:pt x="29263" y="8380"/>
                  <a:pt x="24227" y="1413"/>
                  <a:pt x="16817" y="178"/>
                </a:cubicBezTo>
                <a:cubicBezTo>
                  <a:pt x="16082" y="58"/>
                  <a:pt x="15351" y="0"/>
                  <a:pt x="14630" y="0"/>
                </a:cubicBezTo>
                <a:close/>
              </a:path>
            </a:pathLst>
          </a:custGeom>
          <a:noFill/>
          <a:ln w="19050" cap="flat" cmpd="sng">
            <a:solidFill>
              <a:srgbClr val="7968F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789;p43">
            <a:extLst>
              <a:ext uri="{FF2B5EF4-FFF2-40B4-BE49-F238E27FC236}">
                <a16:creationId xmlns:a16="http://schemas.microsoft.com/office/drawing/2014/main" id="{C6243A93-A41C-891C-34F4-23DDF4E8BD09}"/>
              </a:ext>
            </a:extLst>
          </p:cNvPr>
          <p:cNvSpPr/>
          <p:nvPr/>
        </p:nvSpPr>
        <p:spPr>
          <a:xfrm>
            <a:off x="4776110" y="2571750"/>
            <a:ext cx="985089" cy="985089"/>
          </a:xfrm>
          <a:custGeom>
            <a:avLst/>
            <a:gdLst/>
            <a:ahLst/>
            <a:cxnLst/>
            <a:rect l="l" t="t" r="r" b="b"/>
            <a:pathLst>
              <a:path w="27173" h="27173" extrusionOk="0">
                <a:moveTo>
                  <a:pt x="13586" y="0"/>
                </a:moveTo>
                <a:cubicBezTo>
                  <a:pt x="6081" y="0"/>
                  <a:pt x="0" y="6081"/>
                  <a:pt x="0" y="13586"/>
                </a:cubicBezTo>
                <a:cubicBezTo>
                  <a:pt x="0" y="21092"/>
                  <a:pt x="6081" y="27172"/>
                  <a:pt x="13586" y="27172"/>
                </a:cubicBezTo>
                <a:cubicBezTo>
                  <a:pt x="21092" y="27172"/>
                  <a:pt x="27172" y="21092"/>
                  <a:pt x="27172" y="13586"/>
                </a:cubicBezTo>
                <a:cubicBezTo>
                  <a:pt x="27172" y="6081"/>
                  <a:pt x="21092" y="0"/>
                  <a:pt x="13586" y="0"/>
                </a:cubicBezTo>
                <a:close/>
              </a:path>
            </a:pathLst>
          </a:custGeom>
          <a:noFill/>
          <a:ln w="19050" cap="flat" cmpd="sng">
            <a:solidFill>
              <a:srgbClr val="9B36D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2" name="Google Shape;2808;p43">
            <a:extLst>
              <a:ext uri="{FF2B5EF4-FFF2-40B4-BE49-F238E27FC236}">
                <a16:creationId xmlns:a16="http://schemas.microsoft.com/office/drawing/2014/main" id="{72BE09C6-FF1C-DBF3-F119-620380A4ED44}"/>
              </a:ext>
            </a:extLst>
          </p:cNvPr>
          <p:cNvGrpSpPr/>
          <p:nvPr/>
        </p:nvGrpSpPr>
        <p:grpSpPr>
          <a:xfrm>
            <a:off x="7649809" y="2812843"/>
            <a:ext cx="563289" cy="502902"/>
            <a:chOff x="-402675" y="6095575"/>
            <a:chExt cx="484675" cy="430125"/>
          </a:xfrm>
        </p:grpSpPr>
        <p:sp>
          <p:nvSpPr>
            <p:cNvPr id="33" name="Google Shape;2809;p43">
              <a:extLst>
                <a:ext uri="{FF2B5EF4-FFF2-40B4-BE49-F238E27FC236}">
                  <a16:creationId xmlns:a16="http://schemas.microsoft.com/office/drawing/2014/main" id="{5EFB9D0B-D7FE-E52C-BE82-A15ECC1764D5}"/>
                </a:ext>
              </a:extLst>
            </p:cNvPr>
            <p:cNvSpPr/>
            <p:nvPr/>
          </p:nvSpPr>
          <p:spPr>
            <a:xfrm>
              <a:off x="-402675" y="6095575"/>
              <a:ext cx="484675" cy="430125"/>
            </a:xfrm>
            <a:custGeom>
              <a:avLst/>
              <a:gdLst/>
              <a:ahLst/>
              <a:cxnLst/>
              <a:rect l="l" t="t" r="r" b="b"/>
              <a:pathLst>
                <a:path w="19387" h="17205" extrusionOk="0">
                  <a:moveTo>
                    <a:pt x="9632" y="551"/>
                  </a:moveTo>
                  <a:cubicBezTo>
                    <a:pt x="10444" y="551"/>
                    <a:pt x="11273" y="782"/>
                    <a:pt x="12014" y="1215"/>
                  </a:cubicBezTo>
                  <a:cubicBezTo>
                    <a:pt x="11898" y="1213"/>
                    <a:pt x="11782" y="1212"/>
                    <a:pt x="11666" y="1212"/>
                  </a:cubicBezTo>
                  <a:cubicBezTo>
                    <a:pt x="9765" y="1212"/>
                    <a:pt x="7988" y="1538"/>
                    <a:pt x="6285" y="2447"/>
                  </a:cubicBezTo>
                  <a:cubicBezTo>
                    <a:pt x="7069" y="1145"/>
                    <a:pt x="8329" y="551"/>
                    <a:pt x="9632" y="551"/>
                  </a:cubicBezTo>
                  <a:close/>
                  <a:moveTo>
                    <a:pt x="16572" y="2189"/>
                  </a:moveTo>
                  <a:cubicBezTo>
                    <a:pt x="16942" y="2189"/>
                    <a:pt x="17325" y="2222"/>
                    <a:pt x="17723" y="2304"/>
                  </a:cubicBezTo>
                  <a:cubicBezTo>
                    <a:pt x="16738" y="2694"/>
                    <a:pt x="15896" y="3002"/>
                    <a:pt x="14972" y="3372"/>
                  </a:cubicBezTo>
                  <a:cubicBezTo>
                    <a:pt x="14910" y="3269"/>
                    <a:pt x="14807" y="3187"/>
                    <a:pt x="14746" y="3084"/>
                  </a:cubicBezTo>
                  <a:cubicBezTo>
                    <a:pt x="14581" y="2797"/>
                    <a:pt x="14664" y="2406"/>
                    <a:pt x="14951" y="2365"/>
                  </a:cubicBezTo>
                  <a:cubicBezTo>
                    <a:pt x="15472" y="2266"/>
                    <a:pt x="16008" y="2189"/>
                    <a:pt x="16572" y="2189"/>
                  </a:cubicBezTo>
                  <a:close/>
                  <a:moveTo>
                    <a:pt x="9586" y="0"/>
                  </a:moveTo>
                  <a:cubicBezTo>
                    <a:pt x="9446" y="0"/>
                    <a:pt x="9304" y="8"/>
                    <a:pt x="9160" y="24"/>
                  </a:cubicBezTo>
                  <a:cubicBezTo>
                    <a:pt x="7722" y="168"/>
                    <a:pt x="6675" y="928"/>
                    <a:pt x="5833" y="2037"/>
                  </a:cubicBezTo>
                  <a:cubicBezTo>
                    <a:pt x="5320" y="2714"/>
                    <a:pt x="4827" y="3495"/>
                    <a:pt x="4416" y="4255"/>
                  </a:cubicBezTo>
                  <a:cubicBezTo>
                    <a:pt x="3903" y="5261"/>
                    <a:pt x="3163" y="6041"/>
                    <a:pt x="2280" y="6698"/>
                  </a:cubicBezTo>
                  <a:cubicBezTo>
                    <a:pt x="1726" y="7130"/>
                    <a:pt x="1130" y="7499"/>
                    <a:pt x="535" y="7889"/>
                  </a:cubicBezTo>
                  <a:lnTo>
                    <a:pt x="1" y="8259"/>
                  </a:lnTo>
                  <a:cubicBezTo>
                    <a:pt x="183" y="8478"/>
                    <a:pt x="265" y="8574"/>
                    <a:pt x="360" y="8574"/>
                  </a:cubicBezTo>
                  <a:cubicBezTo>
                    <a:pt x="426" y="8574"/>
                    <a:pt x="499" y="8528"/>
                    <a:pt x="617" y="8444"/>
                  </a:cubicBezTo>
                  <a:cubicBezTo>
                    <a:pt x="1521" y="7828"/>
                    <a:pt x="2383" y="7232"/>
                    <a:pt x="3246" y="6596"/>
                  </a:cubicBezTo>
                  <a:cubicBezTo>
                    <a:pt x="3923" y="6082"/>
                    <a:pt x="4478" y="5384"/>
                    <a:pt x="4827" y="4604"/>
                  </a:cubicBezTo>
                  <a:cubicBezTo>
                    <a:pt x="5155" y="3844"/>
                    <a:pt x="5730" y="3392"/>
                    <a:pt x="6388" y="3002"/>
                  </a:cubicBezTo>
                  <a:cubicBezTo>
                    <a:pt x="7951" y="2135"/>
                    <a:pt x="9592" y="1770"/>
                    <a:pt x="11278" y="1770"/>
                  </a:cubicBezTo>
                  <a:cubicBezTo>
                    <a:pt x="12029" y="1770"/>
                    <a:pt x="12789" y="1842"/>
                    <a:pt x="13555" y="1975"/>
                  </a:cubicBezTo>
                  <a:cubicBezTo>
                    <a:pt x="13822" y="1996"/>
                    <a:pt x="14027" y="2180"/>
                    <a:pt x="14273" y="2304"/>
                  </a:cubicBezTo>
                  <a:cubicBezTo>
                    <a:pt x="14027" y="2920"/>
                    <a:pt x="14191" y="3392"/>
                    <a:pt x="14664" y="3782"/>
                  </a:cubicBezTo>
                  <a:cubicBezTo>
                    <a:pt x="14499" y="3988"/>
                    <a:pt x="14397" y="4131"/>
                    <a:pt x="14294" y="4296"/>
                  </a:cubicBezTo>
                  <a:cubicBezTo>
                    <a:pt x="13616" y="5261"/>
                    <a:pt x="12959" y="6267"/>
                    <a:pt x="12507" y="7376"/>
                  </a:cubicBezTo>
                  <a:cubicBezTo>
                    <a:pt x="12199" y="8054"/>
                    <a:pt x="11932" y="8773"/>
                    <a:pt x="11973" y="9553"/>
                  </a:cubicBezTo>
                  <a:cubicBezTo>
                    <a:pt x="11994" y="10703"/>
                    <a:pt x="11830" y="11832"/>
                    <a:pt x="11583" y="12962"/>
                  </a:cubicBezTo>
                  <a:cubicBezTo>
                    <a:pt x="11275" y="14297"/>
                    <a:pt x="10905" y="15632"/>
                    <a:pt x="9981" y="16720"/>
                  </a:cubicBezTo>
                  <a:cubicBezTo>
                    <a:pt x="9899" y="16782"/>
                    <a:pt x="9858" y="17049"/>
                    <a:pt x="9940" y="17131"/>
                  </a:cubicBezTo>
                  <a:cubicBezTo>
                    <a:pt x="9987" y="17184"/>
                    <a:pt x="10037" y="17205"/>
                    <a:pt x="10088" y="17205"/>
                  </a:cubicBezTo>
                  <a:cubicBezTo>
                    <a:pt x="10197" y="17205"/>
                    <a:pt x="10309" y="17112"/>
                    <a:pt x="10392" y="17028"/>
                  </a:cubicBezTo>
                  <a:cubicBezTo>
                    <a:pt x="10495" y="16884"/>
                    <a:pt x="10638" y="16782"/>
                    <a:pt x="10700" y="16638"/>
                  </a:cubicBezTo>
                  <a:cubicBezTo>
                    <a:pt x="10988" y="16145"/>
                    <a:pt x="11275" y="15693"/>
                    <a:pt x="11480" y="15180"/>
                  </a:cubicBezTo>
                  <a:cubicBezTo>
                    <a:pt x="12138" y="13475"/>
                    <a:pt x="12466" y="11709"/>
                    <a:pt x="12466" y="9881"/>
                  </a:cubicBezTo>
                  <a:cubicBezTo>
                    <a:pt x="12466" y="9183"/>
                    <a:pt x="12610" y="8506"/>
                    <a:pt x="12856" y="7848"/>
                  </a:cubicBezTo>
                  <a:cubicBezTo>
                    <a:pt x="13431" y="6493"/>
                    <a:pt x="14191" y="5261"/>
                    <a:pt x="15095" y="4111"/>
                  </a:cubicBezTo>
                  <a:cubicBezTo>
                    <a:pt x="15218" y="3926"/>
                    <a:pt x="15403" y="3762"/>
                    <a:pt x="15608" y="3700"/>
                  </a:cubicBezTo>
                  <a:cubicBezTo>
                    <a:pt x="16327" y="3413"/>
                    <a:pt x="17046" y="3125"/>
                    <a:pt x="17785" y="2899"/>
                  </a:cubicBezTo>
                  <a:cubicBezTo>
                    <a:pt x="18196" y="2776"/>
                    <a:pt x="18627" y="2735"/>
                    <a:pt x="19058" y="2653"/>
                  </a:cubicBezTo>
                  <a:cubicBezTo>
                    <a:pt x="19181" y="2612"/>
                    <a:pt x="19284" y="2509"/>
                    <a:pt x="19387" y="2447"/>
                  </a:cubicBezTo>
                  <a:cubicBezTo>
                    <a:pt x="19284" y="2345"/>
                    <a:pt x="19223" y="2180"/>
                    <a:pt x="19099" y="2098"/>
                  </a:cubicBezTo>
                  <a:cubicBezTo>
                    <a:pt x="18935" y="2037"/>
                    <a:pt x="18771" y="1975"/>
                    <a:pt x="18586" y="1934"/>
                  </a:cubicBezTo>
                  <a:cubicBezTo>
                    <a:pt x="17906" y="1745"/>
                    <a:pt x="17225" y="1641"/>
                    <a:pt x="16540" y="1641"/>
                  </a:cubicBezTo>
                  <a:cubicBezTo>
                    <a:pt x="16109" y="1641"/>
                    <a:pt x="15675" y="1682"/>
                    <a:pt x="15239" y="1770"/>
                  </a:cubicBezTo>
                  <a:cubicBezTo>
                    <a:pt x="15094" y="1803"/>
                    <a:pt x="14955" y="1821"/>
                    <a:pt x="14820" y="1821"/>
                  </a:cubicBezTo>
                  <a:cubicBezTo>
                    <a:pt x="14535" y="1821"/>
                    <a:pt x="14265" y="1739"/>
                    <a:pt x="13986" y="1544"/>
                  </a:cubicBezTo>
                  <a:cubicBezTo>
                    <a:pt x="13144" y="969"/>
                    <a:pt x="12199" y="558"/>
                    <a:pt x="11214" y="250"/>
                  </a:cubicBezTo>
                  <a:cubicBezTo>
                    <a:pt x="10688" y="119"/>
                    <a:pt x="10149" y="0"/>
                    <a:pt x="9586" y="0"/>
                  </a:cubicBezTo>
                  <a:close/>
                </a:path>
              </a:pathLst>
            </a:custGeom>
            <a:solidFill>
              <a:srgbClr val="3E45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810;p43">
              <a:extLst>
                <a:ext uri="{FF2B5EF4-FFF2-40B4-BE49-F238E27FC236}">
                  <a16:creationId xmlns:a16="http://schemas.microsoft.com/office/drawing/2014/main" id="{CE2FDC63-9835-ECA9-0E80-85C347AED29D}"/>
                </a:ext>
              </a:extLst>
            </p:cNvPr>
            <p:cNvSpPr/>
            <p:nvPr/>
          </p:nvSpPr>
          <p:spPr>
            <a:xfrm>
              <a:off x="-369800" y="6320000"/>
              <a:ext cx="180725" cy="135250"/>
            </a:xfrm>
            <a:custGeom>
              <a:avLst/>
              <a:gdLst/>
              <a:ahLst/>
              <a:cxnLst/>
              <a:rect l="l" t="t" r="r" b="b"/>
              <a:pathLst>
                <a:path w="7229" h="5410" extrusionOk="0">
                  <a:moveTo>
                    <a:pt x="3183" y="1"/>
                  </a:moveTo>
                  <a:cubicBezTo>
                    <a:pt x="2259" y="145"/>
                    <a:pt x="1314" y="247"/>
                    <a:pt x="411" y="412"/>
                  </a:cubicBezTo>
                  <a:cubicBezTo>
                    <a:pt x="206" y="453"/>
                    <a:pt x="0" y="555"/>
                    <a:pt x="103" y="781"/>
                  </a:cubicBezTo>
                  <a:cubicBezTo>
                    <a:pt x="120" y="851"/>
                    <a:pt x="283" y="934"/>
                    <a:pt x="420" y="934"/>
                  </a:cubicBezTo>
                  <a:cubicBezTo>
                    <a:pt x="446" y="934"/>
                    <a:pt x="470" y="931"/>
                    <a:pt x="493" y="925"/>
                  </a:cubicBezTo>
                  <a:cubicBezTo>
                    <a:pt x="1047" y="863"/>
                    <a:pt x="1643" y="761"/>
                    <a:pt x="2239" y="679"/>
                  </a:cubicBezTo>
                  <a:cubicBezTo>
                    <a:pt x="2613" y="632"/>
                    <a:pt x="2987" y="603"/>
                    <a:pt x="3359" y="603"/>
                  </a:cubicBezTo>
                  <a:cubicBezTo>
                    <a:pt x="3967" y="603"/>
                    <a:pt x="4569" y="680"/>
                    <a:pt x="5155" y="884"/>
                  </a:cubicBezTo>
                  <a:cubicBezTo>
                    <a:pt x="6140" y="1213"/>
                    <a:pt x="6572" y="2034"/>
                    <a:pt x="6366" y="3061"/>
                  </a:cubicBezTo>
                  <a:cubicBezTo>
                    <a:pt x="6243" y="3780"/>
                    <a:pt x="5791" y="4313"/>
                    <a:pt x="5340" y="4827"/>
                  </a:cubicBezTo>
                  <a:cubicBezTo>
                    <a:pt x="5216" y="4991"/>
                    <a:pt x="5011" y="5135"/>
                    <a:pt x="5237" y="5340"/>
                  </a:cubicBezTo>
                  <a:cubicBezTo>
                    <a:pt x="5292" y="5390"/>
                    <a:pt x="5344" y="5409"/>
                    <a:pt x="5393" y="5409"/>
                  </a:cubicBezTo>
                  <a:cubicBezTo>
                    <a:pt x="5506" y="5409"/>
                    <a:pt x="5602" y="5303"/>
                    <a:pt x="5689" y="5217"/>
                  </a:cubicBezTo>
                  <a:cubicBezTo>
                    <a:pt x="6161" y="4765"/>
                    <a:pt x="6551" y="4252"/>
                    <a:pt x="6777" y="3595"/>
                  </a:cubicBezTo>
                  <a:cubicBezTo>
                    <a:pt x="7229" y="2342"/>
                    <a:pt x="6818" y="720"/>
                    <a:pt x="5073" y="288"/>
                  </a:cubicBezTo>
                  <a:cubicBezTo>
                    <a:pt x="4456" y="145"/>
                    <a:pt x="3820" y="104"/>
                    <a:pt x="3183" y="1"/>
                  </a:cubicBezTo>
                  <a:close/>
                </a:path>
              </a:pathLst>
            </a:custGeom>
            <a:solidFill>
              <a:srgbClr val="3E45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811;p43">
              <a:extLst>
                <a:ext uri="{FF2B5EF4-FFF2-40B4-BE49-F238E27FC236}">
                  <a16:creationId xmlns:a16="http://schemas.microsoft.com/office/drawing/2014/main" id="{F56F8420-D73D-D9F4-CA0F-E2E89C3CA04F}"/>
                </a:ext>
              </a:extLst>
            </p:cNvPr>
            <p:cNvSpPr/>
            <p:nvPr/>
          </p:nvSpPr>
          <p:spPr>
            <a:xfrm>
              <a:off x="-339000" y="6240050"/>
              <a:ext cx="69325" cy="64575"/>
            </a:xfrm>
            <a:custGeom>
              <a:avLst/>
              <a:gdLst/>
              <a:ahLst/>
              <a:cxnLst/>
              <a:rect l="l" t="t" r="r" b="b"/>
              <a:pathLst>
                <a:path w="2773" h="2583" extrusionOk="0">
                  <a:moveTo>
                    <a:pt x="2526" y="0"/>
                  </a:moveTo>
                  <a:cubicBezTo>
                    <a:pt x="2470" y="0"/>
                    <a:pt x="2413" y="6"/>
                    <a:pt x="2362" y="16"/>
                  </a:cubicBezTo>
                  <a:cubicBezTo>
                    <a:pt x="2300" y="36"/>
                    <a:pt x="2259" y="139"/>
                    <a:pt x="2198" y="201"/>
                  </a:cubicBezTo>
                  <a:cubicBezTo>
                    <a:pt x="1623" y="776"/>
                    <a:pt x="1007" y="1310"/>
                    <a:pt x="411" y="1864"/>
                  </a:cubicBezTo>
                  <a:cubicBezTo>
                    <a:pt x="308" y="1967"/>
                    <a:pt x="144" y="2049"/>
                    <a:pt x="82" y="2152"/>
                  </a:cubicBezTo>
                  <a:cubicBezTo>
                    <a:pt x="21" y="2234"/>
                    <a:pt x="0" y="2357"/>
                    <a:pt x="21" y="2439"/>
                  </a:cubicBezTo>
                  <a:cubicBezTo>
                    <a:pt x="21" y="2480"/>
                    <a:pt x="124" y="2542"/>
                    <a:pt x="206" y="2583"/>
                  </a:cubicBezTo>
                  <a:cubicBezTo>
                    <a:pt x="308" y="2542"/>
                    <a:pt x="432" y="2521"/>
                    <a:pt x="534" y="2419"/>
                  </a:cubicBezTo>
                  <a:cubicBezTo>
                    <a:pt x="1212" y="1802"/>
                    <a:pt x="1869" y="1207"/>
                    <a:pt x="2547" y="591"/>
                  </a:cubicBezTo>
                  <a:cubicBezTo>
                    <a:pt x="2649" y="509"/>
                    <a:pt x="2711" y="385"/>
                    <a:pt x="2752" y="283"/>
                  </a:cubicBezTo>
                  <a:cubicBezTo>
                    <a:pt x="2773" y="201"/>
                    <a:pt x="2752" y="36"/>
                    <a:pt x="2691" y="16"/>
                  </a:cubicBezTo>
                  <a:cubicBezTo>
                    <a:pt x="2639" y="6"/>
                    <a:pt x="2583" y="0"/>
                    <a:pt x="2526" y="0"/>
                  </a:cubicBezTo>
                  <a:close/>
                </a:path>
              </a:pathLst>
            </a:custGeom>
            <a:solidFill>
              <a:srgbClr val="3E45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812;p43">
              <a:extLst>
                <a:ext uri="{FF2B5EF4-FFF2-40B4-BE49-F238E27FC236}">
                  <a16:creationId xmlns:a16="http://schemas.microsoft.com/office/drawing/2014/main" id="{1CBAD2E4-9DBA-FF38-C619-B6BC873A4F50}"/>
                </a:ext>
              </a:extLst>
            </p:cNvPr>
            <p:cNvSpPr/>
            <p:nvPr/>
          </p:nvSpPr>
          <p:spPr>
            <a:xfrm>
              <a:off x="-148525" y="6153150"/>
              <a:ext cx="30825" cy="31850"/>
            </a:xfrm>
            <a:custGeom>
              <a:avLst/>
              <a:gdLst/>
              <a:ahLst/>
              <a:cxnLst/>
              <a:rect l="l" t="t" r="r" b="b"/>
              <a:pathLst>
                <a:path w="1233" h="1274" extrusionOk="0">
                  <a:moveTo>
                    <a:pt x="596" y="1"/>
                  </a:moveTo>
                  <a:cubicBezTo>
                    <a:pt x="288" y="42"/>
                    <a:pt x="0" y="309"/>
                    <a:pt x="0" y="617"/>
                  </a:cubicBezTo>
                  <a:cubicBezTo>
                    <a:pt x="0" y="986"/>
                    <a:pt x="288" y="1274"/>
                    <a:pt x="616" y="1274"/>
                  </a:cubicBezTo>
                  <a:cubicBezTo>
                    <a:pt x="986" y="1274"/>
                    <a:pt x="1232" y="986"/>
                    <a:pt x="1232" y="617"/>
                  </a:cubicBezTo>
                  <a:cubicBezTo>
                    <a:pt x="1212" y="268"/>
                    <a:pt x="924" y="1"/>
                    <a:pt x="596" y="1"/>
                  </a:cubicBezTo>
                  <a:close/>
                </a:path>
              </a:pathLst>
            </a:custGeom>
            <a:solidFill>
              <a:srgbClr val="3E45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813;p43">
              <a:extLst>
                <a:ext uri="{FF2B5EF4-FFF2-40B4-BE49-F238E27FC236}">
                  <a16:creationId xmlns:a16="http://schemas.microsoft.com/office/drawing/2014/main" id="{C72CDEF7-3BE0-87DF-855F-85DEE65F7A41}"/>
                </a:ext>
              </a:extLst>
            </p:cNvPr>
            <p:cNvSpPr/>
            <p:nvPr/>
          </p:nvSpPr>
          <p:spPr>
            <a:xfrm>
              <a:off x="-269700" y="6212150"/>
              <a:ext cx="15425" cy="17550"/>
            </a:xfrm>
            <a:custGeom>
              <a:avLst/>
              <a:gdLst/>
              <a:ahLst/>
              <a:cxnLst/>
              <a:rect l="l" t="t" r="r" b="b"/>
              <a:pathLst>
                <a:path w="617" h="702" extrusionOk="0">
                  <a:moveTo>
                    <a:pt x="375" y="1"/>
                  </a:moveTo>
                  <a:cubicBezTo>
                    <a:pt x="135" y="1"/>
                    <a:pt x="41" y="197"/>
                    <a:pt x="21" y="393"/>
                  </a:cubicBezTo>
                  <a:cubicBezTo>
                    <a:pt x="1" y="495"/>
                    <a:pt x="103" y="618"/>
                    <a:pt x="124" y="701"/>
                  </a:cubicBezTo>
                  <a:cubicBezTo>
                    <a:pt x="133" y="701"/>
                    <a:pt x="142" y="702"/>
                    <a:pt x="151" y="702"/>
                  </a:cubicBezTo>
                  <a:cubicBezTo>
                    <a:pt x="370" y="702"/>
                    <a:pt x="617" y="467"/>
                    <a:pt x="617" y="269"/>
                  </a:cubicBezTo>
                  <a:cubicBezTo>
                    <a:pt x="596" y="167"/>
                    <a:pt x="494" y="2"/>
                    <a:pt x="411" y="2"/>
                  </a:cubicBezTo>
                  <a:cubicBezTo>
                    <a:pt x="399" y="1"/>
                    <a:pt x="387" y="1"/>
                    <a:pt x="375" y="1"/>
                  </a:cubicBezTo>
                  <a:close/>
                </a:path>
              </a:pathLst>
            </a:custGeom>
            <a:solidFill>
              <a:srgbClr val="3E45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8" name="Google Shape;2814;p43">
            <a:extLst>
              <a:ext uri="{FF2B5EF4-FFF2-40B4-BE49-F238E27FC236}">
                <a16:creationId xmlns:a16="http://schemas.microsoft.com/office/drawing/2014/main" id="{55D270C7-FF17-2574-71BD-8F70DE6E35D9}"/>
              </a:ext>
            </a:extLst>
          </p:cNvPr>
          <p:cNvGrpSpPr/>
          <p:nvPr/>
        </p:nvGrpSpPr>
        <p:grpSpPr>
          <a:xfrm>
            <a:off x="5026689" y="2812828"/>
            <a:ext cx="483929" cy="502933"/>
            <a:chOff x="392075" y="5397700"/>
            <a:chExt cx="465675" cy="485550"/>
          </a:xfrm>
        </p:grpSpPr>
        <p:sp>
          <p:nvSpPr>
            <p:cNvPr id="39" name="Google Shape;2815;p43">
              <a:extLst>
                <a:ext uri="{FF2B5EF4-FFF2-40B4-BE49-F238E27FC236}">
                  <a16:creationId xmlns:a16="http://schemas.microsoft.com/office/drawing/2014/main" id="{0EC6F483-4CDD-09CF-7031-C17179DA5055}"/>
                </a:ext>
              </a:extLst>
            </p:cNvPr>
            <p:cNvSpPr/>
            <p:nvPr/>
          </p:nvSpPr>
          <p:spPr>
            <a:xfrm>
              <a:off x="392075" y="5397700"/>
              <a:ext cx="465675" cy="485550"/>
            </a:xfrm>
            <a:custGeom>
              <a:avLst/>
              <a:gdLst/>
              <a:ahLst/>
              <a:cxnLst/>
              <a:rect l="l" t="t" r="r" b="b"/>
              <a:pathLst>
                <a:path w="18627" h="19422" extrusionOk="0">
                  <a:moveTo>
                    <a:pt x="9751" y="541"/>
                  </a:moveTo>
                  <a:cubicBezTo>
                    <a:pt x="10709" y="541"/>
                    <a:pt x="11445" y="948"/>
                    <a:pt x="11994" y="1653"/>
                  </a:cubicBezTo>
                  <a:cubicBezTo>
                    <a:pt x="11973" y="1715"/>
                    <a:pt x="11953" y="1735"/>
                    <a:pt x="11932" y="1776"/>
                  </a:cubicBezTo>
                  <a:cubicBezTo>
                    <a:pt x="11706" y="1674"/>
                    <a:pt x="11419" y="1612"/>
                    <a:pt x="11213" y="1448"/>
                  </a:cubicBezTo>
                  <a:cubicBezTo>
                    <a:pt x="10918" y="1188"/>
                    <a:pt x="10799" y="1064"/>
                    <a:pt x="10639" y="1064"/>
                  </a:cubicBezTo>
                  <a:cubicBezTo>
                    <a:pt x="10520" y="1064"/>
                    <a:pt x="10378" y="1132"/>
                    <a:pt x="10125" y="1263"/>
                  </a:cubicBezTo>
                  <a:cubicBezTo>
                    <a:pt x="9858" y="1140"/>
                    <a:pt x="9673" y="934"/>
                    <a:pt x="9611" y="544"/>
                  </a:cubicBezTo>
                  <a:cubicBezTo>
                    <a:pt x="9658" y="542"/>
                    <a:pt x="9705" y="541"/>
                    <a:pt x="9751" y="541"/>
                  </a:cubicBezTo>
                  <a:close/>
                  <a:moveTo>
                    <a:pt x="12363" y="2064"/>
                  </a:moveTo>
                  <a:cubicBezTo>
                    <a:pt x="13965" y="2249"/>
                    <a:pt x="15341" y="2639"/>
                    <a:pt x="16737" y="3091"/>
                  </a:cubicBezTo>
                  <a:lnTo>
                    <a:pt x="16737" y="3275"/>
                  </a:lnTo>
                  <a:cubicBezTo>
                    <a:pt x="15505" y="3214"/>
                    <a:pt x="14294" y="3193"/>
                    <a:pt x="13082" y="3111"/>
                  </a:cubicBezTo>
                  <a:cubicBezTo>
                    <a:pt x="12856" y="2782"/>
                    <a:pt x="12651" y="2474"/>
                    <a:pt x="12363" y="2064"/>
                  </a:cubicBezTo>
                  <a:close/>
                  <a:moveTo>
                    <a:pt x="9865" y="1"/>
                  </a:moveTo>
                  <a:cubicBezTo>
                    <a:pt x="9708" y="1"/>
                    <a:pt x="9549" y="11"/>
                    <a:pt x="9386" y="31"/>
                  </a:cubicBezTo>
                  <a:cubicBezTo>
                    <a:pt x="7866" y="236"/>
                    <a:pt x="7003" y="1037"/>
                    <a:pt x="6736" y="2166"/>
                  </a:cubicBezTo>
                  <a:cubicBezTo>
                    <a:pt x="6613" y="2659"/>
                    <a:pt x="6531" y="3193"/>
                    <a:pt x="6593" y="3686"/>
                  </a:cubicBezTo>
                  <a:cubicBezTo>
                    <a:pt x="6675" y="4528"/>
                    <a:pt x="6839" y="5370"/>
                    <a:pt x="7003" y="6212"/>
                  </a:cubicBezTo>
                  <a:cubicBezTo>
                    <a:pt x="7229" y="7342"/>
                    <a:pt x="7517" y="8450"/>
                    <a:pt x="7722" y="9580"/>
                  </a:cubicBezTo>
                  <a:cubicBezTo>
                    <a:pt x="7866" y="10381"/>
                    <a:pt x="7661" y="11120"/>
                    <a:pt x="7106" y="11736"/>
                  </a:cubicBezTo>
                  <a:cubicBezTo>
                    <a:pt x="6798" y="12082"/>
                    <a:pt x="6415" y="12257"/>
                    <a:pt x="6012" y="12257"/>
                  </a:cubicBezTo>
                  <a:cubicBezTo>
                    <a:pt x="5744" y="12257"/>
                    <a:pt x="5467" y="12179"/>
                    <a:pt x="5196" y="12024"/>
                  </a:cubicBezTo>
                  <a:cubicBezTo>
                    <a:pt x="4909" y="11859"/>
                    <a:pt x="4662" y="11634"/>
                    <a:pt x="4436" y="11408"/>
                  </a:cubicBezTo>
                  <a:cubicBezTo>
                    <a:pt x="3327" y="10360"/>
                    <a:pt x="2054" y="9600"/>
                    <a:pt x="576" y="9169"/>
                  </a:cubicBezTo>
                  <a:cubicBezTo>
                    <a:pt x="486" y="9151"/>
                    <a:pt x="400" y="9129"/>
                    <a:pt x="325" y="9129"/>
                  </a:cubicBezTo>
                  <a:cubicBezTo>
                    <a:pt x="228" y="9129"/>
                    <a:pt x="149" y="9165"/>
                    <a:pt x="103" y="9292"/>
                  </a:cubicBezTo>
                  <a:cubicBezTo>
                    <a:pt x="1" y="9559"/>
                    <a:pt x="185" y="9600"/>
                    <a:pt x="370" y="9683"/>
                  </a:cubicBezTo>
                  <a:lnTo>
                    <a:pt x="617" y="9765"/>
                  </a:lnTo>
                  <a:cubicBezTo>
                    <a:pt x="1869" y="10196"/>
                    <a:pt x="3019" y="10833"/>
                    <a:pt x="3964" y="11757"/>
                  </a:cubicBezTo>
                  <a:cubicBezTo>
                    <a:pt x="4149" y="11921"/>
                    <a:pt x="4334" y="12106"/>
                    <a:pt x="4519" y="12250"/>
                  </a:cubicBezTo>
                  <a:cubicBezTo>
                    <a:pt x="4981" y="12621"/>
                    <a:pt x="5492" y="12803"/>
                    <a:pt x="5986" y="12803"/>
                  </a:cubicBezTo>
                  <a:cubicBezTo>
                    <a:pt x="6721" y="12803"/>
                    <a:pt x="7415" y="12399"/>
                    <a:pt x="7845" y="11613"/>
                  </a:cubicBezTo>
                  <a:cubicBezTo>
                    <a:pt x="8236" y="10915"/>
                    <a:pt x="8359" y="10175"/>
                    <a:pt x="8215" y="9395"/>
                  </a:cubicBezTo>
                  <a:cubicBezTo>
                    <a:pt x="7969" y="8266"/>
                    <a:pt x="7722" y="7116"/>
                    <a:pt x="7455" y="5986"/>
                  </a:cubicBezTo>
                  <a:cubicBezTo>
                    <a:pt x="7229" y="4918"/>
                    <a:pt x="7024" y="3830"/>
                    <a:pt x="7147" y="2700"/>
                  </a:cubicBezTo>
                  <a:cubicBezTo>
                    <a:pt x="7291" y="1632"/>
                    <a:pt x="7927" y="914"/>
                    <a:pt x="8995" y="708"/>
                  </a:cubicBezTo>
                  <a:cubicBezTo>
                    <a:pt x="9036" y="708"/>
                    <a:pt x="9057" y="708"/>
                    <a:pt x="9057" y="729"/>
                  </a:cubicBezTo>
                  <a:cubicBezTo>
                    <a:pt x="9459" y="1460"/>
                    <a:pt x="9959" y="2094"/>
                    <a:pt x="10846" y="2094"/>
                  </a:cubicBezTo>
                  <a:cubicBezTo>
                    <a:pt x="10956" y="2094"/>
                    <a:pt x="11071" y="2084"/>
                    <a:pt x="11193" y="2064"/>
                  </a:cubicBezTo>
                  <a:cubicBezTo>
                    <a:pt x="11234" y="2064"/>
                    <a:pt x="11316" y="2125"/>
                    <a:pt x="11357" y="2125"/>
                  </a:cubicBezTo>
                  <a:cubicBezTo>
                    <a:pt x="11932" y="2166"/>
                    <a:pt x="12035" y="2700"/>
                    <a:pt x="12363" y="3008"/>
                  </a:cubicBezTo>
                  <a:cubicBezTo>
                    <a:pt x="12178" y="3296"/>
                    <a:pt x="11932" y="3358"/>
                    <a:pt x="11788" y="3399"/>
                  </a:cubicBezTo>
                  <a:cubicBezTo>
                    <a:pt x="11378" y="3399"/>
                    <a:pt x="10967" y="3408"/>
                    <a:pt x="10556" y="3408"/>
                  </a:cubicBezTo>
                  <a:cubicBezTo>
                    <a:pt x="10351" y="3408"/>
                    <a:pt x="10145" y="3405"/>
                    <a:pt x="9940" y="3399"/>
                  </a:cubicBezTo>
                  <a:cubicBezTo>
                    <a:pt x="9917" y="3398"/>
                    <a:pt x="9895" y="3398"/>
                    <a:pt x="9873" y="3398"/>
                  </a:cubicBezTo>
                  <a:cubicBezTo>
                    <a:pt x="9096" y="3398"/>
                    <a:pt x="8710" y="3749"/>
                    <a:pt x="8769" y="4528"/>
                  </a:cubicBezTo>
                  <a:cubicBezTo>
                    <a:pt x="8790" y="5124"/>
                    <a:pt x="8954" y="5699"/>
                    <a:pt x="9077" y="6274"/>
                  </a:cubicBezTo>
                  <a:cubicBezTo>
                    <a:pt x="9468" y="7834"/>
                    <a:pt x="9981" y="9375"/>
                    <a:pt x="10145" y="10997"/>
                  </a:cubicBezTo>
                  <a:cubicBezTo>
                    <a:pt x="10310" y="12414"/>
                    <a:pt x="9940" y="13605"/>
                    <a:pt x="9077" y="14714"/>
                  </a:cubicBezTo>
                  <a:cubicBezTo>
                    <a:pt x="8400" y="15535"/>
                    <a:pt x="7558" y="16151"/>
                    <a:pt x="6654" y="16706"/>
                  </a:cubicBezTo>
                  <a:cubicBezTo>
                    <a:pt x="5155" y="17589"/>
                    <a:pt x="3512" y="18185"/>
                    <a:pt x="1808" y="18657"/>
                  </a:cubicBezTo>
                  <a:cubicBezTo>
                    <a:pt x="1418" y="18760"/>
                    <a:pt x="1048" y="18801"/>
                    <a:pt x="678" y="18924"/>
                  </a:cubicBezTo>
                  <a:cubicBezTo>
                    <a:pt x="555" y="18965"/>
                    <a:pt x="432" y="19109"/>
                    <a:pt x="432" y="19211"/>
                  </a:cubicBezTo>
                  <a:cubicBezTo>
                    <a:pt x="432" y="19368"/>
                    <a:pt x="550" y="19422"/>
                    <a:pt x="699" y="19422"/>
                  </a:cubicBezTo>
                  <a:cubicBezTo>
                    <a:pt x="725" y="19422"/>
                    <a:pt x="753" y="19420"/>
                    <a:pt x="781" y="19417"/>
                  </a:cubicBezTo>
                  <a:cubicBezTo>
                    <a:pt x="904" y="19396"/>
                    <a:pt x="1068" y="19396"/>
                    <a:pt x="1192" y="19335"/>
                  </a:cubicBezTo>
                  <a:cubicBezTo>
                    <a:pt x="2342" y="18985"/>
                    <a:pt x="3512" y="18657"/>
                    <a:pt x="4642" y="18246"/>
                  </a:cubicBezTo>
                  <a:cubicBezTo>
                    <a:pt x="6100" y="17671"/>
                    <a:pt x="7455" y="16932"/>
                    <a:pt x="8646" y="15885"/>
                  </a:cubicBezTo>
                  <a:cubicBezTo>
                    <a:pt x="9694" y="14919"/>
                    <a:pt x="10433" y="13790"/>
                    <a:pt x="10638" y="12352"/>
                  </a:cubicBezTo>
                  <a:cubicBezTo>
                    <a:pt x="10761" y="11305"/>
                    <a:pt x="10618" y="10299"/>
                    <a:pt x="10392" y="9313"/>
                  </a:cubicBezTo>
                  <a:cubicBezTo>
                    <a:pt x="10084" y="8040"/>
                    <a:pt x="9714" y="6808"/>
                    <a:pt x="9406" y="5555"/>
                  </a:cubicBezTo>
                  <a:cubicBezTo>
                    <a:pt x="9324" y="5226"/>
                    <a:pt x="9262" y="4857"/>
                    <a:pt x="9221" y="4528"/>
                  </a:cubicBezTo>
                  <a:cubicBezTo>
                    <a:pt x="9184" y="4050"/>
                    <a:pt x="9329" y="3885"/>
                    <a:pt x="9727" y="3885"/>
                  </a:cubicBezTo>
                  <a:cubicBezTo>
                    <a:pt x="9774" y="3885"/>
                    <a:pt x="9825" y="3887"/>
                    <a:pt x="9878" y="3891"/>
                  </a:cubicBezTo>
                  <a:cubicBezTo>
                    <a:pt x="10022" y="3912"/>
                    <a:pt x="10186" y="3933"/>
                    <a:pt x="10310" y="3933"/>
                  </a:cubicBezTo>
                  <a:cubicBezTo>
                    <a:pt x="10967" y="3891"/>
                    <a:pt x="11644" y="3830"/>
                    <a:pt x="12302" y="3748"/>
                  </a:cubicBezTo>
                  <a:cubicBezTo>
                    <a:pt x="12569" y="3727"/>
                    <a:pt x="12815" y="3666"/>
                    <a:pt x="13082" y="3666"/>
                  </a:cubicBezTo>
                  <a:cubicBezTo>
                    <a:pt x="14663" y="3707"/>
                    <a:pt x="16286" y="3789"/>
                    <a:pt x="17887" y="3830"/>
                  </a:cubicBezTo>
                  <a:cubicBezTo>
                    <a:pt x="18031" y="3830"/>
                    <a:pt x="18216" y="3830"/>
                    <a:pt x="18360" y="3809"/>
                  </a:cubicBezTo>
                  <a:cubicBezTo>
                    <a:pt x="18462" y="3809"/>
                    <a:pt x="18606" y="3707"/>
                    <a:pt x="18627" y="3604"/>
                  </a:cubicBezTo>
                  <a:cubicBezTo>
                    <a:pt x="18627" y="3522"/>
                    <a:pt x="18565" y="3358"/>
                    <a:pt x="18504" y="3296"/>
                  </a:cubicBezTo>
                  <a:cubicBezTo>
                    <a:pt x="18339" y="3193"/>
                    <a:pt x="18134" y="3091"/>
                    <a:pt x="17949" y="3008"/>
                  </a:cubicBezTo>
                  <a:cubicBezTo>
                    <a:pt x="16409" y="2331"/>
                    <a:pt x="14828" y="1920"/>
                    <a:pt x="13185" y="1632"/>
                  </a:cubicBezTo>
                  <a:cubicBezTo>
                    <a:pt x="12856" y="1571"/>
                    <a:pt x="12569" y="1468"/>
                    <a:pt x="12343" y="1181"/>
                  </a:cubicBezTo>
                  <a:cubicBezTo>
                    <a:pt x="11671" y="385"/>
                    <a:pt x="10832" y="1"/>
                    <a:pt x="9865" y="1"/>
                  </a:cubicBezTo>
                  <a:close/>
                </a:path>
              </a:pathLst>
            </a:custGeom>
            <a:solidFill>
              <a:srgbClr val="9B36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816;p43">
              <a:extLst>
                <a:ext uri="{FF2B5EF4-FFF2-40B4-BE49-F238E27FC236}">
                  <a16:creationId xmlns:a16="http://schemas.microsoft.com/office/drawing/2014/main" id="{E85BB6A0-953F-FDFA-298A-DF85AD36A70E}"/>
                </a:ext>
              </a:extLst>
            </p:cNvPr>
            <p:cNvSpPr/>
            <p:nvPr/>
          </p:nvSpPr>
          <p:spPr>
            <a:xfrm>
              <a:off x="394650" y="5663650"/>
              <a:ext cx="86275" cy="112350"/>
            </a:xfrm>
            <a:custGeom>
              <a:avLst/>
              <a:gdLst/>
              <a:ahLst/>
              <a:cxnLst/>
              <a:rect l="l" t="t" r="r" b="b"/>
              <a:pathLst>
                <a:path w="3451" h="4494" extrusionOk="0">
                  <a:moveTo>
                    <a:pt x="263" y="0"/>
                  </a:moveTo>
                  <a:cubicBezTo>
                    <a:pt x="172" y="0"/>
                    <a:pt x="38" y="84"/>
                    <a:pt x="21" y="154"/>
                  </a:cubicBezTo>
                  <a:cubicBezTo>
                    <a:pt x="0" y="236"/>
                    <a:pt x="41" y="421"/>
                    <a:pt x="123" y="462"/>
                  </a:cubicBezTo>
                  <a:cubicBezTo>
                    <a:pt x="267" y="564"/>
                    <a:pt x="452" y="585"/>
                    <a:pt x="637" y="667"/>
                  </a:cubicBezTo>
                  <a:cubicBezTo>
                    <a:pt x="1273" y="934"/>
                    <a:pt x="1951" y="1180"/>
                    <a:pt x="2465" y="1673"/>
                  </a:cubicBezTo>
                  <a:cubicBezTo>
                    <a:pt x="2937" y="2125"/>
                    <a:pt x="2978" y="2474"/>
                    <a:pt x="2424" y="2885"/>
                  </a:cubicBezTo>
                  <a:cubicBezTo>
                    <a:pt x="2074" y="3152"/>
                    <a:pt x="1643" y="3398"/>
                    <a:pt x="1232" y="3604"/>
                  </a:cubicBezTo>
                  <a:cubicBezTo>
                    <a:pt x="924" y="3747"/>
                    <a:pt x="575" y="3850"/>
                    <a:pt x="267" y="4014"/>
                  </a:cubicBezTo>
                  <a:cubicBezTo>
                    <a:pt x="206" y="4055"/>
                    <a:pt x="144" y="4240"/>
                    <a:pt x="103" y="4343"/>
                  </a:cubicBezTo>
                  <a:cubicBezTo>
                    <a:pt x="211" y="4379"/>
                    <a:pt x="335" y="4494"/>
                    <a:pt x="419" y="4494"/>
                  </a:cubicBezTo>
                  <a:cubicBezTo>
                    <a:pt x="431" y="4494"/>
                    <a:pt x="442" y="4492"/>
                    <a:pt x="452" y="4487"/>
                  </a:cubicBezTo>
                  <a:cubicBezTo>
                    <a:pt x="1376" y="4158"/>
                    <a:pt x="2321" y="3850"/>
                    <a:pt x="3019" y="3111"/>
                  </a:cubicBezTo>
                  <a:cubicBezTo>
                    <a:pt x="3224" y="2905"/>
                    <a:pt x="3307" y="2597"/>
                    <a:pt x="3450" y="2310"/>
                  </a:cubicBezTo>
                  <a:cubicBezTo>
                    <a:pt x="3327" y="2022"/>
                    <a:pt x="3245" y="1776"/>
                    <a:pt x="3040" y="1550"/>
                  </a:cubicBezTo>
                  <a:cubicBezTo>
                    <a:pt x="2321" y="688"/>
                    <a:pt x="1335" y="338"/>
                    <a:pt x="308" y="10"/>
                  </a:cubicBezTo>
                  <a:cubicBezTo>
                    <a:pt x="295" y="3"/>
                    <a:pt x="280" y="0"/>
                    <a:pt x="263" y="0"/>
                  </a:cubicBezTo>
                  <a:close/>
                </a:path>
              </a:pathLst>
            </a:custGeom>
            <a:solidFill>
              <a:srgbClr val="9B36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817;p43">
              <a:extLst>
                <a:ext uri="{FF2B5EF4-FFF2-40B4-BE49-F238E27FC236}">
                  <a16:creationId xmlns:a16="http://schemas.microsoft.com/office/drawing/2014/main" id="{AEA63C31-1DE7-DBC7-4F57-9B18738E62ED}"/>
                </a:ext>
              </a:extLst>
            </p:cNvPr>
            <p:cNvSpPr/>
            <p:nvPr/>
          </p:nvSpPr>
          <p:spPr>
            <a:xfrm>
              <a:off x="552775" y="5697775"/>
              <a:ext cx="81150" cy="97750"/>
            </a:xfrm>
            <a:custGeom>
              <a:avLst/>
              <a:gdLst/>
              <a:ahLst/>
              <a:cxnLst/>
              <a:rect l="l" t="t" r="r" b="b"/>
              <a:pathLst>
                <a:path w="3246" h="3910" extrusionOk="0">
                  <a:moveTo>
                    <a:pt x="3060" y="0"/>
                  </a:moveTo>
                  <a:cubicBezTo>
                    <a:pt x="2958" y="0"/>
                    <a:pt x="2834" y="123"/>
                    <a:pt x="2732" y="206"/>
                  </a:cubicBezTo>
                  <a:cubicBezTo>
                    <a:pt x="2711" y="226"/>
                    <a:pt x="2732" y="267"/>
                    <a:pt x="2711" y="329"/>
                  </a:cubicBezTo>
                  <a:cubicBezTo>
                    <a:pt x="2341" y="1335"/>
                    <a:pt x="1705" y="2156"/>
                    <a:pt x="904" y="2834"/>
                  </a:cubicBezTo>
                  <a:cubicBezTo>
                    <a:pt x="699" y="3019"/>
                    <a:pt x="473" y="3204"/>
                    <a:pt x="247" y="3389"/>
                  </a:cubicBezTo>
                  <a:cubicBezTo>
                    <a:pt x="103" y="3491"/>
                    <a:pt x="0" y="3615"/>
                    <a:pt x="144" y="3799"/>
                  </a:cubicBezTo>
                  <a:cubicBezTo>
                    <a:pt x="197" y="3879"/>
                    <a:pt x="255" y="3909"/>
                    <a:pt x="314" y="3909"/>
                  </a:cubicBezTo>
                  <a:cubicBezTo>
                    <a:pt x="392" y="3909"/>
                    <a:pt x="473" y="3858"/>
                    <a:pt x="555" y="3799"/>
                  </a:cubicBezTo>
                  <a:cubicBezTo>
                    <a:pt x="1643" y="2978"/>
                    <a:pt x="2567" y="2013"/>
                    <a:pt x="3081" y="719"/>
                  </a:cubicBezTo>
                  <a:cubicBezTo>
                    <a:pt x="3142" y="575"/>
                    <a:pt x="3163" y="452"/>
                    <a:pt x="3245" y="247"/>
                  </a:cubicBezTo>
                  <a:cubicBezTo>
                    <a:pt x="3183" y="185"/>
                    <a:pt x="3122" y="0"/>
                    <a:pt x="3060" y="0"/>
                  </a:cubicBezTo>
                  <a:close/>
                </a:path>
              </a:pathLst>
            </a:custGeom>
            <a:solidFill>
              <a:srgbClr val="9B36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2818;p43">
              <a:extLst>
                <a:ext uri="{FF2B5EF4-FFF2-40B4-BE49-F238E27FC236}">
                  <a16:creationId xmlns:a16="http://schemas.microsoft.com/office/drawing/2014/main" id="{51E65896-8C65-9BE9-4FAF-0156AB97A172}"/>
                </a:ext>
              </a:extLst>
            </p:cNvPr>
            <p:cNvSpPr/>
            <p:nvPr/>
          </p:nvSpPr>
          <p:spPr>
            <a:xfrm>
              <a:off x="621575" y="5669525"/>
              <a:ext cx="15925" cy="18000"/>
            </a:xfrm>
            <a:custGeom>
              <a:avLst/>
              <a:gdLst/>
              <a:ahLst/>
              <a:cxnLst/>
              <a:rect l="l" t="t" r="r" b="b"/>
              <a:pathLst>
                <a:path w="637" h="720" extrusionOk="0">
                  <a:moveTo>
                    <a:pt x="411" y="1"/>
                  </a:moveTo>
                  <a:cubicBezTo>
                    <a:pt x="308" y="103"/>
                    <a:pt x="185" y="227"/>
                    <a:pt x="0" y="391"/>
                  </a:cubicBezTo>
                  <a:cubicBezTo>
                    <a:pt x="164" y="535"/>
                    <a:pt x="288" y="637"/>
                    <a:pt x="390" y="719"/>
                  </a:cubicBezTo>
                  <a:cubicBezTo>
                    <a:pt x="493" y="576"/>
                    <a:pt x="637" y="494"/>
                    <a:pt x="637" y="350"/>
                  </a:cubicBezTo>
                  <a:cubicBezTo>
                    <a:pt x="637" y="247"/>
                    <a:pt x="493" y="124"/>
                    <a:pt x="411" y="1"/>
                  </a:cubicBezTo>
                  <a:close/>
                </a:path>
              </a:pathLst>
            </a:custGeom>
            <a:solidFill>
              <a:srgbClr val="9B36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3" name="Google Shape;2819;p43">
            <a:extLst>
              <a:ext uri="{FF2B5EF4-FFF2-40B4-BE49-F238E27FC236}">
                <a16:creationId xmlns:a16="http://schemas.microsoft.com/office/drawing/2014/main" id="{7AB3FAB0-F339-3D70-4DBC-3131CF43A707}"/>
              </a:ext>
            </a:extLst>
          </p:cNvPr>
          <p:cNvGrpSpPr/>
          <p:nvPr/>
        </p:nvGrpSpPr>
        <p:grpSpPr>
          <a:xfrm>
            <a:off x="3669732" y="2216528"/>
            <a:ext cx="533094" cy="502920"/>
            <a:chOff x="-402150" y="5410025"/>
            <a:chExt cx="484675" cy="457325"/>
          </a:xfrm>
        </p:grpSpPr>
        <p:sp>
          <p:nvSpPr>
            <p:cNvPr id="44" name="Google Shape;2820;p43">
              <a:extLst>
                <a:ext uri="{FF2B5EF4-FFF2-40B4-BE49-F238E27FC236}">
                  <a16:creationId xmlns:a16="http://schemas.microsoft.com/office/drawing/2014/main" id="{4AEFC0D3-16F2-EBA4-F51A-F284455393E4}"/>
                </a:ext>
              </a:extLst>
            </p:cNvPr>
            <p:cNvSpPr/>
            <p:nvPr/>
          </p:nvSpPr>
          <p:spPr>
            <a:xfrm>
              <a:off x="-402150" y="5410025"/>
              <a:ext cx="484675" cy="457325"/>
            </a:xfrm>
            <a:custGeom>
              <a:avLst/>
              <a:gdLst/>
              <a:ahLst/>
              <a:cxnLst/>
              <a:rect l="l" t="t" r="r" b="b"/>
              <a:pathLst>
                <a:path w="19387" h="18293" extrusionOk="0">
                  <a:moveTo>
                    <a:pt x="15813" y="4056"/>
                  </a:moveTo>
                  <a:cubicBezTo>
                    <a:pt x="16162" y="4446"/>
                    <a:pt x="16183" y="4610"/>
                    <a:pt x="15916" y="4836"/>
                  </a:cubicBezTo>
                  <a:cubicBezTo>
                    <a:pt x="15608" y="5082"/>
                    <a:pt x="15279" y="5288"/>
                    <a:pt x="14930" y="5411"/>
                  </a:cubicBezTo>
                  <a:cubicBezTo>
                    <a:pt x="14609" y="5537"/>
                    <a:pt x="14269" y="5577"/>
                    <a:pt x="13917" y="5577"/>
                  </a:cubicBezTo>
                  <a:cubicBezTo>
                    <a:pt x="13750" y="5577"/>
                    <a:pt x="13581" y="5568"/>
                    <a:pt x="13410" y="5555"/>
                  </a:cubicBezTo>
                  <a:cubicBezTo>
                    <a:pt x="13451" y="5288"/>
                    <a:pt x="13534" y="5123"/>
                    <a:pt x="13821" y="5062"/>
                  </a:cubicBezTo>
                  <a:cubicBezTo>
                    <a:pt x="14951" y="4795"/>
                    <a:pt x="14951" y="4795"/>
                    <a:pt x="15813" y="4056"/>
                  </a:cubicBezTo>
                  <a:close/>
                  <a:moveTo>
                    <a:pt x="16676" y="4980"/>
                  </a:moveTo>
                  <a:cubicBezTo>
                    <a:pt x="17251" y="5165"/>
                    <a:pt x="17826" y="5575"/>
                    <a:pt x="18360" y="6294"/>
                  </a:cubicBezTo>
                  <a:cubicBezTo>
                    <a:pt x="18134" y="6212"/>
                    <a:pt x="18010" y="6191"/>
                    <a:pt x="17908" y="6150"/>
                  </a:cubicBezTo>
                  <a:cubicBezTo>
                    <a:pt x="17597" y="6002"/>
                    <a:pt x="17278" y="5951"/>
                    <a:pt x="16962" y="5951"/>
                  </a:cubicBezTo>
                  <a:cubicBezTo>
                    <a:pt x="16797" y="5951"/>
                    <a:pt x="16632" y="5965"/>
                    <a:pt x="16470" y="5986"/>
                  </a:cubicBezTo>
                  <a:cubicBezTo>
                    <a:pt x="15998" y="6027"/>
                    <a:pt x="15505" y="6027"/>
                    <a:pt x="14930" y="6089"/>
                  </a:cubicBezTo>
                  <a:cubicBezTo>
                    <a:pt x="15505" y="5698"/>
                    <a:pt x="16060" y="5370"/>
                    <a:pt x="16676" y="4980"/>
                  </a:cubicBezTo>
                  <a:close/>
                  <a:moveTo>
                    <a:pt x="13801" y="6479"/>
                  </a:moveTo>
                  <a:lnTo>
                    <a:pt x="13801" y="6479"/>
                  </a:lnTo>
                  <a:cubicBezTo>
                    <a:pt x="14281" y="6580"/>
                    <a:pt x="14755" y="6605"/>
                    <a:pt x="15230" y="6605"/>
                  </a:cubicBezTo>
                  <a:cubicBezTo>
                    <a:pt x="15692" y="6605"/>
                    <a:pt x="16154" y="6581"/>
                    <a:pt x="16624" y="6581"/>
                  </a:cubicBezTo>
                  <a:cubicBezTo>
                    <a:pt x="16845" y="6581"/>
                    <a:pt x="17067" y="6587"/>
                    <a:pt x="17292" y="6602"/>
                  </a:cubicBezTo>
                  <a:cubicBezTo>
                    <a:pt x="17210" y="6684"/>
                    <a:pt x="17127" y="6766"/>
                    <a:pt x="17025" y="6787"/>
                  </a:cubicBezTo>
                  <a:cubicBezTo>
                    <a:pt x="16377" y="7057"/>
                    <a:pt x="15698" y="7185"/>
                    <a:pt x="14987" y="7185"/>
                  </a:cubicBezTo>
                  <a:cubicBezTo>
                    <a:pt x="14887" y="7185"/>
                    <a:pt x="14786" y="7182"/>
                    <a:pt x="14684" y="7177"/>
                  </a:cubicBezTo>
                  <a:cubicBezTo>
                    <a:pt x="14252" y="7136"/>
                    <a:pt x="13944" y="6992"/>
                    <a:pt x="13801" y="6479"/>
                  </a:cubicBezTo>
                  <a:close/>
                  <a:moveTo>
                    <a:pt x="11298" y="1"/>
                  </a:moveTo>
                  <a:cubicBezTo>
                    <a:pt x="11196" y="1"/>
                    <a:pt x="11092" y="4"/>
                    <a:pt x="10987" y="10"/>
                  </a:cubicBezTo>
                  <a:cubicBezTo>
                    <a:pt x="8995" y="113"/>
                    <a:pt x="7270" y="852"/>
                    <a:pt x="5956" y="2392"/>
                  </a:cubicBezTo>
                  <a:cubicBezTo>
                    <a:pt x="4970" y="3604"/>
                    <a:pt x="3738" y="4569"/>
                    <a:pt x="2465" y="5473"/>
                  </a:cubicBezTo>
                  <a:lnTo>
                    <a:pt x="308" y="7013"/>
                  </a:lnTo>
                  <a:cubicBezTo>
                    <a:pt x="165" y="7136"/>
                    <a:pt x="0" y="7259"/>
                    <a:pt x="144" y="7465"/>
                  </a:cubicBezTo>
                  <a:cubicBezTo>
                    <a:pt x="194" y="7565"/>
                    <a:pt x="255" y="7601"/>
                    <a:pt x="319" y="7601"/>
                  </a:cubicBezTo>
                  <a:cubicBezTo>
                    <a:pt x="411" y="7601"/>
                    <a:pt x="511" y="7525"/>
                    <a:pt x="596" y="7465"/>
                  </a:cubicBezTo>
                  <a:cubicBezTo>
                    <a:pt x="986" y="7198"/>
                    <a:pt x="1397" y="6951"/>
                    <a:pt x="1746" y="6643"/>
                  </a:cubicBezTo>
                  <a:cubicBezTo>
                    <a:pt x="2048" y="6392"/>
                    <a:pt x="2377" y="6277"/>
                    <a:pt x="2723" y="6277"/>
                  </a:cubicBezTo>
                  <a:cubicBezTo>
                    <a:pt x="2800" y="6277"/>
                    <a:pt x="2879" y="6283"/>
                    <a:pt x="2958" y="6294"/>
                  </a:cubicBezTo>
                  <a:cubicBezTo>
                    <a:pt x="3553" y="6376"/>
                    <a:pt x="4149" y="6417"/>
                    <a:pt x="4703" y="6602"/>
                  </a:cubicBezTo>
                  <a:cubicBezTo>
                    <a:pt x="6880" y="7259"/>
                    <a:pt x="7784" y="9107"/>
                    <a:pt x="7024" y="11243"/>
                  </a:cubicBezTo>
                  <a:cubicBezTo>
                    <a:pt x="6716" y="12085"/>
                    <a:pt x="6243" y="12783"/>
                    <a:pt x="5689" y="13461"/>
                  </a:cubicBezTo>
                  <a:cubicBezTo>
                    <a:pt x="5525" y="13625"/>
                    <a:pt x="5381" y="13790"/>
                    <a:pt x="5217" y="13975"/>
                  </a:cubicBezTo>
                  <a:cubicBezTo>
                    <a:pt x="5032" y="14200"/>
                    <a:pt x="5073" y="14385"/>
                    <a:pt x="5401" y="14529"/>
                  </a:cubicBezTo>
                  <a:cubicBezTo>
                    <a:pt x="6551" y="13400"/>
                    <a:pt x="7475" y="12167"/>
                    <a:pt x="7763" y="10524"/>
                  </a:cubicBezTo>
                  <a:cubicBezTo>
                    <a:pt x="7866" y="9908"/>
                    <a:pt x="7845" y="9292"/>
                    <a:pt x="7660" y="8697"/>
                  </a:cubicBezTo>
                  <a:cubicBezTo>
                    <a:pt x="7188" y="7218"/>
                    <a:pt x="6100" y="6438"/>
                    <a:pt x="4683" y="6027"/>
                  </a:cubicBezTo>
                  <a:cubicBezTo>
                    <a:pt x="4190" y="5904"/>
                    <a:pt x="3697" y="5863"/>
                    <a:pt x="3163" y="5760"/>
                  </a:cubicBezTo>
                  <a:cubicBezTo>
                    <a:pt x="3225" y="5678"/>
                    <a:pt x="3245" y="5616"/>
                    <a:pt x="3286" y="5596"/>
                  </a:cubicBezTo>
                  <a:cubicBezTo>
                    <a:pt x="4518" y="4733"/>
                    <a:pt x="5607" y="3706"/>
                    <a:pt x="6613" y="2577"/>
                  </a:cubicBezTo>
                  <a:cubicBezTo>
                    <a:pt x="7845" y="1201"/>
                    <a:pt x="9426" y="647"/>
                    <a:pt x="11234" y="564"/>
                  </a:cubicBezTo>
                  <a:cubicBezTo>
                    <a:pt x="11290" y="562"/>
                    <a:pt x="11347" y="560"/>
                    <a:pt x="11405" y="560"/>
                  </a:cubicBezTo>
                  <a:cubicBezTo>
                    <a:pt x="12945" y="560"/>
                    <a:pt x="14672" y="1618"/>
                    <a:pt x="15464" y="3440"/>
                  </a:cubicBezTo>
                  <a:cubicBezTo>
                    <a:pt x="15053" y="4158"/>
                    <a:pt x="14417" y="4466"/>
                    <a:pt x="13616" y="4487"/>
                  </a:cubicBezTo>
                  <a:cubicBezTo>
                    <a:pt x="13328" y="4528"/>
                    <a:pt x="13185" y="4651"/>
                    <a:pt x="13041" y="4877"/>
                  </a:cubicBezTo>
                  <a:cubicBezTo>
                    <a:pt x="12835" y="5247"/>
                    <a:pt x="12568" y="5473"/>
                    <a:pt x="12158" y="5575"/>
                  </a:cubicBezTo>
                  <a:cubicBezTo>
                    <a:pt x="12055" y="5596"/>
                    <a:pt x="11932" y="5616"/>
                    <a:pt x="11870" y="5678"/>
                  </a:cubicBezTo>
                  <a:cubicBezTo>
                    <a:pt x="11809" y="5719"/>
                    <a:pt x="11747" y="5822"/>
                    <a:pt x="11747" y="5904"/>
                  </a:cubicBezTo>
                  <a:cubicBezTo>
                    <a:pt x="11747" y="5986"/>
                    <a:pt x="11850" y="6089"/>
                    <a:pt x="11911" y="6109"/>
                  </a:cubicBezTo>
                  <a:cubicBezTo>
                    <a:pt x="11940" y="6113"/>
                    <a:pt x="11969" y="6115"/>
                    <a:pt x="11997" y="6115"/>
                  </a:cubicBezTo>
                  <a:cubicBezTo>
                    <a:pt x="12112" y="6115"/>
                    <a:pt x="12223" y="6089"/>
                    <a:pt x="12322" y="6089"/>
                  </a:cubicBezTo>
                  <a:cubicBezTo>
                    <a:pt x="12589" y="6068"/>
                    <a:pt x="12835" y="6027"/>
                    <a:pt x="13020" y="6027"/>
                  </a:cubicBezTo>
                  <a:cubicBezTo>
                    <a:pt x="13287" y="6540"/>
                    <a:pt x="13451" y="6951"/>
                    <a:pt x="13657" y="7403"/>
                  </a:cubicBezTo>
                  <a:cubicBezTo>
                    <a:pt x="13534" y="7526"/>
                    <a:pt x="13390" y="7670"/>
                    <a:pt x="13246" y="7834"/>
                  </a:cubicBezTo>
                  <a:cubicBezTo>
                    <a:pt x="12507" y="8676"/>
                    <a:pt x="12055" y="9662"/>
                    <a:pt x="12055" y="10833"/>
                  </a:cubicBezTo>
                  <a:cubicBezTo>
                    <a:pt x="12055" y="11531"/>
                    <a:pt x="11911" y="12229"/>
                    <a:pt x="11809" y="12907"/>
                  </a:cubicBezTo>
                  <a:cubicBezTo>
                    <a:pt x="11480" y="14919"/>
                    <a:pt x="10535" y="16542"/>
                    <a:pt x="8790" y="17630"/>
                  </a:cubicBezTo>
                  <a:cubicBezTo>
                    <a:pt x="8667" y="17733"/>
                    <a:pt x="8502" y="17876"/>
                    <a:pt x="8379" y="17979"/>
                  </a:cubicBezTo>
                  <a:cubicBezTo>
                    <a:pt x="8453" y="18213"/>
                    <a:pt x="8555" y="18292"/>
                    <a:pt x="8670" y="18292"/>
                  </a:cubicBezTo>
                  <a:cubicBezTo>
                    <a:pt x="8778" y="18292"/>
                    <a:pt x="8897" y="18223"/>
                    <a:pt x="9016" y="18143"/>
                  </a:cubicBezTo>
                  <a:cubicBezTo>
                    <a:pt x="10433" y="17301"/>
                    <a:pt x="11398" y="16090"/>
                    <a:pt x="11973" y="14550"/>
                  </a:cubicBezTo>
                  <a:cubicBezTo>
                    <a:pt x="12384" y="13420"/>
                    <a:pt x="12589" y="12249"/>
                    <a:pt x="12589" y="11058"/>
                  </a:cubicBezTo>
                  <a:cubicBezTo>
                    <a:pt x="12589" y="9826"/>
                    <a:pt x="13082" y="8861"/>
                    <a:pt x="13903" y="7978"/>
                  </a:cubicBezTo>
                  <a:cubicBezTo>
                    <a:pt x="14110" y="7752"/>
                    <a:pt x="14335" y="7647"/>
                    <a:pt x="14656" y="7647"/>
                  </a:cubicBezTo>
                  <a:cubicBezTo>
                    <a:pt x="14685" y="7647"/>
                    <a:pt x="14715" y="7648"/>
                    <a:pt x="14745" y="7649"/>
                  </a:cubicBezTo>
                  <a:cubicBezTo>
                    <a:pt x="14891" y="7661"/>
                    <a:pt x="15037" y="7667"/>
                    <a:pt x="15182" y="7667"/>
                  </a:cubicBezTo>
                  <a:cubicBezTo>
                    <a:pt x="16056" y="7667"/>
                    <a:pt x="16910" y="7453"/>
                    <a:pt x="17702" y="7013"/>
                  </a:cubicBezTo>
                  <a:cubicBezTo>
                    <a:pt x="17826" y="6951"/>
                    <a:pt x="17949" y="6890"/>
                    <a:pt x="18113" y="6807"/>
                  </a:cubicBezTo>
                  <a:cubicBezTo>
                    <a:pt x="18462" y="7198"/>
                    <a:pt x="18791" y="7547"/>
                    <a:pt x="19243" y="8019"/>
                  </a:cubicBezTo>
                  <a:cubicBezTo>
                    <a:pt x="19304" y="7793"/>
                    <a:pt x="19386" y="7629"/>
                    <a:pt x="19386" y="7506"/>
                  </a:cubicBezTo>
                  <a:cubicBezTo>
                    <a:pt x="19366" y="7321"/>
                    <a:pt x="19304" y="7136"/>
                    <a:pt x="19263" y="6951"/>
                  </a:cubicBezTo>
                  <a:cubicBezTo>
                    <a:pt x="18852" y="5678"/>
                    <a:pt x="17949" y="4857"/>
                    <a:pt x="16778" y="4446"/>
                  </a:cubicBezTo>
                  <a:cubicBezTo>
                    <a:pt x="16224" y="3604"/>
                    <a:pt x="15813" y="2823"/>
                    <a:pt x="15259" y="2064"/>
                  </a:cubicBezTo>
                  <a:cubicBezTo>
                    <a:pt x="14234" y="768"/>
                    <a:pt x="12937" y="1"/>
                    <a:pt x="11298" y="1"/>
                  </a:cubicBezTo>
                  <a:close/>
                </a:path>
              </a:pathLst>
            </a:custGeom>
            <a:solidFill>
              <a:srgbClr val="E23B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2821;p43">
              <a:extLst>
                <a:ext uri="{FF2B5EF4-FFF2-40B4-BE49-F238E27FC236}">
                  <a16:creationId xmlns:a16="http://schemas.microsoft.com/office/drawing/2014/main" id="{88ADB4CE-FD61-E88F-62F4-6FB9E57BEE1D}"/>
                </a:ext>
              </a:extLst>
            </p:cNvPr>
            <p:cNvSpPr/>
            <p:nvPr/>
          </p:nvSpPr>
          <p:spPr>
            <a:xfrm>
              <a:off x="-157250" y="5672775"/>
              <a:ext cx="38525" cy="117950"/>
            </a:xfrm>
            <a:custGeom>
              <a:avLst/>
              <a:gdLst/>
              <a:ahLst/>
              <a:cxnLst/>
              <a:rect l="l" t="t" r="r" b="b"/>
              <a:pathLst>
                <a:path w="1541" h="4718" extrusionOk="0">
                  <a:moveTo>
                    <a:pt x="1268" y="0"/>
                  </a:moveTo>
                  <a:cubicBezTo>
                    <a:pt x="1072" y="0"/>
                    <a:pt x="1047" y="184"/>
                    <a:pt x="1047" y="405"/>
                  </a:cubicBezTo>
                  <a:cubicBezTo>
                    <a:pt x="945" y="1739"/>
                    <a:pt x="678" y="3033"/>
                    <a:pt x="41" y="4224"/>
                  </a:cubicBezTo>
                  <a:cubicBezTo>
                    <a:pt x="21" y="4265"/>
                    <a:pt x="0" y="4306"/>
                    <a:pt x="0" y="4327"/>
                  </a:cubicBezTo>
                  <a:cubicBezTo>
                    <a:pt x="0" y="4471"/>
                    <a:pt x="41" y="4594"/>
                    <a:pt x="62" y="4717"/>
                  </a:cubicBezTo>
                  <a:cubicBezTo>
                    <a:pt x="205" y="4676"/>
                    <a:pt x="349" y="4676"/>
                    <a:pt x="431" y="4594"/>
                  </a:cubicBezTo>
                  <a:cubicBezTo>
                    <a:pt x="534" y="4491"/>
                    <a:pt x="575" y="4327"/>
                    <a:pt x="657" y="4183"/>
                  </a:cubicBezTo>
                  <a:cubicBezTo>
                    <a:pt x="1191" y="3033"/>
                    <a:pt x="1458" y="1822"/>
                    <a:pt x="1540" y="569"/>
                  </a:cubicBezTo>
                  <a:cubicBezTo>
                    <a:pt x="1540" y="384"/>
                    <a:pt x="1499" y="199"/>
                    <a:pt x="1499" y="56"/>
                  </a:cubicBezTo>
                  <a:cubicBezTo>
                    <a:pt x="1403" y="17"/>
                    <a:pt x="1328" y="0"/>
                    <a:pt x="1268" y="0"/>
                  </a:cubicBezTo>
                  <a:close/>
                </a:path>
              </a:pathLst>
            </a:custGeom>
            <a:solidFill>
              <a:srgbClr val="E23B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2822;p43">
              <a:extLst>
                <a:ext uri="{FF2B5EF4-FFF2-40B4-BE49-F238E27FC236}">
                  <a16:creationId xmlns:a16="http://schemas.microsoft.com/office/drawing/2014/main" id="{760400BE-B3B9-4DC5-4A32-3BBB79364B72}"/>
                </a:ext>
              </a:extLst>
            </p:cNvPr>
            <p:cNvSpPr/>
            <p:nvPr/>
          </p:nvSpPr>
          <p:spPr>
            <a:xfrm>
              <a:off x="-134150" y="5500100"/>
              <a:ext cx="43650" cy="43700"/>
            </a:xfrm>
            <a:custGeom>
              <a:avLst/>
              <a:gdLst/>
              <a:ahLst/>
              <a:cxnLst/>
              <a:rect l="l" t="t" r="r" b="b"/>
              <a:pathLst>
                <a:path w="1746" h="1748" extrusionOk="0">
                  <a:moveTo>
                    <a:pt x="883" y="453"/>
                  </a:moveTo>
                  <a:cubicBezTo>
                    <a:pt x="1048" y="658"/>
                    <a:pt x="1171" y="761"/>
                    <a:pt x="1171" y="884"/>
                  </a:cubicBezTo>
                  <a:cubicBezTo>
                    <a:pt x="1188" y="1040"/>
                    <a:pt x="1030" y="1211"/>
                    <a:pt x="894" y="1211"/>
                  </a:cubicBezTo>
                  <a:cubicBezTo>
                    <a:pt x="868" y="1211"/>
                    <a:pt x="844" y="1205"/>
                    <a:pt x="822" y="1192"/>
                  </a:cubicBezTo>
                  <a:cubicBezTo>
                    <a:pt x="719" y="1151"/>
                    <a:pt x="555" y="1007"/>
                    <a:pt x="555" y="863"/>
                  </a:cubicBezTo>
                  <a:cubicBezTo>
                    <a:pt x="555" y="761"/>
                    <a:pt x="739" y="637"/>
                    <a:pt x="883" y="453"/>
                  </a:cubicBezTo>
                  <a:close/>
                  <a:moveTo>
                    <a:pt x="883" y="1"/>
                  </a:moveTo>
                  <a:cubicBezTo>
                    <a:pt x="411" y="1"/>
                    <a:pt x="0" y="453"/>
                    <a:pt x="21" y="925"/>
                  </a:cubicBezTo>
                  <a:cubicBezTo>
                    <a:pt x="41" y="1404"/>
                    <a:pt x="410" y="1747"/>
                    <a:pt x="883" y="1747"/>
                  </a:cubicBezTo>
                  <a:cubicBezTo>
                    <a:pt x="897" y="1747"/>
                    <a:pt x="910" y="1747"/>
                    <a:pt x="924" y="1746"/>
                  </a:cubicBezTo>
                  <a:cubicBezTo>
                    <a:pt x="1397" y="1705"/>
                    <a:pt x="1746" y="1356"/>
                    <a:pt x="1746" y="863"/>
                  </a:cubicBezTo>
                  <a:cubicBezTo>
                    <a:pt x="1705" y="412"/>
                    <a:pt x="1335" y="21"/>
                    <a:pt x="883" y="1"/>
                  </a:cubicBezTo>
                  <a:close/>
                </a:path>
              </a:pathLst>
            </a:custGeom>
            <a:solidFill>
              <a:srgbClr val="E23B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2823;p43">
              <a:extLst>
                <a:ext uri="{FF2B5EF4-FFF2-40B4-BE49-F238E27FC236}">
                  <a16:creationId xmlns:a16="http://schemas.microsoft.com/office/drawing/2014/main" id="{02BB80BC-777B-45C8-3531-29108FA56E17}"/>
                </a:ext>
              </a:extLst>
            </p:cNvPr>
            <p:cNvSpPr/>
            <p:nvPr/>
          </p:nvSpPr>
          <p:spPr>
            <a:xfrm>
              <a:off x="-129975" y="5642325"/>
              <a:ext cx="16900" cy="17525"/>
            </a:xfrm>
            <a:custGeom>
              <a:avLst/>
              <a:gdLst/>
              <a:ahLst/>
              <a:cxnLst/>
              <a:rect l="l" t="t" r="r" b="b"/>
              <a:pathLst>
                <a:path w="676" h="701" extrusionOk="0">
                  <a:moveTo>
                    <a:pt x="306" y="0"/>
                  </a:moveTo>
                  <a:cubicBezTo>
                    <a:pt x="203" y="103"/>
                    <a:pt x="80" y="247"/>
                    <a:pt x="59" y="370"/>
                  </a:cubicBezTo>
                  <a:cubicBezTo>
                    <a:pt x="1" y="544"/>
                    <a:pt x="71" y="700"/>
                    <a:pt x="251" y="700"/>
                  </a:cubicBezTo>
                  <a:cubicBezTo>
                    <a:pt x="262" y="700"/>
                    <a:pt x="273" y="700"/>
                    <a:pt x="285" y="699"/>
                  </a:cubicBezTo>
                  <a:cubicBezTo>
                    <a:pt x="408" y="678"/>
                    <a:pt x="490" y="493"/>
                    <a:pt x="675" y="349"/>
                  </a:cubicBezTo>
                  <a:cubicBezTo>
                    <a:pt x="490" y="185"/>
                    <a:pt x="388" y="103"/>
                    <a:pt x="306" y="0"/>
                  </a:cubicBezTo>
                  <a:close/>
                </a:path>
              </a:pathLst>
            </a:custGeom>
            <a:solidFill>
              <a:srgbClr val="E23B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8" name="Google Shape;2824;p43">
            <a:extLst>
              <a:ext uri="{FF2B5EF4-FFF2-40B4-BE49-F238E27FC236}">
                <a16:creationId xmlns:a16="http://schemas.microsoft.com/office/drawing/2014/main" id="{29900EB4-0F66-56D1-B84F-BC1A2B7E8342}"/>
              </a:ext>
            </a:extLst>
          </p:cNvPr>
          <p:cNvGrpSpPr/>
          <p:nvPr/>
        </p:nvGrpSpPr>
        <p:grpSpPr>
          <a:xfrm>
            <a:off x="6318421" y="2216577"/>
            <a:ext cx="563272" cy="502905"/>
            <a:chOff x="387450" y="6095125"/>
            <a:chExt cx="482625" cy="431975"/>
          </a:xfrm>
        </p:grpSpPr>
        <p:sp>
          <p:nvSpPr>
            <p:cNvPr id="49" name="Google Shape;2825;p43">
              <a:extLst>
                <a:ext uri="{FF2B5EF4-FFF2-40B4-BE49-F238E27FC236}">
                  <a16:creationId xmlns:a16="http://schemas.microsoft.com/office/drawing/2014/main" id="{AE628927-FD9B-02DE-56E4-17F0BF66875C}"/>
                </a:ext>
              </a:extLst>
            </p:cNvPr>
            <p:cNvSpPr/>
            <p:nvPr/>
          </p:nvSpPr>
          <p:spPr>
            <a:xfrm>
              <a:off x="387450" y="6095125"/>
              <a:ext cx="482625" cy="431975"/>
            </a:xfrm>
            <a:custGeom>
              <a:avLst/>
              <a:gdLst/>
              <a:ahLst/>
              <a:cxnLst/>
              <a:rect l="l" t="t" r="r" b="b"/>
              <a:pathLst>
                <a:path w="19305" h="17279" extrusionOk="0">
                  <a:moveTo>
                    <a:pt x="13062" y="4314"/>
                  </a:moveTo>
                  <a:cubicBezTo>
                    <a:pt x="13164" y="4314"/>
                    <a:pt x="13267" y="4437"/>
                    <a:pt x="13452" y="4540"/>
                  </a:cubicBezTo>
                  <a:cubicBezTo>
                    <a:pt x="13288" y="4663"/>
                    <a:pt x="13226" y="4786"/>
                    <a:pt x="13123" y="4848"/>
                  </a:cubicBezTo>
                  <a:cubicBezTo>
                    <a:pt x="13110" y="4849"/>
                    <a:pt x="13096" y="4850"/>
                    <a:pt x="13083" y="4850"/>
                  </a:cubicBezTo>
                  <a:cubicBezTo>
                    <a:pt x="12916" y="4850"/>
                    <a:pt x="12777" y="4731"/>
                    <a:pt x="12815" y="4560"/>
                  </a:cubicBezTo>
                  <a:cubicBezTo>
                    <a:pt x="12815" y="4457"/>
                    <a:pt x="12959" y="4314"/>
                    <a:pt x="13062" y="4314"/>
                  </a:cubicBezTo>
                  <a:close/>
                  <a:moveTo>
                    <a:pt x="11997" y="518"/>
                  </a:moveTo>
                  <a:cubicBezTo>
                    <a:pt x="14313" y="518"/>
                    <a:pt x="16366" y="2279"/>
                    <a:pt x="16964" y="3965"/>
                  </a:cubicBezTo>
                  <a:cubicBezTo>
                    <a:pt x="17128" y="4437"/>
                    <a:pt x="17128" y="4540"/>
                    <a:pt x="16779" y="4765"/>
                  </a:cubicBezTo>
                  <a:cubicBezTo>
                    <a:pt x="16693" y="4851"/>
                    <a:pt x="16565" y="4894"/>
                    <a:pt x="16429" y="4894"/>
                  </a:cubicBezTo>
                  <a:cubicBezTo>
                    <a:pt x="16402" y="4894"/>
                    <a:pt x="16375" y="4892"/>
                    <a:pt x="16347" y="4889"/>
                  </a:cubicBezTo>
                  <a:cubicBezTo>
                    <a:pt x="15547" y="4786"/>
                    <a:pt x="14787" y="4683"/>
                    <a:pt x="13945" y="4560"/>
                  </a:cubicBezTo>
                  <a:cubicBezTo>
                    <a:pt x="13801" y="4273"/>
                    <a:pt x="13739" y="3841"/>
                    <a:pt x="13288" y="3821"/>
                  </a:cubicBezTo>
                  <a:cubicBezTo>
                    <a:pt x="13245" y="3815"/>
                    <a:pt x="13202" y="3813"/>
                    <a:pt x="13159" y="3813"/>
                  </a:cubicBezTo>
                  <a:cubicBezTo>
                    <a:pt x="12887" y="3813"/>
                    <a:pt x="12591" y="3911"/>
                    <a:pt x="12220" y="3965"/>
                  </a:cubicBezTo>
                  <a:cubicBezTo>
                    <a:pt x="11029" y="3082"/>
                    <a:pt x="9550" y="2568"/>
                    <a:pt x="7928" y="2075"/>
                  </a:cubicBezTo>
                  <a:cubicBezTo>
                    <a:pt x="8872" y="1377"/>
                    <a:pt x="9796" y="966"/>
                    <a:pt x="10803" y="679"/>
                  </a:cubicBezTo>
                  <a:cubicBezTo>
                    <a:pt x="11205" y="569"/>
                    <a:pt x="11605" y="518"/>
                    <a:pt x="11997" y="518"/>
                  </a:cubicBezTo>
                  <a:close/>
                  <a:moveTo>
                    <a:pt x="17469" y="4996"/>
                  </a:moveTo>
                  <a:cubicBezTo>
                    <a:pt x="17590" y="4996"/>
                    <a:pt x="17719" y="5101"/>
                    <a:pt x="17867" y="5238"/>
                  </a:cubicBezTo>
                  <a:lnTo>
                    <a:pt x="17189" y="5238"/>
                  </a:lnTo>
                  <a:cubicBezTo>
                    <a:pt x="17281" y="5064"/>
                    <a:pt x="17372" y="4996"/>
                    <a:pt x="17469" y="4996"/>
                  </a:cubicBezTo>
                  <a:close/>
                  <a:moveTo>
                    <a:pt x="16414" y="5996"/>
                  </a:moveTo>
                  <a:cubicBezTo>
                    <a:pt x="16810" y="5996"/>
                    <a:pt x="17120" y="6363"/>
                    <a:pt x="17066" y="6778"/>
                  </a:cubicBezTo>
                  <a:cubicBezTo>
                    <a:pt x="16964" y="7558"/>
                    <a:pt x="16861" y="8359"/>
                    <a:pt x="16738" y="9242"/>
                  </a:cubicBezTo>
                  <a:cubicBezTo>
                    <a:pt x="15238" y="8893"/>
                    <a:pt x="14109" y="8133"/>
                    <a:pt x="13144" y="6942"/>
                  </a:cubicBezTo>
                  <a:cubicBezTo>
                    <a:pt x="14212" y="6614"/>
                    <a:pt x="15218" y="6306"/>
                    <a:pt x="16245" y="6018"/>
                  </a:cubicBezTo>
                  <a:cubicBezTo>
                    <a:pt x="16302" y="6003"/>
                    <a:pt x="16359" y="5996"/>
                    <a:pt x="16414" y="5996"/>
                  </a:cubicBezTo>
                  <a:close/>
                  <a:moveTo>
                    <a:pt x="12065" y="0"/>
                  </a:moveTo>
                  <a:cubicBezTo>
                    <a:pt x="11452" y="0"/>
                    <a:pt x="10819" y="108"/>
                    <a:pt x="10166" y="330"/>
                  </a:cubicBezTo>
                  <a:cubicBezTo>
                    <a:pt x="9078" y="679"/>
                    <a:pt x="8133" y="1192"/>
                    <a:pt x="7271" y="1911"/>
                  </a:cubicBezTo>
                  <a:cubicBezTo>
                    <a:pt x="6716" y="2383"/>
                    <a:pt x="6141" y="2691"/>
                    <a:pt x="5463" y="2938"/>
                  </a:cubicBezTo>
                  <a:cubicBezTo>
                    <a:pt x="3615" y="3657"/>
                    <a:pt x="1931" y="4642"/>
                    <a:pt x="453" y="5998"/>
                  </a:cubicBezTo>
                  <a:cubicBezTo>
                    <a:pt x="309" y="6162"/>
                    <a:pt x="145" y="6326"/>
                    <a:pt x="21" y="6511"/>
                  </a:cubicBezTo>
                  <a:cubicBezTo>
                    <a:pt x="1" y="6573"/>
                    <a:pt x="42" y="6737"/>
                    <a:pt x="103" y="6819"/>
                  </a:cubicBezTo>
                  <a:cubicBezTo>
                    <a:pt x="120" y="6843"/>
                    <a:pt x="155" y="6852"/>
                    <a:pt x="196" y="6852"/>
                  </a:cubicBezTo>
                  <a:cubicBezTo>
                    <a:pt x="261" y="6852"/>
                    <a:pt x="341" y="6832"/>
                    <a:pt x="391" y="6819"/>
                  </a:cubicBezTo>
                  <a:cubicBezTo>
                    <a:pt x="453" y="6799"/>
                    <a:pt x="514" y="6716"/>
                    <a:pt x="555" y="6675"/>
                  </a:cubicBezTo>
                  <a:cubicBezTo>
                    <a:pt x="1952" y="5258"/>
                    <a:pt x="3615" y="4273"/>
                    <a:pt x="5443" y="3533"/>
                  </a:cubicBezTo>
                  <a:cubicBezTo>
                    <a:pt x="6079" y="3287"/>
                    <a:pt x="6757" y="3102"/>
                    <a:pt x="7291" y="2609"/>
                  </a:cubicBezTo>
                  <a:cubicBezTo>
                    <a:pt x="7328" y="2572"/>
                    <a:pt x="7382" y="2560"/>
                    <a:pt x="7444" y="2560"/>
                  </a:cubicBezTo>
                  <a:cubicBezTo>
                    <a:pt x="7518" y="2560"/>
                    <a:pt x="7603" y="2577"/>
                    <a:pt x="7681" y="2589"/>
                  </a:cubicBezTo>
                  <a:cubicBezTo>
                    <a:pt x="9057" y="2938"/>
                    <a:pt x="10392" y="3451"/>
                    <a:pt x="11624" y="4232"/>
                  </a:cubicBezTo>
                  <a:cubicBezTo>
                    <a:pt x="11932" y="4416"/>
                    <a:pt x="12199" y="4642"/>
                    <a:pt x="12363" y="4991"/>
                  </a:cubicBezTo>
                  <a:cubicBezTo>
                    <a:pt x="12510" y="5270"/>
                    <a:pt x="12752" y="5402"/>
                    <a:pt x="13027" y="5402"/>
                  </a:cubicBezTo>
                  <a:cubicBezTo>
                    <a:pt x="13137" y="5402"/>
                    <a:pt x="13253" y="5381"/>
                    <a:pt x="13370" y="5340"/>
                  </a:cubicBezTo>
                  <a:cubicBezTo>
                    <a:pt x="13665" y="5228"/>
                    <a:pt x="14056" y="5173"/>
                    <a:pt x="14465" y="5173"/>
                  </a:cubicBezTo>
                  <a:cubicBezTo>
                    <a:pt x="15022" y="5173"/>
                    <a:pt x="15613" y="5274"/>
                    <a:pt x="16039" y="5464"/>
                  </a:cubicBezTo>
                  <a:cubicBezTo>
                    <a:pt x="15855" y="5546"/>
                    <a:pt x="15731" y="5587"/>
                    <a:pt x="15588" y="5649"/>
                  </a:cubicBezTo>
                  <a:cubicBezTo>
                    <a:pt x="14705" y="5915"/>
                    <a:pt x="13863" y="6182"/>
                    <a:pt x="12980" y="6429"/>
                  </a:cubicBezTo>
                  <a:cubicBezTo>
                    <a:pt x="12343" y="6614"/>
                    <a:pt x="12302" y="6778"/>
                    <a:pt x="12733" y="7312"/>
                  </a:cubicBezTo>
                  <a:cubicBezTo>
                    <a:pt x="13657" y="8482"/>
                    <a:pt x="14869" y="9283"/>
                    <a:pt x="16306" y="9694"/>
                  </a:cubicBezTo>
                  <a:cubicBezTo>
                    <a:pt x="16450" y="9756"/>
                    <a:pt x="16614" y="9797"/>
                    <a:pt x="16779" y="9858"/>
                  </a:cubicBezTo>
                  <a:cubicBezTo>
                    <a:pt x="16758" y="11152"/>
                    <a:pt x="16532" y="12364"/>
                    <a:pt x="15896" y="13452"/>
                  </a:cubicBezTo>
                  <a:cubicBezTo>
                    <a:pt x="15013" y="14931"/>
                    <a:pt x="13657" y="15814"/>
                    <a:pt x="12035" y="16327"/>
                  </a:cubicBezTo>
                  <a:cubicBezTo>
                    <a:pt x="11480" y="16492"/>
                    <a:pt x="10885" y="16594"/>
                    <a:pt x="10289" y="16738"/>
                  </a:cubicBezTo>
                  <a:cubicBezTo>
                    <a:pt x="10146" y="16779"/>
                    <a:pt x="9981" y="16861"/>
                    <a:pt x="10002" y="17067"/>
                  </a:cubicBezTo>
                  <a:cubicBezTo>
                    <a:pt x="10052" y="17233"/>
                    <a:pt x="10156" y="17278"/>
                    <a:pt x="10292" y="17278"/>
                  </a:cubicBezTo>
                  <a:cubicBezTo>
                    <a:pt x="10324" y="17278"/>
                    <a:pt x="10357" y="17276"/>
                    <a:pt x="10392" y="17272"/>
                  </a:cubicBezTo>
                  <a:cubicBezTo>
                    <a:pt x="10721" y="17190"/>
                    <a:pt x="11090" y="17149"/>
                    <a:pt x="11419" y="17067"/>
                  </a:cubicBezTo>
                  <a:cubicBezTo>
                    <a:pt x="12713" y="16779"/>
                    <a:pt x="13904" y="16266"/>
                    <a:pt x="14930" y="15403"/>
                  </a:cubicBezTo>
                  <a:cubicBezTo>
                    <a:pt x="16512" y="14089"/>
                    <a:pt x="17169" y="12323"/>
                    <a:pt x="17292" y="10310"/>
                  </a:cubicBezTo>
                  <a:cubicBezTo>
                    <a:pt x="17374" y="9201"/>
                    <a:pt x="17477" y="8113"/>
                    <a:pt x="17559" y="7004"/>
                  </a:cubicBezTo>
                  <a:cubicBezTo>
                    <a:pt x="17580" y="6696"/>
                    <a:pt x="17744" y="6491"/>
                    <a:pt x="18011" y="6367"/>
                  </a:cubicBezTo>
                  <a:cubicBezTo>
                    <a:pt x="18319" y="6224"/>
                    <a:pt x="18606" y="6080"/>
                    <a:pt x="18894" y="5895"/>
                  </a:cubicBezTo>
                  <a:cubicBezTo>
                    <a:pt x="19305" y="5669"/>
                    <a:pt x="19305" y="5505"/>
                    <a:pt x="18914" y="5238"/>
                  </a:cubicBezTo>
                  <a:cubicBezTo>
                    <a:pt x="18668" y="5053"/>
                    <a:pt x="18380" y="4848"/>
                    <a:pt x="18093" y="4683"/>
                  </a:cubicBezTo>
                  <a:cubicBezTo>
                    <a:pt x="17847" y="4540"/>
                    <a:pt x="17662" y="4355"/>
                    <a:pt x="17580" y="4047"/>
                  </a:cubicBezTo>
                  <a:cubicBezTo>
                    <a:pt x="17251" y="2917"/>
                    <a:pt x="16532" y="2014"/>
                    <a:pt x="15608" y="1295"/>
                  </a:cubicBezTo>
                  <a:cubicBezTo>
                    <a:pt x="14503" y="453"/>
                    <a:pt x="13325" y="0"/>
                    <a:pt x="12065" y="0"/>
                  </a:cubicBezTo>
                  <a:close/>
                </a:path>
              </a:pathLst>
            </a:custGeom>
            <a:solidFill>
              <a:srgbClr val="7968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826;p43">
              <a:extLst>
                <a:ext uri="{FF2B5EF4-FFF2-40B4-BE49-F238E27FC236}">
                  <a16:creationId xmlns:a16="http://schemas.microsoft.com/office/drawing/2014/main" id="{BF741330-7DD2-7924-3AFA-58EBDB40A7B3}"/>
                </a:ext>
              </a:extLst>
            </p:cNvPr>
            <p:cNvSpPr/>
            <p:nvPr/>
          </p:nvSpPr>
          <p:spPr>
            <a:xfrm>
              <a:off x="411075" y="6235600"/>
              <a:ext cx="240300" cy="211950"/>
            </a:xfrm>
            <a:custGeom>
              <a:avLst/>
              <a:gdLst/>
              <a:ahLst/>
              <a:cxnLst/>
              <a:rect l="l" t="t" r="r" b="b"/>
              <a:pathLst>
                <a:path w="9612" h="8478" extrusionOk="0">
                  <a:moveTo>
                    <a:pt x="6400" y="0"/>
                  </a:moveTo>
                  <a:cubicBezTo>
                    <a:pt x="6160" y="0"/>
                    <a:pt x="5916" y="18"/>
                    <a:pt x="5668" y="50"/>
                  </a:cubicBezTo>
                  <a:cubicBezTo>
                    <a:pt x="3676" y="296"/>
                    <a:pt x="1931" y="1180"/>
                    <a:pt x="247" y="2247"/>
                  </a:cubicBezTo>
                  <a:cubicBezTo>
                    <a:pt x="185" y="2268"/>
                    <a:pt x="103" y="2330"/>
                    <a:pt x="83" y="2412"/>
                  </a:cubicBezTo>
                  <a:cubicBezTo>
                    <a:pt x="21" y="2514"/>
                    <a:pt x="0" y="2617"/>
                    <a:pt x="41" y="2699"/>
                  </a:cubicBezTo>
                  <a:cubicBezTo>
                    <a:pt x="97" y="2754"/>
                    <a:pt x="201" y="2826"/>
                    <a:pt x="281" y="2826"/>
                  </a:cubicBezTo>
                  <a:cubicBezTo>
                    <a:pt x="290" y="2826"/>
                    <a:pt x="300" y="2825"/>
                    <a:pt x="308" y="2822"/>
                  </a:cubicBezTo>
                  <a:cubicBezTo>
                    <a:pt x="452" y="2761"/>
                    <a:pt x="555" y="2699"/>
                    <a:pt x="699" y="2617"/>
                  </a:cubicBezTo>
                  <a:cubicBezTo>
                    <a:pt x="1417" y="2227"/>
                    <a:pt x="2136" y="1796"/>
                    <a:pt x="2896" y="1426"/>
                  </a:cubicBezTo>
                  <a:cubicBezTo>
                    <a:pt x="3902" y="974"/>
                    <a:pt x="4950" y="646"/>
                    <a:pt x="6079" y="584"/>
                  </a:cubicBezTo>
                  <a:cubicBezTo>
                    <a:pt x="6136" y="582"/>
                    <a:pt x="6193" y="582"/>
                    <a:pt x="6249" y="582"/>
                  </a:cubicBezTo>
                  <a:cubicBezTo>
                    <a:pt x="6908" y="582"/>
                    <a:pt x="7546" y="697"/>
                    <a:pt x="8133" y="1056"/>
                  </a:cubicBezTo>
                  <a:cubicBezTo>
                    <a:pt x="8646" y="1364"/>
                    <a:pt x="8934" y="1816"/>
                    <a:pt x="8954" y="2453"/>
                  </a:cubicBezTo>
                  <a:cubicBezTo>
                    <a:pt x="9016" y="3623"/>
                    <a:pt x="8728" y="4650"/>
                    <a:pt x="8112" y="5615"/>
                  </a:cubicBezTo>
                  <a:cubicBezTo>
                    <a:pt x="7599" y="6437"/>
                    <a:pt x="6901" y="7094"/>
                    <a:pt x="6100" y="7669"/>
                  </a:cubicBezTo>
                  <a:cubicBezTo>
                    <a:pt x="5976" y="7772"/>
                    <a:pt x="5874" y="7854"/>
                    <a:pt x="5750" y="7915"/>
                  </a:cubicBezTo>
                  <a:cubicBezTo>
                    <a:pt x="5586" y="8059"/>
                    <a:pt x="5545" y="8203"/>
                    <a:pt x="5648" y="8367"/>
                  </a:cubicBezTo>
                  <a:cubicBezTo>
                    <a:pt x="5701" y="8447"/>
                    <a:pt x="5766" y="8477"/>
                    <a:pt x="5832" y="8477"/>
                  </a:cubicBezTo>
                  <a:cubicBezTo>
                    <a:pt x="5919" y="8477"/>
                    <a:pt x="6009" y="8425"/>
                    <a:pt x="6079" y="8367"/>
                  </a:cubicBezTo>
                  <a:cubicBezTo>
                    <a:pt x="6531" y="8039"/>
                    <a:pt x="6962" y="7731"/>
                    <a:pt x="7352" y="7361"/>
                  </a:cubicBezTo>
                  <a:cubicBezTo>
                    <a:pt x="8646" y="6129"/>
                    <a:pt x="9468" y="4671"/>
                    <a:pt x="9509" y="2720"/>
                  </a:cubicBezTo>
                  <a:cubicBezTo>
                    <a:pt x="9611" y="1426"/>
                    <a:pt x="8995" y="810"/>
                    <a:pt x="7948" y="317"/>
                  </a:cubicBezTo>
                  <a:cubicBezTo>
                    <a:pt x="7451" y="90"/>
                    <a:pt x="6935" y="0"/>
                    <a:pt x="6400" y="0"/>
                  </a:cubicBezTo>
                  <a:close/>
                </a:path>
              </a:pathLst>
            </a:custGeom>
            <a:solidFill>
              <a:srgbClr val="7968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2827;p43">
              <a:extLst>
                <a:ext uri="{FF2B5EF4-FFF2-40B4-BE49-F238E27FC236}">
                  <a16:creationId xmlns:a16="http://schemas.microsoft.com/office/drawing/2014/main" id="{74B65B68-6AFA-1989-1862-A9989E4B7D48}"/>
                </a:ext>
              </a:extLst>
            </p:cNvPr>
            <p:cNvSpPr/>
            <p:nvPr/>
          </p:nvSpPr>
          <p:spPr>
            <a:xfrm>
              <a:off x="709350" y="6416525"/>
              <a:ext cx="63175" cy="58250"/>
            </a:xfrm>
            <a:custGeom>
              <a:avLst/>
              <a:gdLst/>
              <a:ahLst/>
              <a:cxnLst/>
              <a:rect l="l" t="t" r="r" b="b"/>
              <a:pathLst>
                <a:path w="2527" h="2330" extrusionOk="0">
                  <a:moveTo>
                    <a:pt x="2342" y="1"/>
                  </a:moveTo>
                  <a:cubicBezTo>
                    <a:pt x="2219" y="21"/>
                    <a:pt x="2054" y="42"/>
                    <a:pt x="1993" y="144"/>
                  </a:cubicBezTo>
                  <a:cubicBezTo>
                    <a:pt x="1500" y="822"/>
                    <a:pt x="904" y="1418"/>
                    <a:pt x="186" y="1869"/>
                  </a:cubicBezTo>
                  <a:cubicBezTo>
                    <a:pt x="104" y="1931"/>
                    <a:pt x="42" y="1972"/>
                    <a:pt x="42" y="2054"/>
                  </a:cubicBezTo>
                  <a:cubicBezTo>
                    <a:pt x="1" y="2136"/>
                    <a:pt x="42" y="2301"/>
                    <a:pt x="83" y="2301"/>
                  </a:cubicBezTo>
                  <a:cubicBezTo>
                    <a:pt x="138" y="2319"/>
                    <a:pt x="202" y="2329"/>
                    <a:pt x="265" y="2329"/>
                  </a:cubicBezTo>
                  <a:cubicBezTo>
                    <a:pt x="341" y="2329"/>
                    <a:pt x="417" y="2314"/>
                    <a:pt x="473" y="2280"/>
                  </a:cubicBezTo>
                  <a:cubicBezTo>
                    <a:pt x="1212" y="1828"/>
                    <a:pt x="1849" y="1212"/>
                    <a:pt x="2362" y="494"/>
                  </a:cubicBezTo>
                  <a:cubicBezTo>
                    <a:pt x="2424" y="411"/>
                    <a:pt x="2465" y="309"/>
                    <a:pt x="2527" y="206"/>
                  </a:cubicBezTo>
                  <a:cubicBezTo>
                    <a:pt x="2445" y="124"/>
                    <a:pt x="2404" y="1"/>
                    <a:pt x="2342" y="1"/>
                  </a:cubicBezTo>
                  <a:close/>
                </a:path>
              </a:pathLst>
            </a:custGeom>
            <a:solidFill>
              <a:srgbClr val="7968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828;p43">
              <a:extLst>
                <a:ext uri="{FF2B5EF4-FFF2-40B4-BE49-F238E27FC236}">
                  <a16:creationId xmlns:a16="http://schemas.microsoft.com/office/drawing/2014/main" id="{8CF7640F-B917-C1CE-8670-D92F6115FB51}"/>
                </a:ext>
              </a:extLst>
            </p:cNvPr>
            <p:cNvSpPr/>
            <p:nvPr/>
          </p:nvSpPr>
          <p:spPr>
            <a:xfrm>
              <a:off x="770450" y="6388300"/>
              <a:ext cx="14400" cy="20600"/>
            </a:xfrm>
            <a:custGeom>
              <a:avLst/>
              <a:gdLst/>
              <a:ahLst/>
              <a:cxnLst/>
              <a:rect l="l" t="t" r="r" b="b"/>
              <a:pathLst>
                <a:path w="576" h="824" extrusionOk="0">
                  <a:moveTo>
                    <a:pt x="309" y="0"/>
                  </a:moveTo>
                  <a:cubicBezTo>
                    <a:pt x="165" y="247"/>
                    <a:pt x="62" y="411"/>
                    <a:pt x="21" y="596"/>
                  </a:cubicBezTo>
                  <a:cubicBezTo>
                    <a:pt x="1" y="637"/>
                    <a:pt x="124" y="822"/>
                    <a:pt x="206" y="822"/>
                  </a:cubicBezTo>
                  <a:cubicBezTo>
                    <a:pt x="218" y="823"/>
                    <a:pt x="230" y="823"/>
                    <a:pt x="242" y="823"/>
                  </a:cubicBezTo>
                  <a:cubicBezTo>
                    <a:pt x="479" y="823"/>
                    <a:pt x="536" y="627"/>
                    <a:pt x="576" y="431"/>
                  </a:cubicBezTo>
                  <a:cubicBezTo>
                    <a:pt x="576" y="329"/>
                    <a:pt x="432" y="226"/>
                    <a:pt x="309" y="0"/>
                  </a:cubicBezTo>
                  <a:close/>
                </a:path>
              </a:pathLst>
            </a:custGeom>
            <a:solidFill>
              <a:srgbClr val="7968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3" name="Google Shape;2829;p43">
            <a:extLst>
              <a:ext uri="{FF2B5EF4-FFF2-40B4-BE49-F238E27FC236}">
                <a16:creationId xmlns:a16="http://schemas.microsoft.com/office/drawing/2014/main" id="{9F9616D9-B3B7-4F79-16BE-00FF8440F110}"/>
              </a:ext>
            </a:extLst>
          </p:cNvPr>
          <p:cNvGrpSpPr/>
          <p:nvPr/>
        </p:nvGrpSpPr>
        <p:grpSpPr>
          <a:xfrm>
            <a:off x="1000830" y="2216549"/>
            <a:ext cx="543162" cy="502930"/>
            <a:chOff x="-402675" y="4608525"/>
            <a:chExt cx="482125" cy="451625"/>
          </a:xfrm>
        </p:grpSpPr>
        <p:sp>
          <p:nvSpPr>
            <p:cNvPr id="54" name="Google Shape;2830;p43">
              <a:extLst>
                <a:ext uri="{FF2B5EF4-FFF2-40B4-BE49-F238E27FC236}">
                  <a16:creationId xmlns:a16="http://schemas.microsoft.com/office/drawing/2014/main" id="{C01C9AFF-E132-471E-4379-7BA5937B8E24}"/>
                </a:ext>
              </a:extLst>
            </p:cNvPr>
            <p:cNvSpPr/>
            <p:nvPr/>
          </p:nvSpPr>
          <p:spPr>
            <a:xfrm>
              <a:off x="-402675" y="4608525"/>
              <a:ext cx="482125" cy="451625"/>
            </a:xfrm>
            <a:custGeom>
              <a:avLst/>
              <a:gdLst/>
              <a:ahLst/>
              <a:cxnLst/>
              <a:rect l="l" t="t" r="r" b="b"/>
              <a:pathLst>
                <a:path w="19285" h="18065" extrusionOk="0">
                  <a:moveTo>
                    <a:pt x="17415" y="2744"/>
                  </a:moveTo>
                  <a:lnTo>
                    <a:pt x="17415" y="2888"/>
                  </a:lnTo>
                  <a:cubicBezTo>
                    <a:pt x="17005" y="2929"/>
                    <a:pt x="16614" y="3011"/>
                    <a:pt x="16204" y="3094"/>
                  </a:cubicBezTo>
                  <a:cubicBezTo>
                    <a:pt x="16101" y="2888"/>
                    <a:pt x="16183" y="2744"/>
                    <a:pt x="16389" y="2744"/>
                  </a:cubicBezTo>
                  <a:close/>
                  <a:moveTo>
                    <a:pt x="16923" y="3607"/>
                  </a:moveTo>
                  <a:cubicBezTo>
                    <a:pt x="16697" y="3730"/>
                    <a:pt x="16450" y="3853"/>
                    <a:pt x="16183" y="4018"/>
                  </a:cubicBezTo>
                  <a:cubicBezTo>
                    <a:pt x="16204" y="3628"/>
                    <a:pt x="16224" y="3607"/>
                    <a:pt x="16923" y="3607"/>
                  </a:cubicBezTo>
                  <a:close/>
                  <a:moveTo>
                    <a:pt x="12243" y="0"/>
                  </a:moveTo>
                  <a:cubicBezTo>
                    <a:pt x="11214" y="0"/>
                    <a:pt x="10176" y="309"/>
                    <a:pt x="9283" y="978"/>
                  </a:cubicBezTo>
                  <a:cubicBezTo>
                    <a:pt x="8523" y="1533"/>
                    <a:pt x="7928" y="2252"/>
                    <a:pt x="7517" y="3073"/>
                  </a:cubicBezTo>
                  <a:cubicBezTo>
                    <a:pt x="7106" y="3895"/>
                    <a:pt x="6716" y="4757"/>
                    <a:pt x="6388" y="5599"/>
                  </a:cubicBezTo>
                  <a:cubicBezTo>
                    <a:pt x="6100" y="6297"/>
                    <a:pt x="5669" y="6749"/>
                    <a:pt x="4971" y="7037"/>
                  </a:cubicBezTo>
                  <a:cubicBezTo>
                    <a:pt x="3204" y="7755"/>
                    <a:pt x="1685" y="8844"/>
                    <a:pt x="391" y="10199"/>
                  </a:cubicBezTo>
                  <a:cubicBezTo>
                    <a:pt x="247" y="10322"/>
                    <a:pt x="104" y="10446"/>
                    <a:pt x="21" y="10610"/>
                  </a:cubicBezTo>
                  <a:cubicBezTo>
                    <a:pt x="1" y="10692"/>
                    <a:pt x="21" y="10856"/>
                    <a:pt x="83" y="10918"/>
                  </a:cubicBezTo>
                  <a:cubicBezTo>
                    <a:pt x="104" y="10938"/>
                    <a:pt x="160" y="10949"/>
                    <a:pt x="222" y="10949"/>
                  </a:cubicBezTo>
                  <a:cubicBezTo>
                    <a:pt x="283" y="10949"/>
                    <a:pt x="350" y="10938"/>
                    <a:pt x="391" y="10918"/>
                  </a:cubicBezTo>
                  <a:cubicBezTo>
                    <a:pt x="514" y="10836"/>
                    <a:pt x="596" y="10712"/>
                    <a:pt x="699" y="10610"/>
                  </a:cubicBezTo>
                  <a:cubicBezTo>
                    <a:pt x="1972" y="9275"/>
                    <a:pt x="3451" y="8187"/>
                    <a:pt x="5155" y="7509"/>
                  </a:cubicBezTo>
                  <a:cubicBezTo>
                    <a:pt x="6038" y="7139"/>
                    <a:pt x="6552" y="6544"/>
                    <a:pt x="6880" y="5702"/>
                  </a:cubicBezTo>
                  <a:cubicBezTo>
                    <a:pt x="7188" y="4942"/>
                    <a:pt x="7517" y="4182"/>
                    <a:pt x="7887" y="3443"/>
                  </a:cubicBezTo>
                  <a:cubicBezTo>
                    <a:pt x="8297" y="2621"/>
                    <a:pt x="8831" y="1923"/>
                    <a:pt x="9571" y="1369"/>
                  </a:cubicBezTo>
                  <a:cubicBezTo>
                    <a:pt x="10349" y="793"/>
                    <a:pt x="11316" y="505"/>
                    <a:pt x="12278" y="505"/>
                  </a:cubicBezTo>
                  <a:cubicBezTo>
                    <a:pt x="13169" y="505"/>
                    <a:pt x="14056" y="752"/>
                    <a:pt x="14787" y="1245"/>
                  </a:cubicBezTo>
                  <a:cubicBezTo>
                    <a:pt x="15629" y="1800"/>
                    <a:pt x="15793" y="2211"/>
                    <a:pt x="15506" y="3155"/>
                  </a:cubicBezTo>
                  <a:cubicBezTo>
                    <a:pt x="15423" y="3402"/>
                    <a:pt x="15321" y="3628"/>
                    <a:pt x="15506" y="3853"/>
                  </a:cubicBezTo>
                  <a:cubicBezTo>
                    <a:pt x="15916" y="4367"/>
                    <a:pt x="15793" y="4942"/>
                    <a:pt x="15567" y="5476"/>
                  </a:cubicBezTo>
                  <a:cubicBezTo>
                    <a:pt x="15218" y="6318"/>
                    <a:pt x="14643" y="6852"/>
                    <a:pt x="13719" y="6995"/>
                  </a:cubicBezTo>
                  <a:cubicBezTo>
                    <a:pt x="13575" y="7016"/>
                    <a:pt x="13452" y="7016"/>
                    <a:pt x="13349" y="7057"/>
                  </a:cubicBezTo>
                  <a:cubicBezTo>
                    <a:pt x="13267" y="7098"/>
                    <a:pt x="13206" y="7201"/>
                    <a:pt x="13206" y="7262"/>
                  </a:cubicBezTo>
                  <a:cubicBezTo>
                    <a:pt x="13206" y="7345"/>
                    <a:pt x="13267" y="7468"/>
                    <a:pt x="13349" y="7509"/>
                  </a:cubicBezTo>
                  <a:cubicBezTo>
                    <a:pt x="13445" y="7533"/>
                    <a:pt x="13542" y="7543"/>
                    <a:pt x="13638" y="7543"/>
                  </a:cubicBezTo>
                  <a:cubicBezTo>
                    <a:pt x="13706" y="7543"/>
                    <a:pt x="13774" y="7538"/>
                    <a:pt x="13842" y="7529"/>
                  </a:cubicBezTo>
                  <a:cubicBezTo>
                    <a:pt x="14027" y="7529"/>
                    <a:pt x="14232" y="7447"/>
                    <a:pt x="14397" y="7427"/>
                  </a:cubicBezTo>
                  <a:cubicBezTo>
                    <a:pt x="14458" y="8248"/>
                    <a:pt x="14458" y="8987"/>
                    <a:pt x="14499" y="9768"/>
                  </a:cubicBezTo>
                  <a:cubicBezTo>
                    <a:pt x="14664" y="11226"/>
                    <a:pt x="14807" y="12684"/>
                    <a:pt x="14520" y="14121"/>
                  </a:cubicBezTo>
                  <a:cubicBezTo>
                    <a:pt x="14294" y="15436"/>
                    <a:pt x="13781" y="16586"/>
                    <a:pt x="12630" y="17387"/>
                  </a:cubicBezTo>
                  <a:cubicBezTo>
                    <a:pt x="12425" y="17510"/>
                    <a:pt x="12014" y="17592"/>
                    <a:pt x="12261" y="17941"/>
                  </a:cubicBezTo>
                  <a:cubicBezTo>
                    <a:pt x="12325" y="18031"/>
                    <a:pt x="12395" y="18065"/>
                    <a:pt x="12467" y="18065"/>
                  </a:cubicBezTo>
                  <a:cubicBezTo>
                    <a:pt x="12625" y="18065"/>
                    <a:pt x="12791" y="17903"/>
                    <a:pt x="12918" y="17818"/>
                  </a:cubicBezTo>
                  <a:cubicBezTo>
                    <a:pt x="14006" y="17099"/>
                    <a:pt x="14602" y="16031"/>
                    <a:pt x="14931" y="14820"/>
                  </a:cubicBezTo>
                  <a:cubicBezTo>
                    <a:pt x="15382" y="13279"/>
                    <a:pt x="15341" y="11739"/>
                    <a:pt x="15115" y="10179"/>
                  </a:cubicBezTo>
                  <a:cubicBezTo>
                    <a:pt x="14992" y="9316"/>
                    <a:pt x="14869" y="8454"/>
                    <a:pt x="15074" y="7612"/>
                  </a:cubicBezTo>
                  <a:cubicBezTo>
                    <a:pt x="15115" y="7345"/>
                    <a:pt x="15197" y="7057"/>
                    <a:pt x="15341" y="6893"/>
                  </a:cubicBezTo>
                  <a:cubicBezTo>
                    <a:pt x="15855" y="6318"/>
                    <a:pt x="16163" y="5681"/>
                    <a:pt x="16327" y="4942"/>
                  </a:cubicBezTo>
                  <a:cubicBezTo>
                    <a:pt x="16348" y="4757"/>
                    <a:pt x="16471" y="4531"/>
                    <a:pt x="16635" y="4449"/>
                  </a:cubicBezTo>
                  <a:cubicBezTo>
                    <a:pt x="17296" y="4099"/>
                    <a:pt x="17974" y="3768"/>
                    <a:pt x="18759" y="3768"/>
                  </a:cubicBezTo>
                  <a:cubicBezTo>
                    <a:pt x="18803" y="3768"/>
                    <a:pt x="18848" y="3769"/>
                    <a:pt x="18894" y="3771"/>
                  </a:cubicBezTo>
                  <a:cubicBezTo>
                    <a:pt x="19017" y="3771"/>
                    <a:pt x="19202" y="3710"/>
                    <a:pt x="19243" y="3628"/>
                  </a:cubicBezTo>
                  <a:cubicBezTo>
                    <a:pt x="19284" y="3525"/>
                    <a:pt x="19223" y="3340"/>
                    <a:pt x="19140" y="3237"/>
                  </a:cubicBezTo>
                  <a:cubicBezTo>
                    <a:pt x="18730" y="2744"/>
                    <a:pt x="18196" y="2416"/>
                    <a:pt x="17580" y="2313"/>
                  </a:cubicBezTo>
                  <a:cubicBezTo>
                    <a:pt x="17148" y="2231"/>
                    <a:pt x="16656" y="2211"/>
                    <a:pt x="16204" y="2169"/>
                  </a:cubicBezTo>
                  <a:cubicBezTo>
                    <a:pt x="15998" y="1656"/>
                    <a:pt x="15690" y="1225"/>
                    <a:pt x="15218" y="917"/>
                  </a:cubicBezTo>
                  <a:cubicBezTo>
                    <a:pt x="14345" y="324"/>
                    <a:pt x="13298" y="0"/>
                    <a:pt x="12243" y="0"/>
                  </a:cubicBezTo>
                  <a:close/>
                </a:path>
              </a:pathLst>
            </a:custGeom>
            <a:solidFill>
              <a:srgbClr val="FDA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2831;p43">
              <a:extLst>
                <a:ext uri="{FF2B5EF4-FFF2-40B4-BE49-F238E27FC236}">
                  <a16:creationId xmlns:a16="http://schemas.microsoft.com/office/drawing/2014/main" id="{DDFB388D-BDE0-2F03-E021-46DCCE10FAAF}"/>
                </a:ext>
              </a:extLst>
            </p:cNvPr>
            <p:cNvSpPr/>
            <p:nvPr/>
          </p:nvSpPr>
          <p:spPr>
            <a:xfrm>
              <a:off x="-380075" y="4803300"/>
              <a:ext cx="297275" cy="209175"/>
            </a:xfrm>
            <a:custGeom>
              <a:avLst/>
              <a:gdLst/>
              <a:ahLst/>
              <a:cxnLst/>
              <a:rect l="l" t="t" r="r" b="b"/>
              <a:pathLst>
                <a:path w="11891" h="8367" extrusionOk="0">
                  <a:moveTo>
                    <a:pt x="8565" y="1"/>
                  </a:moveTo>
                  <a:cubicBezTo>
                    <a:pt x="7837" y="1"/>
                    <a:pt x="7118" y="144"/>
                    <a:pt x="6408" y="354"/>
                  </a:cubicBezTo>
                  <a:cubicBezTo>
                    <a:pt x="4149" y="1053"/>
                    <a:pt x="2177" y="2305"/>
                    <a:pt x="308" y="3722"/>
                  </a:cubicBezTo>
                  <a:lnTo>
                    <a:pt x="185" y="3846"/>
                  </a:lnTo>
                  <a:cubicBezTo>
                    <a:pt x="0" y="4051"/>
                    <a:pt x="42" y="4195"/>
                    <a:pt x="329" y="4338"/>
                  </a:cubicBezTo>
                  <a:cubicBezTo>
                    <a:pt x="534" y="4195"/>
                    <a:pt x="740" y="4051"/>
                    <a:pt x="945" y="3928"/>
                  </a:cubicBezTo>
                  <a:cubicBezTo>
                    <a:pt x="2588" y="2716"/>
                    <a:pt x="4313" y="1669"/>
                    <a:pt x="6264" y="991"/>
                  </a:cubicBezTo>
                  <a:cubicBezTo>
                    <a:pt x="7040" y="715"/>
                    <a:pt x="7831" y="540"/>
                    <a:pt x="8637" y="540"/>
                  </a:cubicBezTo>
                  <a:cubicBezTo>
                    <a:pt x="8790" y="540"/>
                    <a:pt x="8944" y="547"/>
                    <a:pt x="9098" y="560"/>
                  </a:cubicBezTo>
                  <a:cubicBezTo>
                    <a:pt x="10576" y="663"/>
                    <a:pt x="11336" y="1587"/>
                    <a:pt x="11213" y="3024"/>
                  </a:cubicBezTo>
                  <a:cubicBezTo>
                    <a:pt x="11131" y="3784"/>
                    <a:pt x="10843" y="4482"/>
                    <a:pt x="10433" y="5119"/>
                  </a:cubicBezTo>
                  <a:cubicBezTo>
                    <a:pt x="9796" y="6146"/>
                    <a:pt x="8954" y="6967"/>
                    <a:pt x="7968" y="7665"/>
                  </a:cubicBezTo>
                  <a:cubicBezTo>
                    <a:pt x="7845" y="7768"/>
                    <a:pt x="7701" y="7850"/>
                    <a:pt x="7599" y="7973"/>
                  </a:cubicBezTo>
                  <a:cubicBezTo>
                    <a:pt x="7537" y="8035"/>
                    <a:pt x="7517" y="8179"/>
                    <a:pt x="7558" y="8240"/>
                  </a:cubicBezTo>
                  <a:cubicBezTo>
                    <a:pt x="7631" y="8295"/>
                    <a:pt x="7737" y="8367"/>
                    <a:pt x="7832" y="8367"/>
                  </a:cubicBezTo>
                  <a:cubicBezTo>
                    <a:pt x="7844" y="8367"/>
                    <a:pt x="7855" y="8366"/>
                    <a:pt x="7866" y="8364"/>
                  </a:cubicBezTo>
                  <a:cubicBezTo>
                    <a:pt x="7968" y="8364"/>
                    <a:pt x="8071" y="8261"/>
                    <a:pt x="8174" y="8179"/>
                  </a:cubicBezTo>
                  <a:cubicBezTo>
                    <a:pt x="9036" y="7583"/>
                    <a:pt x="9776" y="6905"/>
                    <a:pt x="10412" y="6084"/>
                  </a:cubicBezTo>
                  <a:cubicBezTo>
                    <a:pt x="11090" y="5180"/>
                    <a:pt x="11603" y="4195"/>
                    <a:pt x="11726" y="3065"/>
                  </a:cubicBezTo>
                  <a:cubicBezTo>
                    <a:pt x="11891" y="1689"/>
                    <a:pt x="11193" y="478"/>
                    <a:pt x="9796" y="149"/>
                  </a:cubicBezTo>
                  <a:cubicBezTo>
                    <a:pt x="9383" y="46"/>
                    <a:pt x="8972" y="1"/>
                    <a:pt x="8565" y="1"/>
                  </a:cubicBezTo>
                  <a:close/>
                </a:path>
              </a:pathLst>
            </a:custGeom>
            <a:solidFill>
              <a:srgbClr val="FDA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2832;p43">
              <a:extLst>
                <a:ext uri="{FF2B5EF4-FFF2-40B4-BE49-F238E27FC236}">
                  <a16:creationId xmlns:a16="http://schemas.microsoft.com/office/drawing/2014/main" id="{2D61C83B-A941-0136-1399-94507BF06C85}"/>
                </a:ext>
              </a:extLst>
            </p:cNvPr>
            <p:cNvSpPr/>
            <p:nvPr/>
          </p:nvSpPr>
          <p:spPr>
            <a:xfrm>
              <a:off x="-303575" y="4837300"/>
              <a:ext cx="129400" cy="63025"/>
            </a:xfrm>
            <a:custGeom>
              <a:avLst/>
              <a:gdLst/>
              <a:ahLst/>
              <a:cxnLst/>
              <a:rect l="l" t="t" r="r" b="b"/>
              <a:pathLst>
                <a:path w="5176" h="2521" extrusionOk="0">
                  <a:moveTo>
                    <a:pt x="4949" y="1"/>
                  </a:moveTo>
                  <a:cubicBezTo>
                    <a:pt x="4808" y="36"/>
                    <a:pt x="4712" y="87"/>
                    <a:pt x="4596" y="87"/>
                  </a:cubicBezTo>
                  <a:cubicBezTo>
                    <a:pt x="4577" y="87"/>
                    <a:pt x="4558" y="86"/>
                    <a:pt x="4539" y="83"/>
                  </a:cubicBezTo>
                  <a:cubicBezTo>
                    <a:pt x="3122" y="453"/>
                    <a:pt x="1828" y="1089"/>
                    <a:pt x="616" y="1828"/>
                  </a:cubicBezTo>
                  <a:cubicBezTo>
                    <a:pt x="390" y="1972"/>
                    <a:pt x="0" y="2034"/>
                    <a:pt x="206" y="2383"/>
                  </a:cubicBezTo>
                  <a:cubicBezTo>
                    <a:pt x="259" y="2484"/>
                    <a:pt x="326" y="2521"/>
                    <a:pt x="400" y="2521"/>
                  </a:cubicBezTo>
                  <a:cubicBezTo>
                    <a:pt x="551" y="2521"/>
                    <a:pt x="731" y="2363"/>
                    <a:pt x="883" y="2280"/>
                  </a:cubicBezTo>
                  <a:cubicBezTo>
                    <a:pt x="2116" y="1561"/>
                    <a:pt x="3389" y="904"/>
                    <a:pt x="4765" y="576"/>
                  </a:cubicBezTo>
                  <a:cubicBezTo>
                    <a:pt x="4847" y="555"/>
                    <a:pt x="4949" y="555"/>
                    <a:pt x="4991" y="494"/>
                  </a:cubicBezTo>
                  <a:cubicBezTo>
                    <a:pt x="5073" y="411"/>
                    <a:pt x="5175" y="268"/>
                    <a:pt x="5175" y="165"/>
                  </a:cubicBezTo>
                  <a:cubicBezTo>
                    <a:pt x="5175" y="124"/>
                    <a:pt x="5032" y="42"/>
                    <a:pt x="4949" y="1"/>
                  </a:cubicBezTo>
                  <a:close/>
                </a:path>
              </a:pathLst>
            </a:custGeom>
            <a:solidFill>
              <a:srgbClr val="FDA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30" name="Google Shape;2833;p43">
              <a:extLst>
                <a:ext uri="{FF2B5EF4-FFF2-40B4-BE49-F238E27FC236}">
                  <a16:creationId xmlns:a16="http://schemas.microsoft.com/office/drawing/2014/main" id="{B389335A-5AFA-9365-B987-E53EDB56CCFC}"/>
                </a:ext>
              </a:extLst>
            </p:cNvPr>
            <p:cNvSpPr/>
            <p:nvPr/>
          </p:nvSpPr>
          <p:spPr>
            <a:xfrm>
              <a:off x="-104375" y="4661200"/>
              <a:ext cx="50325" cy="49900"/>
            </a:xfrm>
            <a:custGeom>
              <a:avLst/>
              <a:gdLst/>
              <a:ahLst/>
              <a:cxnLst/>
              <a:rect l="l" t="t" r="r" b="b"/>
              <a:pathLst>
                <a:path w="2013" h="1996" extrusionOk="0">
                  <a:moveTo>
                    <a:pt x="1015" y="534"/>
                  </a:moveTo>
                  <a:cubicBezTo>
                    <a:pt x="1234" y="534"/>
                    <a:pt x="1479" y="751"/>
                    <a:pt x="1479" y="987"/>
                  </a:cubicBezTo>
                  <a:cubicBezTo>
                    <a:pt x="1479" y="1233"/>
                    <a:pt x="1232" y="1438"/>
                    <a:pt x="986" y="1438"/>
                  </a:cubicBezTo>
                  <a:cubicBezTo>
                    <a:pt x="719" y="1438"/>
                    <a:pt x="514" y="1233"/>
                    <a:pt x="534" y="987"/>
                  </a:cubicBezTo>
                  <a:cubicBezTo>
                    <a:pt x="575" y="720"/>
                    <a:pt x="719" y="576"/>
                    <a:pt x="986" y="535"/>
                  </a:cubicBezTo>
                  <a:cubicBezTo>
                    <a:pt x="996" y="534"/>
                    <a:pt x="1005" y="534"/>
                    <a:pt x="1015" y="534"/>
                  </a:cubicBezTo>
                  <a:close/>
                  <a:moveTo>
                    <a:pt x="1022" y="0"/>
                  </a:moveTo>
                  <a:cubicBezTo>
                    <a:pt x="1010" y="0"/>
                    <a:pt x="998" y="0"/>
                    <a:pt x="986" y="1"/>
                  </a:cubicBezTo>
                  <a:cubicBezTo>
                    <a:pt x="411" y="21"/>
                    <a:pt x="0" y="432"/>
                    <a:pt x="0" y="1007"/>
                  </a:cubicBezTo>
                  <a:cubicBezTo>
                    <a:pt x="0" y="1539"/>
                    <a:pt x="435" y="1995"/>
                    <a:pt x="960" y="1995"/>
                  </a:cubicBezTo>
                  <a:cubicBezTo>
                    <a:pt x="982" y="1995"/>
                    <a:pt x="1005" y="1995"/>
                    <a:pt x="1027" y="1993"/>
                  </a:cubicBezTo>
                  <a:cubicBezTo>
                    <a:pt x="1561" y="1993"/>
                    <a:pt x="2013" y="1541"/>
                    <a:pt x="2013" y="1007"/>
                  </a:cubicBezTo>
                  <a:cubicBezTo>
                    <a:pt x="2013" y="445"/>
                    <a:pt x="1561" y="0"/>
                    <a:pt x="1022" y="0"/>
                  </a:cubicBezTo>
                  <a:close/>
                </a:path>
              </a:pathLst>
            </a:custGeom>
            <a:solidFill>
              <a:srgbClr val="FDA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31" name="Google Shape;2834;p43">
              <a:extLst>
                <a:ext uri="{FF2B5EF4-FFF2-40B4-BE49-F238E27FC236}">
                  <a16:creationId xmlns:a16="http://schemas.microsoft.com/office/drawing/2014/main" id="{5DF0272E-205A-E0DF-C8E5-AC9BE18D2095}"/>
                </a:ext>
              </a:extLst>
            </p:cNvPr>
            <p:cNvSpPr/>
            <p:nvPr/>
          </p:nvSpPr>
          <p:spPr>
            <a:xfrm>
              <a:off x="-163925" y="4834400"/>
              <a:ext cx="22100" cy="12675"/>
            </a:xfrm>
            <a:custGeom>
              <a:avLst/>
              <a:gdLst/>
              <a:ahLst/>
              <a:cxnLst/>
              <a:rect l="l" t="t" r="r" b="b"/>
              <a:pathLst>
                <a:path w="884" h="507" extrusionOk="0">
                  <a:moveTo>
                    <a:pt x="270" y="0"/>
                  </a:moveTo>
                  <a:cubicBezTo>
                    <a:pt x="127" y="0"/>
                    <a:pt x="0" y="67"/>
                    <a:pt x="0" y="260"/>
                  </a:cubicBezTo>
                  <a:cubicBezTo>
                    <a:pt x="0" y="421"/>
                    <a:pt x="113" y="506"/>
                    <a:pt x="251" y="506"/>
                  </a:cubicBezTo>
                  <a:cubicBezTo>
                    <a:pt x="289" y="506"/>
                    <a:pt x="330" y="500"/>
                    <a:pt x="370" y="486"/>
                  </a:cubicBezTo>
                  <a:cubicBezTo>
                    <a:pt x="493" y="466"/>
                    <a:pt x="616" y="363"/>
                    <a:pt x="883" y="240"/>
                  </a:cubicBezTo>
                  <a:cubicBezTo>
                    <a:pt x="616" y="117"/>
                    <a:pt x="513" y="35"/>
                    <a:pt x="390" y="14"/>
                  </a:cubicBezTo>
                  <a:cubicBezTo>
                    <a:pt x="350" y="5"/>
                    <a:pt x="310" y="0"/>
                    <a:pt x="270" y="0"/>
                  </a:cubicBezTo>
                  <a:close/>
                </a:path>
              </a:pathLst>
            </a:custGeom>
            <a:solidFill>
              <a:srgbClr val="FDA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432" name="Google Shape;2835;p43">
            <a:extLst>
              <a:ext uri="{FF2B5EF4-FFF2-40B4-BE49-F238E27FC236}">
                <a16:creationId xmlns:a16="http://schemas.microsoft.com/office/drawing/2014/main" id="{E04CCC39-71DE-81C2-BD96-E161DAE74F68}"/>
              </a:ext>
            </a:extLst>
          </p:cNvPr>
          <p:cNvGrpSpPr/>
          <p:nvPr/>
        </p:nvGrpSpPr>
        <p:grpSpPr>
          <a:xfrm>
            <a:off x="2409817" y="2812859"/>
            <a:ext cx="389042" cy="502903"/>
            <a:chOff x="441875" y="4592725"/>
            <a:chExt cx="374800" cy="481800"/>
          </a:xfrm>
        </p:grpSpPr>
        <p:sp>
          <p:nvSpPr>
            <p:cNvPr id="3433" name="Google Shape;2836;p43">
              <a:extLst>
                <a:ext uri="{FF2B5EF4-FFF2-40B4-BE49-F238E27FC236}">
                  <a16:creationId xmlns:a16="http://schemas.microsoft.com/office/drawing/2014/main" id="{F5F8F8AF-6559-DB6E-D81A-4422840DABAC}"/>
                </a:ext>
              </a:extLst>
            </p:cNvPr>
            <p:cNvSpPr/>
            <p:nvPr/>
          </p:nvSpPr>
          <p:spPr>
            <a:xfrm>
              <a:off x="441875" y="4592725"/>
              <a:ext cx="374800" cy="481800"/>
            </a:xfrm>
            <a:custGeom>
              <a:avLst/>
              <a:gdLst/>
              <a:ahLst/>
              <a:cxnLst/>
              <a:rect l="l" t="t" r="r" b="b"/>
              <a:pathLst>
                <a:path w="14992" h="19272" extrusionOk="0">
                  <a:moveTo>
                    <a:pt x="8966" y="448"/>
                  </a:moveTo>
                  <a:cubicBezTo>
                    <a:pt x="9105" y="448"/>
                    <a:pt x="9238" y="503"/>
                    <a:pt x="9365" y="584"/>
                  </a:cubicBezTo>
                  <a:cubicBezTo>
                    <a:pt x="9619" y="757"/>
                    <a:pt x="9881" y="844"/>
                    <a:pt x="10152" y="844"/>
                  </a:cubicBezTo>
                  <a:cubicBezTo>
                    <a:pt x="10298" y="844"/>
                    <a:pt x="10446" y="819"/>
                    <a:pt x="10597" y="768"/>
                  </a:cubicBezTo>
                  <a:cubicBezTo>
                    <a:pt x="10662" y="743"/>
                    <a:pt x="10719" y="732"/>
                    <a:pt x="10768" y="732"/>
                  </a:cubicBezTo>
                  <a:cubicBezTo>
                    <a:pt x="10922" y="732"/>
                    <a:pt x="11007" y="844"/>
                    <a:pt x="11069" y="1015"/>
                  </a:cubicBezTo>
                  <a:cubicBezTo>
                    <a:pt x="11069" y="1076"/>
                    <a:pt x="11090" y="1097"/>
                    <a:pt x="11090" y="1159"/>
                  </a:cubicBezTo>
                  <a:cubicBezTo>
                    <a:pt x="11189" y="1615"/>
                    <a:pt x="11461" y="1899"/>
                    <a:pt x="11924" y="1899"/>
                  </a:cubicBezTo>
                  <a:cubicBezTo>
                    <a:pt x="11940" y="1899"/>
                    <a:pt x="11957" y="1899"/>
                    <a:pt x="11973" y="1898"/>
                  </a:cubicBezTo>
                  <a:lnTo>
                    <a:pt x="11973" y="1898"/>
                  </a:lnTo>
                  <a:cubicBezTo>
                    <a:pt x="12240" y="2514"/>
                    <a:pt x="12199" y="2617"/>
                    <a:pt x="11501" y="2925"/>
                  </a:cubicBezTo>
                  <a:cubicBezTo>
                    <a:pt x="10987" y="2350"/>
                    <a:pt x="10371" y="2021"/>
                    <a:pt x="9632" y="1918"/>
                  </a:cubicBezTo>
                  <a:cubicBezTo>
                    <a:pt x="8811" y="1795"/>
                    <a:pt x="8544" y="1426"/>
                    <a:pt x="8626" y="563"/>
                  </a:cubicBezTo>
                  <a:cubicBezTo>
                    <a:pt x="8743" y="482"/>
                    <a:pt x="8856" y="448"/>
                    <a:pt x="8966" y="448"/>
                  </a:cubicBezTo>
                  <a:close/>
                  <a:moveTo>
                    <a:pt x="11953" y="4160"/>
                  </a:moveTo>
                  <a:cubicBezTo>
                    <a:pt x="12020" y="4160"/>
                    <a:pt x="12100" y="4174"/>
                    <a:pt x="12199" y="4198"/>
                  </a:cubicBezTo>
                  <a:cubicBezTo>
                    <a:pt x="12507" y="4260"/>
                    <a:pt x="12815" y="4383"/>
                    <a:pt x="13103" y="4547"/>
                  </a:cubicBezTo>
                  <a:cubicBezTo>
                    <a:pt x="12589" y="4814"/>
                    <a:pt x="12076" y="4711"/>
                    <a:pt x="11501" y="4773"/>
                  </a:cubicBezTo>
                  <a:cubicBezTo>
                    <a:pt x="11659" y="4315"/>
                    <a:pt x="11732" y="4160"/>
                    <a:pt x="11953" y="4160"/>
                  </a:cubicBezTo>
                  <a:close/>
                  <a:moveTo>
                    <a:pt x="12445" y="5225"/>
                  </a:moveTo>
                  <a:lnTo>
                    <a:pt x="12445" y="5225"/>
                  </a:lnTo>
                  <a:cubicBezTo>
                    <a:pt x="12153" y="5495"/>
                    <a:pt x="11984" y="5623"/>
                    <a:pt x="11853" y="5623"/>
                  </a:cubicBezTo>
                  <a:cubicBezTo>
                    <a:pt x="11746" y="5623"/>
                    <a:pt x="11664" y="5536"/>
                    <a:pt x="11562" y="5368"/>
                  </a:cubicBezTo>
                  <a:cubicBezTo>
                    <a:pt x="11829" y="5307"/>
                    <a:pt x="12117" y="5286"/>
                    <a:pt x="12445" y="5225"/>
                  </a:cubicBezTo>
                  <a:close/>
                  <a:moveTo>
                    <a:pt x="11152" y="5882"/>
                  </a:moveTo>
                  <a:cubicBezTo>
                    <a:pt x="11316" y="6313"/>
                    <a:pt x="11501" y="6703"/>
                    <a:pt x="11603" y="7073"/>
                  </a:cubicBezTo>
                  <a:cubicBezTo>
                    <a:pt x="11706" y="7443"/>
                    <a:pt x="11603" y="7648"/>
                    <a:pt x="11295" y="7689"/>
                  </a:cubicBezTo>
                  <a:cubicBezTo>
                    <a:pt x="11231" y="7704"/>
                    <a:pt x="11169" y="7712"/>
                    <a:pt x="11111" y="7712"/>
                  </a:cubicBezTo>
                  <a:cubicBezTo>
                    <a:pt x="10848" y="7712"/>
                    <a:pt x="10647" y="7563"/>
                    <a:pt x="10597" y="7278"/>
                  </a:cubicBezTo>
                  <a:cubicBezTo>
                    <a:pt x="10536" y="6765"/>
                    <a:pt x="10679" y="6313"/>
                    <a:pt x="11152" y="5882"/>
                  </a:cubicBezTo>
                  <a:close/>
                  <a:moveTo>
                    <a:pt x="8928" y="2389"/>
                  </a:moveTo>
                  <a:cubicBezTo>
                    <a:pt x="9272" y="2389"/>
                    <a:pt x="9632" y="2446"/>
                    <a:pt x="10002" y="2555"/>
                  </a:cubicBezTo>
                  <a:cubicBezTo>
                    <a:pt x="10618" y="2740"/>
                    <a:pt x="11111" y="3110"/>
                    <a:pt x="11378" y="3767"/>
                  </a:cubicBezTo>
                  <a:cubicBezTo>
                    <a:pt x="11111" y="4177"/>
                    <a:pt x="10905" y="4609"/>
                    <a:pt x="10967" y="5122"/>
                  </a:cubicBezTo>
                  <a:cubicBezTo>
                    <a:pt x="10967" y="5266"/>
                    <a:pt x="10803" y="5430"/>
                    <a:pt x="10679" y="5574"/>
                  </a:cubicBezTo>
                  <a:cubicBezTo>
                    <a:pt x="10248" y="6046"/>
                    <a:pt x="10063" y="6601"/>
                    <a:pt x="10084" y="7217"/>
                  </a:cubicBezTo>
                  <a:cubicBezTo>
                    <a:pt x="10084" y="7669"/>
                    <a:pt x="10310" y="7997"/>
                    <a:pt x="10761" y="8202"/>
                  </a:cubicBezTo>
                  <a:cubicBezTo>
                    <a:pt x="10926" y="8285"/>
                    <a:pt x="11090" y="8387"/>
                    <a:pt x="11193" y="8511"/>
                  </a:cubicBezTo>
                  <a:cubicBezTo>
                    <a:pt x="12322" y="10133"/>
                    <a:pt x="13328" y="11796"/>
                    <a:pt x="13965" y="13706"/>
                  </a:cubicBezTo>
                  <a:cubicBezTo>
                    <a:pt x="14211" y="14466"/>
                    <a:pt x="14376" y="15246"/>
                    <a:pt x="14355" y="16068"/>
                  </a:cubicBezTo>
                  <a:cubicBezTo>
                    <a:pt x="14355" y="16191"/>
                    <a:pt x="14294" y="16314"/>
                    <a:pt x="14273" y="16458"/>
                  </a:cubicBezTo>
                  <a:cubicBezTo>
                    <a:pt x="13945" y="16294"/>
                    <a:pt x="13842" y="16006"/>
                    <a:pt x="13657" y="15760"/>
                  </a:cubicBezTo>
                  <a:cubicBezTo>
                    <a:pt x="13575" y="15657"/>
                    <a:pt x="13431" y="15595"/>
                    <a:pt x="13328" y="15534"/>
                  </a:cubicBezTo>
                  <a:cubicBezTo>
                    <a:pt x="13246" y="15637"/>
                    <a:pt x="13144" y="15739"/>
                    <a:pt x="13123" y="15862"/>
                  </a:cubicBezTo>
                  <a:cubicBezTo>
                    <a:pt x="13041" y="16273"/>
                    <a:pt x="13020" y="16704"/>
                    <a:pt x="12610" y="17012"/>
                  </a:cubicBezTo>
                  <a:cubicBezTo>
                    <a:pt x="12486" y="16663"/>
                    <a:pt x="12384" y="16294"/>
                    <a:pt x="12220" y="15965"/>
                  </a:cubicBezTo>
                  <a:cubicBezTo>
                    <a:pt x="12144" y="15759"/>
                    <a:pt x="12051" y="15656"/>
                    <a:pt x="11943" y="15656"/>
                  </a:cubicBezTo>
                  <a:cubicBezTo>
                    <a:pt x="11848" y="15656"/>
                    <a:pt x="11740" y="15739"/>
                    <a:pt x="11624" y="15903"/>
                  </a:cubicBezTo>
                  <a:cubicBezTo>
                    <a:pt x="11213" y="16581"/>
                    <a:pt x="10577" y="16807"/>
                    <a:pt x="9817" y="16910"/>
                  </a:cubicBezTo>
                  <a:cubicBezTo>
                    <a:pt x="9776" y="16273"/>
                    <a:pt x="9981" y="15678"/>
                    <a:pt x="9591" y="15082"/>
                  </a:cubicBezTo>
                  <a:cubicBezTo>
                    <a:pt x="8981" y="15436"/>
                    <a:pt x="8541" y="16092"/>
                    <a:pt x="7782" y="16092"/>
                  </a:cubicBezTo>
                  <a:cubicBezTo>
                    <a:pt x="7749" y="16092"/>
                    <a:pt x="7715" y="16091"/>
                    <a:pt x="7681" y="16088"/>
                  </a:cubicBezTo>
                  <a:cubicBezTo>
                    <a:pt x="7681" y="15698"/>
                    <a:pt x="7681" y="15328"/>
                    <a:pt x="7619" y="14938"/>
                  </a:cubicBezTo>
                  <a:cubicBezTo>
                    <a:pt x="7572" y="14641"/>
                    <a:pt x="7503" y="14502"/>
                    <a:pt x="7370" y="14502"/>
                  </a:cubicBezTo>
                  <a:cubicBezTo>
                    <a:pt x="7274" y="14502"/>
                    <a:pt x="7143" y="14574"/>
                    <a:pt x="6962" y="14712"/>
                  </a:cubicBezTo>
                  <a:cubicBezTo>
                    <a:pt x="6654" y="14938"/>
                    <a:pt x="6305" y="15123"/>
                    <a:pt x="5853" y="15370"/>
                  </a:cubicBezTo>
                  <a:cubicBezTo>
                    <a:pt x="5935" y="14938"/>
                    <a:pt x="5977" y="14671"/>
                    <a:pt x="5997" y="14404"/>
                  </a:cubicBezTo>
                  <a:cubicBezTo>
                    <a:pt x="6038" y="14199"/>
                    <a:pt x="6079" y="13994"/>
                    <a:pt x="6059" y="13788"/>
                  </a:cubicBezTo>
                  <a:cubicBezTo>
                    <a:pt x="6045" y="13599"/>
                    <a:pt x="5952" y="13490"/>
                    <a:pt x="5819" y="13490"/>
                  </a:cubicBezTo>
                  <a:cubicBezTo>
                    <a:pt x="5750" y="13490"/>
                    <a:pt x="5671" y="13520"/>
                    <a:pt x="5586" y="13583"/>
                  </a:cubicBezTo>
                  <a:cubicBezTo>
                    <a:pt x="5443" y="13686"/>
                    <a:pt x="5319" y="13809"/>
                    <a:pt x="5155" y="13911"/>
                  </a:cubicBezTo>
                  <a:cubicBezTo>
                    <a:pt x="4970" y="14035"/>
                    <a:pt x="4744" y="14096"/>
                    <a:pt x="4498" y="14220"/>
                  </a:cubicBezTo>
                  <a:cubicBezTo>
                    <a:pt x="4601" y="13624"/>
                    <a:pt x="4703" y="13131"/>
                    <a:pt x="4806" y="12556"/>
                  </a:cubicBezTo>
                  <a:cubicBezTo>
                    <a:pt x="4761" y="12550"/>
                    <a:pt x="4717" y="12547"/>
                    <a:pt x="4673" y="12547"/>
                  </a:cubicBezTo>
                  <a:cubicBezTo>
                    <a:pt x="4247" y="12547"/>
                    <a:pt x="3875" y="12806"/>
                    <a:pt x="3485" y="12806"/>
                  </a:cubicBezTo>
                  <a:cubicBezTo>
                    <a:pt x="3366" y="12806"/>
                    <a:pt x="3246" y="12782"/>
                    <a:pt x="3122" y="12720"/>
                  </a:cubicBezTo>
                  <a:cubicBezTo>
                    <a:pt x="3882" y="11632"/>
                    <a:pt x="3985" y="10318"/>
                    <a:pt x="4354" y="9086"/>
                  </a:cubicBezTo>
                  <a:cubicBezTo>
                    <a:pt x="4744" y="7833"/>
                    <a:pt x="5114" y="6560"/>
                    <a:pt x="5586" y="5368"/>
                  </a:cubicBezTo>
                  <a:cubicBezTo>
                    <a:pt x="5853" y="4670"/>
                    <a:pt x="6285" y="3993"/>
                    <a:pt x="6777" y="3438"/>
                  </a:cubicBezTo>
                  <a:cubicBezTo>
                    <a:pt x="7371" y="2715"/>
                    <a:pt x="8107" y="2389"/>
                    <a:pt x="8928" y="2389"/>
                  </a:cubicBezTo>
                  <a:close/>
                  <a:moveTo>
                    <a:pt x="8933" y="1"/>
                  </a:moveTo>
                  <a:cubicBezTo>
                    <a:pt x="8727" y="1"/>
                    <a:pt x="8527" y="57"/>
                    <a:pt x="8338" y="193"/>
                  </a:cubicBezTo>
                  <a:cubicBezTo>
                    <a:pt x="7989" y="481"/>
                    <a:pt x="8071" y="892"/>
                    <a:pt x="8174" y="1282"/>
                  </a:cubicBezTo>
                  <a:cubicBezTo>
                    <a:pt x="8236" y="1508"/>
                    <a:pt x="8318" y="1713"/>
                    <a:pt x="8420" y="1939"/>
                  </a:cubicBezTo>
                  <a:cubicBezTo>
                    <a:pt x="6880" y="2288"/>
                    <a:pt x="5977" y="3356"/>
                    <a:pt x="5340" y="4670"/>
                  </a:cubicBezTo>
                  <a:cubicBezTo>
                    <a:pt x="5011" y="5368"/>
                    <a:pt x="4703" y="6087"/>
                    <a:pt x="4477" y="6827"/>
                  </a:cubicBezTo>
                  <a:cubicBezTo>
                    <a:pt x="4005" y="8285"/>
                    <a:pt x="3615" y="9784"/>
                    <a:pt x="3245" y="11262"/>
                  </a:cubicBezTo>
                  <a:cubicBezTo>
                    <a:pt x="3060" y="11940"/>
                    <a:pt x="2691" y="12495"/>
                    <a:pt x="2136" y="12905"/>
                  </a:cubicBezTo>
                  <a:cubicBezTo>
                    <a:pt x="1561" y="13316"/>
                    <a:pt x="986" y="13706"/>
                    <a:pt x="411" y="14096"/>
                  </a:cubicBezTo>
                  <a:cubicBezTo>
                    <a:pt x="288" y="14158"/>
                    <a:pt x="124" y="14220"/>
                    <a:pt x="62" y="14322"/>
                  </a:cubicBezTo>
                  <a:cubicBezTo>
                    <a:pt x="1" y="14363"/>
                    <a:pt x="1" y="14528"/>
                    <a:pt x="21" y="14630"/>
                  </a:cubicBezTo>
                  <a:cubicBezTo>
                    <a:pt x="55" y="14698"/>
                    <a:pt x="160" y="14738"/>
                    <a:pt x="241" y="14738"/>
                  </a:cubicBezTo>
                  <a:cubicBezTo>
                    <a:pt x="258" y="14738"/>
                    <a:pt x="274" y="14736"/>
                    <a:pt x="288" y="14733"/>
                  </a:cubicBezTo>
                  <a:cubicBezTo>
                    <a:pt x="411" y="14733"/>
                    <a:pt x="514" y="14651"/>
                    <a:pt x="617" y="14569"/>
                  </a:cubicBezTo>
                  <a:cubicBezTo>
                    <a:pt x="1151" y="14220"/>
                    <a:pt x="1664" y="13850"/>
                    <a:pt x="2218" y="13521"/>
                  </a:cubicBezTo>
                  <a:cubicBezTo>
                    <a:pt x="2362" y="13419"/>
                    <a:pt x="2547" y="13316"/>
                    <a:pt x="2691" y="13316"/>
                  </a:cubicBezTo>
                  <a:cubicBezTo>
                    <a:pt x="2777" y="13312"/>
                    <a:pt x="2863" y="13310"/>
                    <a:pt x="2949" y="13310"/>
                  </a:cubicBezTo>
                  <a:cubicBezTo>
                    <a:pt x="3330" y="13310"/>
                    <a:pt x="3702" y="13344"/>
                    <a:pt x="4087" y="13378"/>
                  </a:cubicBezTo>
                  <a:cubicBezTo>
                    <a:pt x="4067" y="13727"/>
                    <a:pt x="3882" y="14014"/>
                    <a:pt x="3512" y="14158"/>
                  </a:cubicBezTo>
                  <a:cubicBezTo>
                    <a:pt x="3430" y="14199"/>
                    <a:pt x="3327" y="14343"/>
                    <a:pt x="3368" y="14404"/>
                  </a:cubicBezTo>
                  <a:cubicBezTo>
                    <a:pt x="3410" y="14466"/>
                    <a:pt x="3512" y="14610"/>
                    <a:pt x="3594" y="14630"/>
                  </a:cubicBezTo>
                  <a:cubicBezTo>
                    <a:pt x="3843" y="14666"/>
                    <a:pt x="4075" y="14716"/>
                    <a:pt x="4320" y="14716"/>
                  </a:cubicBezTo>
                  <a:cubicBezTo>
                    <a:pt x="4358" y="14716"/>
                    <a:pt x="4397" y="14715"/>
                    <a:pt x="4436" y="14712"/>
                  </a:cubicBezTo>
                  <a:cubicBezTo>
                    <a:pt x="4744" y="14651"/>
                    <a:pt x="5052" y="14548"/>
                    <a:pt x="5381" y="14445"/>
                  </a:cubicBezTo>
                  <a:lnTo>
                    <a:pt x="5381" y="14445"/>
                  </a:lnTo>
                  <a:cubicBezTo>
                    <a:pt x="5443" y="14753"/>
                    <a:pt x="5299" y="14979"/>
                    <a:pt x="5155" y="15246"/>
                  </a:cubicBezTo>
                  <a:cubicBezTo>
                    <a:pt x="4970" y="15534"/>
                    <a:pt x="5094" y="15760"/>
                    <a:pt x="5422" y="15801"/>
                  </a:cubicBezTo>
                  <a:cubicBezTo>
                    <a:pt x="5477" y="15819"/>
                    <a:pt x="5541" y="15829"/>
                    <a:pt x="5606" y="15829"/>
                  </a:cubicBezTo>
                  <a:cubicBezTo>
                    <a:pt x="5685" y="15829"/>
                    <a:pt x="5765" y="15814"/>
                    <a:pt x="5833" y="15780"/>
                  </a:cubicBezTo>
                  <a:cubicBezTo>
                    <a:pt x="6244" y="15657"/>
                    <a:pt x="6634" y="15534"/>
                    <a:pt x="7147" y="15349"/>
                  </a:cubicBezTo>
                  <a:lnTo>
                    <a:pt x="7147" y="15349"/>
                  </a:lnTo>
                  <a:cubicBezTo>
                    <a:pt x="7044" y="15780"/>
                    <a:pt x="6962" y="16150"/>
                    <a:pt x="6880" y="16561"/>
                  </a:cubicBezTo>
                  <a:cubicBezTo>
                    <a:pt x="7109" y="16667"/>
                    <a:pt x="7326" y="16712"/>
                    <a:pt x="7536" y="16712"/>
                  </a:cubicBezTo>
                  <a:cubicBezTo>
                    <a:pt x="8136" y="16712"/>
                    <a:pt x="8680" y="16351"/>
                    <a:pt x="9303" y="16047"/>
                  </a:cubicBezTo>
                  <a:lnTo>
                    <a:pt x="9303" y="16047"/>
                  </a:lnTo>
                  <a:cubicBezTo>
                    <a:pt x="9221" y="16561"/>
                    <a:pt x="9139" y="16992"/>
                    <a:pt x="9057" y="17444"/>
                  </a:cubicBezTo>
                  <a:cubicBezTo>
                    <a:pt x="9196" y="17457"/>
                    <a:pt x="9332" y="17463"/>
                    <a:pt x="9465" y="17463"/>
                  </a:cubicBezTo>
                  <a:cubicBezTo>
                    <a:pt x="10388" y="17463"/>
                    <a:pt x="11157" y="17153"/>
                    <a:pt x="11911" y="16561"/>
                  </a:cubicBezTo>
                  <a:cubicBezTo>
                    <a:pt x="11973" y="16889"/>
                    <a:pt x="12014" y="17136"/>
                    <a:pt x="12014" y="17403"/>
                  </a:cubicBezTo>
                  <a:cubicBezTo>
                    <a:pt x="12014" y="17683"/>
                    <a:pt x="12071" y="17820"/>
                    <a:pt x="12232" y="17820"/>
                  </a:cubicBezTo>
                  <a:cubicBezTo>
                    <a:pt x="12306" y="17820"/>
                    <a:pt x="12404" y="17790"/>
                    <a:pt x="12528" y="17731"/>
                  </a:cubicBezTo>
                  <a:cubicBezTo>
                    <a:pt x="12918" y="17567"/>
                    <a:pt x="13164" y="17300"/>
                    <a:pt x="13370" y="16951"/>
                  </a:cubicBezTo>
                  <a:cubicBezTo>
                    <a:pt x="13431" y="16828"/>
                    <a:pt x="13513" y="16745"/>
                    <a:pt x="13657" y="16540"/>
                  </a:cubicBezTo>
                  <a:cubicBezTo>
                    <a:pt x="13678" y="16787"/>
                    <a:pt x="13719" y="16910"/>
                    <a:pt x="13678" y="17012"/>
                  </a:cubicBezTo>
                  <a:cubicBezTo>
                    <a:pt x="13534" y="17567"/>
                    <a:pt x="13349" y="18142"/>
                    <a:pt x="13164" y="18696"/>
                  </a:cubicBezTo>
                  <a:cubicBezTo>
                    <a:pt x="13082" y="18963"/>
                    <a:pt x="13020" y="19148"/>
                    <a:pt x="13411" y="19271"/>
                  </a:cubicBezTo>
                  <a:cubicBezTo>
                    <a:pt x="13534" y="19128"/>
                    <a:pt x="13678" y="18963"/>
                    <a:pt x="13821" y="18779"/>
                  </a:cubicBezTo>
                  <a:cubicBezTo>
                    <a:pt x="13965" y="18368"/>
                    <a:pt x="14068" y="17957"/>
                    <a:pt x="14191" y="17546"/>
                  </a:cubicBezTo>
                  <a:cubicBezTo>
                    <a:pt x="14232" y="17403"/>
                    <a:pt x="14294" y="17136"/>
                    <a:pt x="14376" y="17136"/>
                  </a:cubicBezTo>
                  <a:cubicBezTo>
                    <a:pt x="14971" y="17074"/>
                    <a:pt x="14848" y="16581"/>
                    <a:pt x="14889" y="16253"/>
                  </a:cubicBezTo>
                  <a:cubicBezTo>
                    <a:pt x="14992" y="15452"/>
                    <a:pt x="14848" y="14651"/>
                    <a:pt x="14602" y="13870"/>
                  </a:cubicBezTo>
                  <a:cubicBezTo>
                    <a:pt x="14047" y="12043"/>
                    <a:pt x="13103" y="10400"/>
                    <a:pt x="12035" y="8798"/>
                  </a:cubicBezTo>
                  <a:cubicBezTo>
                    <a:pt x="11911" y="8613"/>
                    <a:pt x="11809" y="8449"/>
                    <a:pt x="11686" y="8244"/>
                  </a:cubicBezTo>
                  <a:cubicBezTo>
                    <a:pt x="12548" y="7669"/>
                    <a:pt x="12117" y="6950"/>
                    <a:pt x="11973" y="6334"/>
                  </a:cubicBezTo>
                  <a:cubicBezTo>
                    <a:pt x="12404" y="6046"/>
                    <a:pt x="12836" y="5800"/>
                    <a:pt x="13205" y="5492"/>
                  </a:cubicBezTo>
                  <a:cubicBezTo>
                    <a:pt x="13411" y="5307"/>
                    <a:pt x="13575" y="5184"/>
                    <a:pt x="13842" y="5184"/>
                  </a:cubicBezTo>
                  <a:cubicBezTo>
                    <a:pt x="13965" y="5184"/>
                    <a:pt x="14150" y="5102"/>
                    <a:pt x="14170" y="4999"/>
                  </a:cubicBezTo>
                  <a:cubicBezTo>
                    <a:pt x="14191" y="4917"/>
                    <a:pt x="14109" y="4752"/>
                    <a:pt x="14047" y="4650"/>
                  </a:cubicBezTo>
                  <a:cubicBezTo>
                    <a:pt x="13719" y="4260"/>
                    <a:pt x="13267" y="3972"/>
                    <a:pt x="12753" y="3849"/>
                  </a:cubicBezTo>
                  <a:cubicBezTo>
                    <a:pt x="12486" y="3767"/>
                    <a:pt x="12199" y="3726"/>
                    <a:pt x="11809" y="3643"/>
                  </a:cubicBezTo>
                  <a:cubicBezTo>
                    <a:pt x="12281" y="3253"/>
                    <a:pt x="12795" y="3007"/>
                    <a:pt x="12733" y="2350"/>
                  </a:cubicBezTo>
                  <a:cubicBezTo>
                    <a:pt x="12692" y="1795"/>
                    <a:pt x="12425" y="1508"/>
                    <a:pt x="11727" y="1302"/>
                  </a:cubicBezTo>
                  <a:lnTo>
                    <a:pt x="11665" y="1159"/>
                  </a:lnTo>
                  <a:cubicBezTo>
                    <a:pt x="11465" y="512"/>
                    <a:pt x="11345" y="327"/>
                    <a:pt x="10917" y="327"/>
                  </a:cubicBezTo>
                  <a:cubicBezTo>
                    <a:pt x="10774" y="327"/>
                    <a:pt x="10597" y="347"/>
                    <a:pt x="10371" y="378"/>
                  </a:cubicBezTo>
                  <a:cubicBezTo>
                    <a:pt x="10346" y="382"/>
                    <a:pt x="10319" y="384"/>
                    <a:pt x="10291" y="384"/>
                  </a:cubicBezTo>
                  <a:cubicBezTo>
                    <a:pt x="10162" y="384"/>
                    <a:pt x="10010" y="347"/>
                    <a:pt x="9858" y="296"/>
                  </a:cubicBezTo>
                  <a:cubicBezTo>
                    <a:pt x="9735" y="255"/>
                    <a:pt x="9632" y="173"/>
                    <a:pt x="9529" y="132"/>
                  </a:cubicBezTo>
                  <a:cubicBezTo>
                    <a:pt x="9329" y="52"/>
                    <a:pt x="9128" y="1"/>
                    <a:pt x="8933" y="1"/>
                  </a:cubicBezTo>
                  <a:close/>
                </a:path>
              </a:pathLst>
            </a:custGeom>
            <a:solidFill>
              <a:srgbClr val="F867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34" name="Google Shape;2837;p43">
              <a:extLst>
                <a:ext uri="{FF2B5EF4-FFF2-40B4-BE49-F238E27FC236}">
                  <a16:creationId xmlns:a16="http://schemas.microsoft.com/office/drawing/2014/main" id="{DAB8BF08-D6FD-3C3F-55B3-B65960F7A326}"/>
                </a:ext>
              </a:extLst>
            </p:cNvPr>
            <p:cNvSpPr/>
            <p:nvPr/>
          </p:nvSpPr>
          <p:spPr>
            <a:xfrm>
              <a:off x="567750" y="4724875"/>
              <a:ext cx="42550" cy="94525"/>
            </a:xfrm>
            <a:custGeom>
              <a:avLst/>
              <a:gdLst/>
              <a:ahLst/>
              <a:cxnLst/>
              <a:rect l="l" t="t" r="r" b="b"/>
              <a:pathLst>
                <a:path w="1702" h="3781" extrusionOk="0">
                  <a:moveTo>
                    <a:pt x="1469" y="0"/>
                  </a:moveTo>
                  <a:cubicBezTo>
                    <a:pt x="1396" y="0"/>
                    <a:pt x="1304" y="28"/>
                    <a:pt x="1250" y="82"/>
                  </a:cubicBezTo>
                  <a:cubicBezTo>
                    <a:pt x="1147" y="185"/>
                    <a:pt x="1106" y="329"/>
                    <a:pt x="1044" y="452"/>
                  </a:cubicBezTo>
                  <a:cubicBezTo>
                    <a:pt x="818" y="1068"/>
                    <a:pt x="592" y="1725"/>
                    <a:pt x="367" y="2362"/>
                  </a:cubicBezTo>
                  <a:cubicBezTo>
                    <a:pt x="223" y="2691"/>
                    <a:pt x="120" y="3060"/>
                    <a:pt x="59" y="3409"/>
                  </a:cubicBezTo>
                  <a:cubicBezTo>
                    <a:pt x="0" y="3622"/>
                    <a:pt x="107" y="3781"/>
                    <a:pt x="360" y="3781"/>
                  </a:cubicBezTo>
                  <a:cubicBezTo>
                    <a:pt x="376" y="3781"/>
                    <a:pt x="391" y="3780"/>
                    <a:pt x="408" y="3779"/>
                  </a:cubicBezTo>
                  <a:cubicBezTo>
                    <a:pt x="469" y="3676"/>
                    <a:pt x="572" y="3512"/>
                    <a:pt x="613" y="3409"/>
                  </a:cubicBezTo>
                  <a:cubicBezTo>
                    <a:pt x="942" y="2444"/>
                    <a:pt x="1291" y="1479"/>
                    <a:pt x="1619" y="514"/>
                  </a:cubicBezTo>
                  <a:cubicBezTo>
                    <a:pt x="1640" y="432"/>
                    <a:pt x="1701" y="391"/>
                    <a:pt x="1701" y="329"/>
                  </a:cubicBezTo>
                  <a:cubicBezTo>
                    <a:pt x="1660" y="206"/>
                    <a:pt x="1640" y="82"/>
                    <a:pt x="1558" y="21"/>
                  </a:cubicBezTo>
                  <a:cubicBezTo>
                    <a:pt x="1537" y="7"/>
                    <a:pt x="1505" y="0"/>
                    <a:pt x="1469" y="0"/>
                  </a:cubicBezTo>
                  <a:close/>
                </a:path>
              </a:pathLst>
            </a:custGeom>
            <a:solidFill>
              <a:srgbClr val="F867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35" name="Google Shape;2838;p43">
              <a:extLst>
                <a:ext uri="{FF2B5EF4-FFF2-40B4-BE49-F238E27FC236}">
                  <a16:creationId xmlns:a16="http://schemas.microsoft.com/office/drawing/2014/main" id="{98A27358-86AA-4FCD-7098-746AEA6C875E}"/>
                </a:ext>
              </a:extLst>
            </p:cNvPr>
            <p:cNvSpPr/>
            <p:nvPr/>
          </p:nvSpPr>
          <p:spPr>
            <a:xfrm>
              <a:off x="674450" y="4676075"/>
              <a:ext cx="32375" cy="32400"/>
            </a:xfrm>
            <a:custGeom>
              <a:avLst/>
              <a:gdLst/>
              <a:ahLst/>
              <a:cxnLst/>
              <a:rect l="l" t="t" r="r" b="b"/>
              <a:pathLst>
                <a:path w="1295" h="1296" extrusionOk="0">
                  <a:moveTo>
                    <a:pt x="622" y="0"/>
                  </a:moveTo>
                  <a:cubicBezTo>
                    <a:pt x="309" y="0"/>
                    <a:pt x="41" y="261"/>
                    <a:pt x="21" y="618"/>
                  </a:cubicBezTo>
                  <a:cubicBezTo>
                    <a:pt x="0" y="1008"/>
                    <a:pt x="267" y="1295"/>
                    <a:pt x="637" y="1295"/>
                  </a:cubicBezTo>
                  <a:cubicBezTo>
                    <a:pt x="966" y="1295"/>
                    <a:pt x="1253" y="1028"/>
                    <a:pt x="1274" y="700"/>
                  </a:cubicBezTo>
                  <a:cubicBezTo>
                    <a:pt x="1294" y="330"/>
                    <a:pt x="1027" y="1"/>
                    <a:pt x="658" y="1"/>
                  </a:cubicBezTo>
                  <a:cubicBezTo>
                    <a:pt x="646" y="1"/>
                    <a:pt x="634" y="0"/>
                    <a:pt x="622" y="0"/>
                  </a:cubicBezTo>
                  <a:close/>
                </a:path>
              </a:pathLst>
            </a:custGeom>
            <a:solidFill>
              <a:srgbClr val="F867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36" name="Google Shape;2839;p43">
              <a:extLst>
                <a:ext uri="{FF2B5EF4-FFF2-40B4-BE49-F238E27FC236}">
                  <a16:creationId xmlns:a16="http://schemas.microsoft.com/office/drawing/2014/main" id="{62832DA9-F16A-7C0C-730E-61B735CE0770}"/>
                </a:ext>
              </a:extLst>
            </p:cNvPr>
            <p:cNvSpPr/>
            <p:nvPr/>
          </p:nvSpPr>
          <p:spPr>
            <a:xfrm>
              <a:off x="606675" y="4697150"/>
              <a:ext cx="17450" cy="17075"/>
            </a:xfrm>
            <a:custGeom>
              <a:avLst/>
              <a:gdLst/>
              <a:ahLst/>
              <a:cxnLst/>
              <a:rect l="l" t="t" r="r" b="b"/>
              <a:pathLst>
                <a:path w="698" h="683" extrusionOk="0">
                  <a:moveTo>
                    <a:pt x="452" y="0"/>
                  </a:moveTo>
                  <a:lnTo>
                    <a:pt x="1" y="432"/>
                  </a:lnTo>
                  <a:cubicBezTo>
                    <a:pt x="144" y="575"/>
                    <a:pt x="206" y="678"/>
                    <a:pt x="309" y="678"/>
                  </a:cubicBezTo>
                  <a:cubicBezTo>
                    <a:pt x="324" y="681"/>
                    <a:pt x="339" y="683"/>
                    <a:pt x="354" y="683"/>
                  </a:cubicBezTo>
                  <a:cubicBezTo>
                    <a:pt x="525" y="683"/>
                    <a:pt x="697" y="477"/>
                    <a:pt x="678" y="288"/>
                  </a:cubicBezTo>
                  <a:cubicBezTo>
                    <a:pt x="658" y="185"/>
                    <a:pt x="514" y="103"/>
                    <a:pt x="452" y="0"/>
                  </a:cubicBezTo>
                  <a:close/>
                </a:path>
              </a:pathLst>
            </a:custGeom>
            <a:solidFill>
              <a:srgbClr val="F867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438" name="TextBox 3437">
            <a:extLst>
              <a:ext uri="{FF2B5EF4-FFF2-40B4-BE49-F238E27FC236}">
                <a16:creationId xmlns:a16="http://schemas.microsoft.com/office/drawing/2014/main" id="{BA28E115-E670-C99A-EA95-A6576333B38E}"/>
              </a:ext>
            </a:extLst>
          </p:cNvPr>
          <p:cNvSpPr txBox="1"/>
          <p:nvPr/>
        </p:nvSpPr>
        <p:spPr>
          <a:xfrm>
            <a:off x="278156" y="3103707"/>
            <a:ext cx="1609178" cy="1754326"/>
          </a:xfrm>
          <a:prstGeom prst="rect">
            <a:avLst/>
          </a:prstGeom>
          <a:noFill/>
        </p:spPr>
        <p:txBody>
          <a:bodyPr wrap="square">
            <a:spAutoFit/>
          </a:bodyPr>
          <a:lstStyle/>
          <a:p>
            <a:pPr algn="just">
              <a:spcAft>
                <a:spcPts val="800"/>
              </a:spcAft>
            </a:pPr>
            <a:r>
              <a:rPr lang="vi-VN" sz="1800">
                <a:effectLst/>
                <a:latin typeface="+mj-lt"/>
                <a:ea typeface="Calibri" panose="020F0502020204030204" pitchFamily="34" charset="0"/>
                <a:cs typeface="Times New Roman" panose="02020603050405020304" pitchFamily="18" charset="0"/>
              </a:rPr>
              <a:t>Nghiêm cấm, lên án những hành vi săn bắt, tàng trữ, giết mổ chim trái phép.</a:t>
            </a:r>
            <a:endParaRPr lang="en-US">
              <a:effectLst/>
              <a:latin typeface="+mj-lt"/>
              <a:ea typeface="Calibri" panose="020F0502020204030204" pitchFamily="34" charset="0"/>
              <a:cs typeface="Times New Roman" panose="02020603050405020304" pitchFamily="18" charset="0"/>
            </a:endParaRPr>
          </a:p>
        </p:txBody>
      </p:sp>
      <p:sp>
        <p:nvSpPr>
          <p:cNvPr id="3440" name="TextBox 3439">
            <a:extLst>
              <a:ext uri="{FF2B5EF4-FFF2-40B4-BE49-F238E27FC236}">
                <a16:creationId xmlns:a16="http://schemas.microsoft.com/office/drawing/2014/main" id="{8E41BE87-05B4-6358-6E33-49ED4876BBC6}"/>
              </a:ext>
            </a:extLst>
          </p:cNvPr>
          <p:cNvSpPr txBox="1"/>
          <p:nvPr/>
        </p:nvSpPr>
        <p:spPr>
          <a:xfrm>
            <a:off x="1980538" y="1291618"/>
            <a:ext cx="1370357" cy="1200329"/>
          </a:xfrm>
          <a:prstGeom prst="rect">
            <a:avLst/>
          </a:prstGeom>
          <a:noFill/>
        </p:spPr>
        <p:txBody>
          <a:bodyPr wrap="square">
            <a:spAutoFit/>
          </a:bodyPr>
          <a:lstStyle/>
          <a:p>
            <a:pPr algn="just">
              <a:spcAft>
                <a:spcPts val="800"/>
              </a:spcAft>
            </a:pPr>
            <a:r>
              <a:rPr lang="vi-VN" sz="1800">
                <a:effectLst/>
                <a:latin typeface="+mj-lt"/>
                <a:ea typeface="Calibri" panose="020F0502020204030204" pitchFamily="34" charset="0"/>
                <a:cs typeface="Times New Roman" panose="02020603050405020304" pitchFamily="18" charset="0"/>
              </a:rPr>
              <a:t>Trồng nhiều cây xanh để tái tạo môi trường sống.</a:t>
            </a:r>
            <a:endParaRPr lang="en-US">
              <a:effectLst/>
              <a:latin typeface="+mj-lt"/>
              <a:ea typeface="Calibri" panose="020F0502020204030204" pitchFamily="34" charset="0"/>
              <a:cs typeface="Times New Roman" panose="02020603050405020304" pitchFamily="18" charset="0"/>
            </a:endParaRPr>
          </a:p>
        </p:txBody>
      </p:sp>
      <p:sp>
        <p:nvSpPr>
          <p:cNvPr id="3442" name="TextBox 3441">
            <a:extLst>
              <a:ext uri="{FF2B5EF4-FFF2-40B4-BE49-F238E27FC236}">
                <a16:creationId xmlns:a16="http://schemas.microsoft.com/office/drawing/2014/main" id="{8E6677D7-6747-28C9-D3D3-6231CFAE2703}"/>
              </a:ext>
            </a:extLst>
          </p:cNvPr>
          <p:cNvSpPr txBox="1"/>
          <p:nvPr/>
        </p:nvSpPr>
        <p:spPr>
          <a:xfrm>
            <a:off x="4642815" y="1507748"/>
            <a:ext cx="1564206" cy="923330"/>
          </a:xfrm>
          <a:prstGeom prst="rect">
            <a:avLst/>
          </a:prstGeom>
          <a:noFill/>
        </p:spPr>
        <p:txBody>
          <a:bodyPr wrap="square">
            <a:spAutoFit/>
          </a:bodyPr>
          <a:lstStyle/>
          <a:p>
            <a:r>
              <a:rPr lang="vi-VN" sz="1800">
                <a:effectLst/>
                <a:latin typeface="+mj-lt"/>
                <a:ea typeface="Calibri" panose="020F0502020204030204" pitchFamily="34" charset="0"/>
              </a:rPr>
              <a:t>Xây dựng các khu bảo tồn các loài chim</a:t>
            </a:r>
            <a:endParaRPr lang="en-US" sz="1800">
              <a:latin typeface="+mj-lt"/>
            </a:endParaRPr>
          </a:p>
        </p:txBody>
      </p:sp>
      <p:sp>
        <p:nvSpPr>
          <p:cNvPr id="3444" name="TextBox 3443">
            <a:extLst>
              <a:ext uri="{FF2B5EF4-FFF2-40B4-BE49-F238E27FC236}">
                <a16:creationId xmlns:a16="http://schemas.microsoft.com/office/drawing/2014/main" id="{F79885E2-12D2-A839-617F-791A238DB8BB}"/>
              </a:ext>
            </a:extLst>
          </p:cNvPr>
          <p:cNvSpPr txBox="1"/>
          <p:nvPr/>
        </p:nvSpPr>
        <p:spPr>
          <a:xfrm>
            <a:off x="3108031" y="3282259"/>
            <a:ext cx="1767034" cy="1754326"/>
          </a:xfrm>
          <a:prstGeom prst="rect">
            <a:avLst/>
          </a:prstGeom>
          <a:noFill/>
        </p:spPr>
        <p:txBody>
          <a:bodyPr wrap="square">
            <a:spAutoFit/>
          </a:bodyPr>
          <a:lstStyle/>
          <a:p>
            <a:pPr algn="just">
              <a:spcAft>
                <a:spcPts val="800"/>
              </a:spcAft>
            </a:pPr>
            <a:r>
              <a:rPr lang="vi-VN" sz="1800">
                <a:effectLst/>
                <a:latin typeface="+mj-lt"/>
                <a:ea typeface="Calibri" panose="020F0502020204030204" pitchFamily="34" charset="0"/>
                <a:cs typeface="Times New Roman" panose="02020603050405020304" pitchFamily="18" charset="0"/>
              </a:rPr>
              <a:t>Tuyên truyền, vận động người dân không săn bắt chim và tích cực tham gia bảo vệ các loài chim.</a:t>
            </a:r>
            <a:endParaRPr lang="en-US">
              <a:effectLst/>
              <a:latin typeface="+mj-lt"/>
              <a:ea typeface="Calibri" panose="020F0502020204030204" pitchFamily="34" charset="0"/>
              <a:cs typeface="Times New Roman" panose="02020603050405020304" pitchFamily="18" charset="0"/>
            </a:endParaRPr>
          </a:p>
        </p:txBody>
      </p:sp>
      <p:sp>
        <p:nvSpPr>
          <p:cNvPr id="3446" name="TextBox 3445">
            <a:extLst>
              <a:ext uri="{FF2B5EF4-FFF2-40B4-BE49-F238E27FC236}">
                <a16:creationId xmlns:a16="http://schemas.microsoft.com/office/drawing/2014/main" id="{167A6842-704C-B0C7-1194-7C1A644830D0}"/>
              </a:ext>
            </a:extLst>
          </p:cNvPr>
          <p:cNvSpPr txBox="1"/>
          <p:nvPr/>
        </p:nvSpPr>
        <p:spPr>
          <a:xfrm>
            <a:off x="5850758" y="3282259"/>
            <a:ext cx="1686705" cy="1200329"/>
          </a:xfrm>
          <a:prstGeom prst="rect">
            <a:avLst/>
          </a:prstGeom>
          <a:noFill/>
        </p:spPr>
        <p:txBody>
          <a:bodyPr wrap="square">
            <a:spAutoFit/>
          </a:bodyPr>
          <a:lstStyle/>
          <a:p>
            <a:pPr algn="just">
              <a:spcAft>
                <a:spcPts val="800"/>
              </a:spcAft>
            </a:pPr>
            <a:r>
              <a:rPr lang="vi-VN" sz="1800" i="1">
                <a:solidFill>
                  <a:srgbClr val="212529"/>
                </a:solidFill>
                <a:effectLst/>
                <a:latin typeface="+mj-lt"/>
                <a:ea typeface="Calibri" panose="020F0502020204030204" pitchFamily="34" charset="0"/>
                <a:cs typeface="Times New Roman" panose="02020603050405020304" pitchFamily="18" charset="0"/>
              </a:rPr>
              <a:t>Xử lý nghiêm hành vi săn, bắt, kinh doanh chim hoang dã</a:t>
            </a:r>
            <a:r>
              <a:rPr lang="en-US" sz="1800" i="1">
                <a:solidFill>
                  <a:srgbClr val="212529"/>
                </a:solidFill>
                <a:effectLst/>
                <a:latin typeface="+mj-lt"/>
                <a:ea typeface="Calibri" panose="020F0502020204030204" pitchFamily="34" charset="0"/>
                <a:cs typeface="Times New Roman" panose="02020603050405020304" pitchFamily="18" charset="0"/>
              </a:rPr>
              <a:t>.</a:t>
            </a:r>
            <a:endParaRPr lang="en-US">
              <a:effectLst/>
              <a:latin typeface="+mj-lt"/>
              <a:ea typeface="Calibri" panose="020F0502020204030204" pitchFamily="34" charset="0"/>
              <a:cs typeface="Times New Roman" panose="02020603050405020304" pitchFamily="18" charset="0"/>
            </a:endParaRPr>
          </a:p>
        </p:txBody>
      </p:sp>
      <p:sp>
        <p:nvSpPr>
          <p:cNvPr id="3448" name="TextBox 3447">
            <a:extLst>
              <a:ext uri="{FF2B5EF4-FFF2-40B4-BE49-F238E27FC236}">
                <a16:creationId xmlns:a16="http://schemas.microsoft.com/office/drawing/2014/main" id="{D45EEDD2-BE74-0E23-71E4-D96D888466EC}"/>
              </a:ext>
            </a:extLst>
          </p:cNvPr>
          <p:cNvSpPr txBox="1"/>
          <p:nvPr/>
        </p:nvSpPr>
        <p:spPr>
          <a:xfrm>
            <a:off x="7127757" y="1319851"/>
            <a:ext cx="2016243" cy="1200329"/>
          </a:xfrm>
          <a:prstGeom prst="rect">
            <a:avLst/>
          </a:prstGeom>
          <a:noFill/>
        </p:spPr>
        <p:txBody>
          <a:bodyPr wrap="square">
            <a:spAutoFit/>
          </a:bodyPr>
          <a:lstStyle/>
          <a:p>
            <a:pPr algn="just">
              <a:spcAft>
                <a:spcPts val="800"/>
              </a:spcAft>
            </a:pPr>
            <a:r>
              <a:rPr lang="vi-VN" sz="1800" i="1">
                <a:solidFill>
                  <a:srgbClr val="212529"/>
                </a:solidFill>
                <a:effectLst/>
                <a:latin typeface="+mj-lt"/>
                <a:ea typeface="Calibri" panose="020F0502020204030204" pitchFamily="34" charset="0"/>
                <a:cs typeface="Times New Roman" panose="02020603050405020304" pitchFamily="18" charset="0"/>
              </a:rPr>
              <a:t>Thiết lập hệ thống giám sát đường bay quan trọng của loài chim di cư</a:t>
            </a:r>
            <a:r>
              <a:rPr lang="en-US" sz="1800" i="1">
                <a:solidFill>
                  <a:srgbClr val="212529"/>
                </a:solidFill>
                <a:effectLst/>
                <a:latin typeface="+mj-lt"/>
                <a:ea typeface="Calibri" panose="020F0502020204030204" pitchFamily="34" charset="0"/>
                <a:cs typeface="Times New Roman" panose="02020603050405020304" pitchFamily="18" charset="0"/>
              </a:rPr>
              <a:t>.</a:t>
            </a:r>
            <a:endParaRPr lang="en-US">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4735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38"/>
                                        </p:tgtEl>
                                        <p:attrNameLst>
                                          <p:attrName>style.visibility</p:attrName>
                                        </p:attrNameLst>
                                      </p:cBhvr>
                                      <p:to>
                                        <p:strVal val="visible"/>
                                      </p:to>
                                    </p:set>
                                    <p:animEffect transition="in" filter="barn(inVertical)">
                                      <p:cBhvr>
                                        <p:cTn id="7" dur="500"/>
                                        <p:tgtEl>
                                          <p:spTgt spid="34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40"/>
                                        </p:tgtEl>
                                        <p:attrNameLst>
                                          <p:attrName>style.visibility</p:attrName>
                                        </p:attrNameLst>
                                      </p:cBhvr>
                                      <p:to>
                                        <p:strVal val="visible"/>
                                      </p:to>
                                    </p:set>
                                    <p:animEffect transition="in" filter="barn(inVertical)">
                                      <p:cBhvr>
                                        <p:cTn id="12" dur="500"/>
                                        <p:tgtEl>
                                          <p:spTgt spid="34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44"/>
                                        </p:tgtEl>
                                        <p:attrNameLst>
                                          <p:attrName>style.visibility</p:attrName>
                                        </p:attrNameLst>
                                      </p:cBhvr>
                                      <p:to>
                                        <p:strVal val="visible"/>
                                      </p:to>
                                    </p:set>
                                    <p:animEffect transition="in" filter="barn(inVertical)">
                                      <p:cBhvr>
                                        <p:cTn id="17" dur="500"/>
                                        <p:tgtEl>
                                          <p:spTgt spid="344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42"/>
                                        </p:tgtEl>
                                        <p:attrNameLst>
                                          <p:attrName>style.visibility</p:attrName>
                                        </p:attrNameLst>
                                      </p:cBhvr>
                                      <p:to>
                                        <p:strVal val="visible"/>
                                      </p:to>
                                    </p:set>
                                    <p:animEffect transition="in" filter="barn(inVertical)">
                                      <p:cBhvr>
                                        <p:cTn id="22" dur="500"/>
                                        <p:tgtEl>
                                          <p:spTgt spid="344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446"/>
                                        </p:tgtEl>
                                        <p:attrNameLst>
                                          <p:attrName>style.visibility</p:attrName>
                                        </p:attrNameLst>
                                      </p:cBhvr>
                                      <p:to>
                                        <p:strVal val="visible"/>
                                      </p:to>
                                    </p:set>
                                    <p:animEffect transition="in" filter="barn(inVertical)">
                                      <p:cBhvr>
                                        <p:cTn id="27" dur="500"/>
                                        <p:tgtEl>
                                          <p:spTgt spid="344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448"/>
                                        </p:tgtEl>
                                        <p:attrNameLst>
                                          <p:attrName>style.visibility</p:attrName>
                                        </p:attrNameLst>
                                      </p:cBhvr>
                                      <p:to>
                                        <p:strVal val="visible"/>
                                      </p:to>
                                    </p:set>
                                    <p:animEffect transition="in" filter="barn(inVertical)">
                                      <p:cBhvr>
                                        <p:cTn id="32" dur="500"/>
                                        <p:tgtEl>
                                          <p:spTgt spid="3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8" grpId="0"/>
      <p:bldP spid="3440" grpId="0"/>
      <p:bldP spid="3442" grpId="0"/>
      <p:bldP spid="3444" grpId="0"/>
      <p:bldP spid="3446" grpId="0"/>
      <p:bldP spid="34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53"/>
        <p:cNvGrpSpPr/>
        <p:nvPr/>
      </p:nvGrpSpPr>
      <p:grpSpPr>
        <a:xfrm>
          <a:off x="0" y="0"/>
          <a:ext cx="0" cy="0"/>
          <a:chOff x="0" y="0"/>
          <a:chExt cx="0" cy="0"/>
        </a:xfrm>
      </p:grpSpPr>
      <p:sp>
        <p:nvSpPr>
          <p:cNvPr id="3454" name="Google Shape;3454;p34"/>
          <p:cNvSpPr txBox="1">
            <a:spLocks noGrp="1"/>
          </p:cNvSpPr>
          <p:nvPr>
            <p:ph type="title"/>
          </p:nvPr>
        </p:nvSpPr>
        <p:spPr>
          <a:xfrm>
            <a:off x="719999" y="33338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latin typeface="Times New Roman" panose="02020603050405020304" pitchFamily="18" charset="0"/>
                <a:cs typeface="Times New Roman" panose="02020603050405020304" pitchFamily="18" charset="0"/>
              </a:rPr>
              <a:t>2. </a:t>
            </a:r>
            <a:r>
              <a:rPr lang="en-US" sz="3200">
                <a:latin typeface="Times New Roman" panose="02020603050405020304" pitchFamily="18" charset="0"/>
                <a:cs typeface="Times New Roman" panose="02020603050405020304" pitchFamily="18" charset="0"/>
              </a:rPr>
              <a:t>Câu 2</a:t>
            </a:r>
            <a:endParaRPr sz="3200" i="1">
              <a:solidFill>
                <a:schemeClr val="accent1"/>
              </a:solidFill>
              <a:latin typeface="Times New Roman" panose="02020603050405020304" pitchFamily="18" charset="0"/>
              <a:cs typeface="Times New Roman" panose="02020603050405020304" pitchFamily="18" charset="0"/>
            </a:endParaRPr>
          </a:p>
        </p:txBody>
      </p:sp>
      <p:sp>
        <p:nvSpPr>
          <p:cNvPr id="2" name="Google Shape;2045;p65">
            <a:extLst>
              <a:ext uri="{FF2B5EF4-FFF2-40B4-BE49-F238E27FC236}">
                <a16:creationId xmlns:a16="http://schemas.microsoft.com/office/drawing/2014/main" id="{749BB41A-A2B7-A9F3-B902-22CE53821466}"/>
              </a:ext>
            </a:extLst>
          </p:cNvPr>
          <p:cNvSpPr/>
          <p:nvPr/>
        </p:nvSpPr>
        <p:spPr>
          <a:xfrm>
            <a:off x="1931017" y="397186"/>
            <a:ext cx="5281965" cy="572700"/>
          </a:xfrm>
          <a:prstGeom prst="roundRect">
            <a:avLst>
              <a:gd name="adj" fmla="val 9575"/>
            </a:avLst>
          </a:prstGeom>
          <a:noFill/>
          <a:ln w="19050" cap="flat" cmpd="sng">
            <a:solidFill>
              <a:schemeClr val="tx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 name="Google Shape;4218;p48">
            <a:extLst>
              <a:ext uri="{FF2B5EF4-FFF2-40B4-BE49-F238E27FC236}">
                <a16:creationId xmlns:a16="http://schemas.microsoft.com/office/drawing/2014/main" id="{25FACE53-B539-FDF2-84EC-3AFEBADB432F}"/>
              </a:ext>
            </a:extLst>
          </p:cNvPr>
          <p:cNvGrpSpPr/>
          <p:nvPr/>
        </p:nvGrpSpPr>
        <p:grpSpPr>
          <a:xfrm>
            <a:off x="200307" y="-148824"/>
            <a:ext cx="2036232" cy="1597979"/>
            <a:chOff x="-2383858" y="1019046"/>
            <a:chExt cx="4705170" cy="3555621"/>
          </a:xfrm>
        </p:grpSpPr>
        <p:grpSp>
          <p:nvGrpSpPr>
            <p:cNvPr id="58" name="Google Shape;4219;p48">
              <a:extLst>
                <a:ext uri="{FF2B5EF4-FFF2-40B4-BE49-F238E27FC236}">
                  <a16:creationId xmlns:a16="http://schemas.microsoft.com/office/drawing/2014/main" id="{D010D605-0033-55C1-510E-85E7E2E177E6}"/>
                </a:ext>
              </a:extLst>
            </p:cNvPr>
            <p:cNvGrpSpPr/>
            <p:nvPr/>
          </p:nvGrpSpPr>
          <p:grpSpPr>
            <a:xfrm flipH="1">
              <a:off x="-2383858" y="1019046"/>
              <a:ext cx="4705170" cy="2153045"/>
              <a:chOff x="3285211" y="551700"/>
              <a:chExt cx="1180809" cy="543355"/>
            </a:xfrm>
          </p:grpSpPr>
          <p:sp>
            <p:nvSpPr>
              <p:cNvPr id="3428" name="Google Shape;4220;p48">
                <a:extLst>
                  <a:ext uri="{FF2B5EF4-FFF2-40B4-BE49-F238E27FC236}">
                    <a16:creationId xmlns:a16="http://schemas.microsoft.com/office/drawing/2014/main" id="{FF8D0ADA-BD28-5637-E5EB-846996EC20D3}"/>
                  </a:ext>
                </a:extLst>
              </p:cNvPr>
              <p:cNvSpPr/>
              <p:nvPr/>
            </p:nvSpPr>
            <p:spPr>
              <a:xfrm>
                <a:off x="3285211" y="551700"/>
                <a:ext cx="1180809" cy="543355"/>
              </a:xfrm>
              <a:custGeom>
                <a:avLst/>
                <a:gdLst/>
                <a:ahLst/>
                <a:cxnLst/>
                <a:rect l="l" t="t" r="r" b="b"/>
                <a:pathLst>
                  <a:path w="10064" h="4631" extrusionOk="0">
                    <a:moveTo>
                      <a:pt x="9974" y="0"/>
                    </a:moveTo>
                    <a:lnTo>
                      <a:pt x="6237" y="2926"/>
                    </a:lnTo>
                    <a:lnTo>
                      <a:pt x="3123" y="3783"/>
                    </a:lnTo>
                    <a:cubicBezTo>
                      <a:pt x="3123" y="3783"/>
                      <a:pt x="821" y="4175"/>
                      <a:pt x="545" y="4274"/>
                    </a:cubicBezTo>
                    <a:cubicBezTo>
                      <a:pt x="268" y="4381"/>
                      <a:pt x="1" y="4630"/>
                      <a:pt x="1" y="4630"/>
                    </a:cubicBezTo>
                    <a:cubicBezTo>
                      <a:pt x="1" y="4630"/>
                      <a:pt x="1447" y="4207"/>
                      <a:pt x="2063" y="4207"/>
                    </a:cubicBezTo>
                    <a:cubicBezTo>
                      <a:pt x="2098" y="4207"/>
                      <a:pt x="2130" y="4208"/>
                      <a:pt x="2160" y="4211"/>
                    </a:cubicBezTo>
                    <a:cubicBezTo>
                      <a:pt x="2199" y="4214"/>
                      <a:pt x="2242" y="4216"/>
                      <a:pt x="2288" y="4216"/>
                    </a:cubicBezTo>
                    <a:cubicBezTo>
                      <a:pt x="2865" y="4216"/>
                      <a:pt x="3904" y="3973"/>
                      <a:pt x="4194" y="3890"/>
                    </a:cubicBezTo>
                    <a:cubicBezTo>
                      <a:pt x="4506" y="3810"/>
                      <a:pt x="6540" y="3390"/>
                      <a:pt x="6540" y="3390"/>
                    </a:cubicBezTo>
                    <a:lnTo>
                      <a:pt x="10064" y="696"/>
                    </a:lnTo>
                    <a:lnTo>
                      <a:pt x="99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4221;p48">
                <a:extLst>
                  <a:ext uri="{FF2B5EF4-FFF2-40B4-BE49-F238E27FC236}">
                    <a16:creationId xmlns:a16="http://schemas.microsoft.com/office/drawing/2014/main" id="{EC6ED734-7039-4776-E1C4-1921F1395072}"/>
                  </a:ext>
                </a:extLst>
              </p:cNvPr>
              <p:cNvSpPr/>
              <p:nvPr/>
            </p:nvSpPr>
            <p:spPr>
              <a:xfrm>
                <a:off x="3290491" y="579976"/>
                <a:ext cx="1175529" cy="512967"/>
              </a:xfrm>
              <a:custGeom>
                <a:avLst/>
                <a:gdLst/>
                <a:ahLst/>
                <a:cxnLst/>
                <a:rect l="l" t="t" r="r" b="b"/>
                <a:pathLst>
                  <a:path w="10019" h="4372" extrusionOk="0">
                    <a:moveTo>
                      <a:pt x="9965" y="0"/>
                    </a:moveTo>
                    <a:cubicBezTo>
                      <a:pt x="8547" y="1303"/>
                      <a:pt x="7048" y="2543"/>
                      <a:pt x="5246" y="3176"/>
                    </a:cubicBezTo>
                    <a:cubicBezTo>
                      <a:pt x="3854" y="3667"/>
                      <a:pt x="2364" y="3756"/>
                      <a:pt x="919" y="4050"/>
                    </a:cubicBezTo>
                    <a:cubicBezTo>
                      <a:pt x="598" y="4122"/>
                      <a:pt x="277" y="4202"/>
                      <a:pt x="0" y="4371"/>
                    </a:cubicBezTo>
                    <a:cubicBezTo>
                      <a:pt x="253" y="4304"/>
                      <a:pt x="1476" y="3966"/>
                      <a:pt x="2025" y="3966"/>
                    </a:cubicBezTo>
                    <a:cubicBezTo>
                      <a:pt x="2057" y="3966"/>
                      <a:pt x="2087" y="3968"/>
                      <a:pt x="2115" y="3970"/>
                    </a:cubicBezTo>
                    <a:cubicBezTo>
                      <a:pt x="2154" y="3973"/>
                      <a:pt x="2197" y="3975"/>
                      <a:pt x="2243" y="3975"/>
                    </a:cubicBezTo>
                    <a:cubicBezTo>
                      <a:pt x="2820" y="3975"/>
                      <a:pt x="3859" y="3732"/>
                      <a:pt x="4149" y="3649"/>
                    </a:cubicBezTo>
                    <a:cubicBezTo>
                      <a:pt x="4461" y="3569"/>
                      <a:pt x="6495" y="3149"/>
                      <a:pt x="6495" y="3149"/>
                    </a:cubicBezTo>
                    <a:lnTo>
                      <a:pt x="10019" y="455"/>
                    </a:lnTo>
                    <a:lnTo>
                      <a:pt x="9965" y="0"/>
                    </a:ln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4222;p48">
              <a:extLst>
                <a:ext uri="{FF2B5EF4-FFF2-40B4-BE49-F238E27FC236}">
                  <a16:creationId xmlns:a16="http://schemas.microsoft.com/office/drawing/2014/main" id="{6849FD33-CF9D-D919-B741-BF998E41B4AD}"/>
                </a:ext>
              </a:extLst>
            </p:cNvPr>
            <p:cNvGrpSpPr/>
            <p:nvPr/>
          </p:nvGrpSpPr>
          <p:grpSpPr>
            <a:xfrm>
              <a:off x="547042" y="1518704"/>
              <a:ext cx="1226461" cy="3055963"/>
              <a:chOff x="7593532" y="1669732"/>
              <a:chExt cx="529743" cy="1319956"/>
            </a:xfrm>
          </p:grpSpPr>
          <p:sp>
            <p:nvSpPr>
              <p:cNvPr id="60" name="Google Shape;4223;p48">
                <a:extLst>
                  <a:ext uri="{FF2B5EF4-FFF2-40B4-BE49-F238E27FC236}">
                    <a16:creationId xmlns:a16="http://schemas.microsoft.com/office/drawing/2014/main" id="{E5E79A06-ED52-CE11-35E4-C294DDFCB4CD}"/>
                  </a:ext>
                </a:extLst>
              </p:cNvPr>
              <p:cNvSpPr/>
              <p:nvPr/>
            </p:nvSpPr>
            <p:spPr>
              <a:xfrm>
                <a:off x="7594588" y="1669732"/>
                <a:ext cx="243929" cy="290978"/>
              </a:xfrm>
              <a:custGeom>
                <a:avLst/>
                <a:gdLst/>
                <a:ahLst/>
                <a:cxnLst/>
                <a:rect l="l" t="t" r="r" b="b"/>
                <a:pathLst>
                  <a:path w="2079" h="2480" extrusionOk="0">
                    <a:moveTo>
                      <a:pt x="440" y="1"/>
                    </a:moveTo>
                    <a:cubicBezTo>
                      <a:pt x="334" y="1"/>
                      <a:pt x="231" y="23"/>
                      <a:pt x="152" y="89"/>
                    </a:cubicBezTo>
                    <a:cubicBezTo>
                      <a:pt x="63" y="169"/>
                      <a:pt x="18" y="294"/>
                      <a:pt x="45" y="410"/>
                    </a:cubicBezTo>
                    <a:cubicBezTo>
                      <a:pt x="98" y="660"/>
                      <a:pt x="134" y="900"/>
                      <a:pt x="232" y="1141"/>
                    </a:cubicBezTo>
                    <a:cubicBezTo>
                      <a:pt x="268" y="1213"/>
                      <a:pt x="304" y="1293"/>
                      <a:pt x="348" y="1355"/>
                    </a:cubicBezTo>
                    <a:cubicBezTo>
                      <a:pt x="134" y="1445"/>
                      <a:pt x="0" y="1685"/>
                      <a:pt x="18" y="1926"/>
                    </a:cubicBezTo>
                    <a:cubicBezTo>
                      <a:pt x="45" y="1855"/>
                      <a:pt x="81" y="1793"/>
                      <a:pt x="134" y="1748"/>
                    </a:cubicBezTo>
                    <a:lnTo>
                      <a:pt x="134" y="1748"/>
                    </a:lnTo>
                    <a:cubicBezTo>
                      <a:pt x="90" y="1998"/>
                      <a:pt x="152" y="2274"/>
                      <a:pt x="304" y="2479"/>
                    </a:cubicBezTo>
                    <a:cubicBezTo>
                      <a:pt x="330" y="2301"/>
                      <a:pt x="491" y="2140"/>
                      <a:pt x="643" y="2042"/>
                    </a:cubicBezTo>
                    <a:cubicBezTo>
                      <a:pt x="953" y="1828"/>
                      <a:pt x="1330" y="1736"/>
                      <a:pt x="1709" y="1736"/>
                    </a:cubicBezTo>
                    <a:cubicBezTo>
                      <a:pt x="1788" y="1736"/>
                      <a:pt x="1867" y="1740"/>
                      <a:pt x="1945" y="1748"/>
                    </a:cubicBezTo>
                    <a:cubicBezTo>
                      <a:pt x="1990" y="1757"/>
                      <a:pt x="2034" y="1775"/>
                      <a:pt x="2079" y="1784"/>
                    </a:cubicBezTo>
                    <a:cubicBezTo>
                      <a:pt x="1954" y="1489"/>
                      <a:pt x="1811" y="1204"/>
                      <a:pt x="1669" y="918"/>
                    </a:cubicBezTo>
                    <a:cubicBezTo>
                      <a:pt x="1517" y="651"/>
                      <a:pt x="1356" y="383"/>
                      <a:pt x="1107" y="214"/>
                    </a:cubicBezTo>
                    <a:cubicBezTo>
                      <a:pt x="946" y="98"/>
                      <a:pt x="750" y="35"/>
                      <a:pt x="553" y="8"/>
                    </a:cubicBezTo>
                    <a:cubicBezTo>
                      <a:pt x="516" y="4"/>
                      <a:pt x="478" y="1"/>
                      <a:pt x="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224;p48">
                <a:extLst>
                  <a:ext uri="{FF2B5EF4-FFF2-40B4-BE49-F238E27FC236}">
                    <a16:creationId xmlns:a16="http://schemas.microsoft.com/office/drawing/2014/main" id="{22F9E145-13FE-1620-74C9-EC04C538B237}"/>
                  </a:ext>
                </a:extLst>
              </p:cNvPr>
              <p:cNvSpPr/>
              <p:nvPr/>
            </p:nvSpPr>
            <p:spPr>
              <a:xfrm>
                <a:off x="7596700" y="1669732"/>
                <a:ext cx="151825" cy="196293"/>
              </a:xfrm>
              <a:custGeom>
                <a:avLst/>
                <a:gdLst/>
                <a:ahLst/>
                <a:cxnLst/>
                <a:rect l="l" t="t" r="r" b="b"/>
                <a:pathLst>
                  <a:path w="1294" h="1673" extrusionOk="0">
                    <a:moveTo>
                      <a:pt x="422" y="1"/>
                    </a:moveTo>
                    <a:cubicBezTo>
                      <a:pt x="316" y="1"/>
                      <a:pt x="213" y="23"/>
                      <a:pt x="134" y="89"/>
                    </a:cubicBezTo>
                    <a:cubicBezTo>
                      <a:pt x="45" y="169"/>
                      <a:pt x="0" y="294"/>
                      <a:pt x="27" y="410"/>
                    </a:cubicBezTo>
                    <a:cubicBezTo>
                      <a:pt x="80" y="660"/>
                      <a:pt x="116" y="900"/>
                      <a:pt x="214" y="1141"/>
                    </a:cubicBezTo>
                    <a:cubicBezTo>
                      <a:pt x="250" y="1213"/>
                      <a:pt x="286" y="1293"/>
                      <a:pt x="330" y="1355"/>
                    </a:cubicBezTo>
                    <a:cubicBezTo>
                      <a:pt x="259" y="1382"/>
                      <a:pt x="196" y="1436"/>
                      <a:pt x="143" y="1489"/>
                    </a:cubicBezTo>
                    <a:cubicBezTo>
                      <a:pt x="259" y="1569"/>
                      <a:pt x="384" y="1650"/>
                      <a:pt x="527" y="1668"/>
                    </a:cubicBezTo>
                    <a:cubicBezTo>
                      <a:pt x="551" y="1671"/>
                      <a:pt x="575" y="1673"/>
                      <a:pt x="599" y="1673"/>
                    </a:cubicBezTo>
                    <a:cubicBezTo>
                      <a:pt x="764" y="1673"/>
                      <a:pt x="927" y="1597"/>
                      <a:pt x="1044" y="1480"/>
                    </a:cubicBezTo>
                    <a:cubicBezTo>
                      <a:pt x="1178" y="1346"/>
                      <a:pt x="1249" y="1159"/>
                      <a:pt x="1276" y="972"/>
                    </a:cubicBezTo>
                    <a:cubicBezTo>
                      <a:pt x="1294" y="784"/>
                      <a:pt x="1267" y="588"/>
                      <a:pt x="1222" y="410"/>
                    </a:cubicBezTo>
                    <a:cubicBezTo>
                      <a:pt x="1205" y="365"/>
                      <a:pt x="1196" y="321"/>
                      <a:pt x="1178" y="285"/>
                    </a:cubicBezTo>
                    <a:cubicBezTo>
                      <a:pt x="1151" y="258"/>
                      <a:pt x="1115" y="231"/>
                      <a:pt x="1089" y="214"/>
                    </a:cubicBezTo>
                    <a:cubicBezTo>
                      <a:pt x="928" y="98"/>
                      <a:pt x="732" y="35"/>
                      <a:pt x="535" y="8"/>
                    </a:cubicBezTo>
                    <a:cubicBezTo>
                      <a:pt x="498" y="4"/>
                      <a:pt x="460" y="1"/>
                      <a:pt x="42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225;p48">
                <a:extLst>
                  <a:ext uri="{FF2B5EF4-FFF2-40B4-BE49-F238E27FC236}">
                    <a16:creationId xmlns:a16="http://schemas.microsoft.com/office/drawing/2014/main" id="{F2FAD56E-6619-3CD2-A210-E0788ED7C389}"/>
                  </a:ext>
                </a:extLst>
              </p:cNvPr>
              <p:cNvSpPr/>
              <p:nvPr/>
            </p:nvSpPr>
            <p:spPr>
              <a:xfrm>
                <a:off x="7593532" y="1692376"/>
                <a:ext cx="139271" cy="117917"/>
              </a:xfrm>
              <a:custGeom>
                <a:avLst/>
                <a:gdLst/>
                <a:ahLst/>
                <a:cxnLst/>
                <a:rect l="l" t="t" r="r" b="b"/>
                <a:pathLst>
                  <a:path w="1187" h="1005" extrusionOk="0">
                    <a:moveTo>
                      <a:pt x="455" y="1"/>
                    </a:moveTo>
                    <a:cubicBezTo>
                      <a:pt x="418" y="1"/>
                      <a:pt x="387" y="22"/>
                      <a:pt x="348" y="29"/>
                    </a:cubicBezTo>
                    <a:cubicBezTo>
                      <a:pt x="325" y="35"/>
                      <a:pt x="300" y="36"/>
                      <a:pt x="275" y="36"/>
                    </a:cubicBezTo>
                    <a:cubicBezTo>
                      <a:pt x="263" y="36"/>
                      <a:pt x="250" y="36"/>
                      <a:pt x="238" y="36"/>
                    </a:cubicBezTo>
                    <a:cubicBezTo>
                      <a:pt x="201" y="36"/>
                      <a:pt x="165" y="38"/>
                      <a:pt x="134" y="56"/>
                    </a:cubicBezTo>
                    <a:cubicBezTo>
                      <a:pt x="0" y="110"/>
                      <a:pt x="9" y="315"/>
                      <a:pt x="72" y="422"/>
                    </a:cubicBezTo>
                    <a:cubicBezTo>
                      <a:pt x="152" y="547"/>
                      <a:pt x="268" y="681"/>
                      <a:pt x="375" y="779"/>
                    </a:cubicBezTo>
                    <a:cubicBezTo>
                      <a:pt x="473" y="877"/>
                      <a:pt x="598" y="957"/>
                      <a:pt x="741" y="993"/>
                    </a:cubicBezTo>
                    <a:cubicBezTo>
                      <a:pt x="775" y="1000"/>
                      <a:pt x="811" y="1004"/>
                      <a:pt x="847" y="1004"/>
                    </a:cubicBezTo>
                    <a:cubicBezTo>
                      <a:pt x="903" y="1004"/>
                      <a:pt x="959" y="993"/>
                      <a:pt x="1008" y="966"/>
                    </a:cubicBezTo>
                    <a:cubicBezTo>
                      <a:pt x="1107" y="895"/>
                      <a:pt x="1151" y="761"/>
                      <a:pt x="1169" y="636"/>
                    </a:cubicBezTo>
                    <a:cubicBezTo>
                      <a:pt x="1187" y="502"/>
                      <a:pt x="1187" y="360"/>
                      <a:pt x="1124" y="235"/>
                    </a:cubicBezTo>
                    <a:cubicBezTo>
                      <a:pt x="1077" y="124"/>
                      <a:pt x="959" y="34"/>
                      <a:pt x="840" y="34"/>
                    </a:cubicBezTo>
                    <a:cubicBezTo>
                      <a:pt x="824" y="34"/>
                      <a:pt x="809" y="35"/>
                      <a:pt x="794" y="38"/>
                    </a:cubicBezTo>
                    <a:cubicBezTo>
                      <a:pt x="744" y="46"/>
                      <a:pt x="694" y="70"/>
                      <a:pt x="644" y="70"/>
                    </a:cubicBezTo>
                    <a:cubicBezTo>
                      <a:pt x="631" y="70"/>
                      <a:pt x="619" y="69"/>
                      <a:pt x="607" y="65"/>
                    </a:cubicBezTo>
                    <a:cubicBezTo>
                      <a:pt x="562" y="56"/>
                      <a:pt x="527" y="12"/>
                      <a:pt x="473" y="3"/>
                    </a:cubicBezTo>
                    <a:cubicBezTo>
                      <a:pt x="467" y="1"/>
                      <a:pt x="461" y="1"/>
                      <a:pt x="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226;p48">
                <a:extLst>
                  <a:ext uri="{FF2B5EF4-FFF2-40B4-BE49-F238E27FC236}">
                    <a16:creationId xmlns:a16="http://schemas.microsoft.com/office/drawing/2014/main" id="{501A9C75-A4CF-AAF0-00E3-61D5029B57E6}"/>
                  </a:ext>
                </a:extLst>
              </p:cNvPr>
              <p:cNvSpPr/>
              <p:nvPr/>
            </p:nvSpPr>
            <p:spPr>
              <a:xfrm>
                <a:off x="7593532" y="1696835"/>
                <a:ext cx="136220" cy="113458"/>
              </a:xfrm>
              <a:custGeom>
                <a:avLst/>
                <a:gdLst/>
                <a:ahLst/>
                <a:cxnLst/>
                <a:rect l="l" t="t" r="r" b="b"/>
                <a:pathLst>
                  <a:path w="1161" h="967" extrusionOk="0">
                    <a:moveTo>
                      <a:pt x="268" y="0"/>
                    </a:moveTo>
                    <a:cubicBezTo>
                      <a:pt x="223" y="0"/>
                      <a:pt x="179" y="0"/>
                      <a:pt x="134" y="18"/>
                    </a:cubicBezTo>
                    <a:cubicBezTo>
                      <a:pt x="0" y="72"/>
                      <a:pt x="9" y="277"/>
                      <a:pt x="72" y="384"/>
                    </a:cubicBezTo>
                    <a:cubicBezTo>
                      <a:pt x="152" y="509"/>
                      <a:pt x="268" y="643"/>
                      <a:pt x="375" y="741"/>
                    </a:cubicBezTo>
                    <a:cubicBezTo>
                      <a:pt x="473" y="839"/>
                      <a:pt x="598" y="919"/>
                      <a:pt x="741" y="955"/>
                    </a:cubicBezTo>
                    <a:cubicBezTo>
                      <a:pt x="775" y="962"/>
                      <a:pt x="811" y="966"/>
                      <a:pt x="847" y="966"/>
                    </a:cubicBezTo>
                    <a:cubicBezTo>
                      <a:pt x="903" y="966"/>
                      <a:pt x="959" y="955"/>
                      <a:pt x="1008" y="928"/>
                    </a:cubicBezTo>
                    <a:cubicBezTo>
                      <a:pt x="1107" y="857"/>
                      <a:pt x="1142" y="732"/>
                      <a:pt x="1160" y="607"/>
                    </a:cubicBezTo>
                    <a:lnTo>
                      <a:pt x="1160" y="607"/>
                    </a:lnTo>
                    <a:cubicBezTo>
                      <a:pt x="1117" y="625"/>
                      <a:pt x="1068" y="634"/>
                      <a:pt x="1019" y="634"/>
                    </a:cubicBezTo>
                    <a:cubicBezTo>
                      <a:pt x="945" y="634"/>
                      <a:pt x="871" y="614"/>
                      <a:pt x="812" y="571"/>
                    </a:cubicBezTo>
                    <a:cubicBezTo>
                      <a:pt x="696" y="491"/>
                      <a:pt x="652" y="330"/>
                      <a:pt x="571" y="206"/>
                    </a:cubicBezTo>
                    <a:cubicBezTo>
                      <a:pt x="500" y="98"/>
                      <a:pt x="393" y="18"/>
                      <a:pt x="268" y="0"/>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4227;p48">
                <a:extLst>
                  <a:ext uri="{FF2B5EF4-FFF2-40B4-BE49-F238E27FC236}">
                    <a16:creationId xmlns:a16="http://schemas.microsoft.com/office/drawing/2014/main" id="{D16997B5-8454-7798-B927-6AFBE393FBFB}"/>
                  </a:ext>
                </a:extLst>
              </p:cNvPr>
              <p:cNvSpPr/>
              <p:nvPr/>
            </p:nvSpPr>
            <p:spPr>
              <a:xfrm>
                <a:off x="7594588" y="1805247"/>
                <a:ext cx="243929" cy="155462"/>
              </a:xfrm>
              <a:custGeom>
                <a:avLst/>
                <a:gdLst/>
                <a:ahLst/>
                <a:cxnLst/>
                <a:rect l="l" t="t" r="r" b="b"/>
                <a:pathLst>
                  <a:path w="2079" h="1325" extrusionOk="0">
                    <a:moveTo>
                      <a:pt x="543" y="0"/>
                    </a:moveTo>
                    <a:cubicBezTo>
                      <a:pt x="446" y="0"/>
                      <a:pt x="348" y="8"/>
                      <a:pt x="250" y="22"/>
                    </a:cubicBezTo>
                    <a:cubicBezTo>
                      <a:pt x="277" y="84"/>
                      <a:pt x="313" y="147"/>
                      <a:pt x="348" y="200"/>
                    </a:cubicBezTo>
                    <a:cubicBezTo>
                      <a:pt x="134" y="290"/>
                      <a:pt x="0" y="530"/>
                      <a:pt x="18" y="771"/>
                    </a:cubicBezTo>
                    <a:cubicBezTo>
                      <a:pt x="45" y="700"/>
                      <a:pt x="81" y="638"/>
                      <a:pt x="134" y="593"/>
                    </a:cubicBezTo>
                    <a:lnTo>
                      <a:pt x="134" y="593"/>
                    </a:lnTo>
                    <a:cubicBezTo>
                      <a:pt x="90" y="843"/>
                      <a:pt x="152" y="1119"/>
                      <a:pt x="304" y="1324"/>
                    </a:cubicBezTo>
                    <a:cubicBezTo>
                      <a:pt x="330" y="1146"/>
                      <a:pt x="491" y="985"/>
                      <a:pt x="643" y="887"/>
                    </a:cubicBezTo>
                    <a:cubicBezTo>
                      <a:pt x="953" y="673"/>
                      <a:pt x="1330" y="581"/>
                      <a:pt x="1709" y="581"/>
                    </a:cubicBezTo>
                    <a:cubicBezTo>
                      <a:pt x="1788" y="581"/>
                      <a:pt x="1867" y="585"/>
                      <a:pt x="1945" y="593"/>
                    </a:cubicBezTo>
                    <a:cubicBezTo>
                      <a:pt x="1990" y="602"/>
                      <a:pt x="2034" y="620"/>
                      <a:pt x="2079" y="629"/>
                    </a:cubicBezTo>
                    <a:cubicBezTo>
                      <a:pt x="2008" y="477"/>
                      <a:pt x="1945" y="325"/>
                      <a:pt x="1874" y="174"/>
                    </a:cubicBezTo>
                    <a:cubicBezTo>
                      <a:pt x="1828" y="170"/>
                      <a:pt x="1784" y="168"/>
                      <a:pt x="1740" y="168"/>
                    </a:cubicBezTo>
                    <a:cubicBezTo>
                      <a:pt x="1664" y="168"/>
                      <a:pt x="1590" y="175"/>
                      <a:pt x="1517" y="191"/>
                    </a:cubicBezTo>
                    <a:cubicBezTo>
                      <a:pt x="1492" y="198"/>
                      <a:pt x="1471" y="204"/>
                      <a:pt x="1448" y="204"/>
                    </a:cubicBezTo>
                    <a:cubicBezTo>
                      <a:pt x="1439" y="204"/>
                      <a:pt x="1429" y="203"/>
                      <a:pt x="1419" y="200"/>
                    </a:cubicBezTo>
                    <a:cubicBezTo>
                      <a:pt x="1383" y="200"/>
                      <a:pt x="1356" y="183"/>
                      <a:pt x="1321" y="174"/>
                    </a:cubicBezTo>
                    <a:cubicBezTo>
                      <a:pt x="1078" y="56"/>
                      <a:pt x="812" y="0"/>
                      <a:pt x="543"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4228;p48">
                <a:extLst>
                  <a:ext uri="{FF2B5EF4-FFF2-40B4-BE49-F238E27FC236}">
                    <a16:creationId xmlns:a16="http://schemas.microsoft.com/office/drawing/2014/main" id="{332278E0-EE68-F697-2D68-726CEC61B4BC}"/>
                  </a:ext>
                </a:extLst>
              </p:cNvPr>
              <p:cNvSpPr/>
              <p:nvPr/>
            </p:nvSpPr>
            <p:spPr>
              <a:xfrm>
                <a:off x="7633307" y="1756438"/>
                <a:ext cx="54558" cy="70750"/>
              </a:xfrm>
              <a:custGeom>
                <a:avLst/>
                <a:gdLst/>
                <a:ahLst/>
                <a:cxnLst/>
                <a:rect l="l" t="t" r="r" b="b"/>
                <a:pathLst>
                  <a:path w="465" h="603" extrusionOk="0">
                    <a:moveTo>
                      <a:pt x="241" y="1"/>
                    </a:moveTo>
                    <a:cubicBezTo>
                      <a:pt x="125" y="1"/>
                      <a:pt x="36" y="295"/>
                      <a:pt x="9" y="384"/>
                    </a:cubicBezTo>
                    <a:cubicBezTo>
                      <a:pt x="0" y="456"/>
                      <a:pt x="0" y="536"/>
                      <a:pt x="63" y="581"/>
                    </a:cubicBezTo>
                    <a:cubicBezTo>
                      <a:pt x="82" y="594"/>
                      <a:pt x="112" y="602"/>
                      <a:pt x="143" y="602"/>
                    </a:cubicBezTo>
                    <a:cubicBezTo>
                      <a:pt x="155" y="602"/>
                      <a:pt x="167" y="601"/>
                      <a:pt x="179" y="599"/>
                    </a:cubicBezTo>
                    <a:cubicBezTo>
                      <a:pt x="215" y="590"/>
                      <a:pt x="250" y="572"/>
                      <a:pt x="286" y="554"/>
                    </a:cubicBezTo>
                    <a:cubicBezTo>
                      <a:pt x="313" y="545"/>
                      <a:pt x="339" y="536"/>
                      <a:pt x="366" y="518"/>
                    </a:cubicBezTo>
                    <a:cubicBezTo>
                      <a:pt x="384" y="509"/>
                      <a:pt x="402" y="500"/>
                      <a:pt x="420" y="483"/>
                    </a:cubicBezTo>
                    <a:cubicBezTo>
                      <a:pt x="455" y="456"/>
                      <a:pt x="464" y="402"/>
                      <a:pt x="455" y="349"/>
                    </a:cubicBezTo>
                    <a:cubicBezTo>
                      <a:pt x="446" y="251"/>
                      <a:pt x="366" y="1"/>
                      <a:pt x="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4229;p48">
                <a:extLst>
                  <a:ext uri="{FF2B5EF4-FFF2-40B4-BE49-F238E27FC236}">
                    <a16:creationId xmlns:a16="http://schemas.microsoft.com/office/drawing/2014/main" id="{1B5E6E55-DDB0-217A-D84E-A423BFB2C83B}"/>
                  </a:ext>
                </a:extLst>
              </p:cNvPr>
              <p:cNvSpPr/>
              <p:nvPr/>
            </p:nvSpPr>
            <p:spPr>
              <a:xfrm>
                <a:off x="7633307" y="1756438"/>
                <a:ext cx="54558" cy="70281"/>
              </a:xfrm>
              <a:custGeom>
                <a:avLst/>
                <a:gdLst/>
                <a:ahLst/>
                <a:cxnLst/>
                <a:rect l="l" t="t" r="r" b="b"/>
                <a:pathLst>
                  <a:path w="465" h="599" extrusionOk="0">
                    <a:moveTo>
                      <a:pt x="241" y="1"/>
                    </a:moveTo>
                    <a:cubicBezTo>
                      <a:pt x="125" y="1"/>
                      <a:pt x="36" y="295"/>
                      <a:pt x="9" y="384"/>
                    </a:cubicBezTo>
                    <a:cubicBezTo>
                      <a:pt x="0" y="456"/>
                      <a:pt x="0" y="536"/>
                      <a:pt x="63" y="581"/>
                    </a:cubicBezTo>
                    <a:cubicBezTo>
                      <a:pt x="81" y="590"/>
                      <a:pt x="99" y="599"/>
                      <a:pt x="125" y="599"/>
                    </a:cubicBezTo>
                    <a:cubicBezTo>
                      <a:pt x="143" y="572"/>
                      <a:pt x="170" y="536"/>
                      <a:pt x="188" y="509"/>
                    </a:cubicBezTo>
                    <a:cubicBezTo>
                      <a:pt x="223" y="474"/>
                      <a:pt x="250" y="429"/>
                      <a:pt x="277" y="384"/>
                    </a:cubicBezTo>
                    <a:cubicBezTo>
                      <a:pt x="286" y="367"/>
                      <a:pt x="295" y="349"/>
                      <a:pt x="322" y="349"/>
                    </a:cubicBezTo>
                    <a:cubicBezTo>
                      <a:pt x="326" y="346"/>
                      <a:pt x="331" y="345"/>
                      <a:pt x="336" y="345"/>
                    </a:cubicBezTo>
                    <a:cubicBezTo>
                      <a:pt x="348" y="345"/>
                      <a:pt x="360" y="354"/>
                      <a:pt x="366" y="367"/>
                    </a:cubicBezTo>
                    <a:cubicBezTo>
                      <a:pt x="375" y="384"/>
                      <a:pt x="384" y="402"/>
                      <a:pt x="384" y="420"/>
                    </a:cubicBezTo>
                    <a:cubicBezTo>
                      <a:pt x="384" y="447"/>
                      <a:pt x="384" y="483"/>
                      <a:pt x="384" y="509"/>
                    </a:cubicBezTo>
                    <a:cubicBezTo>
                      <a:pt x="402" y="500"/>
                      <a:pt x="411" y="500"/>
                      <a:pt x="420" y="483"/>
                    </a:cubicBezTo>
                    <a:cubicBezTo>
                      <a:pt x="455" y="456"/>
                      <a:pt x="464" y="402"/>
                      <a:pt x="455" y="349"/>
                    </a:cubicBezTo>
                    <a:cubicBezTo>
                      <a:pt x="446" y="251"/>
                      <a:pt x="366" y="1"/>
                      <a:pt x="241"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4230;p48">
                <a:extLst>
                  <a:ext uri="{FF2B5EF4-FFF2-40B4-BE49-F238E27FC236}">
                    <a16:creationId xmlns:a16="http://schemas.microsoft.com/office/drawing/2014/main" id="{BA38911D-5170-B280-CD84-DDA6EF40B7D1}"/>
                  </a:ext>
                </a:extLst>
              </p:cNvPr>
              <p:cNvSpPr/>
              <p:nvPr/>
            </p:nvSpPr>
            <p:spPr>
              <a:xfrm>
                <a:off x="7688804" y="1721122"/>
                <a:ext cx="15840" cy="15370"/>
              </a:xfrm>
              <a:custGeom>
                <a:avLst/>
                <a:gdLst/>
                <a:ahLst/>
                <a:cxnLst/>
                <a:rect l="l" t="t" r="r" b="b"/>
                <a:pathLst>
                  <a:path w="135" h="131" extrusionOk="0">
                    <a:moveTo>
                      <a:pt x="99" y="0"/>
                    </a:moveTo>
                    <a:cubicBezTo>
                      <a:pt x="80" y="0"/>
                      <a:pt x="55" y="17"/>
                      <a:pt x="36" y="43"/>
                    </a:cubicBezTo>
                    <a:cubicBezTo>
                      <a:pt x="9" y="70"/>
                      <a:pt x="0" y="115"/>
                      <a:pt x="18" y="123"/>
                    </a:cubicBezTo>
                    <a:cubicBezTo>
                      <a:pt x="23" y="128"/>
                      <a:pt x="29" y="131"/>
                      <a:pt x="37" y="131"/>
                    </a:cubicBezTo>
                    <a:cubicBezTo>
                      <a:pt x="55" y="131"/>
                      <a:pt x="79" y="116"/>
                      <a:pt x="98" y="97"/>
                    </a:cubicBezTo>
                    <a:cubicBezTo>
                      <a:pt x="125" y="61"/>
                      <a:pt x="134" y="16"/>
                      <a:pt x="116" y="7"/>
                    </a:cubicBezTo>
                    <a:cubicBezTo>
                      <a:pt x="111" y="3"/>
                      <a:pt x="105"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4231;p48">
                <a:extLst>
                  <a:ext uri="{FF2B5EF4-FFF2-40B4-BE49-F238E27FC236}">
                    <a16:creationId xmlns:a16="http://schemas.microsoft.com/office/drawing/2014/main" id="{C1F4BDC6-230A-313A-FA78-56343C9DB10A}"/>
                  </a:ext>
                </a:extLst>
              </p:cNvPr>
              <p:cNvSpPr/>
              <p:nvPr/>
            </p:nvSpPr>
            <p:spPr>
              <a:xfrm>
                <a:off x="7596700" y="1718423"/>
                <a:ext cx="74387" cy="134695"/>
              </a:xfrm>
              <a:custGeom>
                <a:avLst/>
                <a:gdLst/>
                <a:ahLst/>
                <a:cxnLst/>
                <a:rect l="l" t="t" r="r" b="b"/>
                <a:pathLst>
                  <a:path w="634" h="1148" extrusionOk="0">
                    <a:moveTo>
                      <a:pt x="195" y="0"/>
                    </a:moveTo>
                    <a:cubicBezTo>
                      <a:pt x="168" y="0"/>
                      <a:pt x="141" y="7"/>
                      <a:pt x="116" y="22"/>
                    </a:cubicBezTo>
                    <a:cubicBezTo>
                      <a:pt x="80" y="48"/>
                      <a:pt x="63" y="102"/>
                      <a:pt x="54" y="155"/>
                    </a:cubicBezTo>
                    <a:cubicBezTo>
                      <a:pt x="0" y="485"/>
                      <a:pt x="80" y="842"/>
                      <a:pt x="286" y="1119"/>
                    </a:cubicBezTo>
                    <a:cubicBezTo>
                      <a:pt x="293" y="1133"/>
                      <a:pt x="306" y="1148"/>
                      <a:pt x="320" y="1148"/>
                    </a:cubicBezTo>
                    <a:cubicBezTo>
                      <a:pt x="324" y="1148"/>
                      <a:pt x="327" y="1147"/>
                      <a:pt x="330" y="1146"/>
                    </a:cubicBezTo>
                    <a:cubicBezTo>
                      <a:pt x="339" y="1137"/>
                      <a:pt x="339" y="1128"/>
                      <a:pt x="339" y="1110"/>
                    </a:cubicBezTo>
                    <a:cubicBezTo>
                      <a:pt x="357" y="1021"/>
                      <a:pt x="339" y="905"/>
                      <a:pt x="375" y="815"/>
                    </a:cubicBezTo>
                    <a:cubicBezTo>
                      <a:pt x="419" y="735"/>
                      <a:pt x="518" y="682"/>
                      <a:pt x="571" y="601"/>
                    </a:cubicBezTo>
                    <a:cubicBezTo>
                      <a:pt x="607" y="539"/>
                      <a:pt x="634" y="459"/>
                      <a:pt x="607" y="387"/>
                    </a:cubicBezTo>
                    <a:cubicBezTo>
                      <a:pt x="589" y="325"/>
                      <a:pt x="544" y="280"/>
                      <a:pt x="500" y="236"/>
                    </a:cubicBezTo>
                    <a:cubicBezTo>
                      <a:pt x="455" y="191"/>
                      <a:pt x="411" y="146"/>
                      <a:pt x="366" y="102"/>
                    </a:cubicBezTo>
                    <a:cubicBezTo>
                      <a:pt x="339" y="75"/>
                      <a:pt x="303" y="39"/>
                      <a:pt x="259" y="13"/>
                    </a:cubicBezTo>
                    <a:cubicBezTo>
                      <a:pt x="239" y="5"/>
                      <a:pt x="217" y="0"/>
                      <a:pt x="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4232;p48">
                <a:extLst>
                  <a:ext uri="{FF2B5EF4-FFF2-40B4-BE49-F238E27FC236}">
                    <a16:creationId xmlns:a16="http://schemas.microsoft.com/office/drawing/2014/main" id="{A7076142-E365-D272-B9A8-FACE397302EF}"/>
                  </a:ext>
                </a:extLst>
              </p:cNvPr>
              <p:cNvSpPr/>
              <p:nvPr/>
            </p:nvSpPr>
            <p:spPr>
              <a:xfrm>
                <a:off x="7611366" y="1720887"/>
                <a:ext cx="18890" cy="113106"/>
              </a:xfrm>
              <a:custGeom>
                <a:avLst/>
                <a:gdLst/>
                <a:ahLst/>
                <a:cxnLst/>
                <a:rect l="l" t="t" r="r" b="b"/>
                <a:pathLst>
                  <a:path w="161" h="964" extrusionOk="0">
                    <a:moveTo>
                      <a:pt x="98" y="1"/>
                    </a:moveTo>
                    <a:cubicBezTo>
                      <a:pt x="89" y="1"/>
                      <a:pt x="80" y="1"/>
                      <a:pt x="80" y="9"/>
                    </a:cubicBezTo>
                    <a:cubicBezTo>
                      <a:pt x="0" y="322"/>
                      <a:pt x="18" y="652"/>
                      <a:pt x="134" y="955"/>
                    </a:cubicBezTo>
                    <a:cubicBezTo>
                      <a:pt x="134" y="964"/>
                      <a:pt x="143" y="964"/>
                      <a:pt x="143" y="964"/>
                    </a:cubicBezTo>
                    <a:lnTo>
                      <a:pt x="152" y="964"/>
                    </a:lnTo>
                    <a:cubicBezTo>
                      <a:pt x="161" y="964"/>
                      <a:pt x="161" y="946"/>
                      <a:pt x="161" y="946"/>
                    </a:cubicBezTo>
                    <a:cubicBezTo>
                      <a:pt x="54" y="652"/>
                      <a:pt x="36" y="322"/>
                      <a:pt x="107" y="18"/>
                    </a:cubicBezTo>
                    <a:cubicBezTo>
                      <a:pt x="116" y="9"/>
                      <a:pt x="107" y="1"/>
                      <a:pt x="98" y="1"/>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4233;p48">
                <a:extLst>
                  <a:ext uri="{FF2B5EF4-FFF2-40B4-BE49-F238E27FC236}">
                    <a16:creationId xmlns:a16="http://schemas.microsoft.com/office/drawing/2014/main" id="{84F57B68-8349-A72B-9FFD-4BFD26D41ED2}"/>
                  </a:ext>
                </a:extLst>
              </p:cNvPr>
              <p:cNvSpPr/>
              <p:nvPr/>
            </p:nvSpPr>
            <p:spPr>
              <a:xfrm>
                <a:off x="7865619" y="2291340"/>
                <a:ext cx="257657" cy="698348"/>
              </a:xfrm>
              <a:custGeom>
                <a:avLst/>
                <a:gdLst/>
                <a:ahLst/>
                <a:cxnLst/>
                <a:rect l="l" t="t" r="r" b="b"/>
                <a:pathLst>
                  <a:path w="2196" h="5952" extrusionOk="0">
                    <a:moveTo>
                      <a:pt x="224" y="0"/>
                    </a:moveTo>
                    <a:cubicBezTo>
                      <a:pt x="144" y="9"/>
                      <a:pt x="1" y="9"/>
                      <a:pt x="1" y="81"/>
                    </a:cubicBezTo>
                    <a:cubicBezTo>
                      <a:pt x="10" y="286"/>
                      <a:pt x="19" y="491"/>
                      <a:pt x="28" y="696"/>
                    </a:cubicBezTo>
                    <a:lnTo>
                      <a:pt x="45" y="1098"/>
                    </a:lnTo>
                    <a:cubicBezTo>
                      <a:pt x="45" y="1240"/>
                      <a:pt x="54" y="1374"/>
                      <a:pt x="63" y="1517"/>
                    </a:cubicBezTo>
                    <a:cubicBezTo>
                      <a:pt x="81" y="2088"/>
                      <a:pt x="108" y="2668"/>
                      <a:pt x="170" y="3239"/>
                    </a:cubicBezTo>
                    <a:cubicBezTo>
                      <a:pt x="188" y="3382"/>
                      <a:pt x="206" y="3533"/>
                      <a:pt x="269" y="3667"/>
                    </a:cubicBezTo>
                    <a:cubicBezTo>
                      <a:pt x="322" y="3801"/>
                      <a:pt x="429" y="3926"/>
                      <a:pt x="563" y="3970"/>
                    </a:cubicBezTo>
                    <a:cubicBezTo>
                      <a:pt x="581" y="4158"/>
                      <a:pt x="625" y="4309"/>
                      <a:pt x="697" y="4479"/>
                    </a:cubicBezTo>
                    <a:cubicBezTo>
                      <a:pt x="715" y="4523"/>
                      <a:pt x="723" y="4568"/>
                      <a:pt x="750" y="4604"/>
                    </a:cubicBezTo>
                    <a:cubicBezTo>
                      <a:pt x="804" y="4693"/>
                      <a:pt x="884" y="4755"/>
                      <a:pt x="973" y="4791"/>
                    </a:cubicBezTo>
                    <a:cubicBezTo>
                      <a:pt x="1000" y="4987"/>
                      <a:pt x="1116" y="5157"/>
                      <a:pt x="1303" y="5237"/>
                    </a:cubicBezTo>
                    <a:cubicBezTo>
                      <a:pt x="1366" y="5505"/>
                      <a:pt x="1553" y="5737"/>
                      <a:pt x="1776" y="5888"/>
                    </a:cubicBezTo>
                    <a:cubicBezTo>
                      <a:pt x="1817" y="5922"/>
                      <a:pt x="1868" y="5951"/>
                      <a:pt x="1918" y="5951"/>
                    </a:cubicBezTo>
                    <a:cubicBezTo>
                      <a:pt x="1933" y="5951"/>
                      <a:pt x="1949" y="5948"/>
                      <a:pt x="1964" y="5942"/>
                    </a:cubicBezTo>
                    <a:cubicBezTo>
                      <a:pt x="2035" y="5915"/>
                      <a:pt x="2062" y="5826"/>
                      <a:pt x="2071" y="5746"/>
                    </a:cubicBezTo>
                    <a:cubicBezTo>
                      <a:pt x="2106" y="5460"/>
                      <a:pt x="2035" y="5175"/>
                      <a:pt x="1972" y="4889"/>
                    </a:cubicBezTo>
                    <a:cubicBezTo>
                      <a:pt x="2017" y="4871"/>
                      <a:pt x="2062" y="4818"/>
                      <a:pt x="2079" y="4773"/>
                    </a:cubicBezTo>
                    <a:cubicBezTo>
                      <a:pt x="2088" y="4729"/>
                      <a:pt x="2097" y="4675"/>
                      <a:pt x="2097" y="4622"/>
                    </a:cubicBezTo>
                    <a:cubicBezTo>
                      <a:pt x="2088" y="4514"/>
                      <a:pt x="2062" y="4416"/>
                      <a:pt x="2017" y="4318"/>
                    </a:cubicBezTo>
                    <a:cubicBezTo>
                      <a:pt x="2169" y="4211"/>
                      <a:pt x="2195" y="3970"/>
                      <a:pt x="2187" y="3774"/>
                    </a:cubicBezTo>
                    <a:cubicBezTo>
                      <a:pt x="2169" y="3248"/>
                      <a:pt x="2097" y="2721"/>
                      <a:pt x="2017" y="2195"/>
                    </a:cubicBezTo>
                    <a:cubicBezTo>
                      <a:pt x="1990" y="1981"/>
                      <a:pt x="1955" y="1758"/>
                      <a:pt x="1865" y="1553"/>
                    </a:cubicBezTo>
                    <a:cubicBezTo>
                      <a:pt x="1794" y="1383"/>
                      <a:pt x="1678" y="1232"/>
                      <a:pt x="1571" y="1080"/>
                    </a:cubicBezTo>
                    <a:cubicBezTo>
                      <a:pt x="1259" y="670"/>
                      <a:pt x="920" y="250"/>
                      <a:pt x="438" y="54"/>
                    </a:cubicBezTo>
                    <a:cubicBezTo>
                      <a:pt x="367" y="18"/>
                      <a:pt x="295"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4234;p48">
                <a:extLst>
                  <a:ext uri="{FF2B5EF4-FFF2-40B4-BE49-F238E27FC236}">
                    <a16:creationId xmlns:a16="http://schemas.microsoft.com/office/drawing/2014/main" id="{771664DA-B7DE-EFE6-1548-96BDED146AF6}"/>
                  </a:ext>
                </a:extLst>
              </p:cNvPr>
              <p:cNvSpPr/>
              <p:nvPr/>
            </p:nvSpPr>
            <p:spPr>
              <a:xfrm>
                <a:off x="8049825" y="2422162"/>
                <a:ext cx="67113" cy="385312"/>
              </a:xfrm>
              <a:custGeom>
                <a:avLst/>
                <a:gdLst/>
                <a:ahLst/>
                <a:cxnLst/>
                <a:rect l="l" t="t" r="r" b="b"/>
                <a:pathLst>
                  <a:path w="572" h="3284" extrusionOk="0">
                    <a:moveTo>
                      <a:pt x="28" y="1"/>
                    </a:moveTo>
                    <a:lnTo>
                      <a:pt x="28" y="1"/>
                    </a:lnTo>
                    <a:cubicBezTo>
                      <a:pt x="1" y="964"/>
                      <a:pt x="99" y="1919"/>
                      <a:pt x="322" y="2855"/>
                    </a:cubicBezTo>
                    <a:cubicBezTo>
                      <a:pt x="358" y="3007"/>
                      <a:pt x="394" y="3159"/>
                      <a:pt x="474" y="3284"/>
                    </a:cubicBezTo>
                    <a:cubicBezTo>
                      <a:pt x="465" y="3257"/>
                      <a:pt x="456" y="3230"/>
                      <a:pt x="447" y="3203"/>
                    </a:cubicBezTo>
                    <a:cubicBezTo>
                      <a:pt x="501" y="3168"/>
                      <a:pt x="545" y="3105"/>
                      <a:pt x="572" y="3034"/>
                    </a:cubicBezTo>
                    <a:cubicBezTo>
                      <a:pt x="367" y="2632"/>
                      <a:pt x="242" y="2195"/>
                      <a:pt x="162" y="1758"/>
                    </a:cubicBezTo>
                    <a:cubicBezTo>
                      <a:pt x="55" y="1178"/>
                      <a:pt x="28" y="589"/>
                      <a:pt x="28" y="10"/>
                    </a:cubicBezTo>
                    <a:cubicBezTo>
                      <a:pt x="28" y="1"/>
                      <a:pt x="28" y="1"/>
                      <a:pt x="28"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4235;p48">
                <a:extLst>
                  <a:ext uri="{FF2B5EF4-FFF2-40B4-BE49-F238E27FC236}">
                    <a16:creationId xmlns:a16="http://schemas.microsoft.com/office/drawing/2014/main" id="{D847A810-1347-F4E8-E686-E172951ABFCE}"/>
                  </a:ext>
                </a:extLst>
              </p:cNvPr>
              <p:cNvSpPr/>
              <p:nvPr/>
            </p:nvSpPr>
            <p:spPr>
              <a:xfrm>
                <a:off x="7908561" y="2350005"/>
                <a:ext cx="22058" cy="407252"/>
              </a:xfrm>
              <a:custGeom>
                <a:avLst/>
                <a:gdLst/>
                <a:ahLst/>
                <a:cxnLst/>
                <a:rect l="l" t="t" r="r" b="b"/>
                <a:pathLst>
                  <a:path w="188" h="3471" extrusionOk="0">
                    <a:moveTo>
                      <a:pt x="45" y="0"/>
                    </a:moveTo>
                    <a:cubicBezTo>
                      <a:pt x="1" y="1133"/>
                      <a:pt x="10" y="2275"/>
                      <a:pt x="81" y="3408"/>
                    </a:cubicBezTo>
                    <a:cubicBezTo>
                      <a:pt x="117" y="3435"/>
                      <a:pt x="152" y="3452"/>
                      <a:pt x="188" y="3470"/>
                    </a:cubicBezTo>
                    <a:cubicBezTo>
                      <a:pt x="81" y="2320"/>
                      <a:pt x="18" y="1160"/>
                      <a:pt x="4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4236;p48">
                <a:extLst>
                  <a:ext uri="{FF2B5EF4-FFF2-40B4-BE49-F238E27FC236}">
                    <a16:creationId xmlns:a16="http://schemas.microsoft.com/office/drawing/2014/main" id="{6D2D0BFA-2E64-15F4-F64F-C69CA6E62272}"/>
                  </a:ext>
                </a:extLst>
              </p:cNvPr>
              <p:cNvSpPr/>
              <p:nvPr/>
            </p:nvSpPr>
            <p:spPr>
              <a:xfrm>
                <a:off x="7999609" y="2431548"/>
                <a:ext cx="107944" cy="438697"/>
              </a:xfrm>
              <a:custGeom>
                <a:avLst/>
                <a:gdLst/>
                <a:ahLst/>
                <a:cxnLst/>
                <a:rect l="l" t="t" r="r" b="b"/>
                <a:pathLst>
                  <a:path w="920" h="3739" extrusionOk="0">
                    <a:moveTo>
                      <a:pt x="81" y="1"/>
                    </a:moveTo>
                    <a:lnTo>
                      <a:pt x="81" y="1"/>
                    </a:lnTo>
                    <a:cubicBezTo>
                      <a:pt x="72" y="63"/>
                      <a:pt x="63" y="135"/>
                      <a:pt x="63" y="206"/>
                    </a:cubicBezTo>
                    <a:cubicBezTo>
                      <a:pt x="1" y="1018"/>
                      <a:pt x="144" y="1830"/>
                      <a:pt x="340" y="2624"/>
                    </a:cubicBezTo>
                    <a:cubicBezTo>
                      <a:pt x="438" y="3025"/>
                      <a:pt x="563" y="3435"/>
                      <a:pt x="839" y="3739"/>
                    </a:cubicBezTo>
                    <a:cubicBezTo>
                      <a:pt x="839" y="3730"/>
                      <a:pt x="830" y="3712"/>
                      <a:pt x="830" y="3694"/>
                    </a:cubicBezTo>
                    <a:cubicBezTo>
                      <a:pt x="866" y="3676"/>
                      <a:pt x="893" y="3650"/>
                      <a:pt x="920" y="3605"/>
                    </a:cubicBezTo>
                    <a:cubicBezTo>
                      <a:pt x="804" y="3462"/>
                      <a:pt x="706" y="3284"/>
                      <a:pt x="625" y="3105"/>
                    </a:cubicBezTo>
                    <a:cubicBezTo>
                      <a:pt x="197" y="2133"/>
                      <a:pt x="72" y="1062"/>
                      <a:pt x="81"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4237;p48">
                <a:extLst>
                  <a:ext uri="{FF2B5EF4-FFF2-40B4-BE49-F238E27FC236}">
                    <a16:creationId xmlns:a16="http://schemas.microsoft.com/office/drawing/2014/main" id="{0F7283DF-E352-4730-5339-DD9F4658AC77}"/>
                  </a:ext>
                </a:extLst>
              </p:cNvPr>
              <p:cNvSpPr/>
              <p:nvPr/>
            </p:nvSpPr>
            <p:spPr>
              <a:xfrm>
                <a:off x="7970276" y="2414887"/>
                <a:ext cx="48340" cy="493021"/>
              </a:xfrm>
              <a:custGeom>
                <a:avLst/>
                <a:gdLst/>
                <a:ahLst/>
                <a:cxnLst/>
                <a:rect l="l" t="t" r="r" b="b"/>
                <a:pathLst>
                  <a:path w="412" h="4202" extrusionOk="0">
                    <a:moveTo>
                      <a:pt x="162" y="0"/>
                    </a:moveTo>
                    <a:lnTo>
                      <a:pt x="162" y="0"/>
                    </a:lnTo>
                    <a:cubicBezTo>
                      <a:pt x="1" y="857"/>
                      <a:pt x="99" y="1740"/>
                      <a:pt x="188" y="2614"/>
                    </a:cubicBezTo>
                    <a:cubicBezTo>
                      <a:pt x="242" y="3122"/>
                      <a:pt x="295" y="3640"/>
                      <a:pt x="349" y="4157"/>
                    </a:cubicBezTo>
                    <a:cubicBezTo>
                      <a:pt x="367" y="4166"/>
                      <a:pt x="384" y="4175"/>
                      <a:pt x="411" y="4184"/>
                    </a:cubicBezTo>
                    <a:lnTo>
                      <a:pt x="411" y="4184"/>
                    </a:lnTo>
                    <a:cubicBezTo>
                      <a:pt x="355" y="2781"/>
                      <a:pt x="19" y="1395"/>
                      <a:pt x="162" y="0"/>
                    </a:cubicBezTo>
                    <a:close/>
                    <a:moveTo>
                      <a:pt x="411" y="4184"/>
                    </a:moveTo>
                    <a:cubicBezTo>
                      <a:pt x="411" y="4190"/>
                      <a:pt x="411" y="4196"/>
                      <a:pt x="411" y="4202"/>
                    </a:cubicBezTo>
                    <a:cubicBezTo>
                      <a:pt x="411" y="4202"/>
                      <a:pt x="411" y="4193"/>
                      <a:pt x="411" y="4184"/>
                    </a:cubicBezTo>
                    <a:cubicBezTo>
                      <a:pt x="411" y="4184"/>
                      <a:pt x="411" y="4184"/>
                      <a:pt x="411" y="4184"/>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4238;p48">
                <a:extLst>
                  <a:ext uri="{FF2B5EF4-FFF2-40B4-BE49-F238E27FC236}">
                    <a16:creationId xmlns:a16="http://schemas.microsoft.com/office/drawing/2014/main" id="{C76F9AEF-5D0B-E8C8-E40F-75248BE2D767}"/>
                  </a:ext>
                </a:extLst>
              </p:cNvPr>
              <p:cNvSpPr/>
              <p:nvPr/>
            </p:nvSpPr>
            <p:spPr>
              <a:xfrm>
                <a:off x="7940005" y="2392830"/>
                <a:ext cx="43060" cy="475304"/>
              </a:xfrm>
              <a:custGeom>
                <a:avLst/>
                <a:gdLst/>
                <a:ahLst/>
                <a:cxnLst/>
                <a:rect l="l" t="t" r="r" b="b"/>
                <a:pathLst>
                  <a:path w="367" h="4051" extrusionOk="0">
                    <a:moveTo>
                      <a:pt x="81" y="1"/>
                    </a:moveTo>
                    <a:cubicBezTo>
                      <a:pt x="0" y="438"/>
                      <a:pt x="18" y="884"/>
                      <a:pt x="45" y="1321"/>
                    </a:cubicBezTo>
                    <a:cubicBezTo>
                      <a:pt x="89" y="2186"/>
                      <a:pt x="143" y="3052"/>
                      <a:pt x="277" y="3899"/>
                    </a:cubicBezTo>
                    <a:cubicBezTo>
                      <a:pt x="295" y="3908"/>
                      <a:pt x="321" y="3917"/>
                      <a:pt x="339" y="3926"/>
                    </a:cubicBezTo>
                    <a:cubicBezTo>
                      <a:pt x="339" y="3971"/>
                      <a:pt x="357" y="4015"/>
                      <a:pt x="366" y="4051"/>
                    </a:cubicBezTo>
                    <a:cubicBezTo>
                      <a:pt x="330" y="3685"/>
                      <a:pt x="304" y="3310"/>
                      <a:pt x="268" y="2945"/>
                    </a:cubicBezTo>
                    <a:cubicBezTo>
                      <a:pt x="170" y="1963"/>
                      <a:pt x="72" y="982"/>
                      <a:pt x="81"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4239;p48">
                <a:extLst>
                  <a:ext uri="{FF2B5EF4-FFF2-40B4-BE49-F238E27FC236}">
                    <a16:creationId xmlns:a16="http://schemas.microsoft.com/office/drawing/2014/main" id="{1BB479B6-ED71-0DA7-1B8C-5CF562EF5732}"/>
                  </a:ext>
                </a:extLst>
              </p:cNvPr>
              <p:cNvSpPr/>
              <p:nvPr/>
            </p:nvSpPr>
            <p:spPr>
              <a:xfrm>
                <a:off x="7865619" y="2291340"/>
                <a:ext cx="235716" cy="252377"/>
              </a:xfrm>
              <a:custGeom>
                <a:avLst/>
                <a:gdLst/>
                <a:ahLst/>
                <a:cxnLst/>
                <a:rect l="l" t="t" r="r" b="b"/>
                <a:pathLst>
                  <a:path w="2009" h="2151" extrusionOk="0">
                    <a:moveTo>
                      <a:pt x="224" y="0"/>
                    </a:moveTo>
                    <a:cubicBezTo>
                      <a:pt x="144" y="9"/>
                      <a:pt x="1" y="9"/>
                      <a:pt x="1" y="81"/>
                    </a:cubicBezTo>
                    <a:cubicBezTo>
                      <a:pt x="10" y="259"/>
                      <a:pt x="19" y="447"/>
                      <a:pt x="19" y="625"/>
                    </a:cubicBezTo>
                    <a:cubicBezTo>
                      <a:pt x="269" y="928"/>
                      <a:pt x="554" y="1196"/>
                      <a:pt x="884" y="1410"/>
                    </a:cubicBezTo>
                    <a:cubicBezTo>
                      <a:pt x="993" y="1486"/>
                      <a:pt x="1127" y="1553"/>
                      <a:pt x="1261" y="1553"/>
                    </a:cubicBezTo>
                    <a:cubicBezTo>
                      <a:pt x="1269" y="1553"/>
                      <a:pt x="1277" y="1553"/>
                      <a:pt x="1286" y="1553"/>
                    </a:cubicBezTo>
                    <a:cubicBezTo>
                      <a:pt x="1303" y="1553"/>
                      <a:pt x="1321" y="1553"/>
                      <a:pt x="1339" y="1562"/>
                    </a:cubicBezTo>
                    <a:cubicBezTo>
                      <a:pt x="1366" y="1571"/>
                      <a:pt x="1384" y="1588"/>
                      <a:pt x="1393" y="1606"/>
                    </a:cubicBezTo>
                    <a:cubicBezTo>
                      <a:pt x="1553" y="1838"/>
                      <a:pt x="1767" y="2017"/>
                      <a:pt x="2008" y="2150"/>
                    </a:cubicBezTo>
                    <a:cubicBezTo>
                      <a:pt x="1981" y="1945"/>
                      <a:pt x="1946" y="1740"/>
                      <a:pt x="1865" y="1553"/>
                    </a:cubicBezTo>
                    <a:cubicBezTo>
                      <a:pt x="1794" y="1383"/>
                      <a:pt x="1678" y="1232"/>
                      <a:pt x="1571" y="1080"/>
                    </a:cubicBezTo>
                    <a:cubicBezTo>
                      <a:pt x="1259" y="670"/>
                      <a:pt x="920" y="250"/>
                      <a:pt x="438" y="54"/>
                    </a:cubicBezTo>
                    <a:cubicBezTo>
                      <a:pt x="367" y="18"/>
                      <a:pt x="295" y="0"/>
                      <a:pt x="22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4240;p48">
                <a:extLst>
                  <a:ext uri="{FF2B5EF4-FFF2-40B4-BE49-F238E27FC236}">
                    <a16:creationId xmlns:a16="http://schemas.microsoft.com/office/drawing/2014/main" id="{378FEEC8-8209-E9B5-1121-C7FA68316306}"/>
                  </a:ext>
                </a:extLst>
              </p:cNvPr>
              <p:cNvSpPr/>
              <p:nvPr/>
            </p:nvSpPr>
            <p:spPr>
              <a:xfrm>
                <a:off x="7740076" y="1843027"/>
                <a:ext cx="270094" cy="422271"/>
              </a:xfrm>
              <a:custGeom>
                <a:avLst/>
                <a:gdLst/>
                <a:ahLst/>
                <a:cxnLst/>
                <a:rect l="l" t="t" r="r" b="b"/>
                <a:pathLst>
                  <a:path w="2302" h="3599" extrusionOk="0">
                    <a:moveTo>
                      <a:pt x="354" y="1"/>
                    </a:moveTo>
                    <a:cubicBezTo>
                      <a:pt x="228" y="1"/>
                      <a:pt x="102" y="21"/>
                      <a:pt x="0" y="101"/>
                    </a:cubicBezTo>
                    <a:cubicBezTo>
                      <a:pt x="286" y="949"/>
                      <a:pt x="643" y="1770"/>
                      <a:pt x="1089" y="2546"/>
                    </a:cubicBezTo>
                    <a:cubicBezTo>
                      <a:pt x="1249" y="2813"/>
                      <a:pt x="1410" y="3081"/>
                      <a:pt x="1624" y="3295"/>
                    </a:cubicBezTo>
                    <a:cubicBezTo>
                      <a:pt x="1749" y="3420"/>
                      <a:pt x="1883" y="3527"/>
                      <a:pt x="2034" y="3598"/>
                    </a:cubicBezTo>
                    <a:cubicBezTo>
                      <a:pt x="2052" y="3581"/>
                      <a:pt x="2097" y="3554"/>
                      <a:pt x="2115" y="3536"/>
                    </a:cubicBezTo>
                    <a:cubicBezTo>
                      <a:pt x="2117" y="3537"/>
                      <a:pt x="2119" y="3537"/>
                      <a:pt x="2121" y="3537"/>
                    </a:cubicBezTo>
                    <a:cubicBezTo>
                      <a:pt x="2138" y="3537"/>
                      <a:pt x="2159" y="3506"/>
                      <a:pt x="2159" y="3482"/>
                    </a:cubicBezTo>
                    <a:cubicBezTo>
                      <a:pt x="2266" y="3045"/>
                      <a:pt x="2302" y="2599"/>
                      <a:pt x="2266" y="2144"/>
                    </a:cubicBezTo>
                    <a:cubicBezTo>
                      <a:pt x="2240" y="1716"/>
                      <a:pt x="2141" y="1288"/>
                      <a:pt x="1936" y="913"/>
                    </a:cubicBezTo>
                    <a:cubicBezTo>
                      <a:pt x="1731" y="539"/>
                      <a:pt x="1401" y="226"/>
                      <a:pt x="1000" y="92"/>
                    </a:cubicBezTo>
                    <a:cubicBezTo>
                      <a:pt x="821" y="30"/>
                      <a:pt x="625" y="3"/>
                      <a:pt x="437" y="3"/>
                    </a:cubicBezTo>
                    <a:cubicBezTo>
                      <a:pt x="410" y="2"/>
                      <a:pt x="382" y="1"/>
                      <a:pt x="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4241;p48">
                <a:extLst>
                  <a:ext uri="{FF2B5EF4-FFF2-40B4-BE49-F238E27FC236}">
                    <a16:creationId xmlns:a16="http://schemas.microsoft.com/office/drawing/2014/main" id="{C9A5C860-5D9D-7C55-140B-8029C20EB413}"/>
                  </a:ext>
                </a:extLst>
              </p:cNvPr>
              <p:cNvSpPr/>
              <p:nvPr/>
            </p:nvSpPr>
            <p:spPr>
              <a:xfrm>
                <a:off x="7847902" y="1855933"/>
                <a:ext cx="116274" cy="163206"/>
              </a:xfrm>
              <a:custGeom>
                <a:avLst/>
                <a:gdLst/>
                <a:ahLst/>
                <a:cxnLst/>
                <a:rect l="l" t="t" r="r" b="b"/>
                <a:pathLst>
                  <a:path w="991" h="1391" extrusionOk="0">
                    <a:moveTo>
                      <a:pt x="18" y="0"/>
                    </a:moveTo>
                    <a:lnTo>
                      <a:pt x="18" y="0"/>
                    </a:lnTo>
                    <a:cubicBezTo>
                      <a:pt x="98" y="98"/>
                      <a:pt x="205" y="179"/>
                      <a:pt x="304" y="268"/>
                    </a:cubicBezTo>
                    <a:cubicBezTo>
                      <a:pt x="482" y="429"/>
                      <a:pt x="634" y="625"/>
                      <a:pt x="750" y="839"/>
                    </a:cubicBezTo>
                    <a:cubicBezTo>
                      <a:pt x="803" y="946"/>
                      <a:pt x="848" y="1053"/>
                      <a:pt x="857" y="1169"/>
                    </a:cubicBezTo>
                    <a:cubicBezTo>
                      <a:pt x="866" y="1196"/>
                      <a:pt x="866" y="1223"/>
                      <a:pt x="848" y="1240"/>
                    </a:cubicBezTo>
                    <a:cubicBezTo>
                      <a:pt x="836" y="1255"/>
                      <a:pt x="820" y="1261"/>
                      <a:pt x="803" y="1261"/>
                    </a:cubicBezTo>
                    <a:cubicBezTo>
                      <a:pt x="768" y="1261"/>
                      <a:pt x="729" y="1237"/>
                      <a:pt x="705" y="1214"/>
                    </a:cubicBezTo>
                    <a:cubicBezTo>
                      <a:pt x="544" y="1062"/>
                      <a:pt x="393" y="901"/>
                      <a:pt x="277" y="714"/>
                    </a:cubicBezTo>
                    <a:cubicBezTo>
                      <a:pt x="188" y="580"/>
                      <a:pt x="107" y="446"/>
                      <a:pt x="0" y="330"/>
                    </a:cubicBezTo>
                    <a:lnTo>
                      <a:pt x="0" y="330"/>
                    </a:lnTo>
                    <a:cubicBezTo>
                      <a:pt x="152" y="643"/>
                      <a:pt x="304" y="919"/>
                      <a:pt x="527" y="1187"/>
                    </a:cubicBezTo>
                    <a:cubicBezTo>
                      <a:pt x="580" y="1249"/>
                      <a:pt x="643" y="1312"/>
                      <a:pt x="714" y="1356"/>
                    </a:cubicBezTo>
                    <a:cubicBezTo>
                      <a:pt x="748" y="1376"/>
                      <a:pt x="793" y="1390"/>
                      <a:pt x="837" y="1390"/>
                    </a:cubicBezTo>
                    <a:cubicBezTo>
                      <a:pt x="873" y="1390"/>
                      <a:pt x="909" y="1380"/>
                      <a:pt x="937" y="1356"/>
                    </a:cubicBezTo>
                    <a:cubicBezTo>
                      <a:pt x="990" y="1303"/>
                      <a:pt x="973" y="1214"/>
                      <a:pt x="955" y="1142"/>
                    </a:cubicBezTo>
                    <a:cubicBezTo>
                      <a:pt x="830" y="741"/>
                      <a:pt x="571" y="375"/>
                      <a:pt x="232" y="134"/>
                    </a:cubicBezTo>
                    <a:cubicBezTo>
                      <a:pt x="161" y="81"/>
                      <a:pt x="81" y="72"/>
                      <a:pt x="1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4242;p48">
                <a:extLst>
                  <a:ext uri="{FF2B5EF4-FFF2-40B4-BE49-F238E27FC236}">
                    <a16:creationId xmlns:a16="http://schemas.microsoft.com/office/drawing/2014/main" id="{42538A65-322D-36DE-447D-6E3C8F554D09}"/>
                  </a:ext>
                </a:extLst>
              </p:cNvPr>
              <p:cNvSpPr/>
              <p:nvPr/>
            </p:nvSpPr>
            <p:spPr>
              <a:xfrm>
                <a:off x="7740076" y="1844435"/>
                <a:ext cx="265987" cy="420863"/>
              </a:xfrm>
              <a:custGeom>
                <a:avLst/>
                <a:gdLst/>
                <a:ahLst/>
                <a:cxnLst/>
                <a:rect l="l" t="t" r="r" b="b"/>
                <a:pathLst>
                  <a:path w="2267" h="3587" extrusionOk="0">
                    <a:moveTo>
                      <a:pt x="250" y="0"/>
                    </a:moveTo>
                    <a:cubicBezTo>
                      <a:pt x="161" y="9"/>
                      <a:pt x="72" y="36"/>
                      <a:pt x="0" y="89"/>
                    </a:cubicBezTo>
                    <a:cubicBezTo>
                      <a:pt x="286" y="937"/>
                      <a:pt x="643" y="1758"/>
                      <a:pt x="1089" y="2534"/>
                    </a:cubicBezTo>
                    <a:cubicBezTo>
                      <a:pt x="1249" y="2801"/>
                      <a:pt x="1410" y="3069"/>
                      <a:pt x="1624" y="3283"/>
                    </a:cubicBezTo>
                    <a:cubicBezTo>
                      <a:pt x="1749" y="3408"/>
                      <a:pt x="1883" y="3515"/>
                      <a:pt x="2034" y="3586"/>
                    </a:cubicBezTo>
                    <a:cubicBezTo>
                      <a:pt x="2052" y="3569"/>
                      <a:pt x="2097" y="3542"/>
                      <a:pt x="2115" y="3524"/>
                    </a:cubicBezTo>
                    <a:cubicBezTo>
                      <a:pt x="2117" y="3525"/>
                      <a:pt x="2119" y="3525"/>
                      <a:pt x="2121" y="3525"/>
                    </a:cubicBezTo>
                    <a:cubicBezTo>
                      <a:pt x="2138" y="3525"/>
                      <a:pt x="2159" y="3494"/>
                      <a:pt x="2159" y="3470"/>
                    </a:cubicBezTo>
                    <a:cubicBezTo>
                      <a:pt x="2213" y="3239"/>
                      <a:pt x="2248" y="2998"/>
                      <a:pt x="2266" y="2766"/>
                    </a:cubicBezTo>
                    <a:cubicBezTo>
                      <a:pt x="2186" y="2552"/>
                      <a:pt x="2079" y="2355"/>
                      <a:pt x="1945" y="2168"/>
                    </a:cubicBezTo>
                    <a:cubicBezTo>
                      <a:pt x="1883" y="2079"/>
                      <a:pt x="1811" y="1990"/>
                      <a:pt x="1793" y="1891"/>
                    </a:cubicBezTo>
                    <a:cubicBezTo>
                      <a:pt x="1785" y="1802"/>
                      <a:pt x="1811" y="1722"/>
                      <a:pt x="1820" y="1642"/>
                    </a:cubicBezTo>
                    <a:cubicBezTo>
                      <a:pt x="1829" y="1436"/>
                      <a:pt x="1740" y="1240"/>
                      <a:pt x="1633" y="1071"/>
                    </a:cubicBezTo>
                    <a:cubicBezTo>
                      <a:pt x="1312" y="571"/>
                      <a:pt x="812" y="179"/>
                      <a:pt x="25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4243;p48">
                <a:extLst>
                  <a:ext uri="{FF2B5EF4-FFF2-40B4-BE49-F238E27FC236}">
                    <a16:creationId xmlns:a16="http://schemas.microsoft.com/office/drawing/2014/main" id="{F19B638E-BD54-5F46-FC85-DA93AF8E5854}"/>
                  </a:ext>
                </a:extLst>
              </p:cNvPr>
              <p:cNvSpPr/>
              <p:nvPr/>
            </p:nvSpPr>
            <p:spPr>
              <a:xfrm>
                <a:off x="7947280" y="2029697"/>
                <a:ext cx="45172" cy="144785"/>
              </a:xfrm>
              <a:custGeom>
                <a:avLst/>
                <a:gdLst/>
                <a:ahLst/>
                <a:cxnLst/>
                <a:rect l="l" t="t" r="r" b="b"/>
                <a:pathLst>
                  <a:path w="385" h="1234" extrusionOk="0">
                    <a:moveTo>
                      <a:pt x="197" y="0"/>
                    </a:moveTo>
                    <a:lnTo>
                      <a:pt x="197" y="0"/>
                    </a:lnTo>
                    <a:cubicBezTo>
                      <a:pt x="242" y="196"/>
                      <a:pt x="277" y="428"/>
                      <a:pt x="313" y="634"/>
                    </a:cubicBezTo>
                    <a:cubicBezTo>
                      <a:pt x="313" y="651"/>
                      <a:pt x="313" y="669"/>
                      <a:pt x="313" y="687"/>
                    </a:cubicBezTo>
                    <a:cubicBezTo>
                      <a:pt x="304" y="705"/>
                      <a:pt x="295" y="714"/>
                      <a:pt x="277" y="723"/>
                    </a:cubicBezTo>
                    <a:cubicBezTo>
                      <a:pt x="251" y="723"/>
                      <a:pt x="233" y="696"/>
                      <a:pt x="215" y="669"/>
                    </a:cubicBezTo>
                    <a:cubicBezTo>
                      <a:pt x="161" y="571"/>
                      <a:pt x="108" y="473"/>
                      <a:pt x="54" y="366"/>
                    </a:cubicBezTo>
                    <a:cubicBezTo>
                      <a:pt x="45" y="357"/>
                      <a:pt x="36" y="339"/>
                      <a:pt x="27" y="339"/>
                    </a:cubicBezTo>
                    <a:cubicBezTo>
                      <a:pt x="22" y="337"/>
                      <a:pt x="18" y="336"/>
                      <a:pt x="14" y="336"/>
                    </a:cubicBezTo>
                    <a:cubicBezTo>
                      <a:pt x="6" y="336"/>
                      <a:pt x="3" y="342"/>
                      <a:pt x="10" y="348"/>
                    </a:cubicBezTo>
                    <a:cubicBezTo>
                      <a:pt x="72" y="571"/>
                      <a:pt x="126" y="803"/>
                      <a:pt x="161" y="1035"/>
                    </a:cubicBezTo>
                    <a:cubicBezTo>
                      <a:pt x="169" y="1051"/>
                      <a:pt x="163" y="1081"/>
                      <a:pt x="149" y="1081"/>
                    </a:cubicBezTo>
                    <a:cubicBezTo>
                      <a:pt x="147" y="1081"/>
                      <a:pt x="145" y="1081"/>
                      <a:pt x="143" y="1080"/>
                    </a:cubicBezTo>
                    <a:cubicBezTo>
                      <a:pt x="135" y="1080"/>
                      <a:pt x="126" y="1071"/>
                      <a:pt x="126" y="1071"/>
                    </a:cubicBezTo>
                    <a:cubicBezTo>
                      <a:pt x="81" y="1008"/>
                      <a:pt x="36" y="928"/>
                      <a:pt x="1" y="857"/>
                    </a:cubicBezTo>
                    <a:lnTo>
                      <a:pt x="1" y="857"/>
                    </a:lnTo>
                    <a:cubicBezTo>
                      <a:pt x="36" y="982"/>
                      <a:pt x="90" y="1098"/>
                      <a:pt x="161" y="1196"/>
                    </a:cubicBezTo>
                    <a:cubicBezTo>
                      <a:pt x="176" y="1218"/>
                      <a:pt x="191" y="1234"/>
                      <a:pt x="210" y="1234"/>
                    </a:cubicBezTo>
                    <a:cubicBezTo>
                      <a:pt x="215" y="1234"/>
                      <a:pt x="219" y="1233"/>
                      <a:pt x="224" y="1231"/>
                    </a:cubicBezTo>
                    <a:cubicBezTo>
                      <a:pt x="251" y="1231"/>
                      <a:pt x="259" y="1196"/>
                      <a:pt x="259" y="1169"/>
                    </a:cubicBezTo>
                    <a:cubicBezTo>
                      <a:pt x="259" y="946"/>
                      <a:pt x="179" y="723"/>
                      <a:pt x="99" y="518"/>
                    </a:cubicBezTo>
                    <a:lnTo>
                      <a:pt x="99" y="518"/>
                    </a:lnTo>
                    <a:cubicBezTo>
                      <a:pt x="143" y="625"/>
                      <a:pt x="206" y="723"/>
                      <a:pt x="277" y="812"/>
                    </a:cubicBezTo>
                    <a:cubicBezTo>
                      <a:pt x="295" y="830"/>
                      <a:pt x="304" y="839"/>
                      <a:pt x="322" y="848"/>
                    </a:cubicBezTo>
                    <a:cubicBezTo>
                      <a:pt x="340" y="848"/>
                      <a:pt x="375" y="830"/>
                      <a:pt x="384" y="803"/>
                    </a:cubicBezTo>
                    <a:cubicBezTo>
                      <a:pt x="384" y="776"/>
                      <a:pt x="384" y="750"/>
                      <a:pt x="375" y="723"/>
                    </a:cubicBezTo>
                    <a:cubicBezTo>
                      <a:pt x="331" y="473"/>
                      <a:pt x="268" y="232"/>
                      <a:pt x="19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4244;p48">
                <a:extLst>
                  <a:ext uri="{FF2B5EF4-FFF2-40B4-BE49-F238E27FC236}">
                    <a16:creationId xmlns:a16="http://schemas.microsoft.com/office/drawing/2014/main" id="{62A88CE8-F670-1DCF-721A-16D359038EA7}"/>
                  </a:ext>
                </a:extLst>
              </p:cNvPr>
              <p:cNvSpPr/>
              <p:nvPr/>
            </p:nvSpPr>
            <p:spPr>
              <a:xfrm>
                <a:off x="7619697" y="1826366"/>
                <a:ext cx="487271" cy="678167"/>
              </a:xfrm>
              <a:custGeom>
                <a:avLst/>
                <a:gdLst/>
                <a:ahLst/>
                <a:cxnLst/>
                <a:rect l="l" t="t" r="r" b="b"/>
                <a:pathLst>
                  <a:path w="4153" h="5780" extrusionOk="0">
                    <a:moveTo>
                      <a:pt x="604" y="0"/>
                    </a:moveTo>
                    <a:cubicBezTo>
                      <a:pt x="499" y="0"/>
                      <a:pt x="398" y="21"/>
                      <a:pt x="304" y="74"/>
                    </a:cubicBezTo>
                    <a:cubicBezTo>
                      <a:pt x="152" y="324"/>
                      <a:pt x="63" y="618"/>
                      <a:pt x="36" y="921"/>
                    </a:cubicBezTo>
                    <a:cubicBezTo>
                      <a:pt x="0" y="1466"/>
                      <a:pt x="197" y="2001"/>
                      <a:pt x="491" y="2465"/>
                    </a:cubicBezTo>
                    <a:cubicBezTo>
                      <a:pt x="785" y="2920"/>
                      <a:pt x="1169" y="3312"/>
                      <a:pt x="1544" y="3705"/>
                    </a:cubicBezTo>
                    <a:cubicBezTo>
                      <a:pt x="1660" y="3812"/>
                      <a:pt x="1767" y="3928"/>
                      <a:pt x="1874" y="4035"/>
                    </a:cubicBezTo>
                    <a:cubicBezTo>
                      <a:pt x="2249" y="4418"/>
                      <a:pt x="2632" y="4793"/>
                      <a:pt x="3060" y="5123"/>
                    </a:cubicBezTo>
                    <a:cubicBezTo>
                      <a:pt x="3194" y="5221"/>
                      <a:pt x="3337" y="5328"/>
                      <a:pt x="3497" y="5328"/>
                    </a:cubicBezTo>
                    <a:cubicBezTo>
                      <a:pt x="3578" y="5391"/>
                      <a:pt x="3649" y="5462"/>
                      <a:pt x="3729" y="5525"/>
                    </a:cubicBezTo>
                    <a:cubicBezTo>
                      <a:pt x="3836" y="5623"/>
                      <a:pt x="3961" y="5712"/>
                      <a:pt x="4095" y="5774"/>
                    </a:cubicBezTo>
                    <a:cubicBezTo>
                      <a:pt x="4100" y="5778"/>
                      <a:pt x="4105" y="5779"/>
                      <a:pt x="4110" y="5779"/>
                    </a:cubicBezTo>
                    <a:cubicBezTo>
                      <a:pt x="4133" y="5779"/>
                      <a:pt x="4153" y="5750"/>
                      <a:pt x="4131" y="5721"/>
                    </a:cubicBezTo>
                    <a:cubicBezTo>
                      <a:pt x="4113" y="5694"/>
                      <a:pt x="4086" y="5667"/>
                      <a:pt x="4060" y="5650"/>
                    </a:cubicBezTo>
                    <a:cubicBezTo>
                      <a:pt x="4077" y="5560"/>
                      <a:pt x="4033" y="5489"/>
                      <a:pt x="3997" y="5418"/>
                    </a:cubicBezTo>
                    <a:cubicBezTo>
                      <a:pt x="3729" y="4945"/>
                      <a:pt x="3444" y="4481"/>
                      <a:pt x="3150" y="4026"/>
                    </a:cubicBezTo>
                    <a:cubicBezTo>
                      <a:pt x="3230" y="3981"/>
                      <a:pt x="3248" y="3874"/>
                      <a:pt x="3248" y="3776"/>
                    </a:cubicBezTo>
                    <a:cubicBezTo>
                      <a:pt x="3257" y="3687"/>
                      <a:pt x="3230" y="3598"/>
                      <a:pt x="3203" y="3509"/>
                    </a:cubicBezTo>
                    <a:cubicBezTo>
                      <a:pt x="3051" y="3027"/>
                      <a:pt x="2891" y="2554"/>
                      <a:pt x="2641" y="2117"/>
                    </a:cubicBezTo>
                    <a:cubicBezTo>
                      <a:pt x="2695" y="2001"/>
                      <a:pt x="2704" y="1867"/>
                      <a:pt x="2677" y="1742"/>
                    </a:cubicBezTo>
                    <a:cubicBezTo>
                      <a:pt x="2650" y="1608"/>
                      <a:pt x="2596" y="1492"/>
                      <a:pt x="2534" y="1376"/>
                    </a:cubicBezTo>
                    <a:cubicBezTo>
                      <a:pt x="2213" y="788"/>
                      <a:pt x="1669" y="324"/>
                      <a:pt x="1035" y="92"/>
                    </a:cubicBezTo>
                    <a:cubicBezTo>
                      <a:pt x="896" y="40"/>
                      <a:pt x="747"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4245;p48">
                <a:extLst>
                  <a:ext uri="{FF2B5EF4-FFF2-40B4-BE49-F238E27FC236}">
                    <a16:creationId xmlns:a16="http://schemas.microsoft.com/office/drawing/2014/main" id="{54D9D88E-F619-4522-CB1B-8E84A01D4770}"/>
                  </a:ext>
                </a:extLst>
              </p:cNvPr>
              <p:cNvSpPr/>
              <p:nvPr/>
            </p:nvSpPr>
            <p:spPr>
              <a:xfrm>
                <a:off x="7642693" y="1858045"/>
                <a:ext cx="211546" cy="203568"/>
              </a:xfrm>
              <a:custGeom>
                <a:avLst/>
                <a:gdLst/>
                <a:ahLst/>
                <a:cxnLst/>
                <a:rect l="l" t="t" r="r" b="b"/>
                <a:pathLst>
                  <a:path w="1803" h="1735" extrusionOk="0">
                    <a:moveTo>
                      <a:pt x="126" y="0"/>
                    </a:moveTo>
                    <a:lnTo>
                      <a:pt x="126" y="0"/>
                    </a:lnTo>
                    <a:cubicBezTo>
                      <a:pt x="116" y="16"/>
                      <a:pt x="107" y="32"/>
                      <a:pt x="99" y="49"/>
                    </a:cubicBezTo>
                    <a:lnTo>
                      <a:pt x="99" y="49"/>
                    </a:lnTo>
                    <a:cubicBezTo>
                      <a:pt x="108" y="33"/>
                      <a:pt x="117" y="16"/>
                      <a:pt x="126" y="0"/>
                    </a:cubicBezTo>
                    <a:close/>
                    <a:moveTo>
                      <a:pt x="911" y="500"/>
                    </a:moveTo>
                    <a:lnTo>
                      <a:pt x="911" y="500"/>
                    </a:lnTo>
                    <a:cubicBezTo>
                      <a:pt x="919" y="551"/>
                      <a:pt x="930" y="601"/>
                      <a:pt x="941" y="652"/>
                    </a:cubicBezTo>
                    <a:lnTo>
                      <a:pt x="941" y="652"/>
                    </a:lnTo>
                    <a:cubicBezTo>
                      <a:pt x="933" y="601"/>
                      <a:pt x="923" y="550"/>
                      <a:pt x="911" y="500"/>
                    </a:cubicBezTo>
                    <a:close/>
                    <a:moveTo>
                      <a:pt x="99" y="49"/>
                    </a:moveTo>
                    <a:cubicBezTo>
                      <a:pt x="67" y="105"/>
                      <a:pt x="32" y="161"/>
                      <a:pt x="19" y="223"/>
                    </a:cubicBezTo>
                    <a:cubicBezTo>
                      <a:pt x="10" y="277"/>
                      <a:pt x="1" y="339"/>
                      <a:pt x="19" y="402"/>
                    </a:cubicBezTo>
                    <a:cubicBezTo>
                      <a:pt x="27" y="464"/>
                      <a:pt x="72" y="518"/>
                      <a:pt x="126" y="535"/>
                    </a:cubicBezTo>
                    <a:cubicBezTo>
                      <a:pt x="137" y="539"/>
                      <a:pt x="149" y="541"/>
                      <a:pt x="162" y="541"/>
                    </a:cubicBezTo>
                    <a:cubicBezTo>
                      <a:pt x="210" y="541"/>
                      <a:pt x="263" y="515"/>
                      <a:pt x="277" y="473"/>
                    </a:cubicBezTo>
                    <a:lnTo>
                      <a:pt x="277" y="473"/>
                    </a:lnTo>
                    <a:cubicBezTo>
                      <a:pt x="259" y="634"/>
                      <a:pt x="286" y="803"/>
                      <a:pt x="358" y="946"/>
                    </a:cubicBezTo>
                    <a:cubicBezTo>
                      <a:pt x="375" y="981"/>
                      <a:pt x="402" y="1017"/>
                      <a:pt x="438" y="1035"/>
                    </a:cubicBezTo>
                    <a:cubicBezTo>
                      <a:pt x="444" y="1036"/>
                      <a:pt x="450" y="1037"/>
                      <a:pt x="456" y="1037"/>
                    </a:cubicBezTo>
                    <a:cubicBezTo>
                      <a:pt x="496" y="1037"/>
                      <a:pt x="541" y="1012"/>
                      <a:pt x="572" y="981"/>
                    </a:cubicBezTo>
                    <a:cubicBezTo>
                      <a:pt x="598" y="937"/>
                      <a:pt x="607" y="883"/>
                      <a:pt x="616" y="839"/>
                    </a:cubicBezTo>
                    <a:cubicBezTo>
                      <a:pt x="625" y="999"/>
                      <a:pt x="670" y="1160"/>
                      <a:pt x="741" y="1312"/>
                    </a:cubicBezTo>
                    <a:cubicBezTo>
                      <a:pt x="759" y="1347"/>
                      <a:pt x="777" y="1383"/>
                      <a:pt x="813" y="1410"/>
                    </a:cubicBezTo>
                    <a:cubicBezTo>
                      <a:pt x="836" y="1427"/>
                      <a:pt x="862" y="1437"/>
                      <a:pt x="888" y="1437"/>
                    </a:cubicBezTo>
                    <a:cubicBezTo>
                      <a:pt x="902" y="1437"/>
                      <a:pt x="916" y="1434"/>
                      <a:pt x="928" y="1428"/>
                    </a:cubicBezTo>
                    <a:cubicBezTo>
                      <a:pt x="973" y="1410"/>
                      <a:pt x="991" y="1365"/>
                      <a:pt x="1009" y="1320"/>
                    </a:cubicBezTo>
                    <a:cubicBezTo>
                      <a:pt x="1027" y="1249"/>
                      <a:pt x="1036" y="1178"/>
                      <a:pt x="1027" y="1097"/>
                    </a:cubicBezTo>
                    <a:lnTo>
                      <a:pt x="1027" y="1097"/>
                    </a:lnTo>
                    <a:cubicBezTo>
                      <a:pt x="1062" y="1285"/>
                      <a:pt x="1134" y="1454"/>
                      <a:pt x="1241" y="1615"/>
                    </a:cubicBezTo>
                    <a:cubicBezTo>
                      <a:pt x="1267" y="1659"/>
                      <a:pt x="1303" y="1713"/>
                      <a:pt x="1357" y="1731"/>
                    </a:cubicBezTo>
                    <a:cubicBezTo>
                      <a:pt x="1367" y="1733"/>
                      <a:pt x="1378" y="1734"/>
                      <a:pt x="1388" y="1734"/>
                    </a:cubicBezTo>
                    <a:cubicBezTo>
                      <a:pt x="1457" y="1734"/>
                      <a:pt x="1522" y="1686"/>
                      <a:pt x="1553" y="1624"/>
                    </a:cubicBezTo>
                    <a:cubicBezTo>
                      <a:pt x="1580" y="1552"/>
                      <a:pt x="1580" y="1472"/>
                      <a:pt x="1571" y="1392"/>
                    </a:cubicBezTo>
                    <a:cubicBezTo>
                      <a:pt x="1562" y="1303"/>
                      <a:pt x="1544" y="1222"/>
                      <a:pt x="1526" y="1133"/>
                    </a:cubicBezTo>
                    <a:lnTo>
                      <a:pt x="1526" y="1133"/>
                    </a:lnTo>
                    <a:cubicBezTo>
                      <a:pt x="1544" y="1169"/>
                      <a:pt x="1580" y="1196"/>
                      <a:pt x="1615" y="1231"/>
                    </a:cubicBezTo>
                    <a:cubicBezTo>
                      <a:pt x="1637" y="1253"/>
                      <a:pt x="1672" y="1269"/>
                      <a:pt x="1703" y="1269"/>
                    </a:cubicBezTo>
                    <a:cubicBezTo>
                      <a:pt x="1710" y="1269"/>
                      <a:pt x="1716" y="1269"/>
                      <a:pt x="1722" y="1267"/>
                    </a:cubicBezTo>
                    <a:cubicBezTo>
                      <a:pt x="1776" y="1258"/>
                      <a:pt x="1794" y="1187"/>
                      <a:pt x="1803" y="1133"/>
                    </a:cubicBezTo>
                    <a:cubicBezTo>
                      <a:pt x="1803" y="1017"/>
                      <a:pt x="1749" y="901"/>
                      <a:pt x="1696" y="785"/>
                    </a:cubicBezTo>
                    <a:cubicBezTo>
                      <a:pt x="1615" y="634"/>
                      <a:pt x="1499" y="473"/>
                      <a:pt x="1401" y="330"/>
                    </a:cubicBezTo>
                    <a:lnTo>
                      <a:pt x="1401" y="330"/>
                    </a:lnTo>
                    <a:cubicBezTo>
                      <a:pt x="1499" y="509"/>
                      <a:pt x="1589" y="696"/>
                      <a:pt x="1651" y="892"/>
                    </a:cubicBezTo>
                    <a:cubicBezTo>
                      <a:pt x="1678" y="973"/>
                      <a:pt x="1696" y="1044"/>
                      <a:pt x="1678" y="1124"/>
                    </a:cubicBezTo>
                    <a:cubicBezTo>
                      <a:pt x="1678" y="1142"/>
                      <a:pt x="1669" y="1169"/>
                      <a:pt x="1642" y="1169"/>
                    </a:cubicBezTo>
                    <a:cubicBezTo>
                      <a:pt x="1633" y="1169"/>
                      <a:pt x="1624" y="1169"/>
                      <a:pt x="1615" y="1160"/>
                    </a:cubicBezTo>
                    <a:cubicBezTo>
                      <a:pt x="1589" y="1142"/>
                      <a:pt x="1562" y="1106"/>
                      <a:pt x="1544" y="1071"/>
                    </a:cubicBezTo>
                    <a:cubicBezTo>
                      <a:pt x="1455" y="928"/>
                      <a:pt x="1375" y="785"/>
                      <a:pt x="1303" y="634"/>
                    </a:cubicBezTo>
                    <a:lnTo>
                      <a:pt x="1303" y="634"/>
                    </a:lnTo>
                    <a:cubicBezTo>
                      <a:pt x="1366" y="812"/>
                      <a:pt x="1419" y="999"/>
                      <a:pt x="1455" y="1187"/>
                    </a:cubicBezTo>
                    <a:cubicBezTo>
                      <a:pt x="1482" y="1320"/>
                      <a:pt x="1499" y="1463"/>
                      <a:pt x="1446" y="1588"/>
                    </a:cubicBezTo>
                    <a:cubicBezTo>
                      <a:pt x="1446" y="1606"/>
                      <a:pt x="1437" y="1615"/>
                      <a:pt x="1419" y="1624"/>
                    </a:cubicBezTo>
                    <a:cubicBezTo>
                      <a:pt x="1415" y="1628"/>
                      <a:pt x="1408" y="1630"/>
                      <a:pt x="1400" y="1630"/>
                    </a:cubicBezTo>
                    <a:cubicBezTo>
                      <a:pt x="1392" y="1630"/>
                      <a:pt x="1383" y="1628"/>
                      <a:pt x="1375" y="1624"/>
                    </a:cubicBezTo>
                    <a:cubicBezTo>
                      <a:pt x="1285" y="1579"/>
                      <a:pt x="1232" y="1490"/>
                      <a:pt x="1196" y="1392"/>
                    </a:cubicBezTo>
                    <a:cubicBezTo>
                      <a:pt x="1092" y="1153"/>
                      <a:pt x="1000" y="908"/>
                      <a:pt x="941" y="652"/>
                    </a:cubicBezTo>
                    <a:lnTo>
                      <a:pt x="941" y="652"/>
                    </a:lnTo>
                    <a:cubicBezTo>
                      <a:pt x="971" y="851"/>
                      <a:pt x="964" y="1050"/>
                      <a:pt x="928" y="1249"/>
                    </a:cubicBezTo>
                    <a:cubicBezTo>
                      <a:pt x="920" y="1276"/>
                      <a:pt x="911" y="1320"/>
                      <a:pt x="875" y="1320"/>
                    </a:cubicBezTo>
                    <a:cubicBezTo>
                      <a:pt x="872" y="1322"/>
                      <a:pt x="868" y="1323"/>
                      <a:pt x="865" y="1323"/>
                    </a:cubicBezTo>
                    <a:cubicBezTo>
                      <a:pt x="851" y="1323"/>
                      <a:pt x="836" y="1308"/>
                      <a:pt x="821" y="1294"/>
                    </a:cubicBezTo>
                    <a:cubicBezTo>
                      <a:pt x="795" y="1276"/>
                      <a:pt x="786" y="1240"/>
                      <a:pt x="768" y="1205"/>
                    </a:cubicBezTo>
                    <a:cubicBezTo>
                      <a:pt x="670" y="964"/>
                      <a:pt x="652" y="678"/>
                      <a:pt x="643" y="411"/>
                    </a:cubicBezTo>
                    <a:cubicBezTo>
                      <a:pt x="643" y="544"/>
                      <a:pt x="616" y="669"/>
                      <a:pt x="563" y="785"/>
                    </a:cubicBezTo>
                    <a:cubicBezTo>
                      <a:pt x="545" y="821"/>
                      <a:pt x="518" y="866"/>
                      <a:pt x="474" y="866"/>
                    </a:cubicBezTo>
                    <a:cubicBezTo>
                      <a:pt x="438" y="866"/>
                      <a:pt x="411" y="830"/>
                      <a:pt x="402" y="794"/>
                    </a:cubicBezTo>
                    <a:cubicBezTo>
                      <a:pt x="331" y="634"/>
                      <a:pt x="358" y="428"/>
                      <a:pt x="358" y="250"/>
                    </a:cubicBezTo>
                    <a:lnTo>
                      <a:pt x="358" y="250"/>
                    </a:lnTo>
                    <a:cubicBezTo>
                      <a:pt x="322" y="312"/>
                      <a:pt x="286" y="375"/>
                      <a:pt x="233" y="419"/>
                    </a:cubicBezTo>
                    <a:cubicBezTo>
                      <a:pt x="215" y="437"/>
                      <a:pt x="197" y="455"/>
                      <a:pt x="179" y="455"/>
                    </a:cubicBezTo>
                    <a:cubicBezTo>
                      <a:pt x="171" y="457"/>
                      <a:pt x="164" y="457"/>
                      <a:pt x="157" y="457"/>
                    </a:cubicBezTo>
                    <a:cubicBezTo>
                      <a:pt x="123" y="457"/>
                      <a:pt x="96" y="440"/>
                      <a:pt x="81" y="411"/>
                    </a:cubicBezTo>
                    <a:cubicBezTo>
                      <a:pt x="63" y="384"/>
                      <a:pt x="54" y="348"/>
                      <a:pt x="45" y="312"/>
                    </a:cubicBezTo>
                    <a:cubicBezTo>
                      <a:pt x="38" y="217"/>
                      <a:pt x="61" y="128"/>
                      <a:pt x="99" y="49"/>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4246;p48">
                <a:extLst>
                  <a:ext uri="{FF2B5EF4-FFF2-40B4-BE49-F238E27FC236}">
                    <a16:creationId xmlns:a16="http://schemas.microsoft.com/office/drawing/2014/main" id="{FF79A355-2556-300C-B995-D7FDF2B6002F}"/>
                  </a:ext>
                </a:extLst>
              </p:cNvPr>
              <p:cNvSpPr/>
              <p:nvPr/>
            </p:nvSpPr>
            <p:spPr>
              <a:xfrm>
                <a:off x="7630139" y="1877873"/>
                <a:ext cx="303650" cy="319372"/>
              </a:xfrm>
              <a:custGeom>
                <a:avLst/>
                <a:gdLst/>
                <a:ahLst/>
                <a:cxnLst/>
                <a:rect l="l" t="t" r="r" b="b"/>
                <a:pathLst>
                  <a:path w="2588" h="2722" extrusionOk="0">
                    <a:moveTo>
                      <a:pt x="340" y="482"/>
                    </a:moveTo>
                    <a:cubicBezTo>
                      <a:pt x="336" y="617"/>
                      <a:pt x="342" y="751"/>
                      <a:pt x="358" y="883"/>
                    </a:cubicBezTo>
                    <a:lnTo>
                      <a:pt x="358" y="883"/>
                    </a:lnTo>
                    <a:cubicBezTo>
                      <a:pt x="367" y="750"/>
                      <a:pt x="363" y="614"/>
                      <a:pt x="340" y="482"/>
                    </a:cubicBezTo>
                    <a:close/>
                    <a:moveTo>
                      <a:pt x="2026" y="589"/>
                    </a:moveTo>
                    <a:cubicBezTo>
                      <a:pt x="2096" y="742"/>
                      <a:pt x="2169" y="884"/>
                      <a:pt x="2240" y="1028"/>
                    </a:cubicBezTo>
                    <a:lnTo>
                      <a:pt x="2240" y="1028"/>
                    </a:lnTo>
                    <a:cubicBezTo>
                      <a:pt x="2177" y="877"/>
                      <a:pt x="2105" y="730"/>
                      <a:pt x="2026" y="589"/>
                    </a:cubicBezTo>
                    <a:close/>
                    <a:moveTo>
                      <a:pt x="1383" y="1401"/>
                    </a:moveTo>
                    <a:cubicBezTo>
                      <a:pt x="1394" y="1422"/>
                      <a:pt x="1405" y="1443"/>
                      <a:pt x="1415" y="1464"/>
                    </a:cubicBezTo>
                    <a:lnTo>
                      <a:pt x="1415" y="1464"/>
                    </a:lnTo>
                    <a:cubicBezTo>
                      <a:pt x="1405" y="1443"/>
                      <a:pt x="1394" y="1422"/>
                      <a:pt x="1383" y="1401"/>
                    </a:cubicBezTo>
                    <a:close/>
                    <a:moveTo>
                      <a:pt x="1803" y="1517"/>
                    </a:moveTo>
                    <a:lnTo>
                      <a:pt x="1803" y="1517"/>
                    </a:lnTo>
                    <a:cubicBezTo>
                      <a:pt x="1831" y="1570"/>
                      <a:pt x="1859" y="1622"/>
                      <a:pt x="1889" y="1675"/>
                    </a:cubicBezTo>
                    <a:lnTo>
                      <a:pt x="1889" y="1675"/>
                    </a:lnTo>
                    <a:cubicBezTo>
                      <a:pt x="1861" y="1622"/>
                      <a:pt x="1832" y="1569"/>
                      <a:pt x="1803" y="1517"/>
                    </a:cubicBezTo>
                    <a:close/>
                    <a:moveTo>
                      <a:pt x="1945" y="1205"/>
                    </a:moveTo>
                    <a:lnTo>
                      <a:pt x="1945" y="1205"/>
                    </a:lnTo>
                    <a:cubicBezTo>
                      <a:pt x="2025" y="1377"/>
                      <a:pt x="2109" y="1545"/>
                      <a:pt x="2195" y="1711"/>
                    </a:cubicBezTo>
                    <a:lnTo>
                      <a:pt x="2195" y="1711"/>
                    </a:lnTo>
                    <a:cubicBezTo>
                      <a:pt x="2123" y="1536"/>
                      <a:pt x="2040" y="1367"/>
                      <a:pt x="1945" y="1205"/>
                    </a:cubicBezTo>
                    <a:close/>
                    <a:moveTo>
                      <a:pt x="72" y="1"/>
                    </a:moveTo>
                    <a:cubicBezTo>
                      <a:pt x="1" y="366"/>
                      <a:pt x="18" y="750"/>
                      <a:pt x="143" y="1116"/>
                    </a:cubicBezTo>
                    <a:cubicBezTo>
                      <a:pt x="161" y="1169"/>
                      <a:pt x="188" y="1223"/>
                      <a:pt x="233" y="1250"/>
                    </a:cubicBezTo>
                    <a:cubicBezTo>
                      <a:pt x="242" y="1253"/>
                      <a:pt x="252" y="1254"/>
                      <a:pt x="263" y="1254"/>
                    </a:cubicBezTo>
                    <a:cubicBezTo>
                      <a:pt x="308" y="1254"/>
                      <a:pt x="355" y="1227"/>
                      <a:pt x="351" y="1188"/>
                    </a:cubicBezTo>
                    <a:lnTo>
                      <a:pt x="351" y="1188"/>
                    </a:lnTo>
                    <a:cubicBezTo>
                      <a:pt x="422" y="1506"/>
                      <a:pt x="538" y="1806"/>
                      <a:pt x="714" y="2088"/>
                    </a:cubicBezTo>
                    <a:cubicBezTo>
                      <a:pt x="812" y="2267"/>
                      <a:pt x="955" y="2445"/>
                      <a:pt x="1151" y="2490"/>
                    </a:cubicBezTo>
                    <a:cubicBezTo>
                      <a:pt x="1169" y="2499"/>
                      <a:pt x="1196" y="2499"/>
                      <a:pt x="1214" y="2499"/>
                    </a:cubicBezTo>
                    <a:cubicBezTo>
                      <a:pt x="1259" y="2490"/>
                      <a:pt x="1285" y="2445"/>
                      <a:pt x="1294" y="2400"/>
                    </a:cubicBezTo>
                    <a:cubicBezTo>
                      <a:pt x="1312" y="2329"/>
                      <a:pt x="1285" y="2240"/>
                      <a:pt x="1259" y="2168"/>
                    </a:cubicBezTo>
                    <a:cubicBezTo>
                      <a:pt x="1223" y="2044"/>
                      <a:pt x="1178" y="1928"/>
                      <a:pt x="1134" y="1812"/>
                    </a:cubicBezTo>
                    <a:lnTo>
                      <a:pt x="1134" y="1812"/>
                    </a:lnTo>
                    <a:cubicBezTo>
                      <a:pt x="1196" y="1972"/>
                      <a:pt x="1303" y="2133"/>
                      <a:pt x="1410" y="2276"/>
                    </a:cubicBezTo>
                    <a:cubicBezTo>
                      <a:pt x="1508" y="2400"/>
                      <a:pt x="1624" y="2516"/>
                      <a:pt x="1776" y="2579"/>
                    </a:cubicBezTo>
                    <a:cubicBezTo>
                      <a:pt x="1794" y="2583"/>
                      <a:pt x="1814" y="2588"/>
                      <a:pt x="1833" y="2588"/>
                    </a:cubicBezTo>
                    <a:cubicBezTo>
                      <a:pt x="1852" y="2588"/>
                      <a:pt x="1870" y="2583"/>
                      <a:pt x="1883" y="2570"/>
                    </a:cubicBezTo>
                    <a:cubicBezTo>
                      <a:pt x="1910" y="2534"/>
                      <a:pt x="1901" y="2490"/>
                      <a:pt x="1892" y="2454"/>
                    </a:cubicBezTo>
                    <a:cubicBezTo>
                      <a:pt x="1865" y="2383"/>
                      <a:pt x="1829" y="2311"/>
                      <a:pt x="1794" y="2240"/>
                    </a:cubicBezTo>
                    <a:lnTo>
                      <a:pt x="1794" y="2240"/>
                    </a:lnTo>
                    <a:cubicBezTo>
                      <a:pt x="1874" y="2392"/>
                      <a:pt x="1981" y="2525"/>
                      <a:pt x="2106" y="2641"/>
                    </a:cubicBezTo>
                    <a:cubicBezTo>
                      <a:pt x="2151" y="2686"/>
                      <a:pt x="2195" y="2722"/>
                      <a:pt x="2249" y="2722"/>
                    </a:cubicBezTo>
                    <a:cubicBezTo>
                      <a:pt x="2258" y="2722"/>
                      <a:pt x="2267" y="2713"/>
                      <a:pt x="2276" y="2713"/>
                    </a:cubicBezTo>
                    <a:cubicBezTo>
                      <a:pt x="2284" y="2704"/>
                      <a:pt x="2293" y="2686"/>
                      <a:pt x="2293" y="2668"/>
                    </a:cubicBezTo>
                    <a:cubicBezTo>
                      <a:pt x="2293" y="2606"/>
                      <a:pt x="2284" y="2543"/>
                      <a:pt x="2267" y="2481"/>
                    </a:cubicBezTo>
                    <a:lnTo>
                      <a:pt x="2267" y="2481"/>
                    </a:lnTo>
                    <a:cubicBezTo>
                      <a:pt x="2293" y="2525"/>
                      <a:pt x="2347" y="2561"/>
                      <a:pt x="2400" y="2570"/>
                    </a:cubicBezTo>
                    <a:cubicBezTo>
                      <a:pt x="2418" y="2570"/>
                      <a:pt x="2445" y="2570"/>
                      <a:pt x="2454" y="2561"/>
                    </a:cubicBezTo>
                    <a:cubicBezTo>
                      <a:pt x="2463" y="2552"/>
                      <a:pt x="2463" y="2543"/>
                      <a:pt x="2472" y="2534"/>
                    </a:cubicBezTo>
                    <a:cubicBezTo>
                      <a:pt x="2490" y="2481"/>
                      <a:pt x="2490" y="2418"/>
                      <a:pt x="2481" y="2356"/>
                    </a:cubicBezTo>
                    <a:cubicBezTo>
                      <a:pt x="2472" y="2298"/>
                      <a:pt x="2449" y="2249"/>
                      <a:pt x="2432" y="2192"/>
                    </a:cubicBezTo>
                    <a:lnTo>
                      <a:pt x="2432" y="2192"/>
                    </a:lnTo>
                    <a:cubicBezTo>
                      <a:pt x="2445" y="2223"/>
                      <a:pt x="2482" y="2245"/>
                      <a:pt x="2514" y="2245"/>
                    </a:cubicBezTo>
                    <a:cubicBezTo>
                      <a:pt x="2529" y="2245"/>
                      <a:pt x="2542" y="2241"/>
                      <a:pt x="2552" y="2231"/>
                    </a:cubicBezTo>
                    <a:cubicBezTo>
                      <a:pt x="2579" y="2204"/>
                      <a:pt x="2588" y="2160"/>
                      <a:pt x="2579" y="2124"/>
                    </a:cubicBezTo>
                    <a:cubicBezTo>
                      <a:pt x="2579" y="1928"/>
                      <a:pt x="2525" y="1740"/>
                      <a:pt x="2463" y="1553"/>
                    </a:cubicBezTo>
                    <a:cubicBezTo>
                      <a:pt x="2400" y="1365"/>
                      <a:pt x="2322" y="1196"/>
                      <a:pt x="2240" y="1028"/>
                    </a:cubicBezTo>
                    <a:lnTo>
                      <a:pt x="2240" y="1028"/>
                    </a:lnTo>
                    <a:cubicBezTo>
                      <a:pt x="2368" y="1335"/>
                      <a:pt x="2463" y="1658"/>
                      <a:pt x="2516" y="1981"/>
                    </a:cubicBezTo>
                    <a:cubicBezTo>
                      <a:pt x="2516" y="2035"/>
                      <a:pt x="2525" y="2088"/>
                      <a:pt x="2507" y="2133"/>
                    </a:cubicBezTo>
                    <a:cubicBezTo>
                      <a:pt x="2507" y="2142"/>
                      <a:pt x="2507" y="2151"/>
                      <a:pt x="2499" y="2160"/>
                    </a:cubicBezTo>
                    <a:cubicBezTo>
                      <a:pt x="2494" y="2164"/>
                      <a:pt x="2489" y="2165"/>
                      <a:pt x="2484" y="2165"/>
                    </a:cubicBezTo>
                    <a:cubicBezTo>
                      <a:pt x="2466" y="2165"/>
                      <a:pt x="2443" y="2146"/>
                      <a:pt x="2436" y="2133"/>
                    </a:cubicBezTo>
                    <a:cubicBezTo>
                      <a:pt x="2374" y="2061"/>
                      <a:pt x="2329" y="1972"/>
                      <a:pt x="2284" y="1883"/>
                    </a:cubicBezTo>
                    <a:cubicBezTo>
                      <a:pt x="2255" y="1826"/>
                      <a:pt x="2225" y="1768"/>
                      <a:pt x="2195" y="1711"/>
                    </a:cubicBezTo>
                    <a:lnTo>
                      <a:pt x="2195" y="1711"/>
                    </a:lnTo>
                    <a:cubicBezTo>
                      <a:pt x="2265" y="1882"/>
                      <a:pt x="2325" y="2059"/>
                      <a:pt x="2374" y="2240"/>
                    </a:cubicBezTo>
                    <a:cubicBezTo>
                      <a:pt x="2391" y="2311"/>
                      <a:pt x="2409" y="2383"/>
                      <a:pt x="2391" y="2454"/>
                    </a:cubicBezTo>
                    <a:cubicBezTo>
                      <a:pt x="2320" y="2445"/>
                      <a:pt x="2284" y="2383"/>
                      <a:pt x="2249" y="2320"/>
                    </a:cubicBezTo>
                    <a:cubicBezTo>
                      <a:pt x="2134" y="2105"/>
                      <a:pt x="2008" y="1890"/>
                      <a:pt x="1889" y="1675"/>
                    </a:cubicBezTo>
                    <a:lnTo>
                      <a:pt x="1889" y="1675"/>
                    </a:lnTo>
                    <a:cubicBezTo>
                      <a:pt x="2027" y="1942"/>
                      <a:pt x="2140" y="2226"/>
                      <a:pt x="2222" y="2516"/>
                    </a:cubicBezTo>
                    <a:cubicBezTo>
                      <a:pt x="2231" y="2543"/>
                      <a:pt x="2231" y="2588"/>
                      <a:pt x="2204" y="2606"/>
                    </a:cubicBezTo>
                    <a:cubicBezTo>
                      <a:pt x="2199" y="2607"/>
                      <a:pt x="2194" y="2608"/>
                      <a:pt x="2189" y="2608"/>
                    </a:cubicBezTo>
                    <a:cubicBezTo>
                      <a:pt x="2168" y="2608"/>
                      <a:pt x="2147" y="2593"/>
                      <a:pt x="2133" y="2579"/>
                    </a:cubicBezTo>
                    <a:cubicBezTo>
                      <a:pt x="2070" y="2516"/>
                      <a:pt x="2026" y="2445"/>
                      <a:pt x="1972" y="2374"/>
                    </a:cubicBezTo>
                    <a:cubicBezTo>
                      <a:pt x="1763" y="2081"/>
                      <a:pt x="1577" y="1780"/>
                      <a:pt x="1415" y="1464"/>
                    </a:cubicBezTo>
                    <a:lnTo>
                      <a:pt x="1415" y="1464"/>
                    </a:lnTo>
                    <a:cubicBezTo>
                      <a:pt x="1553" y="1740"/>
                      <a:pt x="1667" y="2031"/>
                      <a:pt x="1758" y="2329"/>
                    </a:cubicBezTo>
                    <a:cubicBezTo>
                      <a:pt x="1776" y="2365"/>
                      <a:pt x="1785" y="2409"/>
                      <a:pt x="1758" y="2436"/>
                    </a:cubicBezTo>
                    <a:cubicBezTo>
                      <a:pt x="1753" y="2437"/>
                      <a:pt x="1749" y="2437"/>
                      <a:pt x="1744" y="2437"/>
                    </a:cubicBezTo>
                    <a:cubicBezTo>
                      <a:pt x="1686" y="2437"/>
                      <a:pt x="1630" y="2388"/>
                      <a:pt x="1589" y="2347"/>
                    </a:cubicBezTo>
                    <a:cubicBezTo>
                      <a:pt x="1276" y="2017"/>
                      <a:pt x="1062" y="1606"/>
                      <a:pt x="866" y="1196"/>
                    </a:cubicBezTo>
                    <a:lnTo>
                      <a:pt x="866" y="1196"/>
                    </a:lnTo>
                    <a:cubicBezTo>
                      <a:pt x="964" y="1482"/>
                      <a:pt x="1053" y="1776"/>
                      <a:pt x="1143" y="2070"/>
                    </a:cubicBezTo>
                    <a:cubicBezTo>
                      <a:pt x="1169" y="2142"/>
                      <a:pt x="1187" y="2222"/>
                      <a:pt x="1187" y="2293"/>
                    </a:cubicBezTo>
                    <a:cubicBezTo>
                      <a:pt x="1178" y="2329"/>
                      <a:pt x="1169" y="2356"/>
                      <a:pt x="1143" y="2365"/>
                    </a:cubicBezTo>
                    <a:cubicBezTo>
                      <a:pt x="1137" y="2367"/>
                      <a:pt x="1131" y="2368"/>
                      <a:pt x="1125" y="2368"/>
                    </a:cubicBezTo>
                    <a:cubicBezTo>
                      <a:pt x="1109" y="2368"/>
                      <a:pt x="1090" y="2362"/>
                      <a:pt x="1071" y="2356"/>
                    </a:cubicBezTo>
                    <a:cubicBezTo>
                      <a:pt x="982" y="2302"/>
                      <a:pt x="911" y="2213"/>
                      <a:pt x="848" y="2124"/>
                    </a:cubicBezTo>
                    <a:cubicBezTo>
                      <a:pt x="580" y="1752"/>
                      <a:pt x="412" y="1328"/>
                      <a:pt x="358" y="883"/>
                    </a:cubicBezTo>
                    <a:lnTo>
                      <a:pt x="358" y="883"/>
                    </a:lnTo>
                    <a:cubicBezTo>
                      <a:pt x="353" y="956"/>
                      <a:pt x="343" y="1028"/>
                      <a:pt x="331" y="1098"/>
                    </a:cubicBezTo>
                    <a:cubicBezTo>
                      <a:pt x="331" y="1116"/>
                      <a:pt x="322" y="1125"/>
                      <a:pt x="322" y="1134"/>
                    </a:cubicBezTo>
                    <a:cubicBezTo>
                      <a:pt x="314" y="1139"/>
                      <a:pt x="305" y="1141"/>
                      <a:pt x="297" y="1141"/>
                    </a:cubicBezTo>
                    <a:cubicBezTo>
                      <a:pt x="276" y="1141"/>
                      <a:pt x="254" y="1128"/>
                      <a:pt x="242" y="1116"/>
                    </a:cubicBezTo>
                    <a:cubicBezTo>
                      <a:pt x="197" y="1071"/>
                      <a:pt x="179" y="1000"/>
                      <a:pt x="152" y="937"/>
                    </a:cubicBezTo>
                    <a:cubicBezTo>
                      <a:pt x="63" y="634"/>
                      <a:pt x="36" y="313"/>
                      <a:pt x="7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4247;p48">
                <a:extLst>
                  <a:ext uri="{FF2B5EF4-FFF2-40B4-BE49-F238E27FC236}">
                    <a16:creationId xmlns:a16="http://schemas.microsoft.com/office/drawing/2014/main" id="{8C6DBBA1-DC90-CF70-AB53-03491A8A0BF6}"/>
                  </a:ext>
                </a:extLst>
              </p:cNvPr>
              <p:cNvSpPr/>
              <p:nvPr/>
            </p:nvSpPr>
            <p:spPr>
              <a:xfrm>
                <a:off x="7897063" y="2159462"/>
                <a:ext cx="30506" cy="58665"/>
              </a:xfrm>
              <a:custGeom>
                <a:avLst/>
                <a:gdLst/>
                <a:ahLst/>
                <a:cxnLst/>
                <a:rect l="l" t="t" r="r" b="b"/>
                <a:pathLst>
                  <a:path w="260" h="500" extrusionOk="0">
                    <a:moveTo>
                      <a:pt x="1" y="0"/>
                    </a:moveTo>
                    <a:cubicBezTo>
                      <a:pt x="81" y="170"/>
                      <a:pt x="170" y="339"/>
                      <a:pt x="259" y="500"/>
                    </a:cubicBezTo>
                    <a:cubicBezTo>
                      <a:pt x="179" y="331"/>
                      <a:pt x="90" y="170"/>
                      <a:pt x="1" y="0"/>
                    </a:cubicBezTo>
                    <a:close/>
                  </a:path>
                </a:pathLst>
              </a:custGeom>
              <a:solidFill>
                <a:srgbClr val="EB7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4248;p48">
                <a:extLst>
                  <a:ext uri="{FF2B5EF4-FFF2-40B4-BE49-F238E27FC236}">
                    <a16:creationId xmlns:a16="http://schemas.microsoft.com/office/drawing/2014/main" id="{9B341497-071D-2802-2E34-F9CAA36F8B0A}"/>
                  </a:ext>
                </a:extLst>
              </p:cNvPr>
              <p:cNvSpPr/>
              <p:nvPr/>
            </p:nvSpPr>
            <p:spPr>
              <a:xfrm>
                <a:off x="7774571" y="2149020"/>
                <a:ext cx="219994" cy="150769"/>
              </a:xfrm>
              <a:custGeom>
                <a:avLst/>
                <a:gdLst/>
                <a:ahLst/>
                <a:cxnLst/>
                <a:rect l="l" t="t" r="r" b="b"/>
                <a:pathLst>
                  <a:path w="1875" h="1285" extrusionOk="0">
                    <a:moveTo>
                      <a:pt x="1" y="0"/>
                    </a:moveTo>
                    <a:lnTo>
                      <a:pt x="1" y="0"/>
                    </a:lnTo>
                    <a:cubicBezTo>
                      <a:pt x="197" y="330"/>
                      <a:pt x="438" y="669"/>
                      <a:pt x="723" y="928"/>
                    </a:cubicBezTo>
                    <a:cubicBezTo>
                      <a:pt x="821" y="1008"/>
                      <a:pt x="929" y="1097"/>
                      <a:pt x="1045" y="1151"/>
                    </a:cubicBezTo>
                    <a:cubicBezTo>
                      <a:pt x="1057" y="1157"/>
                      <a:pt x="1074" y="1164"/>
                      <a:pt x="1089" y="1164"/>
                    </a:cubicBezTo>
                    <a:cubicBezTo>
                      <a:pt x="1096" y="1164"/>
                      <a:pt x="1102" y="1163"/>
                      <a:pt x="1107" y="1160"/>
                    </a:cubicBezTo>
                    <a:cubicBezTo>
                      <a:pt x="1143" y="1142"/>
                      <a:pt x="1143" y="1097"/>
                      <a:pt x="1134" y="1062"/>
                    </a:cubicBezTo>
                    <a:cubicBezTo>
                      <a:pt x="1116" y="964"/>
                      <a:pt x="1080" y="874"/>
                      <a:pt x="1036" y="785"/>
                    </a:cubicBezTo>
                    <a:lnTo>
                      <a:pt x="1036" y="785"/>
                    </a:lnTo>
                    <a:cubicBezTo>
                      <a:pt x="1107" y="874"/>
                      <a:pt x="1169" y="964"/>
                      <a:pt x="1241" y="1053"/>
                    </a:cubicBezTo>
                    <a:cubicBezTo>
                      <a:pt x="1312" y="1151"/>
                      <a:pt x="1401" y="1258"/>
                      <a:pt x="1517" y="1267"/>
                    </a:cubicBezTo>
                    <a:cubicBezTo>
                      <a:pt x="1535" y="1267"/>
                      <a:pt x="1544" y="1267"/>
                      <a:pt x="1553" y="1258"/>
                    </a:cubicBezTo>
                    <a:cubicBezTo>
                      <a:pt x="1571" y="1249"/>
                      <a:pt x="1571" y="1231"/>
                      <a:pt x="1571" y="1222"/>
                    </a:cubicBezTo>
                    <a:cubicBezTo>
                      <a:pt x="1571" y="1160"/>
                      <a:pt x="1562" y="1106"/>
                      <a:pt x="1544" y="1053"/>
                    </a:cubicBezTo>
                    <a:lnTo>
                      <a:pt x="1544" y="1053"/>
                    </a:lnTo>
                    <a:cubicBezTo>
                      <a:pt x="1607" y="1160"/>
                      <a:pt x="1714" y="1240"/>
                      <a:pt x="1830" y="1285"/>
                    </a:cubicBezTo>
                    <a:cubicBezTo>
                      <a:pt x="1830" y="1285"/>
                      <a:pt x="1830" y="1276"/>
                      <a:pt x="1830" y="1276"/>
                    </a:cubicBezTo>
                    <a:cubicBezTo>
                      <a:pt x="1847" y="1267"/>
                      <a:pt x="1856" y="1249"/>
                      <a:pt x="1874" y="1231"/>
                    </a:cubicBezTo>
                    <a:cubicBezTo>
                      <a:pt x="1803" y="1205"/>
                      <a:pt x="1731" y="1160"/>
                      <a:pt x="1669" y="1106"/>
                    </a:cubicBezTo>
                    <a:cubicBezTo>
                      <a:pt x="1553" y="999"/>
                      <a:pt x="1464" y="866"/>
                      <a:pt x="1384" y="723"/>
                    </a:cubicBezTo>
                    <a:cubicBezTo>
                      <a:pt x="1357" y="678"/>
                      <a:pt x="1330" y="634"/>
                      <a:pt x="1303" y="589"/>
                    </a:cubicBezTo>
                    <a:lnTo>
                      <a:pt x="1303" y="589"/>
                    </a:lnTo>
                    <a:cubicBezTo>
                      <a:pt x="1366" y="714"/>
                      <a:pt x="1419" y="839"/>
                      <a:pt x="1473" y="973"/>
                    </a:cubicBezTo>
                    <a:cubicBezTo>
                      <a:pt x="1499" y="1026"/>
                      <a:pt x="1517" y="1080"/>
                      <a:pt x="1526" y="1133"/>
                    </a:cubicBezTo>
                    <a:cubicBezTo>
                      <a:pt x="1526" y="1142"/>
                      <a:pt x="1526" y="1160"/>
                      <a:pt x="1517" y="1169"/>
                    </a:cubicBezTo>
                    <a:cubicBezTo>
                      <a:pt x="1513" y="1173"/>
                      <a:pt x="1508" y="1176"/>
                      <a:pt x="1503" y="1176"/>
                    </a:cubicBezTo>
                    <a:cubicBezTo>
                      <a:pt x="1497" y="1176"/>
                      <a:pt x="1491" y="1173"/>
                      <a:pt x="1482" y="1169"/>
                    </a:cubicBezTo>
                    <a:cubicBezTo>
                      <a:pt x="1401" y="1151"/>
                      <a:pt x="1339" y="1097"/>
                      <a:pt x="1276" y="1035"/>
                    </a:cubicBezTo>
                    <a:cubicBezTo>
                      <a:pt x="1196" y="955"/>
                      <a:pt x="1134" y="866"/>
                      <a:pt x="1062" y="767"/>
                    </a:cubicBezTo>
                    <a:cubicBezTo>
                      <a:pt x="937" y="598"/>
                      <a:pt x="786" y="402"/>
                      <a:pt x="661" y="223"/>
                    </a:cubicBezTo>
                    <a:lnTo>
                      <a:pt x="661" y="223"/>
                    </a:lnTo>
                    <a:cubicBezTo>
                      <a:pt x="813" y="482"/>
                      <a:pt x="955" y="750"/>
                      <a:pt x="1071" y="1026"/>
                    </a:cubicBezTo>
                    <a:cubicBezTo>
                      <a:pt x="1064" y="1033"/>
                      <a:pt x="1056" y="1036"/>
                      <a:pt x="1048" y="1036"/>
                    </a:cubicBezTo>
                    <a:cubicBezTo>
                      <a:pt x="1034" y="1036"/>
                      <a:pt x="1020" y="1028"/>
                      <a:pt x="1009" y="1017"/>
                    </a:cubicBezTo>
                    <a:cubicBezTo>
                      <a:pt x="607" y="741"/>
                      <a:pt x="268" y="393"/>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4249;p48">
                <a:extLst>
                  <a:ext uri="{FF2B5EF4-FFF2-40B4-BE49-F238E27FC236}">
                    <a16:creationId xmlns:a16="http://schemas.microsoft.com/office/drawing/2014/main" id="{451E8F13-B4B0-48BF-69B0-252CEE7F9C04}"/>
                  </a:ext>
                </a:extLst>
              </p:cNvPr>
              <p:cNvSpPr/>
              <p:nvPr/>
            </p:nvSpPr>
            <p:spPr>
              <a:xfrm>
                <a:off x="7942117" y="2276674"/>
                <a:ext cx="154993" cy="209434"/>
              </a:xfrm>
              <a:custGeom>
                <a:avLst/>
                <a:gdLst/>
                <a:ahLst/>
                <a:cxnLst/>
                <a:rect l="l" t="t" r="r" b="b"/>
                <a:pathLst>
                  <a:path w="1321" h="1785" extrusionOk="0">
                    <a:moveTo>
                      <a:pt x="0" y="1"/>
                    </a:moveTo>
                    <a:cubicBezTo>
                      <a:pt x="295" y="679"/>
                      <a:pt x="776" y="1267"/>
                      <a:pt x="1312" y="1785"/>
                    </a:cubicBezTo>
                    <a:cubicBezTo>
                      <a:pt x="1320" y="1713"/>
                      <a:pt x="1285" y="1642"/>
                      <a:pt x="1249" y="1580"/>
                    </a:cubicBezTo>
                    <a:cubicBezTo>
                      <a:pt x="1222" y="1526"/>
                      <a:pt x="1187" y="1473"/>
                      <a:pt x="1160" y="1419"/>
                    </a:cubicBezTo>
                    <a:cubicBezTo>
                      <a:pt x="1008" y="1285"/>
                      <a:pt x="857" y="1142"/>
                      <a:pt x="714" y="991"/>
                    </a:cubicBezTo>
                    <a:cubicBezTo>
                      <a:pt x="437" y="696"/>
                      <a:pt x="179" y="366"/>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4250;p48">
                <a:extLst>
                  <a:ext uri="{FF2B5EF4-FFF2-40B4-BE49-F238E27FC236}">
                    <a16:creationId xmlns:a16="http://schemas.microsoft.com/office/drawing/2014/main" id="{D13D74A8-51EF-CE8E-A4D8-F4FBFC7A6E69}"/>
                  </a:ext>
                </a:extLst>
              </p:cNvPr>
              <p:cNvSpPr/>
              <p:nvPr/>
            </p:nvSpPr>
            <p:spPr>
              <a:xfrm>
                <a:off x="7884509" y="2271394"/>
                <a:ext cx="144551" cy="180219"/>
              </a:xfrm>
              <a:custGeom>
                <a:avLst/>
                <a:gdLst/>
                <a:ahLst/>
                <a:cxnLst/>
                <a:rect l="l" t="t" r="r" b="b"/>
                <a:pathLst>
                  <a:path w="1232" h="1536" extrusionOk="0">
                    <a:moveTo>
                      <a:pt x="0" y="1"/>
                    </a:moveTo>
                    <a:lnTo>
                      <a:pt x="0" y="1"/>
                    </a:lnTo>
                    <a:cubicBezTo>
                      <a:pt x="63" y="224"/>
                      <a:pt x="197" y="429"/>
                      <a:pt x="331" y="617"/>
                    </a:cubicBezTo>
                    <a:cubicBezTo>
                      <a:pt x="545" y="920"/>
                      <a:pt x="777" y="1205"/>
                      <a:pt x="1026" y="1482"/>
                    </a:cubicBezTo>
                    <a:cubicBezTo>
                      <a:pt x="1089" y="1509"/>
                      <a:pt x="1160" y="1535"/>
                      <a:pt x="1232" y="1535"/>
                    </a:cubicBezTo>
                    <a:cubicBezTo>
                      <a:pt x="812" y="1063"/>
                      <a:pt x="295" y="536"/>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4251;p48">
                <a:extLst>
                  <a:ext uri="{FF2B5EF4-FFF2-40B4-BE49-F238E27FC236}">
                    <a16:creationId xmlns:a16="http://schemas.microsoft.com/office/drawing/2014/main" id="{3FBB36B9-7A5B-E4E3-95B2-37CBF023E04B}"/>
                  </a:ext>
                </a:extLst>
              </p:cNvPr>
              <p:cNvSpPr/>
              <p:nvPr/>
            </p:nvSpPr>
            <p:spPr>
              <a:xfrm>
                <a:off x="7693966" y="2015031"/>
                <a:ext cx="58782" cy="106888"/>
              </a:xfrm>
              <a:custGeom>
                <a:avLst/>
                <a:gdLst/>
                <a:ahLst/>
                <a:cxnLst/>
                <a:rect l="l" t="t" r="r" b="b"/>
                <a:pathLst>
                  <a:path w="501" h="911" extrusionOk="0">
                    <a:moveTo>
                      <a:pt x="1" y="0"/>
                    </a:moveTo>
                    <a:lnTo>
                      <a:pt x="1" y="0"/>
                    </a:lnTo>
                    <a:cubicBezTo>
                      <a:pt x="63" y="295"/>
                      <a:pt x="188" y="571"/>
                      <a:pt x="349" y="821"/>
                    </a:cubicBezTo>
                    <a:cubicBezTo>
                      <a:pt x="376" y="857"/>
                      <a:pt x="393" y="892"/>
                      <a:pt x="438" y="901"/>
                    </a:cubicBezTo>
                    <a:cubicBezTo>
                      <a:pt x="447" y="910"/>
                      <a:pt x="456" y="910"/>
                      <a:pt x="474" y="910"/>
                    </a:cubicBezTo>
                    <a:cubicBezTo>
                      <a:pt x="500" y="901"/>
                      <a:pt x="500" y="857"/>
                      <a:pt x="491" y="830"/>
                    </a:cubicBezTo>
                    <a:cubicBezTo>
                      <a:pt x="429" y="598"/>
                      <a:pt x="340" y="384"/>
                      <a:pt x="215" y="179"/>
                    </a:cubicBezTo>
                    <a:lnTo>
                      <a:pt x="215" y="179"/>
                    </a:lnTo>
                    <a:cubicBezTo>
                      <a:pt x="268" y="313"/>
                      <a:pt x="322" y="446"/>
                      <a:pt x="367" y="580"/>
                    </a:cubicBezTo>
                    <a:cubicBezTo>
                      <a:pt x="384" y="634"/>
                      <a:pt x="402" y="687"/>
                      <a:pt x="393" y="750"/>
                    </a:cubicBezTo>
                    <a:cubicBezTo>
                      <a:pt x="367" y="750"/>
                      <a:pt x="358" y="732"/>
                      <a:pt x="340" y="714"/>
                    </a:cubicBezTo>
                    <a:cubicBezTo>
                      <a:pt x="197" y="491"/>
                      <a:pt x="81" y="259"/>
                      <a:pt x="1" y="0"/>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4252;p48">
                <a:extLst>
                  <a:ext uri="{FF2B5EF4-FFF2-40B4-BE49-F238E27FC236}">
                    <a16:creationId xmlns:a16="http://schemas.microsoft.com/office/drawing/2014/main" id="{5C751EC5-EABB-976A-5DD5-D253FB132E8B}"/>
                  </a:ext>
                </a:extLst>
              </p:cNvPr>
              <p:cNvSpPr/>
              <p:nvPr/>
            </p:nvSpPr>
            <p:spPr>
              <a:xfrm>
                <a:off x="7756855" y="1876817"/>
                <a:ext cx="45055" cy="120850"/>
              </a:xfrm>
              <a:custGeom>
                <a:avLst/>
                <a:gdLst/>
                <a:ahLst/>
                <a:cxnLst/>
                <a:rect l="l" t="t" r="r" b="b"/>
                <a:pathLst>
                  <a:path w="384" h="1030" extrusionOk="0">
                    <a:moveTo>
                      <a:pt x="63" y="1"/>
                    </a:moveTo>
                    <a:cubicBezTo>
                      <a:pt x="116" y="161"/>
                      <a:pt x="187" y="313"/>
                      <a:pt x="232" y="465"/>
                    </a:cubicBezTo>
                    <a:cubicBezTo>
                      <a:pt x="250" y="518"/>
                      <a:pt x="259" y="563"/>
                      <a:pt x="268" y="607"/>
                    </a:cubicBezTo>
                    <a:cubicBezTo>
                      <a:pt x="286" y="670"/>
                      <a:pt x="286" y="741"/>
                      <a:pt x="277" y="804"/>
                    </a:cubicBezTo>
                    <a:cubicBezTo>
                      <a:pt x="241" y="795"/>
                      <a:pt x="223" y="759"/>
                      <a:pt x="205" y="732"/>
                    </a:cubicBezTo>
                    <a:cubicBezTo>
                      <a:pt x="134" y="536"/>
                      <a:pt x="54" y="367"/>
                      <a:pt x="0" y="170"/>
                    </a:cubicBezTo>
                    <a:lnTo>
                      <a:pt x="0" y="170"/>
                    </a:lnTo>
                    <a:cubicBezTo>
                      <a:pt x="54" y="393"/>
                      <a:pt x="125" y="616"/>
                      <a:pt x="205" y="839"/>
                    </a:cubicBezTo>
                    <a:cubicBezTo>
                      <a:pt x="232" y="893"/>
                      <a:pt x="250" y="955"/>
                      <a:pt x="286" y="1000"/>
                    </a:cubicBezTo>
                    <a:cubicBezTo>
                      <a:pt x="300" y="1014"/>
                      <a:pt x="315" y="1029"/>
                      <a:pt x="329" y="1029"/>
                    </a:cubicBezTo>
                    <a:cubicBezTo>
                      <a:pt x="333" y="1029"/>
                      <a:pt x="336" y="1028"/>
                      <a:pt x="339" y="1027"/>
                    </a:cubicBezTo>
                    <a:cubicBezTo>
                      <a:pt x="375" y="1027"/>
                      <a:pt x="384" y="973"/>
                      <a:pt x="384" y="937"/>
                    </a:cubicBezTo>
                    <a:cubicBezTo>
                      <a:pt x="348" y="607"/>
                      <a:pt x="205" y="304"/>
                      <a:pt x="63" y="1"/>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4253;p48">
                <a:extLst>
                  <a:ext uri="{FF2B5EF4-FFF2-40B4-BE49-F238E27FC236}">
                    <a16:creationId xmlns:a16="http://schemas.microsoft.com/office/drawing/2014/main" id="{1A53A2DA-BE20-C61A-A8BC-08982E3E4DDC}"/>
                  </a:ext>
                </a:extLst>
              </p:cNvPr>
              <p:cNvSpPr/>
              <p:nvPr/>
            </p:nvSpPr>
            <p:spPr>
              <a:xfrm>
                <a:off x="7725410" y="1882097"/>
                <a:ext cx="21002" cy="79667"/>
              </a:xfrm>
              <a:custGeom>
                <a:avLst/>
                <a:gdLst/>
                <a:ahLst/>
                <a:cxnLst/>
                <a:rect l="l" t="t" r="r" b="b"/>
                <a:pathLst>
                  <a:path w="179" h="679" extrusionOk="0">
                    <a:moveTo>
                      <a:pt x="108" y="0"/>
                    </a:moveTo>
                    <a:lnTo>
                      <a:pt x="108" y="0"/>
                    </a:lnTo>
                    <a:cubicBezTo>
                      <a:pt x="125" y="161"/>
                      <a:pt x="125" y="330"/>
                      <a:pt x="116" y="482"/>
                    </a:cubicBezTo>
                    <a:cubicBezTo>
                      <a:pt x="116" y="491"/>
                      <a:pt x="108" y="509"/>
                      <a:pt x="99" y="509"/>
                    </a:cubicBezTo>
                    <a:cubicBezTo>
                      <a:pt x="90" y="509"/>
                      <a:pt x="81" y="509"/>
                      <a:pt x="72" y="500"/>
                    </a:cubicBezTo>
                    <a:cubicBezTo>
                      <a:pt x="54" y="473"/>
                      <a:pt x="45" y="429"/>
                      <a:pt x="36" y="393"/>
                    </a:cubicBezTo>
                    <a:cubicBezTo>
                      <a:pt x="27" y="286"/>
                      <a:pt x="9" y="179"/>
                      <a:pt x="18" y="63"/>
                    </a:cubicBezTo>
                    <a:lnTo>
                      <a:pt x="18" y="63"/>
                    </a:lnTo>
                    <a:cubicBezTo>
                      <a:pt x="0" y="259"/>
                      <a:pt x="18" y="446"/>
                      <a:pt x="72" y="634"/>
                    </a:cubicBezTo>
                    <a:cubicBezTo>
                      <a:pt x="81" y="652"/>
                      <a:pt x="90" y="678"/>
                      <a:pt x="116" y="678"/>
                    </a:cubicBezTo>
                    <a:cubicBezTo>
                      <a:pt x="134" y="678"/>
                      <a:pt x="152" y="652"/>
                      <a:pt x="152" y="625"/>
                    </a:cubicBezTo>
                    <a:cubicBezTo>
                      <a:pt x="179" y="420"/>
                      <a:pt x="143" y="214"/>
                      <a:pt x="108" y="0"/>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4254;p48">
                <a:extLst>
                  <a:ext uri="{FF2B5EF4-FFF2-40B4-BE49-F238E27FC236}">
                    <a16:creationId xmlns:a16="http://schemas.microsoft.com/office/drawing/2014/main" id="{C1A5C1BA-E8AA-5336-2609-6C8C76ECF75E}"/>
                  </a:ext>
                </a:extLst>
              </p:cNvPr>
              <p:cNvSpPr/>
              <p:nvPr/>
            </p:nvSpPr>
            <p:spPr>
              <a:xfrm>
                <a:off x="7687748" y="1853821"/>
                <a:ext cx="25226" cy="75795"/>
              </a:xfrm>
              <a:custGeom>
                <a:avLst/>
                <a:gdLst/>
                <a:ahLst/>
                <a:cxnLst/>
                <a:rect l="l" t="t" r="r" b="b"/>
                <a:pathLst>
                  <a:path w="215" h="646" extrusionOk="0">
                    <a:moveTo>
                      <a:pt x="188" y="0"/>
                    </a:moveTo>
                    <a:cubicBezTo>
                      <a:pt x="197" y="161"/>
                      <a:pt x="161" y="331"/>
                      <a:pt x="98" y="482"/>
                    </a:cubicBezTo>
                    <a:cubicBezTo>
                      <a:pt x="91" y="497"/>
                      <a:pt x="84" y="511"/>
                      <a:pt x="72" y="511"/>
                    </a:cubicBezTo>
                    <a:cubicBezTo>
                      <a:pt x="69" y="511"/>
                      <a:pt x="66" y="511"/>
                      <a:pt x="63" y="509"/>
                    </a:cubicBezTo>
                    <a:cubicBezTo>
                      <a:pt x="54" y="509"/>
                      <a:pt x="45" y="500"/>
                      <a:pt x="45" y="491"/>
                    </a:cubicBezTo>
                    <a:cubicBezTo>
                      <a:pt x="27" y="438"/>
                      <a:pt x="27" y="393"/>
                      <a:pt x="36" y="339"/>
                    </a:cubicBezTo>
                    <a:cubicBezTo>
                      <a:pt x="45" y="259"/>
                      <a:pt x="54" y="161"/>
                      <a:pt x="72" y="72"/>
                    </a:cubicBezTo>
                    <a:lnTo>
                      <a:pt x="72" y="72"/>
                    </a:lnTo>
                    <a:cubicBezTo>
                      <a:pt x="18" y="232"/>
                      <a:pt x="0" y="402"/>
                      <a:pt x="18" y="563"/>
                    </a:cubicBezTo>
                    <a:cubicBezTo>
                      <a:pt x="27" y="580"/>
                      <a:pt x="27" y="598"/>
                      <a:pt x="36" y="616"/>
                    </a:cubicBezTo>
                    <a:cubicBezTo>
                      <a:pt x="43" y="631"/>
                      <a:pt x="62" y="645"/>
                      <a:pt x="79" y="645"/>
                    </a:cubicBezTo>
                    <a:cubicBezTo>
                      <a:pt x="83" y="645"/>
                      <a:pt x="86" y="644"/>
                      <a:pt x="90" y="643"/>
                    </a:cubicBezTo>
                    <a:cubicBezTo>
                      <a:pt x="107" y="643"/>
                      <a:pt x="116" y="616"/>
                      <a:pt x="125" y="598"/>
                    </a:cubicBezTo>
                    <a:cubicBezTo>
                      <a:pt x="214" y="420"/>
                      <a:pt x="205" y="206"/>
                      <a:pt x="188" y="0"/>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4255;p48">
                <a:extLst>
                  <a:ext uri="{FF2B5EF4-FFF2-40B4-BE49-F238E27FC236}">
                    <a16:creationId xmlns:a16="http://schemas.microsoft.com/office/drawing/2014/main" id="{CDD666E9-8A68-EDE4-F842-7589E62A54F3}"/>
                  </a:ext>
                </a:extLst>
              </p:cNvPr>
              <p:cNvSpPr/>
              <p:nvPr/>
            </p:nvSpPr>
            <p:spPr>
              <a:xfrm>
                <a:off x="7762017" y="2047413"/>
                <a:ext cx="46228" cy="69225"/>
              </a:xfrm>
              <a:custGeom>
                <a:avLst/>
                <a:gdLst/>
                <a:ahLst/>
                <a:cxnLst/>
                <a:rect l="l" t="t" r="r" b="b"/>
                <a:pathLst>
                  <a:path w="394" h="590" extrusionOk="0">
                    <a:moveTo>
                      <a:pt x="1" y="1"/>
                    </a:moveTo>
                    <a:cubicBezTo>
                      <a:pt x="10" y="35"/>
                      <a:pt x="22" y="70"/>
                      <a:pt x="37" y="105"/>
                    </a:cubicBezTo>
                    <a:lnTo>
                      <a:pt x="37" y="105"/>
                    </a:lnTo>
                    <a:cubicBezTo>
                      <a:pt x="24" y="71"/>
                      <a:pt x="12" y="36"/>
                      <a:pt x="1" y="1"/>
                    </a:cubicBezTo>
                    <a:close/>
                    <a:moveTo>
                      <a:pt x="179" y="90"/>
                    </a:moveTo>
                    <a:lnTo>
                      <a:pt x="179" y="90"/>
                    </a:lnTo>
                    <a:cubicBezTo>
                      <a:pt x="224" y="188"/>
                      <a:pt x="268" y="331"/>
                      <a:pt x="304" y="438"/>
                    </a:cubicBezTo>
                    <a:cubicBezTo>
                      <a:pt x="313" y="447"/>
                      <a:pt x="313" y="474"/>
                      <a:pt x="304" y="483"/>
                    </a:cubicBezTo>
                    <a:cubicBezTo>
                      <a:pt x="301" y="484"/>
                      <a:pt x="297" y="485"/>
                      <a:pt x="294" y="485"/>
                    </a:cubicBezTo>
                    <a:cubicBezTo>
                      <a:pt x="280" y="485"/>
                      <a:pt x="267" y="472"/>
                      <a:pt x="259" y="465"/>
                    </a:cubicBezTo>
                    <a:cubicBezTo>
                      <a:pt x="168" y="360"/>
                      <a:pt x="88" y="233"/>
                      <a:pt x="37" y="105"/>
                    </a:cubicBezTo>
                    <a:lnTo>
                      <a:pt x="37" y="105"/>
                    </a:lnTo>
                    <a:cubicBezTo>
                      <a:pt x="77" y="213"/>
                      <a:pt x="127" y="319"/>
                      <a:pt x="188" y="420"/>
                    </a:cubicBezTo>
                    <a:cubicBezTo>
                      <a:pt x="224" y="474"/>
                      <a:pt x="268" y="527"/>
                      <a:pt x="322" y="572"/>
                    </a:cubicBezTo>
                    <a:cubicBezTo>
                      <a:pt x="331" y="581"/>
                      <a:pt x="349" y="590"/>
                      <a:pt x="358" y="590"/>
                    </a:cubicBezTo>
                    <a:cubicBezTo>
                      <a:pt x="384" y="581"/>
                      <a:pt x="393" y="563"/>
                      <a:pt x="393" y="545"/>
                    </a:cubicBezTo>
                    <a:cubicBezTo>
                      <a:pt x="393" y="518"/>
                      <a:pt x="384" y="500"/>
                      <a:pt x="375" y="483"/>
                    </a:cubicBezTo>
                    <a:lnTo>
                      <a:pt x="179" y="90"/>
                    </a:ln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4256;p48">
                <a:extLst>
                  <a:ext uri="{FF2B5EF4-FFF2-40B4-BE49-F238E27FC236}">
                    <a16:creationId xmlns:a16="http://schemas.microsoft.com/office/drawing/2014/main" id="{A31974F9-3402-E040-F0F9-396D02EC77E1}"/>
                  </a:ext>
                </a:extLst>
              </p:cNvPr>
              <p:cNvSpPr/>
              <p:nvPr/>
            </p:nvSpPr>
            <p:spPr>
              <a:xfrm>
                <a:off x="7824788" y="2074634"/>
                <a:ext cx="47284" cy="66057"/>
              </a:xfrm>
              <a:custGeom>
                <a:avLst/>
                <a:gdLst/>
                <a:ahLst/>
                <a:cxnLst/>
                <a:rect l="l" t="t" r="r" b="b"/>
                <a:pathLst>
                  <a:path w="403" h="563" extrusionOk="0">
                    <a:moveTo>
                      <a:pt x="135" y="1"/>
                    </a:moveTo>
                    <a:lnTo>
                      <a:pt x="135" y="1"/>
                    </a:lnTo>
                    <a:cubicBezTo>
                      <a:pt x="179" y="117"/>
                      <a:pt x="242" y="251"/>
                      <a:pt x="295" y="367"/>
                    </a:cubicBezTo>
                    <a:cubicBezTo>
                      <a:pt x="304" y="393"/>
                      <a:pt x="313" y="420"/>
                      <a:pt x="295" y="438"/>
                    </a:cubicBezTo>
                    <a:cubicBezTo>
                      <a:pt x="251" y="420"/>
                      <a:pt x="224" y="376"/>
                      <a:pt x="197" y="331"/>
                    </a:cubicBezTo>
                    <a:cubicBezTo>
                      <a:pt x="135" y="233"/>
                      <a:pt x="54" y="108"/>
                      <a:pt x="1" y="1"/>
                    </a:cubicBezTo>
                    <a:lnTo>
                      <a:pt x="1" y="1"/>
                    </a:lnTo>
                    <a:cubicBezTo>
                      <a:pt x="72" y="161"/>
                      <a:pt x="153" y="313"/>
                      <a:pt x="251" y="456"/>
                    </a:cubicBezTo>
                    <a:cubicBezTo>
                      <a:pt x="286" y="500"/>
                      <a:pt x="322" y="554"/>
                      <a:pt x="376" y="563"/>
                    </a:cubicBezTo>
                    <a:cubicBezTo>
                      <a:pt x="402" y="536"/>
                      <a:pt x="385" y="500"/>
                      <a:pt x="376" y="465"/>
                    </a:cubicBezTo>
                    <a:cubicBezTo>
                      <a:pt x="313" y="304"/>
                      <a:pt x="233" y="152"/>
                      <a:pt x="135" y="1"/>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4257;p48">
                <a:extLst>
                  <a:ext uri="{FF2B5EF4-FFF2-40B4-BE49-F238E27FC236}">
                    <a16:creationId xmlns:a16="http://schemas.microsoft.com/office/drawing/2014/main" id="{B1D7E752-597D-7DE1-00FC-31245A47DEB8}"/>
                  </a:ext>
                </a:extLst>
              </p:cNvPr>
              <p:cNvSpPr/>
              <p:nvPr/>
            </p:nvSpPr>
            <p:spPr>
              <a:xfrm>
                <a:off x="7850014" y="2047413"/>
                <a:ext cx="37780" cy="64883"/>
              </a:xfrm>
              <a:custGeom>
                <a:avLst/>
                <a:gdLst/>
                <a:ahLst/>
                <a:cxnLst/>
                <a:rect l="l" t="t" r="r" b="b"/>
                <a:pathLst>
                  <a:path w="322" h="553" extrusionOk="0">
                    <a:moveTo>
                      <a:pt x="0" y="1"/>
                    </a:moveTo>
                    <a:lnTo>
                      <a:pt x="0" y="1"/>
                    </a:lnTo>
                    <a:cubicBezTo>
                      <a:pt x="5" y="22"/>
                      <a:pt x="11" y="43"/>
                      <a:pt x="19" y="63"/>
                    </a:cubicBezTo>
                    <a:lnTo>
                      <a:pt x="19" y="63"/>
                    </a:lnTo>
                    <a:cubicBezTo>
                      <a:pt x="12" y="42"/>
                      <a:pt x="6" y="22"/>
                      <a:pt x="0" y="1"/>
                    </a:cubicBezTo>
                    <a:close/>
                    <a:moveTo>
                      <a:pt x="116" y="10"/>
                    </a:moveTo>
                    <a:lnTo>
                      <a:pt x="116" y="10"/>
                    </a:lnTo>
                    <a:cubicBezTo>
                      <a:pt x="143" y="108"/>
                      <a:pt x="178" y="161"/>
                      <a:pt x="205" y="260"/>
                    </a:cubicBezTo>
                    <a:cubicBezTo>
                      <a:pt x="214" y="295"/>
                      <a:pt x="223" y="331"/>
                      <a:pt x="223" y="367"/>
                    </a:cubicBezTo>
                    <a:cubicBezTo>
                      <a:pt x="196" y="367"/>
                      <a:pt x="187" y="340"/>
                      <a:pt x="170" y="322"/>
                    </a:cubicBezTo>
                    <a:cubicBezTo>
                      <a:pt x="118" y="242"/>
                      <a:pt x="55" y="155"/>
                      <a:pt x="19" y="63"/>
                    </a:cubicBezTo>
                    <a:lnTo>
                      <a:pt x="19" y="63"/>
                    </a:lnTo>
                    <a:cubicBezTo>
                      <a:pt x="76" y="229"/>
                      <a:pt x="166" y="392"/>
                      <a:pt x="277" y="527"/>
                    </a:cubicBezTo>
                    <a:cubicBezTo>
                      <a:pt x="283" y="540"/>
                      <a:pt x="294" y="552"/>
                      <a:pt x="306" y="552"/>
                    </a:cubicBezTo>
                    <a:cubicBezTo>
                      <a:pt x="311" y="552"/>
                      <a:pt x="316" y="550"/>
                      <a:pt x="321" y="545"/>
                    </a:cubicBezTo>
                    <a:cubicBezTo>
                      <a:pt x="303" y="358"/>
                      <a:pt x="205" y="179"/>
                      <a:pt x="116" y="10"/>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4258;p48">
                <a:extLst>
                  <a:ext uri="{FF2B5EF4-FFF2-40B4-BE49-F238E27FC236}">
                    <a16:creationId xmlns:a16="http://schemas.microsoft.com/office/drawing/2014/main" id="{DEA93113-AA6C-AD42-9C8B-F70264BC6291}"/>
                  </a:ext>
                </a:extLst>
              </p:cNvPr>
              <p:cNvSpPr/>
              <p:nvPr/>
            </p:nvSpPr>
            <p:spPr>
              <a:xfrm>
                <a:off x="7868787" y="1997197"/>
                <a:ext cx="33674" cy="73449"/>
              </a:xfrm>
              <a:custGeom>
                <a:avLst/>
                <a:gdLst/>
                <a:ahLst/>
                <a:cxnLst/>
                <a:rect l="l" t="t" r="r" b="b"/>
                <a:pathLst>
                  <a:path w="287" h="626" extrusionOk="0">
                    <a:moveTo>
                      <a:pt x="1" y="72"/>
                    </a:moveTo>
                    <a:cubicBezTo>
                      <a:pt x="4" y="87"/>
                      <a:pt x="8" y="102"/>
                      <a:pt x="12" y="117"/>
                    </a:cubicBezTo>
                    <a:lnTo>
                      <a:pt x="12" y="117"/>
                    </a:lnTo>
                    <a:cubicBezTo>
                      <a:pt x="8" y="102"/>
                      <a:pt x="4" y="87"/>
                      <a:pt x="1" y="72"/>
                    </a:cubicBezTo>
                    <a:close/>
                    <a:moveTo>
                      <a:pt x="99" y="1"/>
                    </a:moveTo>
                    <a:cubicBezTo>
                      <a:pt x="118" y="41"/>
                      <a:pt x="137" y="82"/>
                      <a:pt x="155" y="123"/>
                    </a:cubicBezTo>
                    <a:lnTo>
                      <a:pt x="155" y="123"/>
                    </a:lnTo>
                    <a:cubicBezTo>
                      <a:pt x="140" y="83"/>
                      <a:pt x="121" y="42"/>
                      <a:pt x="99" y="1"/>
                    </a:cubicBezTo>
                    <a:close/>
                    <a:moveTo>
                      <a:pt x="12" y="117"/>
                    </a:moveTo>
                    <a:cubicBezTo>
                      <a:pt x="48" y="244"/>
                      <a:pt x="97" y="371"/>
                      <a:pt x="161" y="482"/>
                    </a:cubicBezTo>
                    <a:cubicBezTo>
                      <a:pt x="179" y="536"/>
                      <a:pt x="206" y="581"/>
                      <a:pt x="250" y="625"/>
                    </a:cubicBezTo>
                    <a:lnTo>
                      <a:pt x="268" y="625"/>
                    </a:lnTo>
                    <a:cubicBezTo>
                      <a:pt x="277" y="625"/>
                      <a:pt x="286" y="607"/>
                      <a:pt x="286" y="598"/>
                    </a:cubicBezTo>
                    <a:cubicBezTo>
                      <a:pt x="279" y="430"/>
                      <a:pt x="223" y="273"/>
                      <a:pt x="155" y="123"/>
                    </a:cubicBezTo>
                    <a:lnTo>
                      <a:pt x="155" y="123"/>
                    </a:lnTo>
                    <a:cubicBezTo>
                      <a:pt x="190" y="211"/>
                      <a:pt x="209" y="301"/>
                      <a:pt x="215" y="411"/>
                    </a:cubicBezTo>
                    <a:cubicBezTo>
                      <a:pt x="215" y="420"/>
                      <a:pt x="215" y="429"/>
                      <a:pt x="206" y="438"/>
                    </a:cubicBezTo>
                    <a:cubicBezTo>
                      <a:pt x="201" y="442"/>
                      <a:pt x="195" y="444"/>
                      <a:pt x="188" y="444"/>
                    </a:cubicBezTo>
                    <a:cubicBezTo>
                      <a:pt x="181" y="444"/>
                      <a:pt x="175" y="442"/>
                      <a:pt x="170" y="438"/>
                    </a:cubicBezTo>
                    <a:cubicBezTo>
                      <a:pt x="161" y="438"/>
                      <a:pt x="152" y="420"/>
                      <a:pt x="143" y="411"/>
                    </a:cubicBezTo>
                    <a:cubicBezTo>
                      <a:pt x="97" y="333"/>
                      <a:pt x="43" y="221"/>
                      <a:pt x="12" y="117"/>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4259;p48">
                <a:extLst>
                  <a:ext uri="{FF2B5EF4-FFF2-40B4-BE49-F238E27FC236}">
                    <a16:creationId xmlns:a16="http://schemas.microsoft.com/office/drawing/2014/main" id="{FC41A753-ACE1-0756-BE31-DA7D428B8CC3}"/>
                  </a:ext>
                </a:extLst>
              </p:cNvPr>
              <p:cNvSpPr/>
              <p:nvPr/>
            </p:nvSpPr>
            <p:spPr>
              <a:xfrm>
                <a:off x="7771403" y="2202405"/>
                <a:ext cx="94333" cy="95272"/>
              </a:xfrm>
              <a:custGeom>
                <a:avLst/>
                <a:gdLst/>
                <a:ahLst/>
                <a:cxnLst/>
                <a:rect l="l" t="t" r="r" b="b"/>
                <a:pathLst>
                  <a:path w="804" h="812" extrusionOk="0">
                    <a:moveTo>
                      <a:pt x="1" y="0"/>
                    </a:moveTo>
                    <a:lnTo>
                      <a:pt x="1" y="0"/>
                    </a:lnTo>
                    <a:cubicBezTo>
                      <a:pt x="197" y="295"/>
                      <a:pt x="447" y="562"/>
                      <a:pt x="715" y="785"/>
                    </a:cubicBezTo>
                    <a:cubicBezTo>
                      <a:pt x="733" y="803"/>
                      <a:pt x="750" y="812"/>
                      <a:pt x="768" y="812"/>
                    </a:cubicBezTo>
                    <a:cubicBezTo>
                      <a:pt x="786" y="803"/>
                      <a:pt x="804" y="785"/>
                      <a:pt x="804" y="758"/>
                    </a:cubicBezTo>
                    <a:cubicBezTo>
                      <a:pt x="795" y="741"/>
                      <a:pt x="786" y="723"/>
                      <a:pt x="777" y="705"/>
                    </a:cubicBezTo>
                    <a:cubicBezTo>
                      <a:pt x="652" y="509"/>
                      <a:pt x="501" y="321"/>
                      <a:pt x="331" y="152"/>
                    </a:cubicBezTo>
                    <a:lnTo>
                      <a:pt x="331" y="152"/>
                    </a:lnTo>
                    <a:cubicBezTo>
                      <a:pt x="447" y="312"/>
                      <a:pt x="554" y="473"/>
                      <a:pt x="661" y="634"/>
                    </a:cubicBezTo>
                    <a:cubicBezTo>
                      <a:pt x="656" y="639"/>
                      <a:pt x="649" y="641"/>
                      <a:pt x="642" y="641"/>
                    </a:cubicBezTo>
                    <a:cubicBezTo>
                      <a:pt x="623" y="641"/>
                      <a:pt x="600" y="628"/>
                      <a:pt x="581" y="616"/>
                    </a:cubicBezTo>
                    <a:cubicBezTo>
                      <a:pt x="376" y="428"/>
                      <a:pt x="170" y="214"/>
                      <a:pt x="1" y="0"/>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4260;p48">
                <a:extLst>
                  <a:ext uri="{FF2B5EF4-FFF2-40B4-BE49-F238E27FC236}">
                    <a16:creationId xmlns:a16="http://schemas.microsoft.com/office/drawing/2014/main" id="{7002E0B2-FD32-104F-F26E-C8991B67A201}"/>
                  </a:ext>
                </a:extLst>
              </p:cNvPr>
              <p:cNvSpPr/>
              <p:nvPr/>
            </p:nvSpPr>
            <p:spPr>
              <a:xfrm>
                <a:off x="7929563" y="2157351"/>
                <a:ext cx="51391" cy="98205"/>
              </a:xfrm>
              <a:custGeom>
                <a:avLst/>
                <a:gdLst/>
                <a:ahLst/>
                <a:cxnLst/>
                <a:rect l="l" t="t" r="r" b="b"/>
                <a:pathLst>
                  <a:path w="438" h="837" extrusionOk="0">
                    <a:moveTo>
                      <a:pt x="152" y="1"/>
                    </a:moveTo>
                    <a:cubicBezTo>
                      <a:pt x="214" y="161"/>
                      <a:pt x="303" y="402"/>
                      <a:pt x="330" y="572"/>
                    </a:cubicBezTo>
                    <a:cubicBezTo>
                      <a:pt x="339" y="598"/>
                      <a:pt x="339" y="625"/>
                      <a:pt x="330" y="652"/>
                    </a:cubicBezTo>
                    <a:cubicBezTo>
                      <a:pt x="330" y="661"/>
                      <a:pt x="330" y="661"/>
                      <a:pt x="321" y="670"/>
                    </a:cubicBezTo>
                    <a:cubicBezTo>
                      <a:pt x="319" y="672"/>
                      <a:pt x="316" y="673"/>
                      <a:pt x="312" y="673"/>
                    </a:cubicBezTo>
                    <a:cubicBezTo>
                      <a:pt x="303" y="673"/>
                      <a:pt x="290" y="665"/>
                      <a:pt x="277" y="652"/>
                    </a:cubicBezTo>
                    <a:cubicBezTo>
                      <a:pt x="232" y="616"/>
                      <a:pt x="196" y="554"/>
                      <a:pt x="170" y="500"/>
                    </a:cubicBezTo>
                    <a:cubicBezTo>
                      <a:pt x="107" y="393"/>
                      <a:pt x="45" y="286"/>
                      <a:pt x="0" y="170"/>
                    </a:cubicBezTo>
                    <a:lnTo>
                      <a:pt x="0" y="170"/>
                    </a:lnTo>
                    <a:cubicBezTo>
                      <a:pt x="45" y="331"/>
                      <a:pt x="107" y="491"/>
                      <a:pt x="196" y="643"/>
                    </a:cubicBezTo>
                    <a:cubicBezTo>
                      <a:pt x="241" y="714"/>
                      <a:pt x="286" y="786"/>
                      <a:pt x="366" y="830"/>
                    </a:cubicBezTo>
                    <a:cubicBezTo>
                      <a:pt x="375" y="835"/>
                      <a:pt x="384" y="837"/>
                      <a:pt x="393" y="837"/>
                    </a:cubicBezTo>
                    <a:cubicBezTo>
                      <a:pt x="402" y="837"/>
                      <a:pt x="410" y="835"/>
                      <a:pt x="419" y="830"/>
                    </a:cubicBezTo>
                    <a:cubicBezTo>
                      <a:pt x="437" y="821"/>
                      <a:pt x="437" y="795"/>
                      <a:pt x="428" y="768"/>
                    </a:cubicBezTo>
                    <a:cubicBezTo>
                      <a:pt x="384" y="500"/>
                      <a:pt x="286" y="233"/>
                      <a:pt x="152" y="1"/>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4261;p48">
                <a:extLst>
                  <a:ext uri="{FF2B5EF4-FFF2-40B4-BE49-F238E27FC236}">
                    <a16:creationId xmlns:a16="http://schemas.microsoft.com/office/drawing/2014/main" id="{E6FDDDA7-167D-BF89-88FA-F3E2018BF03D}"/>
                  </a:ext>
                </a:extLst>
              </p:cNvPr>
              <p:cNvSpPr/>
              <p:nvPr/>
            </p:nvSpPr>
            <p:spPr>
              <a:xfrm>
                <a:off x="7837460" y="2198181"/>
                <a:ext cx="36724" cy="42004"/>
              </a:xfrm>
              <a:custGeom>
                <a:avLst/>
                <a:gdLst/>
                <a:ahLst/>
                <a:cxnLst/>
                <a:rect l="l" t="t" r="r" b="b"/>
                <a:pathLst>
                  <a:path w="313" h="358" extrusionOk="0">
                    <a:moveTo>
                      <a:pt x="0" y="27"/>
                    </a:moveTo>
                    <a:lnTo>
                      <a:pt x="0" y="27"/>
                    </a:lnTo>
                    <a:cubicBezTo>
                      <a:pt x="1" y="29"/>
                      <a:pt x="1" y="30"/>
                      <a:pt x="2" y="32"/>
                    </a:cubicBezTo>
                    <a:lnTo>
                      <a:pt x="2" y="32"/>
                    </a:lnTo>
                    <a:cubicBezTo>
                      <a:pt x="1" y="30"/>
                      <a:pt x="1" y="29"/>
                      <a:pt x="0" y="27"/>
                    </a:cubicBezTo>
                    <a:close/>
                    <a:moveTo>
                      <a:pt x="125" y="1"/>
                    </a:moveTo>
                    <a:lnTo>
                      <a:pt x="125" y="1"/>
                    </a:lnTo>
                    <a:cubicBezTo>
                      <a:pt x="152" y="63"/>
                      <a:pt x="178" y="108"/>
                      <a:pt x="205" y="170"/>
                    </a:cubicBezTo>
                    <a:cubicBezTo>
                      <a:pt x="205" y="188"/>
                      <a:pt x="205" y="206"/>
                      <a:pt x="196" y="215"/>
                    </a:cubicBezTo>
                    <a:cubicBezTo>
                      <a:pt x="187" y="215"/>
                      <a:pt x="178" y="206"/>
                      <a:pt x="178" y="206"/>
                    </a:cubicBezTo>
                    <a:cubicBezTo>
                      <a:pt x="108" y="144"/>
                      <a:pt x="39" y="109"/>
                      <a:pt x="2" y="32"/>
                    </a:cubicBezTo>
                    <a:lnTo>
                      <a:pt x="2" y="32"/>
                    </a:lnTo>
                    <a:cubicBezTo>
                      <a:pt x="47" y="128"/>
                      <a:pt x="108" y="216"/>
                      <a:pt x="170" y="286"/>
                    </a:cubicBezTo>
                    <a:cubicBezTo>
                      <a:pt x="205" y="322"/>
                      <a:pt x="241" y="357"/>
                      <a:pt x="285" y="357"/>
                    </a:cubicBezTo>
                    <a:cubicBezTo>
                      <a:pt x="294" y="357"/>
                      <a:pt x="303" y="357"/>
                      <a:pt x="303" y="348"/>
                    </a:cubicBezTo>
                    <a:cubicBezTo>
                      <a:pt x="303" y="348"/>
                      <a:pt x="303" y="340"/>
                      <a:pt x="303" y="340"/>
                    </a:cubicBezTo>
                    <a:cubicBezTo>
                      <a:pt x="312" y="295"/>
                      <a:pt x="285" y="259"/>
                      <a:pt x="268" y="232"/>
                    </a:cubicBezTo>
                    <a:cubicBezTo>
                      <a:pt x="223" y="152"/>
                      <a:pt x="178" y="72"/>
                      <a:pt x="125" y="1"/>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4262;p48">
                <a:extLst>
                  <a:ext uri="{FF2B5EF4-FFF2-40B4-BE49-F238E27FC236}">
                    <a16:creationId xmlns:a16="http://schemas.microsoft.com/office/drawing/2014/main" id="{82365384-3684-B9C4-3FD9-735AE969AF52}"/>
                  </a:ext>
                </a:extLst>
              </p:cNvPr>
              <p:cNvSpPr/>
              <p:nvPr/>
            </p:nvSpPr>
            <p:spPr>
              <a:xfrm>
                <a:off x="7654191" y="1826366"/>
                <a:ext cx="281709" cy="225391"/>
              </a:xfrm>
              <a:custGeom>
                <a:avLst/>
                <a:gdLst/>
                <a:ahLst/>
                <a:cxnLst/>
                <a:rect l="l" t="t" r="r" b="b"/>
                <a:pathLst>
                  <a:path w="2401" h="1921" extrusionOk="0">
                    <a:moveTo>
                      <a:pt x="310" y="0"/>
                    </a:moveTo>
                    <a:cubicBezTo>
                      <a:pt x="205" y="0"/>
                      <a:pt x="104" y="21"/>
                      <a:pt x="10" y="74"/>
                    </a:cubicBezTo>
                    <a:cubicBezTo>
                      <a:pt x="1" y="74"/>
                      <a:pt x="1" y="74"/>
                      <a:pt x="1" y="83"/>
                    </a:cubicBezTo>
                    <a:cubicBezTo>
                      <a:pt x="55" y="77"/>
                      <a:pt x="110" y="75"/>
                      <a:pt x="164" y="75"/>
                    </a:cubicBezTo>
                    <a:cubicBezTo>
                      <a:pt x="461" y="75"/>
                      <a:pt x="763" y="155"/>
                      <a:pt x="1027" y="306"/>
                    </a:cubicBezTo>
                    <a:cubicBezTo>
                      <a:pt x="1134" y="368"/>
                      <a:pt x="1241" y="440"/>
                      <a:pt x="1339" y="520"/>
                    </a:cubicBezTo>
                    <a:cubicBezTo>
                      <a:pt x="1678" y="788"/>
                      <a:pt x="1999" y="1100"/>
                      <a:pt x="2195" y="1475"/>
                    </a:cubicBezTo>
                    <a:cubicBezTo>
                      <a:pt x="2267" y="1617"/>
                      <a:pt x="2329" y="1751"/>
                      <a:pt x="2383" y="1894"/>
                    </a:cubicBezTo>
                    <a:cubicBezTo>
                      <a:pt x="2383" y="1903"/>
                      <a:pt x="2392" y="1912"/>
                      <a:pt x="2392" y="1921"/>
                    </a:cubicBezTo>
                    <a:cubicBezTo>
                      <a:pt x="2401" y="1858"/>
                      <a:pt x="2392" y="1796"/>
                      <a:pt x="2383" y="1742"/>
                    </a:cubicBezTo>
                    <a:cubicBezTo>
                      <a:pt x="2356" y="1608"/>
                      <a:pt x="2302" y="1492"/>
                      <a:pt x="2240" y="1385"/>
                    </a:cubicBezTo>
                    <a:cubicBezTo>
                      <a:pt x="1919" y="788"/>
                      <a:pt x="1375" y="324"/>
                      <a:pt x="741" y="92"/>
                    </a:cubicBezTo>
                    <a:cubicBezTo>
                      <a:pt x="602" y="40"/>
                      <a:pt x="453" y="0"/>
                      <a:pt x="310" y="0"/>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Google Shape;5201;p59">
            <a:extLst>
              <a:ext uri="{FF2B5EF4-FFF2-40B4-BE49-F238E27FC236}">
                <a16:creationId xmlns:a16="http://schemas.microsoft.com/office/drawing/2014/main" id="{EF48EFB4-4D72-10A1-B5E6-61F4F0C807E0}"/>
              </a:ext>
            </a:extLst>
          </p:cNvPr>
          <p:cNvGrpSpPr/>
          <p:nvPr/>
        </p:nvGrpSpPr>
        <p:grpSpPr>
          <a:xfrm rot="21390360">
            <a:off x="7455736" y="11348"/>
            <a:ext cx="666820" cy="1333634"/>
            <a:chOff x="3623348" y="3280884"/>
            <a:chExt cx="701399" cy="1402792"/>
          </a:xfrm>
        </p:grpSpPr>
        <p:sp>
          <p:nvSpPr>
            <p:cNvPr id="10" name="Google Shape;5202;p59">
              <a:extLst>
                <a:ext uri="{FF2B5EF4-FFF2-40B4-BE49-F238E27FC236}">
                  <a16:creationId xmlns:a16="http://schemas.microsoft.com/office/drawing/2014/main" id="{6DFA1915-928D-BD56-D816-66D9F39ABF62}"/>
                </a:ext>
              </a:extLst>
            </p:cNvPr>
            <p:cNvSpPr/>
            <p:nvPr/>
          </p:nvSpPr>
          <p:spPr>
            <a:xfrm>
              <a:off x="3814947" y="3280884"/>
              <a:ext cx="478472" cy="1401507"/>
            </a:xfrm>
            <a:custGeom>
              <a:avLst/>
              <a:gdLst/>
              <a:ahLst/>
              <a:cxnLst/>
              <a:rect l="l" t="t" r="r" b="b"/>
              <a:pathLst>
                <a:path w="4078" h="11945" extrusionOk="0">
                  <a:moveTo>
                    <a:pt x="1023" y="1"/>
                  </a:moveTo>
                  <a:cubicBezTo>
                    <a:pt x="662" y="1"/>
                    <a:pt x="264" y="162"/>
                    <a:pt x="179" y="539"/>
                  </a:cubicBezTo>
                  <a:cubicBezTo>
                    <a:pt x="125" y="816"/>
                    <a:pt x="259" y="1084"/>
                    <a:pt x="339" y="1351"/>
                  </a:cubicBezTo>
                  <a:cubicBezTo>
                    <a:pt x="357" y="1449"/>
                    <a:pt x="384" y="1548"/>
                    <a:pt x="375" y="1646"/>
                  </a:cubicBezTo>
                  <a:cubicBezTo>
                    <a:pt x="366" y="1735"/>
                    <a:pt x="330" y="1824"/>
                    <a:pt x="295" y="1913"/>
                  </a:cubicBezTo>
                  <a:cubicBezTo>
                    <a:pt x="179" y="2217"/>
                    <a:pt x="72" y="2538"/>
                    <a:pt x="54" y="2868"/>
                  </a:cubicBezTo>
                  <a:cubicBezTo>
                    <a:pt x="0" y="3483"/>
                    <a:pt x="250" y="4117"/>
                    <a:pt x="705" y="4527"/>
                  </a:cubicBezTo>
                  <a:cubicBezTo>
                    <a:pt x="884" y="4688"/>
                    <a:pt x="1187" y="4920"/>
                    <a:pt x="1437" y="4938"/>
                  </a:cubicBezTo>
                  <a:cubicBezTo>
                    <a:pt x="1454" y="4938"/>
                    <a:pt x="1481" y="4946"/>
                    <a:pt x="1499" y="4964"/>
                  </a:cubicBezTo>
                  <a:cubicBezTo>
                    <a:pt x="1508" y="4973"/>
                    <a:pt x="1508" y="4991"/>
                    <a:pt x="1499" y="5009"/>
                  </a:cubicBezTo>
                  <a:cubicBezTo>
                    <a:pt x="1481" y="5874"/>
                    <a:pt x="1312" y="6740"/>
                    <a:pt x="1374" y="7596"/>
                  </a:cubicBezTo>
                  <a:cubicBezTo>
                    <a:pt x="1374" y="7658"/>
                    <a:pt x="1383" y="7712"/>
                    <a:pt x="1428" y="7748"/>
                  </a:cubicBezTo>
                  <a:cubicBezTo>
                    <a:pt x="1440" y="7760"/>
                    <a:pt x="1460" y="7766"/>
                    <a:pt x="1479" y="7766"/>
                  </a:cubicBezTo>
                  <a:cubicBezTo>
                    <a:pt x="1515" y="7766"/>
                    <a:pt x="1553" y="7747"/>
                    <a:pt x="1553" y="7712"/>
                  </a:cubicBezTo>
                  <a:cubicBezTo>
                    <a:pt x="1553" y="7962"/>
                    <a:pt x="1562" y="8203"/>
                    <a:pt x="1570" y="8452"/>
                  </a:cubicBezTo>
                  <a:cubicBezTo>
                    <a:pt x="1606" y="8988"/>
                    <a:pt x="1660" y="9523"/>
                    <a:pt x="1758" y="10049"/>
                  </a:cubicBezTo>
                  <a:cubicBezTo>
                    <a:pt x="1856" y="10567"/>
                    <a:pt x="2008" y="11057"/>
                    <a:pt x="2141" y="11566"/>
                  </a:cubicBezTo>
                  <a:cubicBezTo>
                    <a:pt x="2177" y="11673"/>
                    <a:pt x="2222" y="11780"/>
                    <a:pt x="2293" y="11869"/>
                  </a:cubicBezTo>
                  <a:cubicBezTo>
                    <a:pt x="2311" y="11896"/>
                    <a:pt x="2338" y="11923"/>
                    <a:pt x="2364" y="11932"/>
                  </a:cubicBezTo>
                  <a:cubicBezTo>
                    <a:pt x="2380" y="11940"/>
                    <a:pt x="2396" y="11944"/>
                    <a:pt x="2412" y="11944"/>
                  </a:cubicBezTo>
                  <a:cubicBezTo>
                    <a:pt x="2430" y="11944"/>
                    <a:pt x="2448" y="11937"/>
                    <a:pt x="2463" y="11923"/>
                  </a:cubicBezTo>
                  <a:cubicBezTo>
                    <a:pt x="2480" y="11914"/>
                    <a:pt x="2489" y="11887"/>
                    <a:pt x="2498" y="11860"/>
                  </a:cubicBezTo>
                  <a:cubicBezTo>
                    <a:pt x="2543" y="11735"/>
                    <a:pt x="2579" y="11602"/>
                    <a:pt x="2587" y="11468"/>
                  </a:cubicBezTo>
                  <a:cubicBezTo>
                    <a:pt x="2650" y="11637"/>
                    <a:pt x="2721" y="11825"/>
                    <a:pt x="2882" y="11914"/>
                  </a:cubicBezTo>
                  <a:cubicBezTo>
                    <a:pt x="2894" y="11920"/>
                    <a:pt x="2912" y="11926"/>
                    <a:pt x="2927" y="11926"/>
                  </a:cubicBezTo>
                  <a:cubicBezTo>
                    <a:pt x="2933" y="11926"/>
                    <a:pt x="2939" y="11925"/>
                    <a:pt x="2944" y="11923"/>
                  </a:cubicBezTo>
                  <a:cubicBezTo>
                    <a:pt x="2989" y="11914"/>
                    <a:pt x="3007" y="11860"/>
                    <a:pt x="3007" y="11807"/>
                  </a:cubicBezTo>
                  <a:cubicBezTo>
                    <a:pt x="3016" y="11486"/>
                    <a:pt x="2918" y="11138"/>
                    <a:pt x="2882" y="10816"/>
                  </a:cubicBezTo>
                  <a:cubicBezTo>
                    <a:pt x="2864" y="10647"/>
                    <a:pt x="2846" y="10469"/>
                    <a:pt x="2837" y="10290"/>
                  </a:cubicBezTo>
                  <a:cubicBezTo>
                    <a:pt x="2828" y="10121"/>
                    <a:pt x="2846" y="9942"/>
                    <a:pt x="2828" y="9773"/>
                  </a:cubicBezTo>
                  <a:lnTo>
                    <a:pt x="2828" y="9773"/>
                  </a:lnTo>
                  <a:cubicBezTo>
                    <a:pt x="2882" y="10201"/>
                    <a:pt x="2962" y="10629"/>
                    <a:pt x="3060" y="11048"/>
                  </a:cubicBezTo>
                  <a:cubicBezTo>
                    <a:pt x="3096" y="11218"/>
                    <a:pt x="3141" y="11387"/>
                    <a:pt x="3203" y="11548"/>
                  </a:cubicBezTo>
                  <a:cubicBezTo>
                    <a:pt x="3248" y="11646"/>
                    <a:pt x="3301" y="11735"/>
                    <a:pt x="3390" y="11780"/>
                  </a:cubicBezTo>
                  <a:cubicBezTo>
                    <a:pt x="3425" y="11797"/>
                    <a:pt x="3455" y="11805"/>
                    <a:pt x="3483" y="11805"/>
                  </a:cubicBezTo>
                  <a:cubicBezTo>
                    <a:pt x="3597" y="11805"/>
                    <a:pt x="3652" y="11671"/>
                    <a:pt x="3667" y="11548"/>
                  </a:cubicBezTo>
                  <a:cubicBezTo>
                    <a:pt x="3703" y="11619"/>
                    <a:pt x="3720" y="11691"/>
                    <a:pt x="3756" y="11762"/>
                  </a:cubicBezTo>
                  <a:cubicBezTo>
                    <a:pt x="3779" y="11824"/>
                    <a:pt x="3843" y="11873"/>
                    <a:pt x="3906" y="11873"/>
                  </a:cubicBezTo>
                  <a:cubicBezTo>
                    <a:pt x="3916" y="11873"/>
                    <a:pt x="3925" y="11872"/>
                    <a:pt x="3935" y="11869"/>
                  </a:cubicBezTo>
                  <a:cubicBezTo>
                    <a:pt x="3997" y="11851"/>
                    <a:pt x="4024" y="11780"/>
                    <a:pt x="4042" y="11709"/>
                  </a:cubicBezTo>
                  <a:cubicBezTo>
                    <a:pt x="4077" y="11548"/>
                    <a:pt x="4059" y="11379"/>
                    <a:pt x="4050" y="11209"/>
                  </a:cubicBezTo>
                  <a:cubicBezTo>
                    <a:pt x="3979" y="10522"/>
                    <a:pt x="3881" y="9835"/>
                    <a:pt x="3765" y="9148"/>
                  </a:cubicBezTo>
                  <a:cubicBezTo>
                    <a:pt x="3631" y="8408"/>
                    <a:pt x="3480" y="7676"/>
                    <a:pt x="3328" y="6945"/>
                  </a:cubicBezTo>
                  <a:cubicBezTo>
                    <a:pt x="3248" y="6579"/>
                    <a:pt x="3176" y="6213"/>
                    <a:pt x="3096" y="5847"/>
                  </a:cubicBezTo>
                  <a:cubicBezTo>
                    <a:pt x="3033" y="5517"/>
                    <a:pt x="2926" y="5178"/>
                    <a:pt x="2926" y="4848"/>
                  </a:cubicBezTo>
                  <a:cubicBezTo>
                    <a:pt x="2926" y="4750"/>
                    <a:pt x="2944" y="4652"/>
                    <a:pt x="2962" y="4563"/>
                  </a:cubicBezTo>
                  <a:cubicBezTo>
                    <a:pt x="3051" y="4099"/>
                    <a:pt x="3158" y="3582"/>
                    <a:pt x="3114" y="3100"/>
                  </a:cubicBezTo>
                  <a:cubicBezTo>
                    <a:pt x="3078" y="2698"/>
                    <a:pt x="2953" y="2359"/>
                    <a:pt x="2677" y="2029"/>
                  </a:cubicBezTo>
                  <a:cubicBezTo>
                    <a:pt x="2570" y="1895"/>
                    <a:pt x="2445" y="1780"/>
                    <a:pt x="2355" y="1637"/>
                  </a:cubicBezTo>
                  <a:cubicBezTo>
                    <a:pt x="2168" y="1325"/>
                    <a:pt x="2168" y="932"/>
                    <a:pt x="1999" y="611"/>
                  </a:cubicBezTo>
                  <a:cubicBezTo>
                    <a:pt x="1856" y="325"/>
                    <a:pt x="1588" y="111"/>
                    <a:pt x="1285" y="31"/>
                  </a:cubicBezTo>
                  <a:cubicBezTo>
                    <a:pt x="1204" y="11"/>
                    <a:pt x="1115" y="1"/>
                    <a:pt x="1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3;p59">
              <a:extLst>
                <a:ext uri="{FF2B5EF4-FFF2-40B4-BE49-F238E27FC236}">
                  <a16:creationId xmlns:a16="http://schemas.microsoft.com/office/drawing/2014/main" id="{DE55C2D2-A1AD-C118-2527-CB0C5AF02EEB}"/>
                </a:ext>
              </a:extLst>
            </p:cNvPr>
            <p:cNvSpPr/>
            <p:nvPr/>
          </p:nvSpPr>
          <p:spPr>
            <a:xfrm>
              <a:off x="3984488" y="3819306"/>
              <a:ext cx="232431" cy="582191"/>
            </a:xfrm>
            <a:custGeom>
              <a:avLst/>
              <a:gdLst/>
              <a:ahLst/>
              <a:cxnLst/>
              <a:rect l="l" t="t" r="r" b="b"/>
              <a:pathLst>
                <a:path w="1981" h="4962" extrusionOk="0">
                  <a:moveTo>
                    <a:pt x="973" y="1"/>
                  </a:moveTo>
                  <a:cubicBezTo>
                    <a:pt x="991" y="357"/>
                    <a:pt x="1098" y="696"/>
                    <a:pt x="1125" y="1053"/>
                  </a:cubicBezTo>
                  <a:cubicBezTo>
                    <a:pt x="1160" y="1374"/>
                    <a:pt x="1125" y="1713"/>
                    <a:pt x="955" y="1981"/>
                  </a:cubicBezTo>
                  <a:cubicBezTo>
                    <a:pt x="946" y="1990"/>
                    <a:pt x="937" y="2008"/>
                    <a:pt x="928" y="2008"/>
                  </a:cubicBezTo>
                  <a:cubicBezTo>
                    <a:pt x="923" y="2011"/>
                    <a:pt x="917" y="2012"/>
                    <a:pt x="912" y="2012"/>
                  </a:cubicBezTo>
                  <a:cubicBezTo>
                    <a:pt x="882" y="2012"/>
                    <a:pt x="856" y="1975"/>
                    <a:pt x="848" y="1945"/>
                  </a:cubicBezTo>
                  <a:cubicBezTo>
                    <a:pt x="812" y="1821"/>
                    <a:pt x="777" y="1687"/>
                    <a:pt x="750" y="1562"/>
                  </a:cubicBezTo>
                  <a:cubicBezTo>
                    <a:pt x="732" y="1633"/>
                    <a:pt x="705" y="1713"/>
                    <a:pt x="687" y="1794"/>
                  </a:cubicBezTo>
                  <a:cubicBezTo>
                    <a:pt x="679" y="1829"/>
                    <a:pt x="670" y="1865"/>
                    <a:pt x="634" y="1874"/>
                  </a:cubicBezTo>
                  <a:cubicBezTo>
                    <a:pt x="629" y="1875"/>
                    <a:pt x="625" y="1875"/>
                    <a:pt x="620" y="1875"/>
                  </a:cubicBezTo>
                  <a:cubicBezTo>
                    <a:pt x="582" y="1875"/>
                    <a:pt x="552" y="1844"/>
                    <a:pt x="536" y="1812"/>
                  </a:cubicBezTo>
                  <a:cubicBezTo>
                    <a:pt x="393" y="1589"/>
                    <a:pt x="313" y="1330"/>
                    <a:pt x="286" y="1071"/>
                  </a:cubicBezTo>
                  <a:cubicBezTo>
                    <a:pt x="250" y="812"/>
                    <a:pt x="250" y="545"/>
                    <a:pt x="259" y="286"/>
                  </a:cubicBezTo>
                  <a:lnTo>
                    <a:pt x="259" y="286"/>
                  </a:lnTo>
                  <a:cubicBezTo>
                    <a:pt x="241" y="322"/>
                    <a:pt x="215" y="357"/>
                    <a:pt x="197" y="393"/>
                  </a:cubicBezTo>
                  <a:cubicBezTo>
                    <a:pt x="152" y="393"/>
                    <a:pt x="117" y="295"/>
                    <a:pt x="99" y="268"/>
                  </a:cubicBezTo>
                  <a:cubicBezTo>
                    <a:pt x="99" y="268"/>
                    <a:pt x="81" y="393"/>
                    <a:pt x="81" y="402"/>
                  </a:cubicBezTo>
                  <a:cubicBezTo>
                    <a:pt x="81" y="473"/>
                    <a:pt x="81" y="536"/>
                    <a:pt x="81" y="598"/>
                  </a:cubicBezTo>
                  <a:cubicBezTo>
                    <a:pt x="81" y="723"/>
                    <a:pt x="81" y="857"/>
                    <a:pt x="81" y="991"/>
                  </a:cubicBezTo>
                  <a:cubicBezTo>
                    <a:pt x="72" y="1250"/>
                    <a:pt x="63" y="1517"/>
                    <a:pt x="54" y="1776"/>
                  </a:cubicBezTo>
                  <a:cubicBezTo>
                    <a:pt x="27" y="2168"/>
                    <a:pt x="1" y="2570"/>
                    <a:pt x="125" y="2945"/>
                  </a:cubicBezTo>
                  <a:cubicBezTo>
                    <a:pt x="143" y="3007"/>
                    <a:pt x="170" y="3078"/>
                    <a:pt x="188" y="3141"/>
                  </a:cubicBezTo>
                  <a:cubicBezTo>
                    <a:pt x="206" y="3212"/>
                    <a:pt x="215" y="3284"/>
                    <a:pt x="232" y="3364"/>
                  </a:cubicBezTo>
                  <a:cubicBezTo>
                    <a:pt x="304" y="3721"/>
                    <a:pt x="384" y="4078"/>
                    <a:pt x="500" y="4425"/>
                  </a:cubicBezTo>
                  <a:cubicBezTo>
                    <a:pt x="545" y="4550"/>
                    <a:pt x="598" y="4684"/>
                    <a:pt x="687" y="4791"/>
                  </a:cubicBezTo>
                  <a:cubicBezTo>
                    <a:pt x="764" y="4884"/>
                    <a:pt x="888" y="4961"/>
                    <a:pt x="1015" y="4961"/>
                  </a:cubicBezTo>
                  <a:cubicBezTo>
                    <a:pt x="1022" y="4961"/>
                    <a:pt x="1029" y="4961"/>
                    <a:pt x="1035" y="4961"/>
                  </a:cubicBezTo>
                  <a:cubicBezTo>
                    <a:pt x="1217" y="4943"/>
                    <a:pt x="1366" y="4800"/>
                    <a:pt x="1538" y="4800"/>
                  </a:cubicBezTo>
                  <a:cubicBezTo>
                    <a:pt x="1543" y="4800"/>
                    <a:pt x="1548" y="4800"/>
                    <a:pt x="1553" y="4800"/>
                  </a:cubicBezTo>
                  <a:cubicBezTo>
                    <a:pt x="1596" y="4800"/>
                    <a:pt x="1644" y="4812"/>
                    <a:pt x="1689" y="4812"/>
                  </a:cubicBezTo>
                  <a:cubicBezTo>
                    <a:pt x="1701" y="4812"/>
                    <a:pt x="1712" y="4811"/>
                    <a:pt x="1722" y="4809"/>
                  </a:cubicBezTo>
                  <a:cubicBezTo>
                    <a:pt x="1829" y="4782"/>
                    <a:pt x="1883" y="4657"/>
                    <a:pt x="1901" y="4550"/>
                  </a:cubicBezTo>
                  <a:cubicBezTo>
                    <a:pt x="1972" y="4238"/>
                    <a:pt x="1981" y="3926"/>
                    <a:pt x="1972" y="3605"/>
                  </a:cubicBezTo>
                  <a:cubicBezTo>
                    <a:pt x="1945" y="2650"/>
                    <a:pt x="1704" y="1713"/>
                    <a:pt x="1455" y="795"/>
                  </a:cubicBezTo>
                  <a:cubicBezTo>
                    <a:pt x="1401" y="572"/>
                    <a:pt x="1348" y="357"/>
                    <a:pt x="1285" y="143"/>
                  </a:cubicBezTo>
                  <a:lnTo>
                    <a:pt x="1178" y="331"/>
                  </a:lnTo>
                  <a:cubicBezTo>
                    <a:pt x="1187" y="313"/>
                    <a:pt x="1000" y="36"/>
                    <a:pt x="973"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04;p59">
              <a:extLst>
                <a:ext uri="{FF2B5EF4-FFF2-40B4-BE49-F238E27FC236}">
                  <a16:creationId xmlns:a16="http://schemas.microsoft.com/office/drawing/2014/main" id="{52F4244A-F58C-EF62-54BB-AEF28B0D4AED}"/>
                </a:ext>
              </a:extLst>
            </p:cNvPr>
            <p:cNvSpPr/>
            <p:nvPr/>
          </p:nvSpPr>
          <p:spPr>
            <a:xfrm>
              <a:off x="3816003" y="3280884"/>
              <a:ext cx="477416" cy="1401507"/>
            </a:xfrm>
            <a:custGeom>
              <a:avLst/>
              <a:gdLst/>
              <a:ahLst/>
              <a:cxnLst/>
              <a:rect l="l" t="t" r="r" b="b"/>
              <a:pathLst>
                <a:path w="4069" h="11945" extrusionOk="0">
                  <a:moveTo>
                    <a:pt x="1874" y="7685"/>
                  </a:moveTo>
                  <a:cubicBezTo>
                    <a:pt x="1869" y="7710"/>
                    <a:pt x="1866" y="7736"/>
                    <a:pt x="1863" y="7762"/>
                  </a:cubicBezTo>
                  <a:lnTo>
                    <a:pt x="1863" y="7762"/>
                  </a:lnTo>
                  <a:cubicBezTo>
                    <a:pt x="1868" y="7736"/>
                    <a:pt x="1871" y="7710"/>
                    <a:pt x="1874" y="7685"/>
                  </a:cubicBezTo>
                  <a:close/>
                  <a:moveTo>
                    <a:pt x="1014" y="1"/>
                  </a:moveTo>
                  <a:cubicBezTo>
                    <a:pt x="653" y="1"/>
                    <a:pt x="255" y="162"/>
                    <a:pt x="170" y="539"/>
                  </a:cubicBezTo>
                  <a:cubicBezTo>
                    <a:pt x="116" y="816"/>
                    <a:pt x="250" y="1084"/>
                    <a:pt x="330" y="1351"/>
                  </a:cubicBezTo>
                  <a:cubicBezTo>
                    <a:pt x="348" y="1449"/>
                    <a:pt x="375" y="1548"/>
                    <a:pt x="366" y="1646"/>
                  </a:cubicBezTo>
                  <a:cubicBezTo>
                    <a:pt x="357" y="1735"/>
                    <a:pt x="321" y="1824"/>
                    <a:pt x="286" y="1913"/>
                  </a:cubicBezTo>
                  <a:cubicBezTo>
                    <a:pt x="170" y="2226"/>
                    <a:pt x="0" y="2573"/>
                    <a:pt x="179" y="2904"/>
                  </a:cubicBezTo>
                  <a:cubicBezTo>
                    <a:pt x="186" y="2918"/>
                    <a:pt x="193" y="2933"/>
                    <a:pt x="210" y="2933"/>
                  </a:cubicBezTo>
                  <a:cubicBezTo>
                    <a:pt x="214" y="2933"/>
                    <a:pt x="218" y="2932"/>
                    <a:pt x="223" y="2930"/>
                  </a:cubicBezTo>
                  <a:cubicBezTo>
                    <a:pt x="232" y="2930"/>
                    <a:pt x="241" y="2921"/>
                    <a:pt x="250" y="2912"/>
                  </a:cubicBezTo>
                  <a:cubicBezTo>
                    <a:pt x="295" y="2841"/>
                    <a:pt x="321" y="2770"/>
                    <a:pt x="330" y="2689"/>
                  </a:cubicBezTo>
                  <a:cubicBezTo>
                    <a:pt x="330" y="2805"/>
                    <a:pt x="375" y="2912"/>
                    <a:pt x="437" y="3011"/>
                  </a:cubicBezTo>
                  <a:cubicBezTo>
                    <a:pt x="451" y="3031"/>
                    <a:pt x="476" y="3052"/>
                    <a:pt x="499" y="3052"/>
                  </a:cubicBezTo>
                  <a:cubicBezTo>
                    <a:pt x="505" y="3052"/>
                    <a:pt x="512" y="3050"/>
                    <a:pt x="518" y="3046"/>
                  </a:cubicBezTo>
                  <a:cubicBezTo>
                    <a:pt x="527" y="3037"/>
                    <a:pt x="536" y="3028"/>
                    <a:pt x="536" y="3011"/>
                  </a:cubicBezTo>
                  <a:cubicBezTo>
                    <a:pt x="589" y="2895"/>
                    <a:pt x="616" y="2779"/>
                    <a:pt x="625" y="2654"/>
                  </a:cubicBezTo>
                  <a:cubicBezTo>
                    <a:pt x="643" y="2716"/>
                    <a:pt x="678" y="2788"/>
                    <a:pt x="723" y="2841"/>
                  </a:cubicBezTo>
                  <a:cubicBezTo>
                    <a:pt x="750" y="2788"/>
                    <a:pt x="776" y="2734"/>
                    <a:pt x="803" y="2681"/>
                  </a:cubicBezTo>
                  <a:cubicBezTo>
                    <a:pt x="812" y="2797"/>
                    <a:pt x="857" y="2912"/>
                    <a:pt x="910" y="3011"/>
                  </a:cubicBezTo>
                  <a:cubicBezTo>
                    <a:pt x="919" y="3028"/>
                    <a:pt x="928" y="3046"/>
                    <a:pt x="955" y="3046"/>
                  </a:cubicBezTo>
                  <a:cubicBezTo>
                    <a:pt x="973" y="3046"/>
                    <a:pt x="990" y="3028"/>
                    <a:pt x="1008" y="3002"/>
                  </a:cubicBezTo>
                  <a:cubicBezTo>
                    <a:pt x="1053" y="2921"/>
                    <a:pt x="1089" y="2823"/>
                    <a:pt x="1106" y="2725"/>
                  </a:cubicBezTo>
                  <a:cubicBezTo>
                    <a:pt x="1115" y="2779"/>
                    <a:pt x="1142" y="2823"/>
                    <a:pt x="1178" y="2859"/>
                  </a:cubicBezTo>
                  <a:cubicBezTo>
                    <a:pt x="1184" y="2865"/>
                    <a:pt x="1190" y="2872"/>
                    <a:pt x="1200" y="2872"/>
                  </a:cubicBezTo>
                  <a:cubicBezTo>
                    <a:pt x="1204" y="2872"/>
                    <a:pt x="1208" y="2870"/>
                    <a:pt x="1214" y="2868"/>
                  </a:cubicBezTo>
                  <a:cubicBezTo>
                    <a:pt x="1222" y="2868"/>
                    <a:pt x="1231" y="2850"/>
                    <a:pt x="1231" y="2841"/>
                  </a:cubicBezTo>
                  <a:cubicBezTo>
                    <a:pt x="1267" y="2743"/>
                    <a:pt x="1294" y="2645"/>
                    <a:pt x="1312" y="2547"/>
                  </a:cubicBezTo>
                  <a:cubicBezTo>
                    <a:pt x="1321" y="2591"/>
                    <a:pt x="1338" y="2636"/>
                    <a:pt x="1347" y="2672"/>
                  </a:cubicBezTo>
                  <a:cubicBezTo>
                    <a:pt x="1355" y="2695"/>
                    <a:pt x="1369" y="2718"/>
                    <a:pt x="1391" y="2718"/>
                  </a:cubicBezTo>
                  <a:cubicBezTo>
                    <a:pt x="1394" y="2718"/>
                    <a:pt x="1397" y="2717"/>
                    <a:pt x="1401" y="2716"/>
                  </a:cubicBezTo>
                  <a:cubicBezTo>
                    <a:pt x="1410" y="2716"/>
                    <a:pt x="1419" y="2707"/>
                    <a:pt x="1419" y="2698"/>
                  </a:cubicBezTo>
                  <a:cubicBezTo>
                    <a:pt x="1454" y="2654"/>
                    <a:pt x="1472" y="2600"/>
                    <a:pt x="1481" y="2538"/>
                  </a:cubicBezTo>
                  <a:cubicBezTo>
                    <a:pt x="1481" y="2573"/>
                    <a:pt x="1490" y="2600"/>
                    <a:pt x="1517" y="2618"/>
                  </a:cubicBezTo>
                  <a:lnTo>
                    <a:pt x="1579" y="2520"/>
                  </a:lnTo>
                  <a:lnTo>
                    <a:pt x="1579" y="2520"/>
                  </a:lnTo>
                  <a:cubicBezTo>
                    <a:pt x="1570" y="2618"/>
                    <a:pt x="1579" y="2716"/>
                    <a:pt x="1606" y="2814"/>
                  </a:cubicBezTo>
                  <a:cubicBezTo>
                    <a:pt x="1606" y="2832"/>
                    <a:pt x="1615" y="2850"/>
                    <a:pt x="1633" y="2859"/>
                  </a:cubicBezTo>
                  <a:cubicBezTo>
                    <a:pt x="1660" y="2859"/>
                    <a:pt x="1677" y="2841"/>
                    <a:pt x="1695" y="2814"/>
                  </a:cubicBezTo>
                  <a:cubicBezTo>
                    <a:pt x="1740" y="2725"/>
                    <a:pt x="1767" y="2627"/>
                    <a:pt x="1767" y="2520"/>
                  </a:cubicBezTo>
                  <a:cubicBezTo>
                    <a:pt x="1767" y="2582"/>
                    <a:pt x="1793" y="2645"/>
                    <a:pt x="1847" y="2681"/>
                  </a:cubicBezTo>
                  <a:cubicBezTo>
                    <a:pt x="1874" y="2627"/>
                    <a:pt x="1892" y="2565"/>
                    <a:pt x="1883" y="2502"/>
                  </a:cubicBezTo>
                  <a:lnTo>
                    <a:pt x="1883" y="2502"/>
                  </a:lnTo>
                  <a:cubicBezTo>
                    <a:pt x="1892" y="2547"/>
                    <a:pt x="1918" y="2591"/>
                    <a:pt x="1954" y="2609"/>
                  </a:cubicBezTo>
                  <a:cubicBezTo>
                    <a:pt x="1990" y="2573"/>
                    <a:pt x="2007" y="2529"/>
                    <a:pt x="2007" y="2484"/>
                  </a:cubicBezTo>
                  <a:cubicBezTo>
                    <a:pt x="2007" y="2521"/>
                    <a:pt x="2045" y="2540"/>
                    <a:pt x="2078" y="2540"/>
                  </a:cubicBezTo>
                  <a:cubicBezTo>
                    <a:pt x="2084" y="2540"/>
                    <a:pt x="2091" y="2539"/>
                    <a:pt x="2097" y="2538"/>
                  </a:cubicBezTo>
                  <a:cubicBezTo>
                    <a:pt x="2141" y="2520"/>
                    <a:pt x="2159" y="2475"/>
                    <a:pt x="2177" y="2440"/>
                  </a:cubicBezTo>
                  <a:cubicBezTo>
                    <a:pt x="2195" y="2395"/>
                    <a:pt x="2204" y="2359"/>
                    <a:pt x="2239" y="2333"/>
                  </a:cubicBezTo>
                  <a:lnTo>
                    <a:pt x="2239" y="2333"/>
                  </a:lnTo>
                  <a:cubicBezTo>
                    <a:pt x="2195" y="2520"/>
                    <a:pt x="2257" y="2716"/>
                    <a:pt x="2346" y="2895"/>
                  </a:cubicBezTo>
                  <a:cubicBezTo>
                    <a:pt x="2436" y="3064"/>
                    <a:pt x="2561" y="3225"/>
                    <a:pt x="2632" y="3403"/>
                  </a:cubicBezTo>
                  <a:cubicBezTo>
                    <a:pt x="2694" y="3555"/>
                    <a:pt x="2730" y="3724"/>
                    <a:pt x="2721" y="3894"/>
                  </a:cubicBezTo>
                  <a:cubicBezTo>
                    <a:pt x="2703" y="4251"/>
                    <a:pt x="2489" y="4643"/>
                    <a:pt x="2605" y="5000"/>
                  </a:cubicBezTo>
                  <a:cubicBezTo>
                    <a:pt x="2605" y="5009"/>
                    <a:pt x="2614" y="5018"/>
                    <a:pt x="2614" y="5018"/>
                  </a:cubicBezTo>
                  <a:cubicBezTo>
                    <a:pt x="2623" y="5018"/>
                    <a:pt x="2632" y="5009"/>
                    <a:pt x="2632" y="5000"/>
                  </a:cubicBezTo>
                  <a:cubicBezTo>
                    <a:pt x="2641" y="4946"/>
                    <a:pt x="2650" y="4884"/>
                    <a:pt x="2668" y="4830"/>
                  </a:cubicBezTo>
                  <a:cubicBezTo>
                    <a:pt x="2766" y="5107"/>
                    <a:pt x="2837" y="5393"/>
                    <a:pt x="2926" y="5678"/>
                  </a:cubicBezTo>
                  <a:cubicBezTo>
                    <a:pt x="3114" y="6222"/>
                    <a:pt x="3212" y="6784"/>
                    <a:pt x="3283" y="7346"/>
                  </a:cubicBezTo>
                  <a:cubicBezTo>
                    <a:pt x="3337" y="7837"/>
                    <a:pt x="3328" y="8336"/>
                    <a:pt x="3310" y="8827"/>
                  </a:cubicBezTo>
                  <a:cubicBezTo>
                    <a:pt x="3301" y="8774"/>
                    <a:pt x="3283" y="8720"/>
                    <a:pt x="3256" y="8675"/>
                  </a:cubicBezTo>
                  <a:lnTo>
                    <a:pt x="3256" y="8675"/>
                  </a:lnTo>
                  <a:cubicBezTo>
                    <a:pt x="3265" y="8836"/>
                    <a:pt x="3274" y="9006"/>
                    <a:pt x="3265" y="9166"/>
                  </a:cubicBezTo>
                  <a:cubicBezTo>
                    <a:pt x="3221" y="8988"/>
                    <a:pt x="3158" y="8818"/>
                    <a:pt x="3069" y="8667"/>
                  </a:cubicBezTo>
                  <a:cubicBezTo>
                    <a:pt x="3060" y="8765"/>
                    <a:pt x="3060" y="8872"/>
                    <a:pt x="3051" y="8970"/>
                  </a:cubicBezTo>
                  <a:cubicBezTo>
                    <a:pt x="3033" y="8845"/>
                    <a:pt x="3016" y="8720"/>
                    <a:pt x="2998" y="8586"/>
                  </a:cubicBezTo>
                  <a:lnTo>
                    <a:pt x="2998" y="8586"/>
                  </a:lnTo>
                  <a:cubicBezTo>
                    <a:pt x="2900" y="8836"/>
                    <a:pt x="3024" y="9113"/>
                    <a:pt x="2944" y="9362"/>
                  </a:cubicBezTo>
                  <a:cubicBezTo>
                    <a:pt x="2917" y="9229"/>
                    <a:pt x="2891" y="9104"/>
                    <a:pt x="2873" y="8970"/>
                  </a:cubicBezTo>
                  <a:cubicBezTo>
                    <a:pt x="2864" y="9113"/>
                    <a:pt x="2855" y="9264"/>
                    <a:pt x="2748" y="9353"/>
                  </a:cubicBezTo>
                  <a:cubicBezTo>
                    <a:pt x="2735" y="9360"/>
                    <a:pt x="2727" y="9366"/>
                    <a:pt x="2717" y="9366"/>
                  </a:cubicBezTo>
                  <a:cubicBezTo>
                    <a:pt x="2713" y="9366"/>
                    <a:pt x="2709" y="9365"/>
                    <a:pt x="2703" y="9362"/>
                  </a:cubicBezTo>
                  <a:cubicBezTo>
                    <a:pt x="2685" y="9362"/>
                    <a:pt x="2685" y="9345"/>
                    <a:pt x="2677" y="9336"/>
                  </a:cubicBezTo>
                  <a:cubicBezTo>
                    <a:pt x="2632" y="9255"/>
                    <a:pt x="2596" y="9166"/>
                    <a:pt x="2587" y="9068"/>
                  </a:cubicBezTo>
                  <a:lnTo>
                    <a:pt x="2578" y="9211"/>
                  </a:lnTo>
                  <a:cubicBezTo>
                    <a:pt x="2578" y="9229"/>
                    <a:pt x="2578" y="9246"/>
                    <a:pt x="2570" y="9255"/>
                  </a:cubicBezTo>
                  <a:cubicBezTo>
                    <a:pt x="2562" y="9267"/>
                    <a:pt x="2553" y="9272"/>
                    <a:pt x="2542" y="9272"/>
                  </a:cubicBezTo>
                  <a:cubicBezTo>
                    <a:pt x="2512" y="9272"/>
                    <a:pt x="2473" y="9235"/>
                    <a:pt x="2454" y="9202"/>
                  </a:cubicBezTo>
                  <a:cubicBezTo>
                    <a:pt x="2391" y="9095"/>
                    <a:pt x="2346" y="8970"/>
                    <a:pt x="2320" y="8845"/>
                  </a:cubicBezTo>
                  <a:cubicBezTo>
                    <a:pt x="2311" y="8970"/>
                    <a:pt x="2311" y="9095"/>
                    <a:pt x="2302" y="9220"/>
                  </a:cubicBezTo>
                  <a:cubicBezTo>
                    <a:pt x="2284" y="9175"/>
                    <a:pt x="2266" y="9121"/>
                    <a:pt x="2248" y="9077"/>
                  </a:cubicBezTo>
                  <a:lnTo>
                    <a:pt x="2248" y="9077"/>
                  </a:lnTo>
                  <a:cubicBezTo>
                    <a:pt x="2257" y="9104"/>
                    <a:pt x="2266" y="9139"/>
                    <a:pt x="2257" y="9166"/>
                  </a:cubicBezTo>
                  <a:cubicBezTo>
                    <a:pt x="2251" y="9184"/>
                    <a:pt x="2231" y="9197"/>
                    <a:pt x="2212" y="9197"/>
                  </a:cubicBezTo>
                  <a:cubicBezTo>
                    <a:pt x="2202" y="9197"/>
                    <a:pt x="2192" y="9193"/>
                    <a:pt x="2186" y="9184"/>
                  </a:cubicBezTo>
                  <a:cubicBezTo>
                    <a:pt x="2177" y="9175"/>
                    <a:pt x="2177" y="9166"/>
                    <a:pt x="2168" y="9157"/>
                  </a:cubicBezTo>
                  <a:cubicBezTo>
                    <a:pt x="2150" y="9041"/>
                    <a:pt x="2132" y="8934"/>
                    <a:pt x="2132" y="8818"/>
                  </a:cubicBezTo>
                  <a:cubicBezTo>
                    <a:pt x="2132" y="8898"/>
                    <a:pt x="2123" y="8970"/>
                    <a:pt x="2088" y="9041"/>
                  </a:cubicBezTo>
                  <a:cubicBezTo>
                    <a:pt x="2052" y="8934"/>
                    <a:pt x="2061" y="8818"/>
                    <a:pt x="2061" y="8702"/>
                  </a:cubicBezTo>
                  <a:cubicBezTo>
                    <a:pt x="2061" y="8417"/>
                    <a:pt x="2016" y="8122"/>
                    <a:pt x="1918" y="7846"/>
                  </a:cubicBezTo>
                  <a:lnTo>
                    <a:pt x="1918" y="7846"/>
                  </a:lnTo>
                  <a:cubicBezTo>
                    <a:pt x="1936" y="7962"/>
                    <a:pt x="1918" y="8078"/>
                    <a:pt x="1874" y="8185"/>
                  </a:cubicBezTo>
                  <a:cubicBezTo>
                    <a:pt x="1851" y="8042"/>
                    <a:pt x="1848" y="7899"/>
                    <a:pt x="1863" y="7762"/>
                  </a:cubicBezTo>
                  <a:lnTo>
                    <a:pt x="1863" y="7762"/>
                  </a:lnTo>
                  <a:cubicBezTo>
                    <a:pt x="1850" y="7827"/>
                    <a:pt x="1827" y="7890"/>
                    <a:pt x="1776" y="7935"/>
                  </a:cubicBezTo>
                  <a:cubicBezTo>
                    <a:pt x="1731" y="7730"/>
                    <a:pt x="1731" y="7525"/>
                    <a:pt x="1758" y="7319"/>
                  </a:cubicBezTo>
                  <a:lnTo>
                    <a:pt x="1758" y="7319"/>
                  </a:lnTo>
                  <a:cubicBezTo>
                    <a:pt x="1731" y="7409"/>
                    <a:pt x="1704" y="7498"/>
                    <a:pt x="1633" y="7560"/>
                  </a:cubicBezTo>
                  <a:cubicBezTo>
                    <a:pt x="1579" y="7212"/>
                    <a:pt x="1544" y="6856"/>
                    <a:pt x="1544" y="6499"/>
                  </a:cubicBezTo>
                  <a:cubicBezTo>
                    <a:pt x="1544" y="6383"/>
                    <a:pt x="1544" y="6267"/>
                    <a:pt x="1544" y="6151"/>
                  </a:cubicBezTo>
                  <a:cubicBezTo>
                    <a:pt x="1553" y="5776"/>
                    <a:pt x="1588" y="5393"/>
                    <a:pt x="1553" y="5027"/>
                  </a:cubicBezTo>
                  <a:cubicBezTo>
                    <a:pt x="1544" y="5000"/>
                    <a:pt x="1544" y="4973"/>
                    <a:pt x="1526" y="4955"/>
                  </a:cubicBezTo>
                  <a:cubicBezTo>
                    <a:pt x="1514" y="4938"/>
                    <a:pt x="1492" y="4932"/>
                    <a:pt x="1469" y="4932"/>
                  </a:cubicBezTo>
                  <a:cubicBezTo>
                    <a:pt x="1455" y="4932"/>
                    <a:pt x="1441" y="4934"/>
                    <a:pt x="1428" y="4938"/>
                  </a:cubicBezTo>
                  <a:cubicBezTo>
                    <a:pt x="1454" y="4938"/>
                    <a:pt x="1472" y="4946"/>
                    <a:pt x="1490" y="4964"/>
                  </a:cubicBezTo>
                  <a:cubicBezTo>
                    <a:pt x="1490" y="4973"/>
                    <a:pt x="1490" y="4982"/>
                    <a:pt x="1490" y="5000"/>
                  </a:cubicBezTo>
                  <a:cubicBezTo>
                    <a:pt x="1490" y="5161"/>
                    <a:pt x="1481" y="5330"/>
                    <a:pt x="1463" y="5500"/>
                  </a:cubicBezTo>
                  <a:cubicBezTo>
                    <a:pt x="1445" y="5740"/>
                    <a:pt x="1428" y="5972"/>
                    <a:pt x="1401" y="6213"/>
                  </a:cubicBezTo>
                  <a:cubicBezTo>
                    <a:pt x="1365" y="6677"/>
                    <a:pt x="1329" y="7141"/>
                    <a:pt x="1365" y="7596"/>
                  </a:cubicBezTo>
                  <a:cubicBezTo>
                    <a:pt x="1365" y="7658"/>
                    <a:pt x="1374" y="7712"/>
                    <a:pt x="1419" y="7748"/>
                  </a:cubicBezTo>
                  <a:cubicBezTo>
                    <a:pt x="1431" y="7760"/>
                    <a:pt x="1451" y="7766"/>
                    <a:pt x="1470" y="7766"/>
                  </a:cubicBezTo>
                  <a:cubicBezTo>
                    <a:pt x="1506" y="7766"/>
                    <a:pt x="1544" y="7747"/>
                    <a:pt x="1544" y="7712"/>
                  </a:cubicBezTo>
                  <a:cubicBezTo>
                    <a:pt x="1544" y="7962"/>
                    <a:pt x="1553" y="8203"/>
                    <a:pt x="1561" y="8452"/>
                  </a:cubicBezTo>
                  <a:cubicBezTo>
                    <a:pt x="1597" y="8988"/>
                    <a:pt x="1651" y="9523"/>
                    <a:pt x="1749" y="10049"/>
                  </a:cubicBezTo>
                  <a:cubicBezTo>
                    <a:pt x="1847" y="10567"/>
                    <a:pt x="1999" y="11057"/>
                    <a:pt x="2132" y="11566"/>
                  </a:cubicBezTo>
                  <a:cubicBezTo>
                    <a:pt x="2168" y="11673"/>
                    <a:pt x="2213" y="11780"/>
                    <a:pt x="2284" y="11869"/>
                  </a:cubicBezTo>
                  <a:cubicBezTo>
                    <a:pt x="2302" y="11896"/>
                    <a:pt x="2329" y="11923"/>
                    <a:pt x="2355" y="11932"/>
                  </a:cubicBezTo>
                  <a:cubicBezTo>
                    <a:pt x="2371" y="11940"/>
                    <a:pt x="2387" y="11944"/>
                    <a:pt x="2403" y="11944"/>
                  </a:cubicBezTo>
                  <a:cubicBezTo>
                    <a:pt x="2421" y="11944"/>
                    <a:pt x="2439" y="11937"/>
                    <a:pt x="2454" y="11923"/>
                  </a:cubicBezTo>
                  <a:cubicBezTo>
                    <a:pt x="2471" y="11914"/>
                    <a:pt x="2480" y="11887"/>
                    <a:pt x="2489" y="11860"/>
                  </a:cubicBezTo>
                  <a:cubicBezTo>
                    <a:pt x="2534" y="11735"/>
                    <a:pt x="2570" y="11602"/>
                    <a:pt x="2578" y="11468"/>
                  </a:cubicBezTo>
                  <a:cubicBezTo>
                    <a:pt x="2641" y="11637"/>
                    <a:pt x="2712" y="11825"/>
                    <a:pt x="2873" y="11914"/>
                  </a:cubicBezTo>
                  <a:cubicBezTo>
                    <a:pt x="2885" y="11920"/>
                    <a:pt x="2903" y="11926"/>
                    <a:pt x="2918" y="11926"/>
                  </a:cubicBezTo>
                  <a:cubicBezTo>
                    <a:pt x="2924" y="11926"/>
                    <a:pt x="2930" y="11925"/>
                    <a:pt x="2935" y="11923"/>
                  </a:cubicBezTo>
                  <a:cubicBezTo>
                    <a:pt x="2980" y="11914"/>
                    <a:pt x="2998" y="11860"/>
                    <a:pt x="2998" y="11807"/>
                  </a:cubicBezTo>
                  <a:cubicBezTo>
                    <a:pt x="3007" y="11486"/>
                    <a:pt x="2909" y="11138"/>
                    <a:pt x="2873" y="10816"/>
                  </a:cubicBezTo>
                  <a:cubicBezTo>
                    <a:pt x="2855" y="10647"/>
                    <a:pt x="2837" y="10469"/>
                    <a:pt x="2828" y="10290"/>
                  </a:cubicBezTo>
                  <a:cubicBezTo>
                    <a:pt x="2819" y="10121"/>
                    <a:pt x="2837" y="9942"/>
                    <a:pt x="2819" y="9773"/>
                  </a:cubicBezTo>
                  <a:lnTo>
                    <a:pt x="2819" y="9773"/>
                  </a:lnTo>
                  <a:cubicBezTo>
                    <a:pt x="2873" y="10201"/>
                    <a:pt x="2953" y="10629"/>
                    <a:pt x="3051" y="11048"/>
                  </a:cubicBezTo>
                  <a:cubicBezTo>
                    <a:pt x="3087" y="11218"/>
                    <a:pt x="3132" y="11387"/>
                    <a:pt x="3194" y="11548"/>
                  </a:cubicBezTo>
                  <a:cubicBezTo>
                    <a:pt x="3239" y="11646"/>
                    <a:pt x="3292" y="11735"/>
                    <a:pt x="3381" y="11780"/>
                  </a:cubicBezTo>
                  <a:cubicBezTo>
                    <a:pt x="3416" y="11797"/>
                    <a:pt x="3446" y="11805"/>
                    <a:pt x="3474" y="11805"/>
                  </a:cubicBezTo>
                  <a:cubicBezTo>
                    <a:pt x="3588" y="11805"/>
                    <a:pt x="3643" y="11671"/>
                    <a:pt x="3658" y="11548"/>
                  </a:cubicBezTo>
                  <a:cubicBezTo>
                    <a:pt x="3694" y="11619"/>
                    <a:pt x="3711" y="11691"/>
                    <a:pt x="3747" y="11762"/>
                  </a:cubicBezTo>
                  <a:cubicBezTo>
                    <a:pt x="3770" y="11824"/>
                    <a:pt x="3834" y="11873"/>
                    <a:pt x="3897" y="11873"/>
                  </a:cubicBezTo>
                  <a:cubicBezTo>
                    <a:pt x="3907" y="11873"/>
                    <a:pt x="3916" y="11872"/>
                    <a:pt x="3926" y="11869"/>
                  </a:cubicBezTo>
                  <a:cubicBezTo>
                    <a:pt x="3988" y="11851"/>
                    <a:pt x="4015" y="11780"/>
                    <a:pt x="4033" y="11709"/>
                  </a:cubicBezTo>
                  <a:cubicBezTo>
                    <a:pt x="4068" y="11548"/>
                    <a:pt x="4050" y="11379"/>
                    <a:pt x="4041" y="11209"/>
                  </a:cubicBezTo>
                  <a:cubicBezTo>
                    <a:pt x="3970" y="10522"/>
                    <a:pt x="3872" y="9835"/>
                    <a:pt x="3756" y="9148"/>
                  </a:cubicBezTo>
                  <a:cubicBezTo>
                    <a:pt x="3622" y="8408"/>
                    <a:pt x="3471" y="7676"/>
                    <a:pt x="3319" y="6945"/>
                  </a:cubicBezTo>
                  <a:cubicBezTo>
                    <a:pt x="3239" y="6579"/>
                    <a:pt x="3167" y="6213"/>
                    <a:pt x="3087" y="5847"/>
                  </a:cubicBezTo>
                  <a:cubicBezTo>
                    <a:pt x="3024" y="5517"/>
                    <a:pt x="2917" y="5178"/>
                    <a:pt x="2917" y="4848"/>
                  </a:cubicBezTo>
                  <a:cubicBezTo>
                    <a:pt x="2917" y="4750"/>
                    <a:pt x="2935" y="4652"/>
                    <a:pt x="2953" y="4563"/>
                  </a:cubicBezTo>
                  <a:cubicBezTo>
                    <a:pt x="3042" y="4099"/>
                    <a:pt x="3149" y="3582"/>
                    <a:pt x="3105" y="3100"/>
                  </a:cubicBezTo>
                  <a:cubicBezTo>
                    <a:pt x="3069" y="2698"/>
                    <a:pt x="2944" y="2359"/>
                    <a:pt x="2668" y="2029"/>
                  </a:cubicBezTo>
                  <a:cubicBezTo>
                    <a:pt x="2561" y="1895"/>
                    <a:pt x="2436" y="1780"/>
                    <a:pt x="2346" y="1637"/>
                  </a:cubicBezTo>
                  <a:cubicBezTo>
                    <a:pt x="2159" y="1325"/>
                    <a:pt x="2159" y="932"/>
                    <a:pt x="1990" y="611"/>
                  </a:cubicBezTo>
                  <a:cubicBezTo>
                    <a:pt x="1847" y="325"/>
                    <a:pt x="1579" y="111"/>
                    <a:pt x="1276" y="31"/>
                  </a:cubicBezTo>
                  <a:cubicBezTo>
                    <a:pt x="1195" y="11"/>
                    <a:pt x="1106" y="1"/>
                    <a:pt x="10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05;p59">
              <a:extLst>
                <a:ext uri="{FF2B5EF4-FFF2-40B4-BE49-F238E27FC236}">
                  <a16:creationId xmlns:a16="http://schemas.microsoft.com/office/drawing/2014/main" id="{3ED95399-E62A-1C38-1252-9FF77A5CBA1E}"/>
                </a:ext>
              </a:extLst>
            </p:cNvPr>
            <p:cNvSpPr/>
            <p:nvPr/>
          </p:nvSpPr>
          <p:spPr>
            <a:xfrm>
              <a:off x="3971933" y="3860841"/>
              <a:ext cx="321484" cy="822835"/>
            </a:xfrm>
            <a:custGeom>
              <a:avLst/>
              <a:gdLst/>
              <a:ahLst/>
              <a:cxnLst/>
              <a:rect l="l" t="t" r="r" b="b"/>
              <a:pathLst>
                <a:path w="2740" h="7013" extrusionOk="0">
                  <a:moveTo>
                    <a:pt x="554" y="2751"/>
                  </a:moveTo>
                  <a:cubicBezTo>
                    <a:pt x="552" y="2760"/>
                    <a:pt x="550" y="2769"/>
                    <a:pt x="548" y="2777"/>
                  </a:cubicBezTo>
                  <a:lnTo>
                    <a:pt x="548" y="2777"/>
                  </a:lnTo>
                  <a:cubicBezTo>
                    <a:pt x="550" y="2769"/>
                    <a:pt x="552" y="2760"/>
                    <a:pt x="554" y="2751"/>
                  </a:cubicBezTo>
                  <a:close/>
                  <a:moveTo>
                    <a:pt x="126" y="0"/>
                  </a:moveTo>
                  <a:cubicBezTo>
                    <a:pt x="117" y="0"/>
                    <a:pt x="108" y="1"/>
                    <a:pt x="99" y="3"/>
                  </a:cubicBezTo>
                  <a:cubicBezTo>
                    <a:pt x="125" y="3"/>
                    <a:pt x="152" y="12"/>
                    <a:pt x="161" y="30"/>
                  </a:cubicBezTo>
                  <a:cubicBezTo>
                    <a:pt x="161" y="39"/>
                    <a:pt x="161" y="57"/>
                    <a:pt x="161" y="66"/>
                  </a:cubicBezTo>
                  <a:cubicBezTo>
                    <a:pt x="161" y="235"/>
                    <a:pt x="152" y="405"/>
                    <a:pt x="143" y="565"/>
                  </a:cubicBezTo>
                  <a:cubicBezTo>
                    <a:pt x="125" y="806"/>
                    <a:pt x="99" y="1047"/>
                    <a:pt x="72" y="1279"/>
                  </a:cubicBezTo>
                  <a:cubicBezTo>
                    <a:pt x="36" y="1743"/>
                    <a:pt x="0" y="2207"/>
                    <a:pt x="36" y="2671"/>
                  </a:cubicBezTo>
                  <a:cubicBezTo>
                    <a:pt x="36" y="2724"/>
                    <a:pt x="45" y="2787"/>
                    <a:pt x="90" y="2823"/>
                  </a:cubicBezTo>
                  <a:cubicBezTo>
                    <a:pt x="102" y="2835"/>
                    <a:pt x="122" y="2841"/>
                    <a:pt x="141" y="2841"/>
                  </a:cubicBezTo>
                  <a:cubicBezTo>
                    <a:pt x="177" y="2841"/>
                    <a:pt x="215" y="2821"/>
                    <a:pt x="215" y="2787"/>
                  </a:cubicBezTo>
                  <a:cubicBezTo>
                    <a:pt x="215" y="3028"/>
                    <a:pt x="224" y="3277"/>
                    <a:pt x="232" y="3518"/>
                  </a:cubicBezTo>
                  <a:cubicBezTo>
                    <a:pt x="268" y="4054"/>
                    <a:pt x="322" y="4589"/>
                    <a:pt x="420" y="5115"/>
                  </a:cubicBezTo>
                  <a:cubicBezTo>
                    <a:pt x="518" y="5633"/>
                    <a:pt x="670" y="6132"/>
                    <a:pt x="812" y="6632"/>
                  </a:cubicBezTo>
                  <a:cubicBezTo>
                    <a:pt x="839" y="6739"/>
                    <a:pt x="884" y="6855"/>
                    <a:pt x="955" y="6944"/>
                  </a:cubicBezTo>
                  <a:cubicBezTo>
                    <a:pt x="973" y="6962"/>
                    <a:pt x="1000" y="6989"/>
                    <a:pt x="1026" y="7006"/>
                  </a:cubicBezTo>
                  <a:cubicBezTo>
                    <a:pt x="1041" y="7010"/>
                    <a:pt x="1056" y="7012"/>
                    <a:pt x="1070" y="7012"/>
                  </a:cubicBezTo>
                  <a:cubicBezTo>
                    <a:pt x="1090" y="7012"/>
                    <a:pt x="1109" y="7008"/>
                    <a:pt x="1125" y="6998"/>
                  </a:cubicBezTo>
                  <a:cubicBezTo>
                    <a:pt x="1142" y="6980"/>
                    <a:pt x="1151" y="6953"/>
                    <a:pt x="1160" y="6926"/>
                  </a:cubicBezTo>
                  <a:cubicBezTo>
                    <a:pt x="1214" y="6801"/>
                    <a:pt x="1241" y="6667"/>
                    <a:pt x="1249" y="6534"/>
                  </a:cubicBezTo>
                  <a:cubicBezTo>
                    <a:pt x="1312" y="6712"/>
                    <a:pt x="1383" y="6899"/>
                    <a:pt x="1544" y="6980"/>
                  </a:cubicBezTo>
                  <a:cubicBezTo>
                    <a:pt x="1556" y="6986"/>
                    <a:pt x="1574" y="6992"/>
                    <a:pt x="1589" y="6992"/>
                  </a:cubicBezTo>
                  <a:cubicBezTo>
                    <a:pt x="1595" y="6992"/>
                    <a:pt x="1601" y="6991"/>
                    <a:pt x="1606" y="6989"/>
                  </a:cubicBezTo>
                  <a:cubicBezTo>
                    <a:pt x="1651" y="6980"/>
                    <a:pt x="1669" y="6926"/>
                    <a:pt x="1669" y="6882"/>
                  </a:cubicBezTo>
                  <a:cubicBezTo>
                    <a:pt x="1678" y="6551"/>
                    <a:pt x="1588" y="6212"/>
                    <a:pt x="1544" y="5882"/>
                  </a:cubicBezTo>
                  <a:cubicBezTo>
                    <a:pt x="1526" y="5713"/>
                    <a:pt x="1508" y="5534"/>
                    <a:pt x="1499" y="5365"/>
                  </a:cubicBezTo>
                  <a:cubicBezTo>
                    <a:pt x="1490" y="5195"/>
                    <a:pt x="1508" y="5008"/>
                    <a:pt x="1490" y="4839"/>
                  </a:cubicBezTo>
                  <a:lnTo>
                    <a:pt x="1490" y="4839"/>
                  </a:lnTo>
                  <a:cubicBezTo>
                    <a:pt x="1544" y="5267"/>
                    <a:pt x="1624" y="5695"/>
                    <a:pt x="1722" y="6114"/>
                  </a:cubicBezTo>
                  <a:cubicBezTo>
                    <a:pt x="1758" y="6284"/>
                    <a:pt x="1803" y="6453"/>
                    <a:pt x="1865" y="6614"/>
                  </a:cubicBezTo>
                  <a:cubicBezTo>
                    <a:pt x="1910" y="6712"/>
                    <a:pt x="1963" y="6810"/>
                    <a:pt x="2052" y="6855"/>
                  </a:cubicBezTo>
                  <a:cubicBezTo>
                    <a:pt x="2084" y="6869"/>
                    <a:pt x="2113" y="6875"/>
                    <a:pt x="2139" y="6875"/>
                  </a:cubicBezTo>
                  <a:cubicBezTo>
                    <a:pt x="2260" y="6875"/>
                    <a:pt x="2322" y="6740"/>
                    <a:pt x="2329" y="6623"/>
                  </a:cubicBezTo>
                  <a:cubicBezTo>
                    <a:pt x="2373" y="6685"/>
                    <a:pt x="2382" y="6766"/>
                    <a:pt x="2418" y="6828"/>
                  </a:cubicBezTo>
                  <a:cubicBezTo>
                    <a:pt x="2448" y="6888"/>
                    <a:pt x="2503" y="6941"/>
                    <a:pt x="2562" y="6941"/>
                  </a:cubicBezTo>
                  <a:cubicBezTo>
                    <a:pt x="2573" y="6941"/>
                    <a:pt x="2585" y="6939"/>
                    <a:pt x="2597" y="6935"/>
                  </a:cubicBezTo>
                  <a:cubicBezTo>
                    <a:pt x="2659" y="6917"/>
                    <a:pt x="2686" y="6846"/>
                    <a:pt x="2704" y="6783"/>
                  </a:cubicBezTo>
                  <a:cubicBezTo>
                    <a:pt x="2739" y="6614"/>
                    <a:pt x="2730" y="6444"/>
                    <a:pt x="2712" y="6284"/>
                  </a:cubicBezTo>
                  <a:cubicBezTo>
                    <a:pt x="2650" y="5588"/>
                    <a:pt x="2543" y="4901"/>
                    <a:pt x="2427" y="4214"/>
                  </a:cubicBezTo>
                  <a:cubicBezTo>
                    <a:pt x="2293" y="3483"/>
                    <a:pt x="2142" y="2751"/>
                    <a:pt x="1990" y="2020"/>
                  </a:cubicBezTo>
                  <a:cubicBezTo>
                    <a:pt x="1919" y="1698"/>
                    <a:pt x="1811" y="1359"/>
                    <a:pt x="1785" y="1029"/>
                  </a:cubicBezTo>
                  <a:lnTo>
                    <a:pt x="1785" y="1029"/>
                  </a:lnTo>
                  <a:cubicBezTo>
                    <a:pt x="1803" y="1261"/>
                    <a:pt x="1811" y="1493"/>
                    <a:pt x="1847" y="1716"/>
                  </a:cubicBezTo>
                  <a:cubicBezTo>
                    <a:pt x="1892" y="1948"/>
                    <a:pt x="1927" y="2180"/>
                    <a:pt x="1954" y="2421"/>
                  </a:cubicBezTo>
                  <a:cubicBezTo>
                    <a:pt x="2017" y="2912"/>
                    <a:pt x="1999" y="3402"/>
                    <a:pt x="1990" y="3902"/>
                  </a:cubicBezTo>
                  <a:cubicBezTo>
                    <a:pt x="1981" y="3839"/>
                    <a:pt x="1954" y="3786"/>
                    <a:pt x="1927" y="3741"/>
                  </a:cubicBezTo>
                  <a:lnTo>
                    <a:pt x="1927" y="3741"/>
                  </a:lnTo>
                  <a:cubicBezTo>
                    <a:pt x="1945" y="3902"/>
                    <a:pt x="1945" y="4071"/>
                    <a:pt x="1936" y="4232"/>
                  </a:cubicBezTo>
                  <a:cubicBezTo>
                    <a:pt x="1901" y="4063"/>
                    <a:pt x="1829" y="3893"/>
                    <a:pt x="1740" y="3732"/>
                  </a:cubicBezTo>
                  <a:cubicBezTo>
                    <a:pt x="1731" y="3839"/>
                    <a:pt x="1731" y="3938"/>
                    <a:pt x="1731" y="4045"/>
                  </a:cubicBezTo>
                  <a:cubicBezTo>
                    <a:pt x="1704" y="3911"/>
                    <a:pt x="1687" y="3786"/>
                    <a:pt x="1669" y="3661"/>
                  </a:cubicBezTo>
                  <a:lnTo>
                    <a:pt x="1669" y="3661"/>
                  </a:lnTo>
                  <a:cubicBezTo>
                    <a:pt x="1580" y="3902"/>
                    <a:pt x="1695" y="4187"/>
                    <a:pt x="1615" y="4428"/>
                  </a:cubicBezTo>
                  <a:cubicBezTo>
                    <a:pt x="1588" y="4303"/>
                    <a:pt x="1571" y="4170"/>
                    <a:pt x="1544" y="4036"/>
                  </a:cubicBezTo>
                  <a:cubicBezTo>
                    <a:pt x="1544" y="4178"/>
                    <a:pt x="1526" y="4339"/>
                    <a:pt x="1419" y="4419"/>
                  </a:cubicBezTo>
                  <a:cubicBezTo>
                    <a:pt x="1406" y="4426"/>
                    <a:pt x="1398" y="4432"/>
                    <a:pt x="1388" y="4432"/>
                  </a:cubicBezTo>
                  <a:cubicBezTo>
                    <a:pt x="1384" y="4432"/>
                    <a:pt x="1380" y="4431"/>
                    <a:pt x="1374" y="4428"/>
                  </a:cubicBezTo>
                  <a:cubicBezTo>
                    <a:pt x="1365" y="4428"/>
                    <a:pt x="1356" y="4410"/>
                    <a:pt x="1348" y="4402"/>
                  </a:cubicBezTo>
                  <a:cubicBezTo>
                    <a:pt x="1303" y="4321"/>
                    <a:pt x="1276" y="4232"/>
                    <a:pt x="1258" y="4143"/>
                  </a:cubicBezTo>
                  <a:cubicBezTo>
                    <a:pt x="1258" y="4187"/>
                    <a:pt x="1258" y="4232"/>
                    <a:pt x="1258" y="4277"/>
                  </a:cubicBezTo>
                  <a:cubicBezTo>
                    <a:pt x="1258" y="4294"/>
                    <a:pt x="1249" y="4312"/>
                    <a:pt x="1241" y="4321"/>
                  </a:cubicBezTo>
                  <a:cubicBezTo>
                    <a:pt x="1233" y="4334"/>
                    <a:pt x="1222" y="4340"/>
                    <a:pt x="1210" y="4340"/>
                  </a:cubicBezTo>
                  <a:cubicBezTo>
                    <a:pt x="1180" y="4340"/>
                    <a:pt x="1143" y="4308"/>
                    <a:pt x="1125" y="4277"/>
                  </a:cubicBezTo>
                  <a:cubicBezTo>
                    <a:pt x="1062" y="4161"/>
                    <a:pt x="1017" y="4036"/>
                    <a:pt x="991" y="3911"/>
                  </a:cubicBezTo>
                  <a:cubicBezTo>
                    <a:pt x="991" y="4036"/>
                    <a:pt x="982" y="4161"/>
                    <a:pt x="973" y="4286"/>
                  </a:cubicBezTo>
                  <a:cubicBezTo>
                    <a:pt x="955" y="4241"/>
                    <a:pt x="937" y="4196"/>
                    <a:pt x="919" y="4143"/>
                  </a:cubicBezTo>
                  <a:lnTo>
                    <a:pt x="919" y="4143"/>
                  </a:lnTo>
                  <a:cubicBezTo>
                    <a:pt x="928" y="4170"/>
                    <a:pt x="937" y="4205"/>
                    <a:pt x="928" y="4232"/>
                  </a:cubicBezTo>
                  <a:cubicBezTo>
                    <a:pt x="922" y="4251"/>
                    <a:pt x="897" y="4266"/>
                    <a:pt x="877" y="4266"/>
                  </a:cubicBezTo>
                  <a:cubicBezTo>
                    <a:pt x="869" y="4266"/>
                    <a:pt x="862" y="4264"/>
                    <a:pt x="857" y="4259"/>
                  </a:cubicBezTo>
                  <a:cubicBezTo>
                    <a:pt x="848" y="4250"/>
                    <a:pt x="848" y="4232"/>
                    <a:pt x="848" y="4223"/>
                  </a:cubicBezTo>
                  <a:cubicBezTo>
                    <a:pt x="821" y="4116"/>
                    <a:pt x="803" y="4000"/>
                    <a:pt x="803" y="3884"/>
                  </a:cubicBezTo>
                  <a:cubicBezTo>
                    <a:pt x="803" y="3964"/>
                    <a:pt x="794" y="4045"/>
                    <a:pt x="759" y="4116"/>
                  </a:cubicBezTo>
                  <a:cubicBezTo>
                    <a:pt x="723" y="4009"/>
                    <a:pt x="732" y="3884"/>
                    <a:pt x="732" y="3777"/>
                  </a:cubicBezTo>
                  <a:cubicBezTo>
                    <a:pt x="732" y="3483"/>
                    <a:pt x="687" y="3188"/>
                    <a:pt x="589" y="2912"/>
                  </a:cubicBezTo>
                  <a:lnTo>
                    <a:pt x="589" y="2912"/>
                  </a:lnTo>
                  <a:cubicBezTo>
                    <a:pt x="607" y="3028"/>
                    <a:pt x="589" y="3144"/>
                    <a:pt x="545" y="3251"/>
                  </a:cubicBezTo>
                  <a:cubicBezTo>
                    <a:pt x="519" y="3090"/>
                    <a:pt x="518" y="2937"/>
                    <a:pt x="548" y="2777"/>
                  </a:cubicBezTo>
                  <a:lnTo>
                    <a:pt x="548" y="2777"/>
                  </a:lnTo>
                  <a:cubicBezTo>
                    <a:pt x="532" y="2859"/>
                    <a:pt x="511" y="2945"/>
                    <a:pt x="447" y="3001"/>
                  </a:cubicBezTo>
                  <a:cubicBezTo>
                    <a:pt x="402" y="2796"/>
                    <a:pt x="402" y="2591"/>
                    <a:pt x="429" y="2394"/>
                  </a:cubicBezTo>
                  <a:lnTo>
                    <a:pt x="429" y="2394"/>
                  </a:lnTo>
                  <a:cubicBezTo>
                    <a:pt x="402" y="2475"/>
                    <a:pt x="375" y="2564"/>
                    <a:pt x="313" y="2626"/>
                  </a:cubicBezTo>
                  <a:cubicBezTo>
                    <a:pt x="250" y="2278"/>
                    <a:pt x="215" y="1921"/>
                    <a:pt x="215" y="1565"/>
                  </a:cubicBezTo>
                  <a:cubicBezTo>
                    <a:pt x="215" y="1449"/>
                    <a:pt x="215" y="1333"/>
                    <a:pt x="215" y="1217"/>
                  </a:cubicBezTo>
                  <a:cubicBezTo>
                    <a:pt x="224" y="851"/>
                    <a:pt x="259" y="467"/>
                    <a:pt x="224" y="93"/>
                  </a:cubicBezTo>
                  <a:cubicBezTo>
                    <a:pt x="215" y="75"/>
                    <a:pt x="215" y="48"/>
                    <a:pt x="197" y="30"/>
                  </a:cubicBezTo>
                  <a:cubicBezTo>
                    <a:pt x="183" y="10"/>
                    <a:pt x="155"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06;p59">
              <a:extLst>
                <a:ext uri="{FF2B5EF4-FFF2-40B4-BE49-F238E27FC236}">
                  <a16:creationId xmlns:a16="http://schemas.microsoft.com/office/drawing/2014/main" id="{E0E7165C-9E26-07FC-B572-70B22453FCDC}"/>
                </a:ext>
              </a:extLst>
            </p:cNvPr>
            <p:cNvSpPr/>
            <p:nvPr/>
          </p:nvSpPr>
          <p:spPr>
            <a:xfrm>
              <a:off x="3972989" y="4059009"/>
              <a:ext cx="200165" cy="623374"/>
            </a:xfrm>
            <a:custGeom>
              <a:avLst/>
              <a:gdLst/>
              <a:ahLst/>
              <a:cxnLst/>
              <a:rect l="l" t="t" r="r" b="b"/>
              <a:pathLst>
                <a:path w="1706" h="5313" extrusionOk="0">
                  <a:moveTo>
                    <a:pt x="1428" y="4720"/>
                  </a:moveTo>
                  <a:cubicBezTo>
                    <a:pt x="1430" y="4733"/>
                    <a:pt x="1433" y="4746"/>
                    <a:pt x="1436" y="4759"/>
                  </a:cubicBezTo>
                  <a:lnTo>
                    <a:pt x="1436" y="4759"/>
                  </a:lnTo>
                  <a:cubicBezTo>
                    <a:pt x="1434" y="4746"/>
                    <a:pt x="1431" y="4733"/>
                    <a:pt x="1428" y="4720"/>
                  </a:cubicBezTo>
                  <a:close/>
                  <a:moveTo>
                    <a:pt x="45" y="1"/>
                  </a:moveTo>
                  <a:cubicBezTo>
                    <a:pt x="9" y="322"/>
                    <a:pt x="0" y="643"/>
                    <a:pt x="27" y="964"/>
                  </a:cubicBezTo>
                  <a:cubicBezTo>
                    <a:pt x="27" y="1026"/>
                    <a:pt x="36" y="1080"/>
                    <a:pt x="81" y="1116"/>
                  </a:cubicBezTo>
                  <a:cubicBezTo>
                    <a:pt x="93" y="1128"/>
                    <a:pt x="113" y="1134"/>
                    <a:pt x="132" y="1134"/>
                  </a:cubicBezTo>
                  <a:cubicBezTo>
                    <a:pt x="168" y="1134"/>
                    <a:pt x="206" y="1115"/>
                    <a:pt x="206" y="1080"/>
                  </a:cubicBezTo>
                  <a:cubicBezTo>
                    <a:pt x="206" y="1330"/>
                    <a:pt x="215" y="1571"/>
                    <a:pt x="223" y="1820"/>
                  </a:cubicBezTo>
                  <a:cubicBezTo>
                    <a:pt x="259" y="2356"/>
                    <a:pt x="313" y="2891"/>
                    <a:pt x="411" y="3417"/>
                  </a:cubicBezTo>
                  <a:cubicBezTo>
                    <a:pt x="509" y="3935"/>
                    <a:pt x="661" y="4425"/>
                    <a:pt x="794" y="4934"/>
                  </a:cubicBezTo>
                  <a:cubicBezTo>
                    <a:pt x="830" y="5041"/>
                    <a:pt x="875" y="5148"/>
                    <a:pt x="946" y="5237"/>
                  </a:cubicBezTo>
                  <a:cubicBezTo>
                    <a:pt x="964" y="5264"/>
                    <a:pt x="991" y="5291"/>
                    <a:pt x="1017" y="5300"/>
                  </a:cubicBezTo>
                  <a:cubicBezTo>
                    <a:pt x="1033" y="5308"/>
                    <a:pt x="1049" y="5312"/>
                    <a:pt x="1065" y="5312"/>
                  </a:cubicBezTo>
                  <a:cubicBezTo>
                    <a:pt x="1083" y="5312"/>
                    <a:pt x="1101" y="5305"/>
                    <a:pt x="1116" y="5291"/>
                  </a:cubicBezTo>
                  <a:cubicBezTo>
                    <a:pt x="1133" y="5282"/>
                    <a:pt x="1142" y="5255"/>
                    <a:pt x="1151" y="5228"/>
                  </a:cubicBezTo>
                  <a:cubicBezTo>
                    <a:pt x="1196" y="5104"/>
                    <a:pt x="1231" y="4970"/>
                    <a:pt x="1240" y="4837"/>
                  </a:cubicBezTo>
                  <a:lnTo>
                    <a:pt x="1240" y="4837"/>
                  </a:lnTo>
                  <a:cubicBezTo>
                    <a:pt x="1232" y="4962"/>
                    <a:pt x="1401" y="5202"/>
                    <a:pt x="1508" y="5264"/>
                  </a:cubicBezTo>
                  <a:cubicBezTo>
                    <a:pt x="1530" y="5276"/>
                    <a:pt x="1551" y="5281"/>
                    <a:pt x="1570" y="5281"/>
                  </a:cubicBezTo>
                  <a:cubicBezTo>
                    <a:pt x="1654" y="5281"/>
                    <a:pt x="1706" y="5183"/>
                    <a:pt x="1633" y="5103"/>
                  </a:cubicBezTo>
                  <a:cubicBezTo>
                    <a:pt x="1536" y="5006"/>
                    <a:pt x="1468" y="4887"/>
                    <a:pt x="1436" y="4759"/>
                  </a:cubicBezTo>
                  <a:lnTo>
                    <a:pt x="1436" y="4759"/>
                  </a:lnTo>
                  <a:cubicBezTo>
                    <a:pt x="1454" y="4855"/>
                    <a:pt x="1451" y="4956"/>
                    <a:pt x="1428" y="5050"/>
                  </a:cubicBezTo>
                  <a:cubicBezTo>
                    <a:pt x="1276" y="4862"/>
                    <a:pt x="1214" y="4631"/>
                    <a:pt x="1178" y="4399"/>
                  </a:cubicBezTo>
                  <a:cubicBezTo>
                    <a:pt x="1142" y="4167"/>
                    <a:pt x="1124" y="3926"/>
                    <a:pt x="1062" y="3703"/>
                  </a:cubicBezTo>
                  <a:cubicBezTo>
                    <a:pt x="1054" y="3687"/>
                    <a:pt x="1040" y="3665"/>
                    <a:pt x="1025" y="3665"/>
                  </a:cubicBezTo>
                  <a:cubicBezTo>
                    <a:pt x="1022" y="3665"/>
                    <a:pt x="1020" y="3666"/>
                    <a:pt x="1017" y="3667"/>
                  </a:cubicBezTo>
                  <a:cubicBezTo>
                    <a:pt x="1017" y="3685"/>
                    <a:pt x="1008" y="3703"/>
                    <a:pt x="1008" y="3730"/>
                  </a:cubicBezTo>
                  <a:cubicBezTo>
                    <a:pt x="964" y="3471"/>
                    <a:pt x="919" y="3212"/>
                    <a:pt x="866" y="2953"/>
                  </a:cubicBezTo>
                  <a:cubicBezTo>
                    <a:pt x="803" y="2614"/>
                    <a:pt x="750" y="2275"/>
                    <a:pt x="661" y="1936"/>
                  </a:cubicBezTo>
                  <a:cubicBezTo>
                    <a:pt x="580" y="1615"/>
                    <a:pt x="491" y="1258"/>
                    <a:pt x="330" y="973"/>
                  </a:cubicBezTo>
                  <a:cubicBezTo>
                    <a:pt x="286" y="1026"/>
                    <a:pt x="215" y="1062"/>
                    <a:pt x="161" y="1098"/>
                  </a:cubicBezTo>
                  <a:cubicBezTo>
                    <a:pt x="125" y="732"/>
                    <a:pt x="81" y="366"/>
                    <a:pt x="45" y="1"/>
                  </a:cubicBezTo>
                  <a:close/>
                </a:path>
              </a:pathLst>
            </a:custGeom>
            <a:solidFill>
              <a:srgbClr val="9FC389">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07;p59">
              <a:extLst>
                <a:ext uri="{FF2B5EF4-FFF2-40B4-BE49-F238E27FC236}">
                  <a16:creationId xmlns:a16="http://schemas.microsoft.com/office/drawing/2014/main" id="{2BE62D32-F080-6BB4-32B6-064E0CE169BB}"/>
                </a:ext>
              </a:extLst>
            </p:cNvPr>
            <p:cNvSpPr/>
            <p:nvPr/>
          </p:nvSpPr>
          <p:spPr>
            <a:xfrm>
              <a:off x="3836888" y="3281236"/>
              <a:ext cx="342369" cy="370763"/>
            </a:xfrm>
            <a:custGeom>
              <a:avLst/>
              <a:gdLst/>
              <a:ahLst/>
              <a:cxnLst/>
              <a:rect l="l" t="t" r="r" b="b"/>
              <a:pathLst>
                <a:path w="2918" h="3160" extrusionOk="0">
                  <a:moveTo>
                    <a:pt x="836" y="1"/>
                  </a:moveTo>
                  <a:cubicBezTo>
                    <a:pt x="707" y="1"/>
                    <a:pt x="578" y="21"/>
                    <a:pt x="456" y="64"/>
                  </a:cubicBezTo>
                  <a:cubicBezTo>
                    <a:pt x="349" y="99"/>
                    <a:pt x="242" y="153"/>
                    <a:pt x="161" y="233"/>
                  </a:cubicBezTo>
                  <a:cubicBezTo>
                    <a:pt x="117" y="269"/>
                    <a:pt x="81" y="305"/>
                    <a:pt x="54" y="358"/>
                  </a:cubicBezTo>
                  <a:cubicBezTo>
                    <a:pt x="47" y="379"/>
                    <a:pt x="17" y="479"/>
                    <a:pt x="41" y="479"/>
                  </a:cubicBezTo>
                  <a:cubicBezTo>
                    <a:pt x="48" y="479"/>
                    <a:pt x="57" y="473"/>
                    <a:pt x="72" y="456"/>
                  </a:cubicBezTo>
                  <a:cubicBezTo>
                    <a:pt x="134" y="385"/>
                    <a:pt x="188" y="322"/>
                    <a:pt x="250" y="260"/>
                  </a:cubicBezTo>
                  <a:lnTo>
                    <a:pt x="250" y="260"/>
                  </a:lnTo>
                  <a:cubicBezTo>
                    <a:pt x="242" y="296"/>
                    <a:pt x="242" y="349"/>
                    <a:pt x="286" y="349"/>
                  </a:cubicBezTo>
                  <a:cubicBezTo>
                    <a:pt x="295" y="349"/>
                    <a:pt x="304" y="340"/>
                    <a:pt x="313" y="331"/>
                  </a:cubicBezTo>
                  <a:cubicBezTo>
                    <a:pt x="358" y="305"/>
                    <a:pt x="402" y="269"/>
                    <a:pt x="447" y="242"/>
                  </a:cubicBezTo>
                  <a:lnTo>
                    <a:pt x="447" y="242"/>
                  </a:lnTo>
                  <a:cubicBezTo>
                    <a:pt x="429" y="269"/>
                    <a:pt x="420" y="296"/>
                    <a:pt x="411" y="322"/>
                  </a:cubicBezTo>
                  <a:cubicBezTo>
                    <a:pt x="402" y="340"/>
                    <a:pt x="402" y="358"/>
                    <a:pt x="411" y="367"/>
                  </a:cubicBezTo>
                  <a:lnTo>
                    <a:pt x="438" y="367"/>
                  </a:lnTo>
                  <a:cubicBezTo>
                    <a:pt x="536" y="340"/>
                    <a:pt x="598" y="251"/>
                    <a:pt x="688" y="206"/>
                  </a:cubicBezTo>
                  <a:cubicBezTo>
                    <a:pt x="730" y="185"/>
                    <a:pt x="776" y="175"/>
                    <a:pt x="823" y="175"/>
                  </a:cubicBezTo>
                  <a:cubicBezTo>
                    <a:pt x="915" y="175"/>
                    <a:pt x="1009" y="213"/>
                    <a:pt x="1080" y="278"/>
                  </a:cubicBezTo>
                  <a:cubicBezTo>
                    <a:pt x="1178" y="376"/>
                    <a:pt x="1232" y="528"/>
                    <a:pt x="1223" y="661"/>
                  </a:cubicBezTo>
                  <a:cubicBezTo>
                    <a:pt x="1208" y="651"/>
                    <a:pt x="1191" y="647"/>
                    <a:pt x="1173" y="647"/>
                  </a:cubicBezTo>
                  <a:cubicBezTo>
                    <a:pt x="1128" y="647"/>
                    <a:pt x="1079" y="676"/>
                    <a:pt x="1053" y="715"/>
                  </a:cubicBezTo>
                  <a:cubicBezTo>
                    <a:pt x="1018" y="777"/>
                    <a:pt x="1036" y="849"/>
                    <a:pt x="1071" y="911"/>
                  </a:cubicBezTo>
                  <a:cubicBezTo>
                    <a:pt x="1062" y="895"/>
                    <a:pt x="1045" y="888"/>
                    <a:pt x="1027" y="888"/>
                  </a:cubicBezTo>
                  <a:cubicBezTo>
                    <a:pt x="996" y="888"/>
                    <a:pt x="961" y="909"/>
                    <a:pt x="955" y="938"/>
                  </a:cubicBezTo>
                  <a:cubicBezTo>
                    <a:pt x="937" y="991"/>
                    <a:pt x="964" y="1036"/>
                    <a:pt x="1008" y="1071"/>
                  </a:cubicBezTo>
                  <a:lnTo>
                    <a:pt x="1008" y="1071"/>
                  </a:lnTo>
                  <a:cubicBezTo>
                    <a:pt x="1002" y="1067"/>
                    <a:pt x="963" y="1067"/>
                    <a:pt x="922" y="1067"/>
                  </a:cubicBezTo>
                  <a:cubicBezTo>
                    <a:pt x="879" y="1067"/>
                    <a:pt x="835" y="1067"/>
                    <a:pt x="821" y="1063"/>
                  </a:cubicBezTo>
                  <a:cubicBezTo>
                    <a:pt x="732" y="1036"/>
                    <a:pt x="661" y="1000"/>
                    <a:pt x="581" y="965"/>
                  </a:cubicBezTo>
                  <a:cubicBezTo>
                    <a:pt x="563" y="951"/>
                    <a:pt x="536" y="942"/>
                    <a:pt x="511" y="942"/>
                  </a:cubicBezTo>
                  <a:cubicBezTo>
                    <a:pt x="487" y="942"/>
                    <a:pt x="465" y="951"/>
                    <a:pt x="456" y="974"/>
                  </a:cubicBezTo>
                  <a:cubicBezTo>
                    <a:pt x="447" y="1009"/>
                    <a:pt x="482" y="1054"/>
                    <a:pt x="465" y="1081"/>
                  </a:cubicBezTo>
                  <a:cubicBezTo>
                    <a:pt x="313" y="1018"/>
                    <a:pt x="233" y="840"/>
                    <a:pt x="81" y="786"/>
                  </a:cubicBezTo>
                  <a:lnTo>
                    <a:pt x="63" y="786"/>
                  </a:lnTo>
                  <a:cubicBezTo>
                    <a:pt x="54" y="786"/>
                    <a:pt x="45" y="804"/>
                    <a:pt x="45" y="804"/>
                  </a:cubicBezTo>
                  <a:cubicBezTo>
                    <a:pt x="1" y="991"/>
                    <a:pt x="99" y="1170"/>
                    <a:pt x="152" y="1348"/>
                  </a:cubicBezTo>
                  <a:cubicBezTo>
                    <a:pt x="170" y="1446"/>
                    <a:pt x="197" y="1545"/>
                    <a:pt x="188" y="1643"/>
                  </a:cubicBezTo>
                  <a:cubicBezTo>
                    <a:pt x="170" y="1812"/>
                    <a:pt x="72" y="1955"/>
                    <a:pt x="54" y="2124"/>
                  </a:cubicBezTo>
                  <a:cubicBezTo>
                    <a:pt x="81" y="2062"/>
                    <a:pt x="117" y="2008"/>
                    <a:pt x="152" y="1955"/>
                  </a:cubicBezTo>
                  <a:lnTo>
                    <a:pt x="152" y="1955"/>
                  </a:lnTo>
                  <a:cubicBezTo>
                    <a:pt x="126" y="2071"/>
                    <a:pt x="117" y="2196"/>
                    <a:pt x="126" y="2321"/>
                  </a:cubicBezTo>
                  <a:cubicBezTo>
                    <a:pt x="143" y="2294"/>
                    <a:pt x="161" y="2276"/>
                    <a:pt x="179" y="2249"/>
                  </a:cubicBezTo>
                  <a:cubicBezTo>
                    <a:pt x="179" y="2294"/>
                    <a:pt x="197" y="2347"/>
                    <a:pt x="224" y="2383"/>
                  </a:cubicBezTo>
                  <a:cubicBezTo>
                    <a:pt x="268" y="2276"/>
                    <a:pt x="304" y="2169"/>
                    <a:pt x="349" y="2062"/>
                  </a:cubicBezTo>
                  <a:lnTo>
                    <a:pt x="349" y="2062"/>
                  </a:lnTo>
                  <a:cubicBezTo>
                    <a:pt x="322" y="2196"/>
                    <a:pt x="313" y="2330"/>
                    <a:pt x="340" y="2463"/>
                  </a:cubicBezTo>
                  <a:cubicBezTo>
                    <a:pt x="411" y="2347"/>
                    <a:pt x="473" y="2214"/>
                    <a:pt x="509" y="2080"/>
                  </a:cubicBezTo>
                  <a:lnTo>
                    <a:pt x="509" y="2080"/>
                  </a:lnTo>
                  <a:cubicBezTo>
                    <a:pt x="491" y="2178"/>
                    <a:pt x="491" y="2267"/>
                    <a:pt x="527" y="2356"/>
                  </a:cubicBezTo>
                  <a:cubicBezTo>
                    <a:pt x="581" y="2240"/>
                    <a:pt x="616" y="2116"/>
                    <a:pt x="634" y="1991"/>
                  </a:cubicBezTo>
                  <a:lnTo>
                    <a:pt x="634" y="1991"/>
                  </a:lnTo>
                  <a:cubicBezTo>
                    <a:pt x="625" y="2124"/>
                    <a:pt x="634" y="2258"/>
                    <a:pt x="670" y="2392"/>
                  </a:cubicBezTo>
                  <a:cubicBezTo>
                    <a:pt x="670" y="2419"/>
                    <a:pt x="688" y="2446"/>
                    <a:pt x="705" y="2446"/>
                  </a:cubicBezTo>
                  <a:cubicBezTo>
                    <a:pt x="723" y="2437"/>
                    <a:pt x="732" y="2419"/>
                    <a:pt x="741" y="2401"/>
                  </a:cubicBezTo>
                  <a:cubicBezTo>
                    <a:pt x="776" y="2323"/>
                    <a:pt x="795" y="2240"/>
                    <a:pt x="806" y="2151"/>
                  </a:cubicBezTo>
                  <a:lnTo>
                    <a:pt x="806" y="2151"/>
                  </a:lnTo>
                  <a:cubicBezTo>
                    <a:pt x="807" y="2207"/>
                    <a:pt x="823" y="2262"/>
                    <a:pt x="848" y="2312"/>
                  </a:cubicBezTo>
                  <a:cubicBezTo>
                    <a:pt x="876" y="2269"/>
                    <a:pt x="899" y="2222"/>
                    <a:pt x="912" y="2172"/>
                  </a:cubicBezTo>
                  <a:lnTo>
                    <a:pt x="912" y="2172"/>
                  </a:lnTo>
                  <a:cubicBezTo>
                    <a:pt x="902" y="2233"/>
                    <a:pt x="905" y="2299"/>
                    <a:pt x="920" y="2365"/>
                  </a:cubicBezTo>
                  <a:cubicBezTo>
                    <a:pt x="928" y="2383"/>
                    <a:pt x="937" y="2410"/>
                    <a:pt x="955" y="2437"/>
                  </a:cubicBezTo>
                  <a:cubicBezTo>
                    <a:pt x="966" y="2448"/>
                    <a:pt x="984" y="2455"/>
                    <a:pt x="1000" y="2455"/>
                  </a:cubicBezTo>
                  <a:cubicBezTo>
                    <a:pt x="1010" y="2455"/>
                    <a:pt x="1020" y="2452"/>
                    <a:pt x="1027" y="2446"/>
                  </a:cubicBezTo>
                  <a:cubicBezTo>
                    <a:pt x="1053" y="2428"/>
                    <a:pt x="1062" y="2401"/>
                    <a:pt x="1062" y="2374"/>
                  </a:cubicBezTo>
                  <a:cubicBezTo>
                    <a:pt x="1071" y="2278"/>
                    <a:pt x="1071" y="2182"/>
                    <a:pt x="1054" y="2085"/>
                  </a:cubicBezTo>
                  <a:lnTo>
                    <a:pt x="1054" y="2085"/>
                  </a:lnTo>
                  <a:cubicBezTo>
                    <a:pt x="1064" y="2137"/>
                    <a:pt x="1090" y="2188"/>
                    <a:pt x="1125" y="2223"/>
                  </a:cubicBezTo>
                  <a:cubicBezTo>
                    <a:pt x="1178" y="2071"/>
                    <a:pt x="1205" y="1910"/>
                    <a:pt x="1196" y="1750"/>
                  </a:cubicBezTo>
                  <a:lnTo>
                    <a:pt x="1196" y="1750"/>
                  </a:lnTo>
                  <a:cubicBezTo>
                    <a:pt x="1214" y="1875"/>
                    <a:pt x="1232" y="2000"/>
                    <a:pt x="1250" y="2116"/>
                  </a:cubicBezTo>
                  <a:cubicBezTo>
                    <a:pt x="1259" y="2187"/>
                    <a:pt x="1285" y="2276"/>
                    <a:pt x="1348" y="2303"/>
                  </a:cubicBezTo>
                  <a:cubicBezTo>
                    <a:pt x="1388" y="2190"/>
                    <a:pt x="1399" y="2063"/>
                    <a:pt x="1388" y="1941"/>
                  </a:cubicBezTo>
                  <a:lnTo>
                    <a:pt x="1388" y="1941"/>
                  </a:lnTo>
                  <a:cubicBezTo>
                    <a:pt x="1395" y="1972"/>
                    <a:pt x="1409" y="2001"/>
                    <a:pt x="1428" y="2026"/>
                  </a:cubicBezTo>
                  <a:cubicBezTo>
                    <a:pt x="1455" y="1973"/>
                    <a:pt x="1473" y="1901"/>
                    <a:pt x="1464" y="1839"/>
                  </a:cubicBezTo>
                  <a:lnTo>
                    <a:pt x="1464" y="1839"/>
                  </a:lnTo>
                  <a:cubicBezTo>
                    <a:pt x="1482" y="1857"/>
                    <a:pt x="1490" y="1875"/>
                    <a:pt x="1499" y="1892"/>
                  </a:cubicBezTo>
                  <a:cubicBezTo>
                    <a:pt x="1526" y="1866"/>
                    <a:pt x="1548" y="1834"/>
                    <a:pt x="1553" y="1802"/>
                  </a:cubicBezTo>
                  <a:lnTo>
                    <a:pt x="1553" y="1802"/>
                  </a:lnTo>
                  <a:cubicBezTo>
                    <a:pt x="1555" y="1899"/>
                    <a:pt x="1566" y="2002"/>
                    <a:pt x="1598" y="2098"/>
                  </a:cubicBezTo>
                  <a:cubicBezTo>
                    <a:pt x="1606" y="2116"/>
                    <a:pt x="1615" y="2142"/>
                    <a:pt x="1642" y="2142"/>
                  </a:cubicBezTo>
                  <a:cubicBezTo>
                    <a:pt x="1669" y="2142"/>
                    <a:pt x="1678" y="2107"/>
                    <a:pt x="1687" y="2089"/>
                  </a:cubicBezTo>
                  <a:cubicBezTo>
                    <a:pt x="1696" y="1973"/>
                    <a:pt x="1705" y="1866"/>
                    <a:pt x="1696" y="1759"/>
                  </a:cubicBezTo>
                  <a:lnTo>
                    <a:pt x="1696" y="1759"/>
                  </a:lnTo>
                  <a:cubicBezTo>
                    <a:pt x="1705" y="1821"/>
                    <a:pt x="1714" y="1884"/>
                    <a:pt x="1740" y="1937"/>
                  </a:cubicBezTo>
                  <a:cubicBezTo>
                    <a:pt x="1754" y="1964"/>
                    <a:pt x="1777" y="1991"/>
                    <a:pt x="1800" y="1991"/>
                  </a:cubicBezTo>
                  <a:cubicBezTo>
                    <a:pt x="1807" y="1991"/>
                    <a:pt x="1814" y="1988"/>
                    <a:pt x="1821" y="1982"/>
                  </a:cubicBezTo>
                  <a:cubicBezTo>
                    <a:pt x="1829" y="1973"/>
                    <a:pt x="1829" y="1955"/>
                    <a:pt x="1838" y="1946"/>
                  </a:cubicBezTo>
                  <a:cubicBezTo>
                    <a:pt x="1838" y="1910"/>
                    <a:pt x="1838" y="1866"/>
                    <a:pt x="1838" y="1830"/>
                  </a:cubicBezTo>
                  <a:cubicBezTo>
                    <a:pt x="1847" y="1937"/>
                    <a:pt x="1910" y="2044"/>
                    <a:pt x="1999" y="2089"/>
                  </a:cubicBezTo>
                  <a:cubicBezTo>
                    <a:pt x="1999" y="1982"/>
                    <a:pt x="1990" y="1866"/>
                    <a:pt x="1963" y="1759"/>
                  </a:cubicBezTo>
                  <a:lnTo>
                    <a:pt x="1963" y="1759"/>
                  </a:lnTo>
                  <a:cubicBezTo>
                    <a:pt x="2035" y="1910"/>
                    <a:pt x="2115" y="2062"/>
                    <a:pt x="2258" y="2151"/>
                  </a:cubicBezTo>
                  <a:cubicBezTo>
                    <a:pt x="2240" y="2026"/>
                    <a:pt x="2195" y="1901"/>
                    <a:pt x="2142" y="1785"/>
                  </a:cubicBezTo>
                  <a:lnTo>
                    <a:pt x="2142" y="1785"/>
                  </a:lnTo>
                  <a:cubicBezTo>
                    <a:pt x="2213" y="1866"/>
                    <a:pt x="2284" y="1955"/>
                    <a:pt x="2311" y="2053"/>
                  </a:cubicBezTo>
                  <a:cubicBezTo>
                    <a:pt x="2347" y="2160"/>
                    <a:pt x="2329" y="2276"/>
                    <a:pt x="2338" y="2392"/>
                  </a:cubicBezTo>
                  <a:cubicBezTo>
                    <a:pt x="2347" y="2499"/>
                    <a:pt x="2392" y="2624"/>
                    <a:pt x="2490" y="2669"/>
                  </a:cubicBezTo>
                  <a:cubicBezTo>
                    <a:pt x="2499" y="2615"/>
                    <a:pt x="2507" y="2553"/>
                    <a:pt x="2516" y="2499"/>
                  </a:cubicBezTo>
                  <a:cubicBezTo>
                    <a:pt x="2516" y="2651"/>
                    <a:pt x="2561" y="2802"/>
                    <a:pt x="2641" y="2936"/>
                  </a:cubicBezTo>
                  <a:cubicBezTo>
                    <a:pt x="2686" y="2883"/>
                    <a:pt x="2713" y="2811"/>
                    <a:pt x="2722" y="2740"/>
                  </a:cubicBezTo>
                  <a:cubicBezTo>
                    <a:pt x="2748" y="2892"/>
                    <a:pt x="2820" y="3034"/>
                    <a:pt x="2918" y="3159"/>
                  </a:cubicBezTo>
                  <a:cubicBezTo>
                    <a:pt x="2909" y="3061"/>
                    <a:pt x="2918" y="2972"/>
                    <a:pt x="2900" y="2874"/>
                  </a:cubicBezTo>
                  <a:cubicBezTo>
                    <a:pt x="2882" y="2776"/>
                    <a:pt x="2846" y="2669"/>
                    <a:pt x="2811" y="2570"/>
                  </a:cubicBezTo>
                  <a:cubicBezTo>
                    <a:pt x="2739" y="2374"/>
                    <a:pt x="2623" y="2187"/>
                    <a:pt x="2490" y="2026"/>
                  </a:cubicBezTo>
                  <a:cubicBezTo>
                    <a:pt x="2383" y="1892"/>
                    <a:pt x="2258" y="1777"/>
                    <a:pt x="2168" y="1634"/>
                  </a:cubicBezTo>
                  <a:cubicBezTo>
                    <a:pt x="1981" y="1322"/>
                    <a:pt x="1981" y="929"/>
                    <a:pt x="1812" y="608"/>
                  </a:cubicBezTo>
                  <a:cubicBezTo>
                    <a:pt x="1669" y="322"/>
                    <a:pt x="1401" y="108"/>
                    <a:pt x="1098" y="28"/>
                  </a:cubicBezTo>
                  <a:cubicBezTo>
                    <a:pt x="1012" y="10"/>
                    <a:pt x="924" y="1"/>
                    <a:pt x="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08;p59">
              <a:extLst>
                <a:ext uri="{FF2B5EF4-FFF2-40B4-BE49-F238E27FC236}">
                  <a16:creationId xmlns:a16="http://schemas.microsoft.com/office/drawing/2014/main" id="{FDBE7FFD-4EC9-863D-C730-30AE50B5AA88}"/>
                </a:ext>
              </a:extLst>
            </p:cNvPr>
            <p:cNvSpPr/>
            <p:nvPr/>
          </p:nvSpPr>
          <p:spPr>
            <a:xfrm>
              <a:off x="3623348" y="3889469"/>
              <a:ext cx="699404" cy="109000"/>
            </a:xfrm>
            <a:custGeom>
              <a:avLst/>
              <a:gdLst/>
              <a:ahLst/>
              <a:cxnLst/>
              <a:rect l="l" t="t" r="r" b="b"/>
              <a:pathLst>
                <a:path w="5961" h="929" extrusionOk="0">
                  <a:moveTo>
                    <a:pt x="4472" y="0"/>
                  </a:moveTo>
                  <a:cubicBezTo>
                    <a:pt x="3949" y="0"/>
                    <a:pt x="3424" y="60"/>
                    <a:pt x="2918" y="125"/>
                  </a:cubicBezTo>
                  <a:cubicBezTo>
                    <a:pt x="2677" y="161"/>
                    <a:pt x="2427" y="197"/>
                    <a:pt x="2178" y="223"/>
                  </a:cubicBezTo>
                  <a:cubicBezTo>
                    <a:pt x="2120" y="228"/>
                    <a:pt x="2062" y="229"/>
                    <a:pt x="2004" y="229"/>
                  </a:cubicBezTo>
                  <a:cubicBezTo>
                    <a:pt x="1821" y="229"/>
                    <a:pt x="1638" y="212"/>
                    <a:pt x="1455" y="206"/>
                  </a:cubicBezTo>
                  <a:cubicBezTo>
                    <a:pt x="1357" y="201"/>
                    <a:pt x="1259" y="199"/>
                    <a:pt x="1161" y="199"/>
                  </a:cubicBezTo>
                  <a:cubicBezTo>
                    <a:pt x="1062" y="199"/>
                    <a:pt x="964" y="201"/>
                    <a:pt x="866" y="206"/>
                  </a:cubicBezTo>
                  <a:cubicBezTo>
                    <a:pt x="572" y="214"/>
                    <a:pt x="268" y="250"/>
                    <a:pt x="1" y="384"/>
                  </a:cubicBezTo>
                  <a:cubicBezTo>
                    <a:pt x="1" y="446"/>
                    <a:pt x="28" y="518"/>
                    <a:pt x="63" y="571"/>
                  </a:cubicBezTo>
                  <a:cubicBezTo>
                    <a:pt x="358" y="455"/>
                    <a:pt x="670" y="393"/>
                    <a:pt x="991" y="393"/>
                  </a:cubicBezTo>
                  <a:cubicBezTo>
                    <a:pt x="875" y="429"/>
                    <a:pt x="768" y="482"/>
                    <a:pt x="661" y="553"/>
                  </a:cubicBezTo>
                  <a:cubicBezTo>
                    <a:pt x="598" y="598"/>
                    <a:pt x="536" y="643"/>
                    <a:pt x="500" y="714"/>
                  </a:cubicBezTo>
                  <a:cubicBezTo>
                    <a:pt x="465" y="776"/>
                    <a:pt x="465" y="866"/>
                    <a:pt x="509" y="928"/>
                  </a:cubicBezTo>
                  <a:cubicBezTo>
                    <a:pt x="634" y="794"/>
                    <a:pt x="813" y="714"/>
                    <a:pt x="1000" y="678"/>
                  </a:cubicBezTo>
                  <a:cubicBezTo>
                    <a:pt x="1125" y="655"/>
                    <a:pt x="1254" y="648"/>
                    <a:pt x="1384" y="648"/>
                  </a:cubicBezTo>
                  <a:cubicBezTo>
                    <a:pt x="1593" y="648"/>
                    <a:pt x="1805" y="666"/>
                    <a:pt x="2013" y="666"/>
                  </a:cubicBezTo>
                  <a:cubicBezTo>
                    <a:pt x="2074" y="666"/>
                    <a:pt x="2135" y="665"/>
                    <a:pt x="2195" y="660"/>
                  </a:cubicBezTo>
                  <a:cubicBezTo>
                    <a:pt x="2624" y="616"/>
                    <a:pt x="3052" y="536"/>
                    <a:pt x="3480" y="491"/>
                  </a:cubicBezTo>
                  <a:cubicBezTo>
                    <a:pt x="3794" y="451"/>
                    <a:pt x="4109" y="431"/>
                    <a:pt x="4427" y="431"/>
                  </a:cubicBezTo>
                  <a:cubicBezTo>
                    <a:pt x="4533" y="431"/>
                    <a:pt x="4640" y="433"/>
                    <a:pt x="4747" y="437"/>
                  </a:cubicBezTo>
                  <a:cubicBezTo>
                    <a:pt x="5148" y="446"/>
                    <a:pt x="5585" y="455"/>
                    <a:pt x="5960" y="607"/>
                  </a:cubicBezTo>
                  <a:cubicBezTo>
                    <a:pt x="5960" y="491"/>
                    <a:pt x="5951" y="375"/>
                    <a:pt x="5942" y="268"/>
                  </a:cubicBezTo>
                  <a:cubicBezTo>
                    <a:pt x="5942" y="250"/>
                    <a:pt x="5942" y="241"/>
                    <a:pt x="5933" y="223"/>
                  </a:cubicBezTo>
                  <a:cubicBezTo>
                    <a:pt x="5924" y="214"/>
                    <a:pt x="5907" y="206"/>
                    <a:pt x="5889" y="197"/>
                  </a:cubicBezTo>
                  <a:cubicBezTo>
                    <a:pt x="5431" y="51"/>
                    <a:pt x="4953" y="0"/>
                    <a:pt x="4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09;p59">
              <a:extLst>
                <a:ext uri="{FF2B5EF4-FFF2-40B4-BE49-F238E27FC236}">
                  <a16:creationId xmlns:a16="http://schemas.microsoft.com/office/drawing/2014/main" id="{507B5A37-F25B-62AC-1030-3D5B94D9931C}"/>
                </a:ext>
              </a:extLst>
            </p:cNvPr>
            <p:cNvSpPr/>
            <p:nvPr/>
          </p:nvSpPr>
          <p:spPr>
            <a:xfrm>
              <a:off x="3623348" y="3891229"/>
              <a:ext cx="701399" cy="104072"/>
            </a:xfrm>
            <a:custGeom>
              <a:avLst/>
              <a:gdLst/>
              <a:ahLst/>
              <a:cxnLst/>
              <a:rect l="l" t="t" r="r" b="b"/>
              <a:pathLst>
                <a:path w="5978" h="887" extrusionOk="0">
                  <a:moveTo>
                    <a:pt x="4003" y="0"/>
                  </a:moveTo>
                  <a:cubicBezTo>
                    <a:pt x="3952" y="0"/>
                    <a:pt x="3901" y="22"/>
                    <a:pt x="3864" y="66"/>
                  </a:cubicBezTo>
                  <a:cubicBezTo>
                    <a:pt x="3830" y="49"/>
                    <a:pt x="3794" y="41"/>
                    <a:pt x="3758" y="41"/>
                  </a:cubicBezTo>
                  <a:cubicBezTo>
                    <a:pt x="3658" y="41"/>
                    <a:pt x="3557" y="101"/>
                    <a:pt x="3525" y="199"/>
                  </a:cubicBezTo>
                  <a:cubicBezTo>
                    <a:pt x="3516" y="235"/>
                    <a:pt x="3507" y="271"/>
                    <a:pt x="3480" y="298"/>
                  </a:cubicBezTo>
                  <a:cubicBezTo>
                    <a:pt x="3462" y="306"/>
                    <a:pt x="3444" y="306"/>
                    <a:pt x="3418" y="315"/>
                  </a:cubicBezTo>
                  <a:lnTo>
                    <a:pt x="2820" y="387"/>
                  </a:lnTo>
                  <a:cubicBezTo>
                    <a:pt x="2784" y="391"/>
                    <a:pt x="2748" y="395"/>
                    <a:pt x="2713" y="395"/>
                  </a:cubicBezTo>
                  <a:cubicBezTo>
                    <a:pt x="2670" y="395"/>
                    <a:pt x="2627" y="389"/>
                    <a:pt x="2588" y="369"/>
                  </a:cubicBezTo>
                  <a:cubicBezTo>
                    <a:pt x="2517" y="333"/>
                    <a:pt x="2481" y="226"/>
                    <a:pt x="2534" y="173"/>
                  </a:cubicBezTo>
                  <a:cubicBezTo>
                    <a:pt x="2516" y="167"/>
                    <a:pt x="2497" y="164"/>
                    <a:pt x="2477" y="164"/>
                  </a:cubicBezTo>
                  <a:cubicBezTo>
                    <a:pt x="2409" y="164"/>
                    <a:pt x="2337" y="198"/>
                    <a:pt x="2302" y="253"/>
                  </a:cubicBezTo>
                  <a:cubicBezTo>
                    <a:pt x="2258" y="324"/>
                    <a:pt x="2267" y="431"/>
                    <a:pt x="2320" y="503"/>
                  </a:cubicBezTo>
                  <a:cubicBezTo>
                    <a:pt x="2249" y="422"/>
                    <a:pt x="2213" y="306"/>
                    <a:pt x="2222" y="199"/>
                  </a:cubicBezTo>
                  <a:lnTo>
                    <a:pt x="2222" y="199"/>
                  </a:lnTo>
                  <a:cubicBezTo>
                    <a:pt x="2079" y="208"/>
                    <a:pt x="1946" y="306"/>
                    <a:pt x="1901" y="449"/>
                  </a:cubicBezTo>
                  <a:cubicBezTo>
                    <a:pt x="1749" y="405"/>
                    <a:pt x="1589" y="360"/>
                    <a:pt x="1428" y="333"/>
                  </a:cubicBezTo>
                  <a:cubicBezTo>
                    <a:pt x="1240" y="296"/>
                    <a:pt x="1050" y="275"/>
                    <a:pt x="861" y="275"/>
                  </a:cubicBezTo>
                  <a:cubicBezTo>
                    <a:pt x="595" y="275"/>
                    <a:pt x="332" y="318"/>
                    <a:pt x="81" y="422"/>
                  </a:cubicBezTo>
                  <a:cubicBezTo>
                    <a:pt x="63" y="431"/>
                    <a:pt x="36" y="440"/>
                    <a:pt x="28" y="467"/>
                  </a:cubicBezTo>
                  <a:cubicBezTo>
                    <a:pt x="1" y="503"/>
                    <a:pt x="36" y="538"/>
                    <a:pt x="63" y="556"/>
                  </a:cubicBezTo>
                  <a:cubicBezTo>
                    <a:pt x="233" y="476"/>
                    <a:pt x="465" y="422"/>
                    <a:pt x="643" y="405"/>
                  </a:cubicBezTo>
                  <a:cubicBezTo>
                    <a:pt x="739" y="388"/>
                    <a:pt x="856" y="360"/>
                    <a:pt x="966" y="360"/>
                  </a:cubicBezTo>
                  <a:cubicBezTo>
                    <a:pt x="1029" y="360"/>
                    <a:pt x="1090" y="369"/>
                    <a:pt x="1143" y="396"/>
                  </a:cubicBezTo>
                  <a:cubicBezTo>
                    <a:pt x="1152" y="396"/>
                    <a:pt x="1152" y="396"/>
                    <a:pt x="1152" y="405"/>
                  </a:cubicBezTo>
                  <a:cubicBezTo>
                    <a:pt x="1152" y="414"/>
                    <a:pt x="1143" y="414"/>
                    <a:pt x="1134" y="422"/>
                  </a:cubicBezTo>
                  <a:cubicBezTo>
                    <a:pt x="911" y="476"/>
                    <a:pt x="706" y="601"/>
                    <a:pt x="536" y="761"/>
                  </a:cubicBezTo>
                  <a:cubicBezTo>
                    <a:pt x="518" y="779"/>
                    <a:pt x="491" y="797"/>
                    <a:pt x="483" y="824"/>
                  </a:cubicBezTo>
                  <a:cubicBezTo>
                    <a:pt x="470" y="870"/>
                    <a:pt x="479" y="887"/>
                    <a:pt x="499" y="887"/>
                  </a:cubicBezTo>
                  <a:cubicBezTo>
                    <a:pt x="550" y="887"/>
                    <a:pt x="671" y="783"/>
                    <a:pt x="697" y="770"/>
                  </a:cubicBezTo>
                  <a:cubicBezTo>
                    <a:pt x="795" y="717"/>
                    <a:pt x="893" y="681"/>
                    <a:pt x="1000" y="663"/>
                  </a:cubicBezTo>
                  <a:cubicBezTo>
                    <a:pt x="1125" y="640"/>
                    <a:pt x="1254" y="633"/>
                    <a:pt x="1384" y="633"/>
                  </a:cubicBezTo>
                  <a:cubicBezTo>
                    <a:pt x="1593" y="633"/>
                    <a:pt x="1805" y="651"/>
                    <a:pt x="2013" y="651"/>
                  </a:cubicBezTo>
                  <a:cubicBezTo>
                    <a:pt x="2074" y="651"/>
                    <a:pt x="2135" y="650"/>
                    <a:pt x="2195" y="645"/>
                  </a:cubicBezTo>
                  <a:cubicBezTo>
                    <a:pt x="2624" y="601"/>
                    <a:pt x="3052" y="521"/>
                    <a:pt x="3480" y="476"/>
                  </a:cubicBezTo>
                  <a:cubicBezTo>
                    <a:pt x="3794" y="436"/>
                    <a:pt x="4109" y="416"/>
                    <a:pt x="4427" y="416"/>
                  </a:cubicBezTo>
                  <a:cubicBezTo>
                    <a:pt x="4533" y="416"/>
                    <a:pt x="4640" y="418"/>
                    <a:pt x="4747" y="422"/>
                  </a:cubicBezTo>
                  <a:cubicBezTo>
                    <a:pt x="5148" y="431"/>
                    <a:pt x="5585" y="440"/>
                    <a:pt x="5960" y="592"/>
                  </a:cubicBezTo>
                  <a:cubicBezTo>
                    <a:pt x="5960" y="503"/>
                    <a:pt x="5978" y="458"/>
                    <a:pt x="5907" y="422"/>
                  </a:cubicBezTo>
                  <a:cubicBezTo>
                    <a:pt x="5853" y="378"/>
                    <a:pt x="5746" y="369"/>
                    <a:pt x="5683" y="351"/>
                  </a:cubicBezTo>
                  <a:cubicBezTo>
                    <a:pt x="5532" y="315"/>
                    <a:pt x="5371" y="298"/>
                    <a:pt x="5220" y="280"/>
                  </a:cubicBezTo>
                  <a:cubicBezTo>
                    <a:pt x="5059" y="253"/>
                    <a:pt x="4898" y="244"/>
                    <a:pt x="4747" y="235"/>
                  </a:cubicBezTo>
                  <a:cubicBezTo>
                    <a:pt x="4724" y="235"/>
                    <a:pt x="4611" y="237"/>
                    <a:pt x="4501" y="237"/>
                  </a:cubicBezTo>
                  <a:cubicBezTo>
                    <a:pt x="4392" y="237"/>
                    <a:pt x="4287" y="235"/>
                    <a:pt x="4283" y="226"/>
                  </a:cubicBezTo>
                  <a:cubicBezTo>
                    <a:pt x="4265" y="164"/>
                    <a:pt x="4229" y="101"/>
                    <a:pt x="4176" y="57"/>
                  </a:cubicBezTo>
                  <a:lnTo>
                    <a:pt x="4176" y="57"/>
                  </a:lnTo>
                  <a:cubicBezTo>
                    <a:pt x="4194" y="101"/>
                    <a:pt x="4194" y="146"/>
                    <a:pt x="4194" y="191"/>
                  </a:cubicBezTo>
                  <a:cubicBezTo>
                    <a:pt x="4194" y="119"/>
                    <a:pt x="4140" y="39"/>
                    <a:pt x="4069" y="12"/>
                  </a:cubicBezTo>
                  <a:cubicBezTo>
                    <a:pt x="4047" y="4"/>
                    <a:pt x="4025" y="0"/>
                    <a:pt x="4003" y="0"/>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10;p59">
              <a:extLst>
                <a:ext uri="{FF2B5EF4-FFF2-40B4-BE49-F238E27FC236}">
                  <a16:creationId xmlns:a16="http://schemas.microsoft.com/office/drawing/2014/main" id="{E6B0C810-009C-2AAB-0272-B8A60D8FC615}"/>
                </a:ext>
              </a:extLst>
            </p:cNvPr>
            <p:cNvSpPr/>
            <p:nvPr/>
          </p:nvSpPr>
          <p:spPr>
            <a:xfrm>
              <a:off x="3838999" y="3796192"/>
              <a:ext cx="120498" cy="190661"/>
            </a:xfrm>
            <a:custGeom>
              <a:avLst/>
              <a:gdLst/>
              <a:ahLst/>
              <a:cxnLst/>
              <a:rect l="l" t="t" r="r" b="b"/>
              <a:pathLst>
                <a:path w="1027" h="1625" extrusionOk="0">
                  <a:moveTo>
                    <a:pt x="955" y="55"/>
                  </a:moveTo>
                  <a:lnTo>
                    <a:pt x="955" y="55"/>
                  </a:lnTo>
                  <a:cubicBezTo>
                    <a:pt x="953" y="59"/>
                    <a:pt x="951" y="64"/>
                    <a:pt x="950" y="70"/>
                  </a:cubicBezTo>
                  <a:lnTo>
                    <a:pt x="950" y="70"/>
                  </a:lnTo>
                  <a:cubicBezTo>
                    <a:pt x="952" y="65"/>
                    <a:pt x="955" y="60"/>
                    <a:pt x="955" y="55"/>
                  </a:cubicBezTo>
                  <a:close/>
                  <a:moveTo>
                    <a:pt x="234" y="1541"/>
                  </a:moveTo>
                  <a:lnTo>
                    <a:pt x="234" y="1541"/>
                  </a:lnTo>
                  <a:cubicBezTo>
                    <a:pt x="237" y="1543"/>
                    <a:pt x="239" y="1544"/>
                    <a:pt x="241" y="1545"/>
                  </a:cubicBezTo>
                  <a:cubicBezTo>
                    <a:pt x="239" y="1543"/>
                    <a:pt x="237" y="1542"/>
                    <a:pt x="234" y="1541"/>
                  </a:cubicBezTo>
                  <a:close/>
                  <a:moveTo>
                    <a:pt x="841" y="1"/>
                  </a:moveTo>
                  <a:cubicBezTo>
                    <a:pt x="840" y="1"/>
                    <a:pt x="840" y="1"/>
                    <a:pt x="839" y="1"/>
                  </a:cubicBezTo>
                  <a:cubicBezTo>
                    <a:pt x="803" y="46"/>
                    <a:pt x="803" y="108"/>
                    <a:pt x="794" y="162"/>
                  </a:cubicBezTo>
                  <a:cubicBezTo>
                    <a:pt x="786" y="349"/>
                    <a:pt x="687" y="456"/>
                    <a:pt x="571" y="590"/>
                  </a:cubicBezTo>
                  <a:cubicBezTo>
                    <a:pt x="500" y="670"/>
                    <a:pt x="429" y="751"/>
                    <a:pt x="366" y="822"/>
                  </a:cubicBezTo>
                  <a:cubicBezTo>
                    <a:pt x="331" y="867"/>
                    <a:pt x="295" y="902"/>
                    <a:pt x="259" y="938"/>
                  </a:cubicBezTo>
                  <a:cubicBezTo>
                    <a:pt x="206" y="983"/>
                    <a:pt x="152" y="1018"/>
                    <a:pt x="108" y="1063"/>
                  </a:cubicBezTo>
                  <a:cubicBezTo>
                    <a:pt x="63" y="1099"/>
                    <a:pt x="18" y="1161"/>
                    <a:pt x="9" y="1224"/>
                  </a:cubicBezTo>
                  <a:cubicBezTo>
                    <a:pt x="1" y="1286"/>
                    <a:pt x="36" y="1366"/>
                    <a:pt x="108" y="1384"/>
                  </a:cubicBezTo>
                  <a:cubicBezTo>
                    <a:pt x="99" y="1420"/>
                    <a:pt x="108" y="1464"/>
                    <a:pt x="134" y="1491"/>
                  </a:cubicBezTo>
                  <a:cubicBezTo>
                    <a:pt x="168" y="1516"/>
                    <a:pt x="201" y="1526"/>
                    <a:pt x="234" y="1541"/>
                  </a:cubicBezTo>
                  <a:lnTo>
                    <a:pt x="234" y="1541"/>
                  </a:lnTo>
                  <a:cubicBezTo>
                    <a:pt x="190" y="1517"/>
                    <a:pt x="136" y="1427"/>
                    <a:pt x="170" y="1393"/>
                  </a:cubicBezTo>
                  <a:cubicBezTo>
                    <a:pt x="179" y="1375"/>
                    <a:pt x="197" y="1366"/>
                    <a:pt x="197" y="1357"/>
                  </a:cubicBezTo>
                  <a:cubicBezTo>
                    <a:pt x="197" y="1348"/>
                    <a:pt x="188" y="1340"/>
                    <a:pt x="179" y="1331"/>
                  </a:cubicBezTo>
                  <a:cubicBezTo>
                    <a:pt x="170" y="1313"/>
                    <a:pt x="161" y="1286"/>
                    <a:pt x="161" y="1268"/>
                  </a:cubicBezTo>
                  <a:cubicBezTo>
                    <a:pt x="161" y="1232"/>
                    <a:pt x="170" y="1206"/>
                    <a:pt x="188" y="1188"/>
                  </a:cubicBezTo>
                  <a:cubicBezTo>
                    <a:pt x="224" y="1125"/>
                    <a:pt x="304" y="1036"/>
                    <a:pt x="384" y="1027"/>
                  </a:cubicBezTo>
                  <a:lnTo>
                    <a:pt x="384" y="1027"/>
                  </a:lnTo>
                  <a:cubicBezTo>
                    <a:pt x="348" y="1152"/>
                    <a:pt x="304" y="1304"/>
                    <a:pt x="402" y="1411"/>
                  </a:cubicBezTo>
                  <a:cubicBezTo>
                    <a:pt x="420" y="1429"/>
                    <a:pt x="447" y="1447"/>
                    <a:pt x="464" y="1473"/>
                  </a:cubicBezTo>
                  <a:cubicBezTo>
                    <a:pt x="491" y="1500"/>
                    <a:pt x="500" y="1536"/>
                    <a:pt x="527" y="1563"/>
                  </a:cubicBezTo>
                  <a:cubicBezTo>
                    <a:pt x="545" y="1598"/>
                    <a:pt x="580" y="1625"/>
                    <a:pt x="616" y="1625"/>
                  </a:cubicBezTo>
                  <a:cubicBezTo>
                    <a:pt x="571" y="1580"/>
                    <a:pt x="545" y="1518"/>
                    <a:pt x="563" y="1464"/>
                  </a:cubicBezTo>
                  <a:cubicBezTo>
                    <a:pt x="563" y="1447"/>
                    <a:pt x="571" y="1429"/>
                    <a:pt x="571" y="1411"/>
                  </a:cubicBezTo>
                  <a:cubicBezTo>
                    <a:pt x="563" y="1393"/>
                    <a:pt x="554" y="1375"/>
                    <a:pt x="545" y="1357"/>
                  </a:cubicBezTo>
                  <a:cubicBezTo>
                    <a:pt x="491" y="1286"/>
                    <a:pt x="473" y="1197"/>
                    <a:pt x="482" y="1099"/>
                  </a:cubicBezTo>
                  <a:cubicBezTo>
                    <a:pt x="482" y="1072"/>
                    <a:pt x="491" y="1036"/>
                    <a:pt x="509" y="1009"/>
                  </a:cubicBezTo>
                  <a:cubicBezTo>
                    <a:pt x="554" y="956"/>
                    <a:pt x="616" y="965"/>
                    <a:pt x="679" y="956"/>
                  </a:cubicBezTo>
                  <a:cubicBezTo>
                    <a:pt x="720" y="956"/>
                    <a:pt x="762" y="964"/>
                    <a:pt x="803" y="964"/>
                  </a:cubicBezTo>
                  <a:cubicBezTo>
                    <a:pt x="824" y="964"/>
                    <a:pt x="845" y="962"/>
                    <a:pt x="866" y="956"/>
                  </a:cubicBezTo>
                  <a:lnTo>
                    <a:pt x="884" y="956"/>
                  </a:lnTo>
                  <a:cubicBezTo>
                    <a:pt x="937" y="938"/>
                    <a:pt x="982" y="938"/>
                    <a:pt x="1026" y="938"/>
                  </a:cubicBezTo>
                  <a:cubicBezTo>
                    <a:pt x="1000" y="885"/>
                    <a:pt x="919" y="840"/>
                    <a:pt x="857" y="831"/>
                  </a:cubicBezTo>
                  <a:cubicBezTo>
                    <a:pt x="826" y="827"/>
                    <a:pt x="794" y="824"/>
                    <a:pt x="763" y="824"/>
                  </a:cubicBezTo>
                  <a:cubicBezTo>
                    <a:pt x="732" y="824"/>
                    <a:pt x="701" y="827"/>
                    <a:pt x="670" y="831"/>
                  </a:cubicBezTo>
                  <a:cubicBezTo>
                    <a:pt x="662" y="835"/>
                    <a:pt x="655" y="837"/>
                    <a:pt x="648" y="837"/>
                  </a:cubicBezTo>
                  <a:cubicBezTo>
                    <a:pt x="638" y="837"/>
                    <a:pt x="630" y="833"/>
                    <a:pt x="625" y="822"/>
                  </a:cubicBezTo>
                  <a:cubicBezTo>
                    <a:pt x="616" y="813"/>
                    <a:pt x="616" y="804"/>
                    <a:pt x="616" y="795"/>
                  </a:cubicBezTo>
                  <a:cubicBezTo>
                    <a:pt x="625" y="697"/>
                    <a:pt x="723" y="617"/>
                    <a:pt x="777" y="554"/>
                  </a:cubicBezTo>
                  <a:cubicBezTo>
                    <a:pt x="830" y="483"/>
                    <a:pt x="884" y="412"/>
                    <a:pt x="910" y="323"/>
                  </a:cubicBezTo>
                  <a:cubicBezTo>
                    <a:pt x="928" y="278"/>
                    <a:pt x="937" y="233"/>
                    <a:pt x="946" y="189"/>
                  </a:cubicBezTo>
                  <a:cubicBezTo>
                    <a:pt x="954" y="158"/>
                    <a:pt x="941" y="106"/>
                    <a:pt x="950" y="70"/>
                  </a:cubicBezTo>
                  <a:lnTo>
                    <a:pt x="950" y="70"/>
                  </a:lnTo>
                  <a:cubicBezTo>
                    <a:pt x="948" y="74"/>
                    <a:pt x="946" y="78"/>
                    <a:pt x="946" y="82"/>
                  </a:cubicBezTo>
                  <a:cubicBezTo>
                    <a:pt x="946" y="91"/>
                    <a:pt x="937" y="91"/>
                    <a:pt x="937" y="91"/>
                  </a:cubicBezTo>
                  <a:cubicBezTo>
                    <a:pt x="928" y="91"/>
                    <a:pt x="928" y="91"/>
                    <a:pt x="928" y="82"/>
                  </a:cubicBezTo>
                  <a:lnTo>
                    <a:pt x="919" y="55"/>
                  </a:lnTo>
                  <a:cubicBezTo>
                    <a:pt x="919" y="82"/>
                    <a:pt x="919" y="108"/>
                    <a:pt x="910" y="135"/>
                  </a:cubicBezTo>
                  <a:cubicBezTo>
                    <a:pt x="884" y="117"/>
                    <a:pt x="875" y="100"/>
                    <a:pt x="866" y="73"/>
                  </a:cubicBezTo>
                  <a:cubicBezTo>
                    <a:pt x="857" y="64"/>
                    <a:pt x="849" y="1"/>
                    <a:pt x="8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11;p59">
              <a:extLst>
                <a:ext uri="{FF2B5EF4-FFF2-40B4-BE49-F238E27FC236}">
                  <a16:creationId xmlns:a16="http://schemas.microsoft.com/office/drawing/2014/main" id="{71EEE564-87D9-1F33-7DA2-609D791FA3E8}"/>
                </a:ext>
              </a:extLst>
            </p:cNvPr>
            <p:cNvSpPr/>
            <p:nvPr/>
          </p:nvSpPr>
          <p:spPr>
            <a:xfrm>
              <a:off x="4030598" y="3785633"/>
              <a:ext cx="87997" cy="177168"/>
            </a:xfrm>
            <a:custGeom>
              <a:avLst/>
              <a:gdLst/>
              <a:ahLst/>
              <a:cxnLst/>
              <a:rect l="l" t="t" r="r" b="b"/>
              <a:pathLst>
                <a:path w="750" h="1510" extrusionOk="0">
                  <a:moveTo>
                    <a:pt x="334" y="0"/>
                  </a:moveTo>
                  <a:cubicBezTo>
                    <a:pt x="305" y="0"/>
                    <a:pt x="284" y="24"/>
                    <a:pt x="277" y="47"/>
                  </a:cubicBezTo>
                  <a:cubicBezTo>
                    <a:pt x="268" y="82"/>
                    <a:pt x="268" y="118"/>
                    <a:pt x="277" y="145"/>
                  </a:cubicBezTo>
                  <a:cubicBezTo>
                    <a:pt x="312" y="314"/>
                    <a:pt x="330" y="484"/>
                    <a:pt x="330" y="653"/>
                  </a:cubicBezTo>
                  <a:cubicBezTo>
                    <a:pt x="330" y="680"/>
                    <a:pt x="330" y="707"/>
                    <a:pt x="312" y="725"/>
                  </a:cubicBezTo>
                  <a:cubicBezTo>
                    <a:pt x="303" y="743"/>
                    <a:pt x="286" y="760"/>
                    <a:pt x="268" y="769"/>
                  </a:cubicBezTo>
                  <a:cubicBezTo>
                    <a:pt x="205" y="814"/>
                    <a:pt x="134" y="850"/>
                    <a:pt x="89" y="912"/>
                  </a:cubicBezTo>
                  <a:cubicBezTo>
                    <a:pt x="27" y="983"/>
                    <a:pt x="9" y="1064"/>
                    <a:pt x="27" y="1144"/>
                  </a:cubicBezTo>
                  <a:cubicBezTo>
                    <a:pt x="9" y="1189"/>
                    <a:pt x="0" y="1242"/>
                    <a:pt x="9" y="1287"/>
                  </a:cubicBezTo>
                  <a:cubicBezTo>
                    <a:pt x="18" y="1331"/>
                    <a:pt x="54" y="1376"/>
                    <a:pt x="98" y="1403"/>
                  </a:cubicBezTo>
                  <a:cubicBezTo>
                    <a:pt x="63" y="1358"/>
                    <a:pt x="45" y="1305"/>
                    <a:pt x="54" y="1251"/>
                  </a:cubicBezTo>
                  <a:cubicBezTo>
                    <a:pt x="63" y="1233"/>
                    <a:pt x="71" y="1215"/>
                    <a:pt x="89" y="1206"/>
                  </a:cubicBezTo>
                  <a:cubicBezTo>
                    <a:pt x="98" y="1198"/>
                    <a:pt x="107" y="1198"/>
                    <a:pt x="116" y="1198"/>
                  </a:cubicBezTo>
                  <a:cubicBezTo>
                    <a:pt x="152" y="1180"/>
                    <a:pt x="143" y="1117"/>
                    <a:pt x="143" y="1082"/>
                  </a:cubicBezTo>
                  <a:cubicBezTo>
                    <a:pt x="152" y="1064"/>
                    <a:pt x="161" y="1046"/>
                    <a:pt x="170" y="1028"/>
                  </a:cubicBezTo>
                  <a:cubicBezTo>
                    <a:pt x="221" y="950"/>
                    <a:pt x="290" y="889"/>
                    <a:pt x="368" y="845"/>
                  </a:cubicBezTo>
                  <a:lnTo>
                    <a:pt x="368" y="845"/>
                  </a:lnTo>
                  <a:cubicBezTo>
                    <a:pt x="355" y="860"/>
                    <a:pt x="348" y="915"/>
                    <a:pt x="348" y="930"/>
                  </a:cubicBezTo>
                  <a:cubicBezTo>
                    <a:pt x="339" y="966"/>
                    <a:pt x="339" y="1001"/>
                    <a:pt x="339" y="1037"/>
                  </a:cubicBezTo>
                  <a:cubicBezTo>
                    <a:pt x="339" y="1108"/>
                    <a:pt x="339" y="1171"/>
                    <a:pt x="366" y="1233"/>
                  </a:cubicBezTo>
                  <a:cubicBezTo>
                    <a:pt x="375" y="1251"/>
                    <a:pt x="384" y="1278"/>
                    <a:pt x="402" y="1287"/>
                  </a:cubicBezTo>
                  <a:cubicBezTo>
                    <a:pt x="393" y="1331"/>
                    <a:pt x="402" y="1376"/>
                    <a:pt x="410" y="1412"/>
                  </a:cubicBezTo>
                  <a:cubicBezTo>
                    <a:pt x="428" y="1456"/>
                    <a:pt x="464" y="1492"/>
                    <a:pt x="500" y="1510"/>
                  </a:cubicBezTo>
                  <a:cubicBezTo>
                    <a:pt x="464" y="1465"/>
                    <a:pt x="446" y="1403"/>
                    <a:pt x="455" y="1340"/>
                  </a:cubicBezTo>
                  <a:cubicBezTo>
                    <a:pt x="455" y="1331"/>
                    <a:pt x="455" y="1322"/>
                    <a:pt x="464" y="1314"/>
                  </a:cubicBezTo>
                  <a:cubicBezTo>
                    <a:pt x="464" y="1305"/>
                    <a:pt x="473" y="1305"/>
                    <a:pt x="482" y="1296"/>
                  </a:cubicBezTo>
                  <a:cubicBezTo>
                    <a:pt x="509" y="1251"/>
                    <a:pt x="500" y="1189"/>
                    <a:pt x="482" y="1144"/>
                  </a:cubicBezTo>
                  <a:cubicBezTo>
                    <a:pt x="446" y="1046"/>
                    <a:pt x="446" y="975"/>
                    <a:pt x="482" y="876"/>
                  </a:cubicBezTo>
                  <a:cubicBezTo>
                    <a:pt x="589" y="939"/>
                    <a:pt x="651" y="1064"/>
                    <a:pt x="633" y="1180"/>
                  </a:cubicBezTo>
                  <a:cubicBezTo>
                    <a:pt x="633" y="1215"/>
                    <a:pt x="633" y="1260"/>
                    <a:pt x="660" y="1269"/>
                  </a:cubicBezTo>
                  <a:cubicBezTo>
                    <a:pt x="642" y="1322"/>
                    <a:pt x="633" y="1376"/>
                    <a:pt x="625" y="1430"/>
                  </a:cubicBezTo>
                  <a:cubicBezTo>
                    <a:pt x="651" y="1421"/>
                    <a:pt x="669" y="1385"/>
                    <a:pt x="687" y="1358"/>
                  </a:cubicBezTo>
                  <a:cubicBezTo>
                    <a:pt x="705" y="1305"/>
                    <a:pt x="732" y="1260"/>
                    <a:pt x="741" y="1215"/>
                  </a:cubicBezTo>
                  <a:cubicBezTo>
                    <a:pt x="749" y="1162"/>
                    <a:pt x="749" y="1108"/>
                    <a:pt x="741" y="1064"/>
                  </a:cubicBezTo>
                  <a:cubicBezTo>
                    <a:pt x="732" y="1001"/>
                    <a:pt x="714" y="948"/>
                    <a:pt x="678" y="894"/>
                  </a:cubicBezTo>
                  <a:cubicBezTo>
                    <a:pt x="642" y="841"/>
                    <a:pt x="589" y="805"/>
                    <a:pt x="535" y="760"/>
                  </a:cubicBezTo>
                  <a:cubicBezTo>
                    <a:pt x="517" y="752"/>
                    <a:pt x="500" y="743"/>
                    <a:pt x="491" y="725"/>
                  </a:cubicBezTo>
                  <a:cubicBezTo>
                    <a:pt x="482" y="698"/>
                    <a:pt x="482" y="680"/>
                    <a:pt x="482" y="653"/>
                  </a:cubicBezTo>
                  <a:cubicBezTo>
                    <a:pt x="473" y="555"/>
                    <a:pt x="464" y="466"/>
                    <a:pt x="455" y="368"/>
                  </a:cubicBezTo>
                  <a:cubicBezTo>
                    <a:pt x="446" y="261"/>
                    <a:pt x="437" y="154"/>
                    <a:pt x="393" y="56"/>
                  </a:cubicBezTo>
                  <a:cubicBezTo>
                    <a:pt x="384" y="29"/>
                    <a:pt x="375" y="2"/>
                    <a:pt x="348" y="2"/>
                  </a:cubicBezTo>
                  <a:cubicBezTo>
                    <a:pt x="343" y="1"/>
                    <a:pt x="339" y="0"/>
                    <a:pt x="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2;p59">
              <a:extLst>
                <a:ext uri="{FF2B5EF4-FFF2-40B4-BE49-F238E27FC236}">
                  <a16:creationId xmlns:a16="http://schemas.microsoft.com/office/drawing/2014/main" id="{73CF0F51-95E7-E587-49B7-F02DE65FAF3C}"/>
                </a:ext>
              </a:extLst>
            </p:cNvPr>
            <p:cNvSpPr/>
            <p:nvPr/>
          </p:nvSpPr>
          <p:spPr>
            <a:xfrm>
              <a:off x="3900715" y="3321128"/>
              <a:ext cx="57726" cy="53150"/>
            </a:xfrm>
            <a:custGeom>
              <a:avLst/>
              <a:gdLst/>
              <a:ahLst/>
              <a:cxnLst/>
              <a:rect l="l" t="t" r="r" b="b"/>
              <a:pathLst>
                <a:path w="492" h="453" extrusionOk="0">
                  <a:moveTo>
                    <a:pt x="271" y="0"/>
                  </a:moveTo>
                  <a:cubicBezTo>
                    <a:pt x="227" y="0"/>
                    <a:pt x="182" y="12"/>
                    <a:pt x="144" y="36"/>
                  </a:cubicBezTo>
                  <a:cubicBezTo>
                    <a:pt x="19" y="107"/>
                    <a:pt x="1" y="295"/>
                    <a:pt x="99" y="393"/>
                  </a:cubicBezTo>
                  <a:cubicBezTo>
                    <a:pt x="143" y="432"/>
                    <a:pt x="201" y="452"/>
                    <a:pt x="259" y="452"/>
                  </a:cubicBezTo>
                  <a:cubicBezTo>
                    <a:pt x="306" y="452"/>
                    <a:pt x="353" y="439"/>
                    <a:pt x="393" y="411"/>
                  </a:cubicBezTo>
                  <a:cubicBezTo>
                    <a:pt x="438" y="384"/>
                    <a:pt x="474" y="330"/>
                    <a:pt x="483" y="277"/>
                  </a:cubicBezTo>
                  <a:cubicBezTo>
                    <a:pt x="492" y="232"/>
                    <a:pt x="492" y="188"/>
                    <a:pt x="474" y="143"/>
                  </a:cubicBezTo>
                  <a:cubicBezTo>
                    <a:pt x="444" y="48"/>
                    <a:pt x="359"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13;p59">
              <a:extLst>
                <a:ext uri="{FF2B5EF4-FFF2-40B4-BE49-F238E27FC236}">
                  <a16:creationId xmlns:a16="http://schemas.microsoft.com/office/drawing/2014/main" id="{F04ECDE6-3085-4F76-8F5D-9DA9A1A049EE}"/>
                </a:ext>
              </a:extLst>
            </p:cNvPr>
            <p:cNvSpPr/>
            <p:nvPr/>
          </p:nvSpPr>
          <p:spPr>
            <a:xfrm>
              <a:off x="3902827" y="3320307"/>
              <a:ext cx="56670" cy="54324"/>
            </a:xfrm>
            <a:custGeom>
              <a:avLst/>
              <a:gdLst/>
              <a:ahLst/>
              <a:cxnLst/>
              <a:rect l="l" t="t" r="r" b="b"/>
              <a:pathLst>
                <a:path w="483" h="463" extrusionOk="0">
                  <a:moveTo>
                    <a:pt x="259" y="16"/>
                  </a:moveTo>
                  <a:cubicBezTo>
                    <a:pt x="286" y="16"/>
                    <a:pt x="313" y="16"/>
                    <a:pt x="340" y="34"/>
                  </a:cubicBezTo>
                  <a:cubicBezTo>
                    <a:pt x="393" y="52"/>
                    <a:pt x="438" y="96"/>
                    <a:pt x="456" y="150"/>
                  </a:cubicBezTo>
                  <a:cubicBezTo>
                    <a:pt x="465" y="195"/>
                    <a:pt x="465" y="239"/>
                    <a:pt x="456" y="284"/>
                  </a:cubicBezTo>
                  <a:cubicBezTo>
                    <a:pt x="447" y="337"/>
                    <a:pt x="420" y="382"/>
                    <a:pt x="366" y="418"/>
                  </a:cubicBezTo>
                  <a:cubicBezTo>
                    <a:pt x="332" y="441"/>
                    <a:pt x="289" y="452"/>
                    <a:pt x="246" y="452"/>
                  </a:cubicBezTo>
                  <a:cubicBezTo>
                    <a:pt x="189" y="452"/>
                    <a:pt x="131" y="432"/>
                    <a:pt x="90" y="391"/>
                  </a:cubicBezTo>
                  <a:cubicBezTo>
                    <a:pt x="45" y="355"/>
                    <a:pt x="19" y="284"/>
                    <a:pt x="27" y="212"/>
                  </a:cubicBezTo>
                  <a:cubicBezTo>
                    <a:pt x="36" y="141"/>
                    <a:pt x="72" y="79"/>
                    <a:pt x="126" y="52"/>
                  </a:cubicBezTo>
                  <a:cubicBezTo>
                    <a:pt x="170" y="25"/>
                    <a:pt x="215" y="16"/>
                    <a:pt x="259" y="16"/>
                  </a:cubicBezTo>
                  <a:close/>
                  <a:moveTo>
                    <a:pt x="256" y="1"/>
                  </a:moveTo>
                  <a:cubicBezTo>
                    <a:pt x="210" y="1"/>
                    <a:pt x="160" y="12"/>
                    <a:pt x="117" y="34"/>
                  </a:cubicBezTo>
                  <a:cubicBezTo>
                    <a:pt x="63" y="70"/>
                    <a:pt x="19" y="132"/>
                    <a:pt x="10" y="212"/>
                  </a:cubicBezTo>
                  <a:cubicBezTo>
                    <a:pt x="1" y="284"/>
                    <a:pt x="27" y="355"/>
                    <a:pt x="81" y="409"/>
                  </a:cubicBezTo>
                  <a:cubicBezTo>
                    <a:pt x="126" y="444"/>
                    <a:pt x="179" y="462"/>
                    <a:pt x="242" y="462"/>
                  </a:cubicBezTo>
                  <a:cubicBezTo>
                    <a:pt x="286" y="462"/>
                    <a:pt x="340" y="453"/>
                    <a:pt x="375" y="427"/>
                  </a:cubicBezTo>
                  <a:cubicBezTo>
                    <a:pt x="429" y="391"/>
                    <a:pt x="456" y="346"/>
                    <a:pt x="474" y="284"/>
                  </a:cubicBezTo>
                  <a:cubicBezTo>
                    <a:pt x="482" y="239"/>
                    <a:pt x="482" y="195"/>
                    <a:pt x="465" y="150"/>
                  </a:cubicBezTo>
                  <a:cubicBezTo>
                    <a:pt x="447" y="88"/>
                    <a:pt x="402" y="43"/>
                    <a:pt x="340" y="16"/>
                  </a:cubicBezTo>
                  <a:cubicBezTo>
                    <a:pt x="315" y="6"/>
                    <a:pt x="286" y="1"/>
                    <a:pt x="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14;p59">
              <a:extLst>
                <a:ext uri="{FF2B5EF4-FFF2-40B4-BE49-F238E27FC236}">
                  <a16:creationId xmlns:a16="http://schemas.microsoft.com/office/drawing/2014/main" id="{57C98D98-63A3-230A-CA06-2C4058C6284D}"/>
                </a:ext>
              </a:extLst>
            </p:cNvPr>
            <p:cNvSpPr/>
            <p:nvPr/>
          </p:nvSpPr>
          <p:spPr>
            <a:xfrm>
              <a:off x="3723900" y="3336850"/>
              <a:ext cx="186437" cy="81662"/>
            </a:xfrm>
            <a:custGeom>
              <a:avLst/>
              <a:gdLst/>
              <a:ahLst/>
              <a:cxnLst/>
              <a:rect l="l" t="t" r="r" b="b"/>
              <a:pathLst>
                <a:path w="1589" h="696" extrusionOk="0">
                  <a:moveTo>
                    <a:pt x="982" y="0"/>
                  </a:moveTo>
                  <a:cubicBezTo>
                    <a:pt x="981" y="1"/>
                    <a:pt x="980" y="2"/>
                    <a:pt x="980" y="3"/>
                  </a:cubicBezTo>
                  <a:lnTo>
                    <a:pt x="980" y="3"/>
                  </a:lnTo>
                  <a:cubicBezTo>
                    <a:pt x="980" y="2"/>
                    <a:pt x="981" y="1"/>
                    <a:pt x="982" y="0"/>
                  </a:cubicBezTo>
                  <a:close/>
                  <a:moveTo>
                    <a:pt x="980" y="3"/>
                  </a:moveTo>
                  <a:lnTo>
                    <a:pt x="980" y="3"/>
                  </a:lnTo>
                  <a:cubicBezTo>
                    <a:pt x="962" y="27"/>
                    <a:pt x="936" y="36"/>
                    <a:pt x="901" y="45"/>
                  </a:cubicBezTo>
                  <a:cubicBezTo>
                    <a:pt x="866" y="48"/>
                    <a:pt x="830" y="49"/>
                    <a:pt x="794" y="49"/>
                  </a:cubicBezTo>
                  <a:cubicBezTo>
                    <a:pt x="723" y="49"/>
                    <a:pt x="651" y="45"/>
                    <a:pt x="580" y="45"/>
                  </a:cubicBezTo>
                  <a:lnTo>
                    <a:pt x="446" y="45"/>
                  </a:lnTo>
                  <a:cubicBezTo>
                    <a:pt x="321" y="54"/>
                    <a:pt x="205" y="107"/>
                    <a:pt x="89" y="161"/>
                  </a:cubicBezTo>
                  <a:cubicBezTo>
                    <a:pt x="63" y="178"/>
                    <a:pt x="27" y="205"/>
                    <a:pt x="0" y="232"/>
                  </a:cubicBezTo>
                  <a:cubicBezTo>
                    <a:pt x="27" y="223"/>
                    <a:pt x="54" y="223"/>
                    <a:pt x="80" y="223"/>
                  </a:cubicBezTo>
                  <a:cubicBezTo>
                    <a:pt x="188" y="223"/>
                    <a:pt x="295" y="241"/>
                    <a:pt x="402" y="277"/>
                  </a:cubicBezTo>
                  <a:cubicBezTo>
                    <a:pt x="669" y="348"/>
                    <a:pt x="937" y="437"/>
                    <a:pt x="1071" y="696"/>
                  </a:cubicBezTo>
                  <a:cubicBezTo>
                    <a:pt x="1106" y="660"/>
                    <a:pt x="1133" y="616"/>
                    <a:pt x="1124" y="562"/>
                  </a:cubicBezTo>
                  <a:cubicBezTo>
                    <a:pt x="1115" y="517"/>
                    <a:pt x="1106" y="473"/>
                    <a:pt x="1089" y="437"/>
                  </a:cubicBezTo>
                  <a:lnTo>
                    <a:pt x="1089" y="437"/>
                  </a:lnTo>
                  <a:cubicBezTo>
                    <a:pt x="1123" y="447"/>
                    <a:pt x="1160" y="450"/>
                    <a:pt x="1199" y="450"/>
                  </a:cubicBezTo>
                  <a:cubicBezTo>
                    <a:pt x="1272" y="450"/>
                    <a:pt x="1349" y="437"/>
                    <a:pt x="1419" y="419"/>
                  </a:cubicBezTo>
                  <a:cubicBezTo>
                    <a:pt x="1481" y="401"/>
                    <a:pt x="1544" y="384"/>
                    <a:pt x="1588" y="339"/>
                  </a:cubicBezTo>
                  <a:cubicBezTo>
                    <a:pt x="1588" y="339"/>
                    <a:pt x="1526" y="321"/>
                    <a:pt x="1517" y="321"/>
                  </a:cubicBezTo>
                  <a:cubicBezTo>
                    <a:pt x="1428" y="303"/>
                    <a:pt x="1338" y="286"/>
                    <a:pt x="1249" y="250"/>
                  </a:cubicBezTo>
                  <a:cubicBezTo>
                    <a:pt x="1160" y="223"/>
                    <a:pt x="1080" y="178"/>
                    <a:pt x="1008" y="116"/>
                  </a:cubicBezTo>
                  <a:cubicBezTo>
                    <a:pt x="991" y="90"/>
                    <a:pt x="957" y="39"/>
                    <a:pt x="980"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15;p59">
              <a:extLst>
                <a:ext uri="{FF2B5EF4-FFF2-40B4-BE49-F238E27FC236}">
                  <a16:creationId xmlns:a16="http://schemas.microsoft.com/office/drawing/2014/main" id="{5E9967A4-502C-758D-1469-ED7A7D7C7486}"/>
                </a:ext>
              </a:extLst>
            </p:cNvPr>
            <p:cNvSpPr/>
            <p:nvPr/>
          </p:nvSpPr>
          <p:spPr>
            <a:xfrm>
              <a:off x="3723900" y="3356913"/>
              <a:ext cx="186437" cy="61598"/>
            </a:xfrm>
            <a:custGeom>
              <a:avLst/>
              <a:gdLst/>
              <a:ahLst/>
              <a:cxnLst/>
              <a:rect l="l" t="t" r="r" b="b"/>
              <a:pathLst>
                <a:path w="1589" h="525" extrusionOk="0">
                  <a:moveTo>
                    <a:pt x="5" y="58"/>
                  </a:moveTo>
                  <a:cubicBezTo>
                    <a:pt x="3" y="59"/>
                    <a:pt x="1" y="60"/>
                    <a:pt x="0" y="61"/>
                  </a:cubicBezTo>
                  <a:cubicBezTo>
                    <a:pt x="2" y="60"/>
                    <a:pt x="3" y="59"/>
                    <a:pt x="5" y="58"/>
                  </a:cubicBezTo>
                  <a:close/>
                  <a:moveTo>
                    <a:pt x="395" y="1"/>
                  </a:moveTo>
                  <a:cubicBezTo>
                    <a:pt x="331" y="1"/>
                    <a:pt x="268" y="3"/>
                    <a:pt x="205" y="7"/>
                  </a:cubicBezTo>
                  <a:cubicBezTo>
                    <a:pt x="136" y="16"/>
                    <a:pt x="66" y="16"/>
                    <a:pt x="5" y="58"/>
                  </a:cubicBezTo>
                  <a:lnTo>
                    <a:pt x="5" y="58"/>
                  </a:lnTo>
                  <a:cubicBezTo>
                    <a:pt x="16" y="52"/>
                    <a:pt x="37" y="52"/>
                    <a:pt x="45" y="52"/>
                  </a:cubicBezTo>
                  <a:cubicBezTo>
                    <a:pt x="60" y="49"/>
                    <a:pt x="77" y="48"/>
                    <a:pt x="94" y="48"/>
                  </a:cubicBezTo>
                  <a:cubicBezTo>
                    <a:pt x="134" y="48"/>
                    <a:pt x="176" y="55"/>
                    <a:pt x="214" y="61"/>
                  </a:cubicBezTo>
                  <a:cubicBezTo>
                    <a:pt x="241" y="61"/>
                    <a:pt x="277" y="70"/>
                    <a:pt x="304" y="79"/>
                  </a:cubicBezTo>
                  <a:cubicBezTo>
                    <a:pt x="339" y="88"/>
                    <a:pt x="375" y="97"/>
                    <a:pt x="402" y="106"/>
                  </a:cubicBezTo>
                  <a:cubicBezTo>
                    <a:pt x="669" y="177"/>
                    <a:pt x="937" y="266"/>
                    <a:pt x="1071" y="525"/>
                  </a:cubicBezTo>
                  <a:cubicBezTo>
                    <a:pt x="1106" y="489"/>
                    <a:pt x="1133" y="445"/>
                    <a:pt x="1124" y="391"/>
                  </a:cubicBezTo>
                  <a:cubicBezTo>
                    <a:pt x="1115" y="346"/>
                    <a:pt x="1106" y="302"/>
                    <a:pt x="1089" y="266"/>
                  </a:cubicBezTo>
                  <a:lnTo>
                    <a:pt x="1089" y="266"/>
                  </a:lnTo>
                  <a:cubicBezTo>
                    <a:pt x="1123" y="276"/>
                    <a:pt x="1160" y="279"/>
                    <a:pt x="1199" y="279"/>
                  </a:cubicBezTo>
                  <a:cubicBezTo>
                    <a:pt x="1272" y="279"/>
                    <a:pt x="1349" y="266"/>
                    <a:pt x="1419" y="248"/>
                  </a:cubicBezTo>
                  <a:cubicBezTo>
                    <a:pt x="1454" y="239"/>
                    <a:pt x="1481" y="230"/>
                    <a:pt x="1517" y="222"/>
                  </a:cubicBezTo>
                  <a:cubicBezTo>
                    <a:pt x="1544" y="204"/>
                    <a:pt x="1570" y="186"/>
                    <a:pt x="1588" y="168"/>
                  </a:cubicBezTo>
                  <a:lnTo>
                    <a:pt x="1588" y="168"/>
                  </a:lnTo>
                  <a:cubicBezTo>
                    <a:pt x="1570" y="177"/>
                    <a:pt x="1544" y="177"/>
                    <a:pt x="1517" y="177"/>
                  </a:cubicBezTo>
                  <a:lnTo>
                    <a:pt x="1463" y="177"/>
                  </a:lnTo>
                  <a:cubicBezTo>
                    <a:pt x="1410" y="177"/>
                    <a:pt x="1347" y="168"/>
                    <a:pt x="1294" y="159"/>
                  </a:cubicBezTo>
                  <a:cubicBezTo>
                    <a:pt x="1187" y="132"/>
                    <a:pt x="1089" y="106"/>
                    <a:pt x="982" y="79"/>
                  </a:cubicBezTo>
                  <a:lnTo>
                    <a:pt x="982" y="70"/>
                  </a:lnTo>
                  <a:cubicBezTo>
                    <a:pt x="792" y="23"/>
                    <a:pt x="593" y="1"/>
                    <a:pt x="395" y="1"/>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16;p59">
              <a:extLst>
                <a:ext uri="{FF2B5EF4-FFF2-40B4-BE49-F238E27FC236}">
                  <a16:creationId xmlns:a16="http://schemas.microsoft.com/office/drawing/2014/main" id="{CEE22B69-FF91-52F3-74E4-B8BE90CE723C}"/>
                </a:ext>
              </a:extLst>
            </p:cNvPr>
            <p:cNvSpPr/>
            <p:nvPr/>
          </p:nvSpPr>
          <p:spPr>
            <a:xfrm rot="9284451">
              <a:off x="3916981" y="3337938"/>
              <a:ext cx="28345" cy="19548"/>
            </a:xfrm>
            <a:custGeom>
              <a:avLst/>
              <a:gdLst/>
              <a:ahLst/>
              <a:cxnLst/>
              <a:rect l="l" t="t" r="r" b="b"/>
              <a:pathLst>
                <a:path w="90" h="62" extrusionOk="0">
                  <a:moveTo>
                    <a:pt x="34" y="0"/>
                  </a:moveTo>
                  <a:cubicBezTo>
                    <a:pt x="23" y="0"/>
                    <a:pt x="15" y="5"/>
                    <a:pt x="9" y="15"/>
                  </a:cubicBezTo>
                  <a:cubicBezTo>
                    <a:pt x="1" y="24"/>
                    <a:pt x="9" y="42"/>
                    <a:pt x="36" y="51"/>
                  </a:cubicBezTo>
                  <a:cubicBezTo>
                    <a:pt x="44" y="58"/>
                    <a:pt x="51" y="61"/>
                    <a:pt x="58" y="61"/>
                  </a:cubicBezTo>
                  <a:cubicBezTo>
                    <a:pt x="68" y="61"/>
                    <a:pt x="76" y="56"/>
                    <a:pt x="81" y="51"/>
                  </a:cubicBezTo>
                  <a:cubicBezTo>
                    <a:pt x="90" y="42"/>
                    <a:pt x="81" y="24"/>
                    <a:pt x="63" y="6"/>
                  </a:cubicBezTo>
                  <a:cubicBezTo>
                    <a:pt x="52" y="2"/>
                    <a:pt x="42"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17;p59">
              <a:extLst>
                <a:ext uri="{FF2B5EF4-FFF2-40B4-BE49-F238E27FC236}">
                  <a16:creationId xmlns:a16="http://schemas.microsoft.com/office/drawing/2014/main" id="{04991ED9-54C7-7E83-A57F-FFE3FA40731E}"/>
                </a:ext>
              </a:extLst>
            </p:cNvPr>
            <p:cNvSpPr/>
            <p:nvPr/>
          </p:nvSpPr>
          <p:spPr>
            <a:xfrm>
              <a:off x="4139362" y="4333207"/>
              <a:ext cx="155110" cy="340726"/>
            </a:xfrm>
            <a:custGeom>
              <a:avLst/>
              <a:gdLst/>
              <a:ahLst/>
              <a:cxnLst/>
              <a:rect l="l" t="t" r="r" b="b"/>
              <a:pathLst>
                <a:path w="1322" h="2904" extrusionOk="0">
                  <a:moveTo>
                    <a:pt x="313" y="1"/>
                  </a:moveTo>
                  <a:cubicBezTo>
                    <a:pt x="233" y="108"/>
                    <a:pt x="179" y="242"/>
                    <a:pt x="170" y="367"/>
                  </a:cubicBezTo>
                  <a:cubicBezTo>
                    <a:pt x="135" y="313"/>
                    <a:pt x="99" y="242"/>
                    <a:pt x="81" y="170"/>
                  </a:cubicBezTo>
                  <a:lnTo>
                    <a:pt x="81" y="170"/>
                  </a:lnTo>
                  <a:cubicBezTo>
                    <a:pt x="1" y="813"/>
                    <a:pt x="153" y="1464"/>
                    <a:pt x="295" y="2079"/>
                  </a:cubicBezTo>
                  <a:cubicBezTo>
                    <a:pt x="331" y="2249"/>
                    <a:pt x="376" y="2418"/>
                    <a:pt x="438" y="2579"/>
                  </a:cubicBezTo>
                  <a:cubicBezTo>
                    <a:pt x="483" y="2677"/>
                    <a:pt x="536" y="2766"/>
                    <a:pt x="625" y="2811"/>
                  </a:cubicBezTo>
                  <a:cubicBezTo>
                    <a:pt x="660" y="2828"/>
                    <a:pt x="690" y="2836"/>
                    <a:pt x="718" y="2836"/>
                  </a:cubicBezTo>
                  <a:cubicBezTo>
                    <a:pt x="832" y="2836"/>
                    <a:pt x="887" y="2702"/>
                    <a:pt x="902" y="2579"/>
                  </a:cubicBezTo>
                  <a:cubicBezTo>
                    <a:pt x="938" y="2650"/>
                    <a:pt x="955" y="2722"/>
                    <a:pt x="991" y="2793"/>
                  </a:cubicBezTo>
                  <a:cubicBezTo>
                    <a:pt x="1014" y="2855"/>
                    <a:pt x="1078" y="2904"/>
                    <a:pt x="1141" y="2904"/>
                  </a:cubicBezTo>
                  <a:cubicBezTo>
                    <a:pt x="1151" y="2904"/>
                    <a:pt x="1160" y="2903"/>
                    <a:pt x="1170" y="2900"/>
                  </a:cubicBezTo>
                  <a:cubicBezTo>
                    <a:pt x="1277" y="2864"/>
                    <a:pt x="1321" y="2659"/>
                    <a:pt x="1277" y="2570"/>
                  </a:cubicBezTo>
                  <a:lnTo>
                    <a:pt x="1277" y="2570"/>
                  </a:lnTo>
                  <a:cubicBezTo>
                    <a:pt x="1285" y="2650"/>
                    <a:pt x="1277" y="2749"/>
                    <a:pt x="1196" y="2775"/>
                  </a:cubicBezTo>
                  <a:cubicBezTo>
                    <a:pt x="1192" y="2776"/>
                    <a:pt x="1187" y="2776"/>
                    <a:pt x="1183" y="2776"/>
                  </a:cubicBezTo>
                  <a:cubicBezTo>
                    <a:pt x="1126" y="2776"/>
                    <a:pt x="1078" y="2727"/>
                    <a:pt x="1045" y="2677"/>
                  </a:cubicBezTo>
                  <a:cubicBezTo>
                    <a:pt x="848" y="2401"/>
                    <a:pt x="822" y="2053"/>
                    <a:pt x="786" y="1714"/>
                  </a:cubicBezTo>
                  <a:cubicBezTo>
                    <a:pt x="741" y="1223"/>
                    <a:pt x="679" y="741"/>
                    <a:pt x="590" y="260"/>
                  </a:cubicBezTo>
                  <a:lnTo>
                    <a:pt x="590" y="260"/>
                  </a:lnTo>
                  <a:cubicBezTo>
                    <a:pt x="581" y="830"/>
                    <a:pt x="670" y="1393"/>
                    <a:pt x="750" y="1955"/>
                  </a:cubicBezTo>
                  <a:cubicBezTo>
                    <a:pt x="652" y="1589"/>
                    <a:pt x="554" y="1223"/>
                    <a:pt x="509" y="848"/>
                  </a:cubicBezTo>
                  <a:cubicBezTo>
                    <a:pt x="474" y="554"/>
                    <a:pt x="465" y="251"/>
                    <a:pt x="313" y="1"/>
                  </a:cubicBezTo>
                  <a:close/>
                </a:path>
              </a:pathLst>
            </a:custGeom>
            <a:solidFill>
              <a:srgbClr val="9FC389">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524;p46">
            <a:extLst>
              <a:ext uri="{FF2B5EF4-FFF2-40B4-BE49-F238E27FC236}">
                <a16:creationId xmlns:a16="http://schemas.microsoft.com/office/drawing/2014/main" id="{1875730B-2797-3849-6EA1-E0EEFA88C83F}"/>
              </a:ext>
            </a:extLst>
          </p:cNvPr>
          <p:cNvGrpSpPr/>
          <p:nvPr/>
        </p:nvGrpSpPr>
        <p:grpSpPr>
          <a:xfrm>
            <a:off x="656386" y="2615415"/>
            <a:ext cx="326172" cy="236528"/>
            <a:chOff x="7757175" y="1399875"/>
            <a:chExt cx="1347450" cy="994525"/>
          </a:xfrm>
        </p:grpSpPr>
        <p:sp>
          <p:nvSpPr>
            <p:cNvPr id="4" name="Google Shape;1525;p46">
              <a:extLst>
                <a:ext uri="{FF2B5EF4-FFF2-40B4-BE49-F238E27FC236}">
                  <a16:creationId xmlns:a16="http://schemas.microsoft.com/office/drawing/2014/main" id="{1B8C1A15-0A14-D32F-0634-CD05CB6BEE97}"/>
                </a:ext>
              </a:extLst>
            </p:cNvPr>
            <p:cNvSpPr/>
            <p:nvPr/>
          </p:nvSpPr>
          <p:spPr>
            <a:xfrm>
              <a:off x="8092400" y="1885625"/>
              <a:ext cx="1012225" cy="367725"/>
            </a:xfrm>
            <a:custGeom>
              <a:avLst/>
              <a:gdLst/>
              <a:ahLst/>
              <a:cxnLst/>
              <a:rect l="l" t="t" r="r" b="b"/>
              <a:pathLst>
                <a:path w="40489" h="14709" extrusionOk="0">
                  <a:moveTo>
                    <a:pt x="18824" y="1"/>
                  </a:moveTo>
                  <a:cubicBezTo>
                    <a:pt x="18393" y="1"/>
                    <a:pt x="17965" y="46"/>
                    <a:pt x="17544" y="127"/>
                  </a:cubicBezTo>
                  <a:cubicBezTo>
                    <a:pt x="12657" y="1054"/>
                    <a:pt x="0" y="4262"/>
                    <a:pt x="3083" y="8974"/>
                  </a:cubicBezTo>
                  <a:cubicBezTo>
                    <a:pt x="4946" y="11816"/>
                    <a:pt x="7757" y="12501"/>
                    <a:pt x="10507" y="12501"/>
                  </a:cubicBezTo>
                  <a:cubicBezTo>
                    <a:pt x="12752" y="12501"/>
                    <a:pt x="14956" y="12044"/>
                    <a:pt x="16567" y="11932"/>
                  </a:cubicBezTo>
                  <a:cubicBezTo>
                    <a:pt x="17583" y="11861"/>
                    <a:pt x="18635" y="11806"/>
                    <a:pt x="19696" y="11806"/>
                  </a:cubicBezTo>
                  <a:cubicBezTo>
                    <a:pt x="22378" y="11806"/>
                    <a:pt x="25117" y="12157"/>
                    <a:pt x="27469" y="13486"/>
                  </a:cubicBezTo>
                  <a:cubicBezTo>
                    <a:pt x="28709" y="14195"/>
                    <a:pt x="31015" y="14708"/>
                    <a:pt x="33259" y="14708"/>
                  </a:cubicBezTo>
                  <a:cubicBezTo>
                    <a:pt x="36960" y="14708"/>
                    <a:pt x="40489" y="13312"/>
                    <a:pt x="38773" y="9100"/>
                  </a:cubicBezTo>
                  <a:cubicBezTo>
                    <a:pt x="36442" y="3435"/>
                    <a:pt x="23885" y="804"/>
                    <a:pt x="19925" y="102"/>
                  </a:cubicBezTo>
                  <a:cubicBezTo>
                    <a:pt x="19558" y="33"/>
                    <a:pt x="19190" y="1"/>
                    <a:pt x="18824" y="1"/>
                  </a:cubicBezTo>
                  <a:close/>
                </a:path>
              </a:pathLst>
            </a:custGeom>
            <a:solidFill>
              <a:srgbClr val="EEECE1"/>
            </a:solidFill>
            <a:ln>
              <a:noFill/>
            </a:ln>
          </p:spPr>
          <p:txBody>
            <a:bodyPr spcFirstLastPara="1" wrap="square" lIns="91425" tIns="91425" rIns="91425" bIns="91425" anchor="ctr" anchorCtr="0">
              <a:noAutofit/>
            </a:bodyPr>
            <a:lstStyle/>
            <a:p>
              <a:pPr defTabSz="457189">
                <a:buClrTx/>
                <a:defRPr/>
              </a:pPr>
              <a:endParaRPr sz="1800" kern="1200">
                <a:solidFill>
                  <a:prstClr val="black"/>
                </a:solidFill>
                <a:latin typeface="Calibri"/>
                <a:ea typeface="+mn-ea"/>
              </a:endParaRPr>
            </a:p>
          </p:txBody>
        </p:sp>
        <p:sp>
          <p:nvSpPr>
            <p:cNvPr id="5" name="Google Shape;1526;p46">
              <a:extLst>
                <a:ext uri="{FF2B5EF4-FFF2-40B4-BE49-F238E27FC236}">
                  <a16:creationId xmlns:a16="http://schemas.microsoft.com/office/drawing/2014/main" id="{B9A01403-BDB9-FFD9-CCAC-32B17112683F}"/>
                </a:ext>
              </a:extLst>
            </p:cNvPr>
            <p:cNvSpPr/>
            <p:nvPr/>
          </p:nvSpPr>
          <p:spPr>
            <a:xfrm>
              <a:off x="8092400" y="1885625"/>
              <a:ext cx="783225" cy="312550"/>
            </a:xfrm>
            <a:custGeom>
              <a:avLst/>
              <a:gdLst/>
              <a:ahLst/>
              <a:cxnLst/>
              <a:rect l="l" t="t" r="r" b="b"/>
              <a:pathLst>
                <a:path w="31329" h="12502" extrusionOk="0">
                  <a:moveTo>
                    <a:pt x="18824" y="1"/>
                  </a:moveTo>
                  <a:cubicBezTo>
                    <a:pt x="18393" y="1"/>
                    <a:pt x="17965" y="46"/>
                    <a:pt x="17544" y="127"/>
                  </a:cubicBezTo>
                  <a:cubicBezTo>
                    <a:pt x="12657" y="1054"/>
                    <a:pt x="0" y="4262"/>
                    <a:pt x="3083" y="8974"/>
                  </a:cubicBezTo>
                  <a:cubicBezTo>
                    <a:pt x="4935" y="11817"/>
                    <a:pt x="7756" y="12501"/>
                    <a:pt x="10514" y="12501"/>
                  </a:cubicBezTo>
                  <a:cubicBezTo>
                    <a:pt x="12012" y="12501"/>
                    <a:pt x="13491" y="12300"/>
                    <a:pt x="14788" y="12132"/>
                  </a:cubicBezTo>
                  <a:cubicBezTo>
                    <a:pt x="16191" y="10478"/>
                    <a:pt x="17820" y="8999"/>
                    <a:pt x="19650" y="7771"/>
                  </a:cubicBezTo>
                  <a:cubicBezTo>
                    <a:pt x="22958" y="5566"/>
                    <a:pt x="27169" y="3310"/>
                    <a:pt x="31329" y="3285"/>
                  </a:cubicBezTo>
                  <a:cubicBezTo>
                    <a:pt x="27018" y="1480"/>
                    <a:pt x="22131" y="478"/>
                    <a:pt x="19925" y="102"/>
                  </a:cubicBezTo>
                  <a:cubicBezTo>
                    <a:pt x="19558" y="33"/>
                    <a:pt x="19190" y="1"/>
                    <a:pt x="18824" y="1"/>
                  </a:cubicBezTo>
                  <a:close/>
                </a:path>
              </a:pathLst>
            </a:custGeom>
            <a:solidFill>
              <a:srgbClr val="8BB174">
                <a:alpha val="22350"/>
              </a:srgbClr>
            </a:solidFill>
            <a:ln>
              <a:noFill/>
            </a:ln>
          </p:spPr>
          <p:txBody>
            <a:bodyPr spcFirstLastPara="1" wrap="square" lIns="91425" tIns="91425" rIns="91425" bIns="91425" anchor="ctr" anchorCtr="0">
              <a:noAutofit/>
            </a:bodyPr>
            <a:lstStyle/>
            <a:p>
              <a:pPr defTabSz="457189">
                <a:buClrTx/>
                <a:defRPr/>
              </a:pPr>
              <a:endParaRPr sz="1800" kern="1200">
                <a:solidFill>
                  <a:prstClr val="black"/>
                </a:solidFill>
                <a:latin typeface="Calibri"/>
                <a:ea typeface="+mn-ea"/>
              </a:endParaRPr>
            </a:p>
          </p:txBody>
        </p:sp>
        <p:sp>
          <p:nvSpPr>
            <p:cNvPr id="6" name="Google Shape;1527;p46">
              <a:extLst>
                <a:ext uri="{FF2B5EF4-FFF2-40B4-BE49-F238E27FC236}">
                  <a16:creationId xmlns:a16="http://schemas.microsoft.com/office/drawing/2014/main" id="{D58F1BC5-3801-4DA7-59B5-ADE7DA50AD55}"/>
                </a:ext>
              </a:extLst>
            </p:cNvPr>
            <p:cNvSpPr/>
            <p:nvPr/>
          </p:nvSpPr>
          <p:spPr>
            <a:xfrm>
              <a:off x="8012200" y="1828450"/>
              <a:ext cx="562050" cy="172425"/>
            </a:xfrm>
            <a:custGeom>
              <a:avLst/>
              <a:gdLst/>
              <a:ahLst/>
              <a:cxnLst/>
              <a:rect l="l" t="t" r="r" b="b"/>
              <a:pathLst>
                <a:path w="22482" h="6897" extrusionOk="0">
                  <a:moveTo>
                    <a:pt x="19497" y="1"/>
                  </a:moveTo>
                  <a:cubicBezTo>
                    <a:pt x="18192" y="1"/>
                    <a:pt x="16423" y="509"/>
                    <a:pt x="14336" y="2088"/>
                  </a:cubicBezTo>
                  <a:cubicBezTo>
                    <a:pt x="13418" y="2788"/>
                    <a:pt x="11794" y="2963"/>
                    <a:pt x="10021" y="2963"/>
                  </a:cubicBezTo>
                  <a:cubicBezTo>
                    <a:pt x="8245" y="2963"/>
                    <a:pt x="6320" y="2787"/>
                    <a:pt x="4808" y="2787"/>
                  </a:cubicBezTo>
                  <a:cubicBezTo>
                    <a:pt x="4369" y="2787"/>
                    <a:pt x="3965" y="2802"/>
                    <a:pt x="3609" y="2840"/>
                  </a:cubicBezTo>
                  <a:cubicBezTo>
                    <a:pt x="777" y="3141"/>
                    <a:pt x="0" y="4845"/>
                    <a:pt x="2682" y="5747"/>
                  </a:cubicBezTo>
                  <a:cubicBezTo>
                    <a:pt x="4044" y="6201"/>
                    <a:pt x="7095" y="6897"/>
                    <a:pt x="10512" y="6897"/>
                  </a:cubicBezTo>
                  <a:cubicBezTo>
                    <a:pt x="12376" y="6897"/>
                    <a:pt x="14349" y="6690"/>
                    <a:pt x="16216" y="6123"/>
                  </a:cubicBezTo>
                  <a:cubicBezTo>
                    <a:pt x="21504" y="4519"/>
                    <a:pt x="22482" y="1462"/>
                    <a:pt x="21630" y="660"/>
                  </a:cubicBezTo>
                  <a:cubicBezTo>
                    <a:pt x="21246" y="309"/>
                    <a:pt x="20512" y="1"/>
                    <a:pt x="19497" y="1"/>
                  </a:cubicBezTo>
                  <a:close/>
                </a:path>
              </a:pathLst>
            </a:custGeom>
            <a:solidFill>
              <a:sysClr val="windowText" lastClr="000000"/>
            </a:solidFill>
            <a:ln>
              <a:noFill/>
            </a:ln>
          </p:spPr>
          <p:txBody>
            <a:bodyPr spcFirstLastPara="1" wrap="square" lIns="91425" tIns="91425" rIns="91425" bIns="91425" anchor="ctr" anchorCtr="0">
              <a:noAutofit/>
            </a:bodyPr>
            <a:lstStyle/>
            <a:p>
              <a:pPr defTabSz="457189">
                <a:buClrTx/>
                <a:defRPr/>
              </a:pPr>
              <a:endParaRPr sz="1800" kern="1200">
                <a:solidFill>
                  <a:prstClr val="black"/>
                </a:solidFill>
                <a:latin typeface="Calibri"/>
                <a:ea typeface="+mn-ea"/>
              </a:endParaRPr>
            </a:p>
          </p:txBody>
        </p:sp>
        <p:sp>
          <p:nvSpPr>
            <p:cNvPr id="7" name="Google Shape;1528;p46">
              <a:extLst>
                <a:ext uri="{FF2B5EF4-FFF2-40B4-BE49-F238E27FC236}">
                  <a16:creationId xmlns:a16="http://schemas.microsoft.com/office/drawing/2014/main" id="{1EEE6B0B-08FA-0DCE-BEED-961059485A26}"/>
                </a:ext>
              </a:extLst>
            </p:cNvPr>
            <p:cNvSpPr/>
            <p:nvPr/>
          </p:nvSpPr>
          <p:spPr>
            <a:xfrm>
              <a:off x="8489650" y="1781575"/>
              <a:ext cx="161375" cy="138650"/>
            </a:xfrm>
            <a:custGeom>
              <a:avLst/>
              <a:gdLst/>
              <a:ahLst/>
              <a:cxnLst/>
              <a:rect l="l" t="t" r="r" b="b"/>
              <a:pathLst>
                <a:path w="6455" h="5546" extrusionOk="0">
                  <a:moveTo>
                    <a:pt x="3916" y="1"/>
                  </a:moveTo>
                  <a:cubicBezTo>
                    <a:pt x="3692" y="1"/>
                    <a:pt x="3448" y="26"/>
                    <a:pt x="3183" y="79"/>
                  </a:cubicBezTo>
                  <a:cubicBezTo>
                    <a:pt x="50" y="705"/>
                    <a:pt x="0" y="3387"/>
                    <a:pt x="0" y="3387"/>
                  </a:cubicBezTo>
                  <a:cubicBezTo>
                    <a:pt x="313" y="4949"/>
                    <a:pt x="1373" y="5545"/>
                    <a:pt x="2513" y="5545"/>
                  </a:cubicBezTo>
                  <a:cubicBezTo>
                    <a:pt x="3659" y="5545"/>
                    <a:pt x="4886" y="4943"/>
                    <a:pt x="5514" y="4114"/>
                  </a:cubicBezTo>
                  <a:cubicBezTo>
                    <a:pt x="6455" y="2898"/>
                    <a:pt x="6345" y="1"/>
                    <a:pt x="3916" y="1"/>
                  </a:cubicBezTo>
                  <a:close/>
                </a:path>
              </a:pathLst>
            </a:custGeom>
            <a:solidFill>
              <a:sysClr val="windowText" lastClr="000000"/>
            </a:solidFill>
            <a:ln>
              <a:noFill/>
            </a:ln>
          </p:spPr>
          <p:txBody>
            <a:bodyPr spcFirstLastPara="1" wrap="square" lIns="91425" tIns="91425" rIns="91425" bIns="91425" anchor="ctr" anchorCtr="0">
              <a:noAutofit/>
            </a:bodyPr>
            <a:lstStyle/>
            <a:p>
              <a:pPr defTabSz="457189">
                <a:buClrTx/>
                <a:defRPr/>
              </a:pPr>
              <a:endParaRPr sz="1800" kern="1200">
                <a:solidFill>
                  <a:prstClr val="black"/>
                </a:solidFill>
                <a:latin typeface="Calibri"/>
                <a:ea typeface="+mn-ea"/>
              </a:endParaRPr>
            </a:p>
          </p:txBody>
        </p:sp>
        <p:sp>
          <p:nvSpPr>
            <p:cNvPr id="8" name="Google Shape;1529;p46">
              <a:extLst>
                <a:ext uri="{FF2B5EF4-FFF2-40B4-BE49-F238E27FC236}">
                  <a16:creationId xmlns:a16="http://schemas.microsoft.com/office/drawing/2014/main" id="{32CCD554-F17C-871D-1213-8DF087D610EC}"/>
                </a:ext>
              </a:extLst>
            </p:cNvPr>
            <p:cNvSpPr/>
            <p:nvPr/>
          </p:nvSpPr>
          <p:spPr>
            <a:xfrm>
              <a:off x="8598975" y="1530550"/>
              <a:ext cx="265925" cy="301625"/>
            </a:xfrm>
            <a:custGeom>
              <a:avLst/>
              <a:gdLst/>
              <a:ahLst/>
              <a:cxnLst/>
              <a:rect l="l" t="t" r="r" b="b"/>
              <a:pathLst>
                <a:path w="10637" h="12065" extrusionOk="0">
                  <a:moveTo>
                    <a:pt x="10012" y="1"/>
                  </a:moveTo>
                  <a:cubicBezTo>
                    <a:pt x="9939" y="1"/>
                    <a:pt x="9862" y="21"/>
                    <a:pt x="9788" y="69"/>
                  </a:cubicBezTo>
                  <a:cubicBezTo>
                    <a:pt x="5352" y="2801"/>
                    <a:pt x="2068" y="6711"/>
                    <a:pt x="114" y="11523"/>
                  </a:cubicBezTo>
                  <a:cubicBezTo>
                    <a:pt x="0" y="11830"/>
                    <a:pt x="262" y="12064"/>
                    <a:pt x="516" y="12064"/>
                  </a:cubicBezTo>
                  <a:cubicBezTo>
                    <a:pt x="656" y="12064"/>
                    <a:pt x="794" y="11993"/>
                    <a:pt x="865" y="11824"/>
                  </a:cubicBezTo>
                  <a:cubicBezTo>
                    <a:pt x="2770" y="7112"/>
                    <a:pt x="5953" y="3353"/>
                    <a:pt x="10264" y="671"/>
                  </a:cubicBezTo>
                  <a:cubicBezTo>
                    <a:pt x="10636" y="464"/>
                    <a:pt x="10360" y="1"/>
                    <a:pt x="10012" y="1"/>
                  </a:cubicBezTo>
                  <a:close/>
                </a:path>
              </a:pathLst>
            </a:custGeom>
            <a:solidFill>
              <a:sysClr val="windowText" lastClr="000000"/>
            </a:solidFill>
            <a:ln>
              <a:noFill/>
            </a:ln>
          </p:spPr>
          <p:txBody>
            <a:bodyPr spcFirstLastPara="1" wrap="square" lIns="91425" tIns="91425" rIns="91425" bIns="91425" anchor="ctr" anchorCtr="0">
              <a:noAutofit/>
            </a:bodyPr>
            <a:lstStyle/>
            <a:p>
              <a:pPr defTabSz="457189">
                <a:buClrTx/>
                <a:defRPr/>
              </a:pPr>
              <a:endParaRPr sz="1800" kern="1200">
                <a:solidFill>
                  <a:prstClr val="black"/>
                </a:solidFill>
                <a:latin typeface="Calibri"/>
                <a:ea typeface="+mn-ea"/>
              </a:endParaRPr>
            </a:p>
          </p:txBody>
        </p:sp>
        <p:sp>
          <p:nvSpPr>
            <p:cNvPr id="26" name="Google Shape;1530;p46">
              <a:extLst>
                <a:ext uri="{FF2B5EF4-FFF2-40B4-BE49-F238E27FC236}">
                  <a16:creationId xmlns:a16="http://schemas.microsoft.com/office/drawing/2014/main" id="{5C327952-D98D-A369-112B-7BCBE0D0D502}"/>
                </a:ext>
              </a:extLst>
            </p:cNvPr>
            <p:cNvSpPr/>
            <p:nvPr/>
          </p:nvSpPr>
          <p:spPr>
            <a:xfrm>
              <a:off x="8821125" y="1481850"/>
              <a:ext cx="111400" cy="83025"/>
            </a:xfrm>
            <a:custGeom>
              <a:avLst/>
              <a:gdLst/>
              <a:ahLst/>
              <a:cxnLst/>
              <a:rect l="l" t="t" r="r" b="b"/>
              <a:pathLst>
                <a:path w="4456" h="3321" extrusionOk="0">
                  <a:moveTo>
                    <a:pt x="2902" y="0"/>
                  </a:moveTo>
                  <a:cubicBezTo>
                    <a:pt x="2739" y="0"/>
                    <a:pt x="2564" y="42"/>
                    <a:pt x="2380" y="138"/>
                  </a:cubicBezTo>
                  <a:cubicBezTo>
                    <a:pt x="1829" y="413"/>
                    <a:pt x="1328" y="739"/>
                    <a:pt x="877" y="1165"/>
                  </a:cubicBezTo>
                  <a:cubicBezTo>
                    <a:pt x="0" y="1982"/>
                    <a:pt x="722" y="3320"/>
                    <a:pt x="1622" y="3320"/>
                  </a:cubicBezTo>
                  <a:cubicBezTo>
                    <a:pt x="1854" y="3320"/>
                    <a:pt x="2099" y="3231"/>
                    <a:pt x="2330" y="3020"/>
                  </a:cubicBezTo>
                  <a:cubicBezTo>
                    <a:pt x="2631" y="2744"/>
                    <a:pt x="2957" y="2494"/>
                    <a:pt x="3308" y="2318"/>
                  </a:cubicBezTo>
                  <a:cubicBezTo>
                    <a:pt x="4456" y="1712"/>
                    <a:pt x="3938" y="0"/>
                    <a:pt x="2902" y="0"/>
                  </a:cubicBezTo>
                  <a:close/>
                </a:path>
              </a:pathLst>
            </a:custGeom>
            <a:solidFill>
              <a:sysClr val="windowText" lastClr="000000"/>
            </a:solidFill>
            <a:ln>
              <a:noFill/>
            </a:ln>
          </p:spPr>
          <p:txBody>
            <a:bodyPr spcFirstLastPara="1" wrap="square" lIns="91425" tIns="91425" rIns="91425" bIns="91425" anchor="ctr" anchorCtr="0">
              <a:noAutofit/>
            </a:bodyPr>
            <a:lstStyle/>
            <a:p>
              <a:pPr defTabSz="457189">
                <a:buClrTx/>
                <a:defRPr/>
              </a:pPr>
              <a:endParaRPr sz="1800" kern="1200">
                <a:solidFill>
                  <a:prstClr val="black"/>
                </a:solidFill>
                <a:latin typeface="Calibri"/>
                <a:ea typeface="+mn-ea"/>
              </a:endParaRPr>
            </a:p>
          </p:txBody>
        </p:sp>
        <p:sp>
          <p:nvSpPr>
            <p:cNvPr id="27" name="Google Shape;1531;p46">
              <a:extLst>
                <a:ext uri="{FF2B5EF4-FFF2-40B4-BE49-F238E27FC236}">
                  <a16:creationId xmlns:a16="http://schemas.microsoft.com/office/drawing/2014/main" id="{A0057760-3518-B3F9-B4E6-7056AD2A84C5}"/>
                </a:ext>
              </a:extLst>
            </p:cNvPr>
            <p:cNvSpPr/>
            <p:nvPr/>
          </p:nvSpPr>
          <p:spPr>
            <a:xfrm>
              <a:off x="8540400" y="1465450"/>
              <a:ext cx="88450" cy="373700"/>
            </a:xfrm>
            <a:custGeom>
              <a:avLst/>
              <a:gdLst/>
              <a:ahLst/>
              <a:cxnLst/>
              <a:rect l="l" t="t" r="r" b="b"/>
              <a:pathLst>
                <a:path w="3538" h="14948" extrusionOk="0">
                  <a:moveTo>
                    <a:pt x="3027" y="1"/>
                  </a:moveTo>
                  <a:cubicBezTo>
                    <a:pt x="2883" y="1"/>
                    <a:pt x="2738" y="72"/>
                    <a:pt x="2657" y="242"/>
                  </a:cubicBezTo>
                  <a:cubicBezTo>
                    <a:pt x="602" y="4804"/>
                    <a:pt x="0" y="9691"/>
                    <a:pt x="928" y="14628"/>
                  </a:cubicBezTo>
                  <a:cubicBezTo>
                    <a:pt x="972" y="14848"/>
                    <a:pt x="1146" y="14947"/>
                    <a:pt x="1319" y="14947"/>
                  </a:cubicBezTo>
                  <a:cubicBezTo>
                    <a:pt x="1541" y="14947"/>
                    <a:pt x="1761" y="14784"/>
                    <a:pt x="1705" y="14503"/>
                  </a:cubicBezTo>
                  <a:cubicBezTo>
                    <a:pt x="802" y="9691"/>
                    <a:pt x="1379" y="4979"/>
                    <a:pt x="3409" y="518"/>
                  </a:cubicBezTo>
                  <a:cubicBezTo>
                    <a:pt x="3538" y="228"/>
                    <a:pt x="3284" y="1"/>
                    <a:pt x="3027" y="1"/>
                  </a:cubicBezTo>
                  <a:close/>
                </a:path>
              </a:pathLst>
            </a:custGeom>
            <a:solidFill>
              <a:sysClr val="windowText" lastClr="000000"/>
            </a:solidFill>
            <a:ln>
              <a:noFill/>
            </a:ln>
          </p:spPr>
          <p:txBody>
            <a:bodyPr spcFirstLastPara="1" wrap="square" lIns="91425" tIns="91425" rIns="91425" bIns="91425" anchor="ctr" anchorCtr="0">
              <a:noAutofit/>
            </a:bodyPr>
            <a:lstStyle/>
            <a:p>
              <a:pPr defTabSz="457189">
                <a:buClrTx/>
                <a:defRPr/>
              </a:pPr>
              <a:endParaRPr sz="1800" kern="1200">
                <a:solidFill>
                  <a:prstClr val="black"/>
                </a:solidFill>
                <a:latin typeface="Calibri"/>
                <a:ea typeface="+mn-ea"/>
              </a:endParaRPr>
            </a:p>
          </p:txBody>
        </p:sp>
        <p:sp>
          <p:nvSpPr>
            <p:cNvPr id="28" name="Google Shape;1532;p46">
              <a:extLst>
                <a:ext uri="{FF2B5EF4-FFF2-40B4-BE49-F238E27FC236}">
                  <a16:creationId xmlns:a16="http://schemas.microsoft.com/office/drawing/2014/main" id="{12DB3244-DD4A-F099-58AF-E1CED21C9C31}"/>
                </a:ext>
              </a:extLst>
            </p:cNvPr>
            <p:cNvSpPr/>
            <p:nvPr/>
          </p:nvSpPr>
          <p:spPr>
            <a:xfrm>
              <a:off x="8588775" y="1399875"/>
              <a:ext cx="83225" cy="80650"/>
            </a:xfrm>
            <a:custGeom>
              <a:avLst/>
              <a:gdLst/>
              <a:ahLst/>
              <a:cxnLst/>
              <a:rect l="l" t="t" r="r" b="b"/>
              <a:pathLst>
                <a:path w="3329" h="3226" extrusionOk="0">
                  <a:moveTo>
                    <a:pt x="1925" y="1"/>
                  </a:moveTo>
                  <a:cubicBezTo>
                    <a:pt x="1454" y="1"/>
                    <a:pt x="1055" y="308"/>
                    <a:pt x="822" y="735"/>
                  </a:cubicBezTo>
                  <a:cubicBezTo>
                    <a:pt x="647" y="1036"/>
                    <a:pt x="496" y="1336"/>
                    <a:pt x="371" y="1637"/>
                  </a:cubicBezTo>
                  <a:cubicBezTo>
                    <a:pt x="0" y="2540"/>
                    <a:pt x="771" y="3225"/>
                    <a:pt x="1521" y="3225"/>
                  </a:cubicBezTo>
                  <a:cubicBezTo>
                    <a:pt x="1937" y="3225"/>
                    <a:pt x="2346" y="3015"/>
                    <a:pt x="2552" y="2514"/>
                  </a:cubicBezTo>
                  <a:cubicBezTo>
                    <a:pt x="2702" y="2214"/>
                    <a:pt x="2827" y="1913"/>
                    <a:pt x="3003" y="1612"/>
                  </a:cubicBezTo>
                  <a:cubicBezTo>
                    <a:pt x="3329" y="1061"/>
                    <a:pt x="2877" y="309"/>
                    <a:pt x="2351" y="83"/>
                  </a:cubicBezTo>
                  <a:cubicBezTo>
                    <a:pt x="2204" y="27"/>
                    <a:pt x="2061" y="1"/>
                    <a:pt x="1925" y="1"/>
                  </a:cubicBezTo>
                  <a:close/>
                </a:path>
              </a:pathLst>
            </a:custGeom>
            <a:solidFill>
              <a:sysClr val="windowText" lastClr="000000"/>
            </a:solidFill>
            <a:ln>
              <a:noFill/>
            </a:ln>
          </p:spPr>
          <p:txBody>
            <a:bodyPr spcFirstLastPara="1" wrap="square" lIns="91425" tIns="91425" rIns="91425" bIns="91425" anchor="ctr" anchorCtr="0">
              <a:noAutofit/>
            </a:bodyPr>
            <a:lstStyle/>
            <a:p>
              <a:pPr defTabSz="457189">
                <a:buClrTx/>
                <a:defRPr/>
              </a:pPr>
              <a:endParaRPr sz="1800" kern="1200">
                <a:solidFill>
                  <a:prstClr val="black"/>
                </a:solidFill>
                <a:latin typeface="Calibri"/>
                <a:ea typeface="+mn-ea"/>
              </a:endParaRPr>
            </a:p>
          </p:txBody>
        </p:sp>
        <p:sp>
          <p:nvSpPr>
            <p:cNvPr id="29" name="Google Shape;1533;p46">
              <a:extLst>
                <a:ext uri="{FF2B5EF4-FFF2-40B4-BE49-F238E27FC236}">
                  <a16:creationId xmlns:a16="http://schemas.microsoft.com/office/drawing/2014/main" id="{75B9FCC8-C809-9212-A65B-1FBE8782BE86}"/>
                </a:ext>
              </a:extLst>
            </p:cNvPr>
            <p:cNvSpPr/>
            <p:nvPr/>
          </p:nvSpPr>
          <p:spPr>
            <a:xfrm>
              <a:off x="7757175" y="1881100"/>
              <a:ext cx="710450" cy="513300"/>
            </a:xfrm>
            <a:custGeom>
              <a:avLst/>
              <a:gdLst/>
              <a:ahLst/>
              <a:cxnLst/>
              <a:rect l="l" t="t" r="r" b="b"/>
              <a:pathLst>
                <a:path w="28418" h="20532" extrusionOk="0">
                  <a:moveTo>
                    <a:pt x="27232" y="0"/>
                  </a:moveTo>
                  <a:cubicBezTo>
                    <a:pt x="26478" y="0"/>
                    <a:pt x="25447" y="412"/>
                    <a:pt x="24587" y="784"/>
                  </a:cubicBezTo>
                  <a:cubicBezTo>
                    <a:pt x="19826" y="2814"/>
                    <a:pt x="10477" y="8228"/>
                    <a:pt x="4963" y="12063"/>
                  </a:cubicBezTo>
                  <a:cubicBezTo>
                    <a:pt x="3134" y="13316"/>
                    <a:pt x="1" y="17752"/>
                    <a:pt x="953" y="20058"/>
                  </a:cubicBezTo>
                  <a:cubicBezTo>
                    <a:pt x="1091" y="20381"/>
                    <a:pt x="1488" y="20531"/>
                    <a:pt x="2086" y="20531"/>
                  </a:cubicBezTo>
                  <a:cubicBezTo>
                    <a:pt x="5748" y="20531"/>
                    <a:pt x="16943" y="14918"/>
                    <a:pt x="22156" y="9230"/>
                  </a:cubicBezTo>
                  <a:cubicBezTo>
                    <a:pt x="23234" y="8052"/>
                    <a:pt x="27971" y="3441"/>
                    <a:pt x="28247" y="1511"/>
                  </a:cubicBezTo>
                  <a:cubicBezTo>
                    <a:pt x="28418" y="374"/>
                    <a:pt x="27951" y="0"/>
                    <a:pt x="27232" y="0"/>
                  </a:cubicBezTo>
                  <a:close/>
                </a:path>
              </a:pathLst>
            </a:custGeom>
            <a:solidFill>
              <a:srgbClr val="EEECE1"/>
            </a:solidFill>
            <a:ln>
              <a:noFill/>
            </a:ln>
          </p:spPr>
          <p:txBody>
            <a:bodyPr spcFirstLastPara="1" wrap="square" lIns="91425" tIns="91425" rIns="91425" bIns="91425" anchor="ctr" anchorCtr="0">
              <a:noAutofit/>
            </a:bodyPr>
            <a:lstStyle/>
            <a:p>
              <a:pPr defTabSz="457189">
                <a:buClrTx/>
                <a:defRPr/>
              </a:pPr>
              <a:endParaRPr sz="1800" kern="1200">
                <a:solidFill>
                  <a:prstClr val="black"/>
                </a:solidFill>
                <a:latin typeface="Calibri"/>
                <a:ea typeface="+mn-ea"/>
              </a:endParaRPr>
            </a:p>
          </p:txBody>
        </p:sp>
      </p:grpSp>
      <p:sp>
        <p:nvSpPr>
          <p:cNvPr id="31" name="Google Shape;2224;p41">
            <a:extLst>
              <a:ext uri="{FF2B5EF4-FFF2-40B4-BE49-F238E27FC236}">
                <a16:creationId xmlns:a16="http://schemas.microsoft.com/office/drawing/2014/main" id="{9F33C9F3-A5AD-0FAD-A180-CFF708B90DB3}"/>
              </a:ext>
            </a:extLst>
          </p:cNvPr>
          <p:cNvSpPr/>
          <p:nvPr/>
        </p:nvSpPr>
        <p:spPr>
          <a:xfrm>
            <a:off x="3269016" y="1357300"/>
            <a:ext cx="2192473" cy="627300"/>
          </a:xfrm>
          <a:prstGeom prst="roundRect">
            <a:avLst>
              <a:gd name="adj" fmla="val 16667"/>
            </a:avLst>
          </a:prstGeom>
          <a:solidFill>
            <a:srgbClr val="5492C4"/>
          </a:solidFill>
          <a:ln>
            <a:noFill/>
          </a:ln>
        </p:spPr>
        <p:txBody>
          <a:bodyPr spcFirstLastPara="1" wrap="square" lIns="91425" tIns="91425" rIns="91425" bIns="91425" anchor="ctr" anchorCtr="0">
            <a:noAutofit/>
          </a:bodyPr>
          <a:lstStyle/>
          <a:p>
            <a:pPr algn="ctr" defTabSz="914378">
              <a:lnSpc>
                <a:spcPct val="150000"/>
              </a:lnSpc>
              <a:spcAft>
                <a:spcPts val="1000"/>
              </a:spcAft>
              <a:defRPr/>
            </a:pPr>
            <a:r>
              <a:rPr lang="en-US" sz="2400" b="1" i="1">
                <a:solidFill>
                  <a:srgbClr val="FFFFFF"/>
                </a:solidFill>
                <a:latin typeface="Times New Roman" panose="02020603050405020304" pitchFamily="18" charset="0"/>
                <a:ea typeface="Calibri" panose="020F0502020204030204" pitchFamily="34" charset="0"/>
                <a:cs typeface="Times New Roman" panose="02020603050405020304" pitchFamily="18" charset="0"/>
              </a:rPr>
              <a:t>Nhiệm vụ</a:t>
            </a:r>
            <a:endParaRPr lang="en-US" sz="2400" b="1" i="1">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2" name="Google Shape;2227;p41">
            <a:extLst>
              <a:ext uri="{FF2B5EF4-FFF2-40B4-BE49-F238E27FC236}">
                <a16:creationId xmlns:a16="http://schemas.microsoft.com/office/drawing/2014/main" id="{C7D771AE-F455-FC47-7C3C-37980A3C20AA}"/>
              </a:ext>
            </a:extLst>
          </p:cNvPr>
          <p:cNvSpPr txBox="1"/>
          <p:nvPr/>
        </p:nvSpPr>
        <p:spPr>
          <a:xfrm>
            <a:off x="586440" y="3025318"/>
            <a:ext cx="2136934" cy="627300"/>
          </a:xfrm>
          <a:prstGeom prst="rect">
            <a:avLst/>
          </a:prstGeom>
          <a:noFill/>
          <a:ln>
            <a:noFill/>
          </a:ln>
        </p:spPr>
        <p:txBody>
          <a:bodyPr spcFirstLastPara="1" wrap="square" lIns="91425" tIns="91425" rIns="91425" bIns="91425" anchor="ctr" anchorCtr="0">
            <a:noAutofit/>
          </a:bodyPr>
          <a:lstStyle/>
          <a:p>
            <a:pPr algn="ctr" defTabSz="685800">
              <a:buClrTx/>
            </a:pPr>
            <a:r>
              <a:rPr lang="en-US" sz="2400" i="1">
                <a:latin typeface="Times New Roman" panose="02020603050405020304" pitchFamily="18" charset="0"/>
                <a:cs typeface="Times New Roman" panose="02020603050405020304" pitchFamily="18" charset="0"/>
              </a:rPr>
              <a:t>: Văn bản trình bày (những) thông tin cơ bản nào? </a:t>
            </a:r>
            <a:endParaRPr lang="en-US" sz="3600" kern="1200">
              <a:latin typeface="Times New Roman" panose="02020603050405020304" pitchFamily="18" charset="0"/>
              <a:ea typeface="+mn-ea"/>
              <a:cs typeface="Times New Roman" panose="02020603050405020304" pitchFamily="18" charset="0"/>
            </a:endParaRPr>
          </a:p>
        </p:txBody>
      </p:sp>
      <p:sp>
        <p:nvSpPr>
          <p:cNvPr id="33" name="Google Shape;2230;p41">
            <a:extLst>
              <a:ext uri="{FF2B5EF4-FFF2-40B4-BE49-F238E27FC236}">
                <a16:creationId xmlns:a16="http://schemas.microsoft.com/office/drawing/2014/main" id="{6B59BB64-F4E2-E04B-2E4A-21C6CC5BA13B}"/>
              </a:ext>
            </a:extLst>
          </p:cNvPr>
          <p:cNvSpPr txBox="1"/>
          <p:nvPr/>
        </p:nvSpPr>
        <p:spPr>
          <a:xfrm>
            <a:off x="6053532" y="3445077"/>
            <a:ext cx="2760929" cy="627300"/>
          </a:xfrm>
          <a:prstGeom prst="rect">
            <a:avLst/>
          </a:prstGeom>
          <a:noFill/>
          <a:ln>
            <a:noFill/>
          </a:ln>
        </p:spPr>
        <p:txBody>
          <a:bodyPr spcFirstLastPara="1" wrap="square" lIns="91425" tIns="91425" rIns="91425" bIns="91425" anchor="ctr" anchorCtr="0">
            <a:noAutofit/>
          </a:bodyPr>
          <a:lstStyle/>
          <a:p>
            <a:pPr algn="ctr" defTabSz="914378">
              <a:buClrTx/>
            </a:pPr>
            <a:r>
              <a:rPr lang="en-US" sz="2400" i="1">
                <a:latin typeface="Times New Roman" panose="02020603050405020304" pitchFamily="18" charset="0"/>
                <a:cs typeface="Times New Roman" panose="02020603050405020304" pitchFamily="18" charset="0"/>
              </a:rPr>
              <a:t>Các chi tiết trong văn bản đã góp phần hỗ trợ thể hiện (những) thông tin cơ bản ấy ra sao? Hãy lí giải.</a:t>
            </a:r>
            <a:endParaRPr lang="en-US" sz="13800">
              <a:latin typeface="Times New Roman" panose="02020603050405020304" pitchFamily="18" charset="0"/>
              <a:ea typeface="+mn-ea"/>
              <a:cs typeface="Times New Roman" panose="02020603050405020304" pitchFamily="18" charset="0"/>
            </a:endParaRPr>
          </a:p>
        </p:txBody>
      </p:sp>
      <p:sp>
        <p:nvSpPr>
          <p:cNvPr id="34" name="Google Shape;2240;p41">
            <a:extLst>
              <a:ext uri="{FF2B5EF4-FFF2-40B4-BE49-F238E27FC236}">
                <a16:creationId xmlns:a16="http://schemas.microsoft.com/office/drawing/2014/main" id="{C4EE3BFB-3D47-04AC-666D-D2CE2A23AE44}"/>
              </a:ext>
            </a:extLst>
          </p:cNvPr>
          <p:cNvSpPr/>
          <p:nvPr/>
        </p:nvSpPr>
        <p:spPr>
          <a:xfrm>
            <a:off x="1315805" y="1357288"/>
            <a:ext cx="627300" cy="627300"/>
          </a:xfrm>
          <a:prstGeom prst="ellipse">
            <a:avLst/>
          </a:prstGeom>
          <a:solidFill>
            <a:srgbClr val="ED7341"/>
          </a:solidFill>
          <a:ln>
            <a:noFill/>
          </a:ln>
        </p:spPr>
        <p:txBody>
          <a:bodyPr spcFirstLastPara="1" wrap="square" lIns="91425" tIns="91425" rIns="91425" bIns="91425" anchor="ctr" anchorCtr="0">
            <a:noAutofit/>
          </a:bodyPr>
          <a:lstStyle/>
          <a:p>
            <a:pPr algn="ctr" defTabSz="914378">
              <a:buClrTx/>
              <a:defRPr/>
            </a:pPr>
            <a:endParaRPr sz="1800" b="1">
              <a:solidFill>
                <a:srgbClr val="FFFFFF"/>
              </a:solidFill>
              <a:latin typeface="Fira Sans Extra Condensed"/>
              <a:ea typeface="Fira Sans Extra Condensed"/>
              <a:cs typeface="Fira Sans Extra Condensed"/>
              <a:sym typeface="Fira Sans Extra Condensed"/>
            </a:endParaRPr>
          </a:p>
        </p:txBody>
      </p:sp>
      <p:sp>
        <p:nvSpPr>
          <p:cNvPr id="35" name="Google Shape;2241;p41">
            <a:extLst>
              <a:ext uri="{FF2B5EF4-FFF2-40B4-BE49-F238E27FC236}">
                <a16:creationId xmlns:a16="http://schemas.microsoft.com/office/drawing/2014/main" id="{790A01FA-09EF-BB06-2768-B1CB92FBEF03}"/>
              </a:ext>
            </a:extLst>
          </p:cNvPr>
          <p:cNvSpPr/>
          <p:nvPr/>
        </p:nvSpPr>
        <p:spPr>
          <a:xfrm>
            <a:off x="7076455" y="1357288"/>
            <a:ext cx="627300" cy="627300"/>
          </a:xfrm>
          <a:prstGeom prst="ellipse">
            <a:avLst/>
          </a:prstGeom>
          <a:solidFill>
            <a:srgbClr val="7AB848"/>
          </a:solidFill>
          <a:ln>
            <a:noFill/>
          </a:ln>
        </p:spPr>
        <p:txBody>
          <a:bodyPr spcFirstLastPara="1" wrap="square" lIns="91425" tIns="91425" rIns="91425" bIns="91425" anchor="ctr" anchorCtr="0">
            <a:noAutofit/>
          </a:bodyPr>
          <a:lstStyle/>
          <a:p>
            <a:pPr algn="ctr" defTabSz="914378">
              <a:buClrTx/>
              <a:defRPr/>
            </a:pPr>
            <a:endParaRPr sz="1800" b="1">
              <a:solidFill>
                <a:srgbClr val="FFFFFF"/>
              </a:solidFill>
              <a:latin typeface="Fira Sans Extra Condensed"/>
              <a:ea typeface="Fira Sans Extra Condensed"/>
              <a:cs typeface="Fira Sans Extra Condensed"/>
              <a:sym typeface="Fira Sans Extra Condensed"/>
            </a:endParaRPr>
          </a:p>
        </p:txBody>
      </p:sp>
      <p:cxnSp>
        <p:nvCxnSpPr>
          <p:cNvPr id="36" name="Google Shape;2242;p41">
            <a:extLst>
              <a:ext uri="{FF2B5EF4-FFF2-40B4-BE49-F238E27FC236}">
                <a16:creationId xmlns:a16="http://schemas.microsoft.com/office/drawing/2014/main" id="{E885AC16-E5BE-1314-F742-3A65B5149700}"/>
              </a:ext>
            </a:extLst>
          </p:cNvPr>
          <p:cNvCxnSpPr>
            <a:cxnSpLocks/>
            <a:stCxn id="34" idx="6"/>
            <a:endCxn id="31" idx="1"/>
          </p:cNvCxnSpPr>
          <p:nvPr/>
        </p:nvCxnSpPr>
        <p:spPr>
          <a:xfrm>
            <a:off x="1943105" y="1670938"/>
            <a:ext cx="1325910" cy="12"/>
          </a:xfrm>
          <a:prstGeom prst="straightConnector1">
            <a:avLst/>
          </a:prstGeom>
          <a:noFill/>
          <a:ln w="9525" cap="flat" cmpd="sng">
            <a:solidFill>
              <a:srgbClr val="000000"/>
            </a:solidFill>
            <a:prstDash val="solid"/>
            <a:round/>
            <a:headEnd type="none" w="med" len="med"/>
            <a:tailEnd type="none" w="med" len="med"/>
          </a:ln>
        </p:spPr>
      </p:cxnSp>
      <p:cxnSp>
        <p:nvCxnSpPr>
          <p:cNvPr id="37" name="Google Shape;2243;p41">
            <a:extLst>
              <a:ext uri="{FF2B5EF4-FFF2-40B4-BE49-F238E27FC236}">
                <a16:creationId xmlns:a16="http://schemas.microsoft.com/office/drawing/2014/main" id="{82E7B7AC-6E4E-A57C-FCA1-55001D84C34D}"/>
              </a:ext>
            </a:extLst>
          </p:cNvPr>
          <p:cNvCxnSpPr>
            <a:cxnSpLocks/>
            <a:stCxn id="31" idx="3"/>
            <a:endCxn id="35" idx="2"/>
          </p:cNvCxnSpPr>
          <p:nvPr/>
        </p:nvCxnSpPr>
        <p:spPr>
          <a:xfrm flipV="1">
            <a:off x="5461489" y="1670938"/>
            <a:ext cx="1614967" cy="12"/>
          </a:xfrm>
          <a:prstGeom prst="straightConnector1">
            <a:avLst/>
          </a:prstGeom>
          <a:noFill/>
          <a:ln w="9525" cap="flat" cmpd="sng">
            <a:solidFill>
              <a:srgbClr val="000000"/>
            </a:solidFill>
            <a:prstDash val="solid"/>
            <a:round/>
            <a:headEnd type="none" w="med" len="med"/>
            <a:tailEnd type="none" w="med" len="med"/>
          </a:ln>
        </p:spPr>
      </p:cxnSp>
      <p:cxnSp>
        <p:nvCxnSpPr>
          <p:cNvPr id="38" name="Google Shape;2244;p41">
            <a:extLst>
              <a:ext uri="{FF2B5EF4-FFF2-40B4-BE49-F238E27FC236}">
                <a16:creationId xmlns:a16="http://schemas.microsoft.com/office/drawing/2014/main" id="{EF1D5DEF-049B-23FE-E099-3A502252B127}"/>
              </a:ext>
            </a:extLst>
          </p:cNvPr>
          <p:cNvCxnSpPr>
            <a:cxnSpLocks/>
            <a:stCxn id="34" idx="4"/>
          </p:cNvCxnSpPr>
          <p:nvPr/>
        </p:nvCxnSpPr>
        <p:spPr>
          <a:xfrm>
            <a:off x="1629455" y="1984589"/>
            <a:ext cx="15615" cy="499739"/>
          </a:xfrm>
          <a:prstGeom prst="straightConnector1">
            <a:avLst/>
          </a:prstGeom>
          <a:noFill/>
          <a:ln w="9525" cap="flat" cmpd="sng">
            <a:solidFill>
              <a:srgbClr val="000000"/>
            </a:solidFill>
            <a:prstDash val="solid"/>
            <a:round/>
            <a:headEnd type="none" w="med" len="med"/>
            <a:tailEnd type="none" w="med" len="med"/>
          </a:ln>
        </p:spPr>
      </p:cxnSp>
      <p:cxnSp>
        <p:nvCxnSpPr>
          <p:cNvPr id="39" name="Google Shape;2245;p41">
            <a:extLst>
              <a:ext uri="{FF2B5EF4-FFF2-40B4-BE49-F238E27FC236}">
                <a16:creationId xmlns:a16="http://schemas.microsoft.com/office/drawing/2014/main" id="{C269488C-C043-9DDA-B142-CDF6C0205FB0}"/>
              </a:ext>
            </a:extLst>
          </p:cNvPr>
          <p:cNvCxnSpPr>
            <a:cxnSpLocks/>
            <a:stCxn id="35" idx="4"/>
          </p:cNvCxnSpPr>
          <p:nvPr/>
        </p:nvCxnSpPr>
        <p:spPr>
          <a:xfrm>
            <a:off x="7390105" y="1984588"/>
            <a:ext cx="0" cy="671400"/>
          </a:xfrm>
          <a:prstGeom prst="straightConnector1">
            <a:avLst/>
          </a:prstGeom>
          <a:noFill/>
          <a:ln w="9525" cap="flat" cmpd="sng">
            <a:solidFill>
              <a:srgbClr val="000000"/>
            </a:solidFill>
            <a:prstDash val="solid"/>
            <a:round/>
            <a:headEnd type="none" w="med" len="med"/>
            <a:tailEnd type="none" w="med" len="med"/>
          </a:ln>
        </p:spPr>
      </p:cxnSp>
      <p:grpSp>
        <p:nvGrpSpPr>
          <p:cNvPr id="40" name="Google Shape;2236;p41">
            <a:extLst>
              <a:ext uri="{FF2B5EF4-FFF2-40B4-BE49-F238E27FC236}">
                <a16:creationId xmlns:a16="http://schemas.microsoft.com/office/drawing/2014/main" id="{A83A60C6-323E-C6B8-ABDC-804DE13BF9F8}"/>
              </a:ext>
            </a:extLst>
          </p:cNvPr>
          <p:cNvGrpSpPr/>
          <p:nvPr/>
        </p:nvGrpSpPr>
        <p:grpSpPr>
          <a:xfrm>
            <a:off x="7240979" y="1450310"/>
            <a:ext cx="298377" cy="354519"/>
            <a:chOff x="-48233050" y="3569725"/>
            <a:chExt cx="252050" cy="299475"/>
          </a:xfrm>
        </p:grpSpPr>
        <p:sp>
          <p:nvSpPr>
            <p:cNvPr id="41" name="Google Shape;2237;p41">
              <a:extLst>
                <a:ext uri="{FF2B5EF4-FFF2-40B4-BE49-F238E27FC236}">
                  <a16:creationId xmlns:a16="http://schemas.microsoft.com/office/drawing/2014/main" id="{1AEF9044-D588-0D7E-B1AB-6292C7333675}"/>
                </a:ext>
              </a:extLst>
            </p:cNvPr>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2" name="Google Shape;2238;p41">
              <a:extLst>
                <a:ext uri="{FF2B5EF4-FFF2-40B4-BE49-F238E27FC236}">
                  <a16:creationId xmlns:a16="http://schemas.microsoft.com/office/drawing/2014/main" id="{989E772D-2F08-23A5-099E-26FC737D308E}"/>
                </a:ext>
              </a:extLst>
            </p:cNvPr>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3" name="Google Shape;2239;p41">
              <a:extLst>
                <a:ext uri="{FF2B5EF4-FFF2-40B4-BE49-F238E27FC236}">
                  <a16:creationId xmlns:a16="http://schemas.microsoft.com/office/drawing/2014/main" id="{8FDA9380-2CFD-3A0F-292A-5C7435106A37}"/>
                </a:ext>
              </a:extLst>
            </p:cNvPr>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grpSp>
      <p:grpSp>
        <p:nvGrpSpPr>
          <p:cNvPr id="44" name="Google Shape;2231;p41">
            <a:extLst>
              <a:ext uri="{FF2B5EF4-FFF2-40B4-BE49-F238E27FC236}">
                <a16:creationId xmlns:a16="http://schemas.microsoft.com/office/drawing/2014/main" id="{22E7E03B-EC8B-9C76-27B9-57C3CBAF21A4}"/>
              </a:ext>
            </a:extLst>
          </p:cNvPr>
          <p:cNvGrpSpPr/>
          <p:nvPr/>
        </p:nvGrpSpPr>
        <p:grpSpPr>
          <a:xfrm>
            <a:off x="1443551" y="1482568"/>
            <a:ext cx="371785" cy="370879"/>
            <a:chOff x="-41111350" y="3239100"/>
            <a:chExt cx="318200" cy="317425"/>
          </a:xfrm>
        </p:grpSpPr>
        <p:sp>
          <p:nvSpPr>
            <p:cNvPr id="45" name="Google Shape;2232;p41">
              <a:extLst>
                <a:ext uri="{FF2B5EF4-FFF2-40B4-BE49-F238E27FC236}">
                  <a16:creationId xmlns:a16="http://schemas.microsoft.com/office/drawing/2014/main" id="{55381482-7D67-90CB-B836-D77FC0DBF09E}"/>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6" name="Google Shape;2233;p41">
              <a:extLst>
                <a:ext uri="{FF2B5EF4-FFF2-40B4-BE49-F238E27FC236}">
                  <a16:creationId xmlns:a16="http://schemas.microsoft.com/office/drawing/2014/main" id="{A9D74EA9-D834-EF29-0C29-9672A4145CDF}"/>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7" name="Google Shape;2234;p41">
              <a:extLst>
                <a:ext uri="{FF2B5EF4-FFF2-40B4-BE49-F238E27FC236}">
                  <a16:creationId xmlns:a16="http://schemas.microsoft.com/office/drawing/2014/main" id="{672E202A-C523-7969-54D9-A27FDC05A6BB}"/>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48" name="Google Shape;2235;p41">
              <a:extLst>
                <a:ext uri="{FF2B5EF4-FFF2-40B4-BE49-F238E27FC236}">
                  <a16:creationId xmlns:a16="http://schemas.microsoft.com/office/drawing/2014/main" id="{4B1F605D-78AE-41B8-A3BA-1D305308A72A}"/>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grpSp>
      <p:grpSp>
        <p:nvGrpSpPr>
          <p:cNvPr id="49" name="Google Shape;4292;p50">
            <a:extLst>
              <a:ext uri="{FF2B5EF4-FFF2-40B4-BE49-F238E27FC236}">
                <a16:creationId xmlns:a16="http://schemas.microsoft.com/office/drawing/2014/main" id="{473DA6AF-C064-1DC5-B0DD-BA92B34C66BB}"/>
              </a:ext>
            </a:extLst>
          </p:cNvPr>
          <p:cNvGrpSpPr/>
          <p:nvPr/>
        </p:nvGrpSpPr>
        <p:grpSpPr>
          <a:xfrm>
            <a:off x="3269015" y="2768108"/>
            <a:ext cx="2882176" cy="1738137"/>
            <a:chOff x="2330733" y="4170941"/>
            <a:chExt cx="1047874" cy="631935"/>
          </a:xfrm>
        </p:grpSpPr>
        <p:sp>
          <p:nvSpPr>
            <p:cNvPr id="50" name="Google Shape;4293;p50">
              <a:extLst>
                <a:ext uri="{FF2B5EF4-FFF2-40B4-BE49-F238E27FC236}">
                  <a16:creationId xmlns:a16="http://schemas.microsoft.com/office/drawing/2014/main" id="{F89750B2-B109-1DEA-2B0C-F5EB16B53BAD}"/>
                </a:ext>
              </a:extLst>
            </p:cNvPr>
            <p:cNvSpPr/>
            <p:nvPr/>
          </p:nvSpPr>
          <p:spPr>
            <a:xfrm>
              <a:off x="2413450" y="4170941"/>
              <a:ext cx="965157" cy="456414"/>
            </a:xfrm>
            <a:custGeom>
              <a:avLst/>
              <a:gdLst/>
              <a:ahLst/>
              <a:cxnLst/>
              <a:rect l="l" t="t" r="r" b="b"/>
              <a:pathLst>
                <a:path w="8226" h="3890" extrusionOk="0">
                  <a:moveTo>
                    <a:pt x="894" y="1"/>
                  </a:moveTo>
                  <a:cubicBezTo>
                    <a:pt x="884" y="1"/>
                    <a:pt x="875" y="1"/>
                    <a:pt x="865" y="1"/>
                  </a:cubicBezTo>
                  <a:cubicBezTo>
                    <a:pt x="696" y="1"/>
                    <a:pt x="535" y="46"/>
                    <a:pt x="393" y="126"/>
                  </a:cubicBezTo>
                  <a:cubicBezTo>
                    <a:pt x="223" y="215"/>
                    <a:pt x="107" y="331"/>
                    <a:pt x="9" y="492"/>
                  </a:cubicBezTo>
                  <a:cubicBezTo>
                    <a:pt x="9" y="501"/>
                    <a:pt x="0" y="510"/>
                    <a:pt x="0" y="519"/>
                  </a:cubicBezTo>
                  <a:cubicBezTo>
                    <a:pt x="0" y="527"/>
                    <a:pt x="0" y="536"/>
                    <a:pt x="0" y="545"/>
                  </a:cubicBezTo>
                  <a:cubicBezTo>
                    <a:pt x="27" y="679"/>
                    <a:pt x="62" y="795"/>
                    <a:pt x="116" y="911"/>
                  </a:cubicBezTo>
                  <a:cubicBezTo>
                    <a:pt x="143" y="973"/>
                    <a:pt x="178" y="1036"/>
                    <a:pt x="205" y="1089"/>
                  </a:cubicBezTo>
                  <a:cubicBezTo>
                    <a:pt x="223" y="1143"/>
                    <a:pt x="277" y="1214"/>
                    <a:pt x="277" y="1268"/>
                  </a:cubicBezTo>
                  <a:cubicBezTo>
                    <a:pt x="321" y="1420"/>
                    <a:pt x="339" y="1571"/>
                    <a:pt x="375" y="1723"/>
                  </a:cubicBezTo>
                  <a:cubicBezTo>
                    <a:pt x="482" y="2303"/>
                    <a:pt x="723" y="2811"/>
                    <a:pt x="1151" y="3230"/>
                  </a:cubicBezTo>
                  <a:cubicBezTo>
                    <a:pt x="1320" y="3391"/>
                    <a:pt x="1526" y="3534"/>
                    <a:pt x="1757" y="3587"/>
                  </a:cubicBezTo>
                  <a:cubicBezTo>
                    <a:pt x="1743" y="3559"/>
                    <a:pt x="1724" y="3525"/>
                    <a:pt x="1698" y="3499"/>
                  </a:cubicBezTo>
                  <a:lnTo>
                    <a:pt x="1698" y="3499"/>
                  </a:lnTo>
                  <a:cubicBezTo>
                    <a:pt x="1862" y="3636"/>
                    <a:pt x="2132" y="3678"/>
                    <a:pt x="2328" y="3712"/>
                  </a:cubicBezTo>
                  <a:cubicBezTo>
                    <a:pt x="2554" y="3759"/>
                    <a:pt x="2780" y="3785"/>
                    <a:pt x="3006" y="3785"/>
                  </a:cubicBezTo>
                  <a:cubicBezTo>
                    <a:pt x="3039" y="3785"/>
                    <a:pt x="3072" y="3785"/>
                    <a:pt x="3105" y="3784"/>
                  </a:cubicBezTo>
                  <a:lnTo>
                    <a:pt x="3105" y="3784"/>
                  </a:lnTo>
                  <a:cubicBezTo>
                    <a:pt x="3087" y="3810"/>
                    <a:pt x="3060" y="3837"/>
                    <a:pt x="3042" y="3873"/>
                  </a:cubicBezTo>
                  <a:cubicBezTo>
                    <a:pt x="3084" y="3884"/>
                    <a:pt x="3128" y="3889"/>
                    <a:pt x="3172" y="3889"/>
                  </a:cubicBezTo>
                  <a:cubicBezTo>
                    <a:pt x="3268" y="3889"/>
                    <a:pt x="3367" y="3865"/>
                    <a:pt x="3452" y="3828"/>
                  </a:cubicBezTo>
                  <a:cubicBezTo>
                    <a:pt x="3577" y="3766"/>
                    <a:pt x="3693" y="3677"/>
                    <a:pt x="3800" y="3587"/>
                  </a:cubicBezTo>
                  <a:lnTo>
                    <a:pt x="3800" y="3587"/>
                  </a:lnTo>
                  <a:cubicBezTo>
                    <a:pt x="3800" y="3614"/>
                    <a:pt x="3800" y="3641"/>
                    <a:pt x="3791" y="3668"/>
                  </a:cubicBezTo>
                  <a:cubicBezTo>
                    <a:pt x="3935" y="3622"/>
                    <a:pt x="4082" y="3604"/>
                    <a:pt x="4230" y="3604"/>
                  </a:cubicBezTo>
                  <a:cubicBezTo>
                    <a:pt x="4544" y="3604"/>
                    <a:pt x="4865" y="3682"/>
                    <a:pt x="5174" y="3730"/>
                  </a:cubicBezTo>
                  <a:cubicBezTo>
                    <a:pt x="5237" y="3743"/>
                    <a:pt x="5301" y="3752"/>
                    <a:pt x="5365" y="3752"/>
                  </a:cubicBezTo>
                  <a:cubicBezTo>
                    <a:pt x="5428" y="3752"/>
                    <a:pt x="5491" y="3743"/>
                    <a:pt x="5549" y="3721"/>
                  </a:cubicBezTo>
                  <a:cubicBezTo>
                    <a:pt x="5567" y="3712"/>
                    <a:pt x="5594" y="3703"/>
                    <a:pt x="5602" y="3685"/>
                  </a:cubicBezTo>
                  <a:cubicBezTo>
                    <a:pt x="5620" y="3641"/>
                    <a:pt x="5576" y="3596"/>
                    <a:pt x="5531" y="3561"/>
                  </a:cubicBezTo>
                  <a:cubicBezTo>
                    <a:pt x="5371" y="3454"/>
                    <a:pt x="5192" y="3355"/>
                    <a:pt x="5014" y="3275"/>
                  </a:cubicBezTo>
                  <a:lnTo>
                    <a:pt x="5014" y="3275"/>
                  </a:lnTo>
                  <a:cubicBezTo>
                    <a:pt x="5112" y="3284"/>
                    <a:pt x="5210" y="3284"/>
                    <a:pt x="5299" y="3284"/>
                  </a:cubicBezTo>
                  <a:cubicBezTo>
                    <a:pt x="5326" y="3284"/>
                    <a:pt x="5344" y="3275"/>
                    <a:pt x="5353" y="3266"/>
                  </a:cubicBezTo>
                  <a:cubicBezTo>
                    <a:pt x="5379" y="3230"/>
                    <a:pt x="5344" y="3186"/>
                    <a:pt x="5308" y="3168"/>
                  </a:cubicBezTo>
                  <a:cubicBezTo>
                    <a:pt x="5183" y="3097"/>
                    <a:pt x="5067" y="3025"/>
                    <a:pt x="4942" y="2954"/>
                  </a:cubicBezTo>
                  <a:cubicBezTo>
                    <a:pt x="5139" y="2954"/>
                    <a:pt x="5317" y="2874"/>
                    <a:pt x="5469" y="2749"/>
                  </a:cubicBezTo>
                  <a:cubicBezTo>
                    <a:pt x="5540" y="2695"/>
                    <a:pt x="5611" y="2633"/>
                    <a:pt x="5665" y="2561"/>
                  </a:cubicBezTo>
                  <a:cubicBezTo>
                    <a:pt x="5710" y="2517"/>
                    <a:pt x="5763" y="2410"/>
                    <a:pt x="5817" y="2374"/>
                  </a:cubicBezTo>
                  <a:cubicBezTo>
                    <a:pt x="5837" y="2362"/>
                    <a:pt x="5869" y="2358"/>
                    <a:pt x="5905" y="2358"/>
                  </a:cubicBezTo>
                  <a:cubicBezTo>
                    <a:pt x="5977" y="2358"/>
                    <a:pt x="6066" y="2374"/>
                    <a:pt x="6120" y="2374"/>
                  </a:cubicBezTo>
                  <a:lnTo>
                    <a:pt x="6423" y="2374"/>
                  </a:lnTo>
                  <a:cubicBezTo>
                    <a:pt x="6842" y="2365"/>
                    <a:pt x="7262" y="2329"/>
                    <a:pt x="7672" y="2285"/>
                  </a:cubicBezTo>
                  <a:cubicBezTo>
                    <a:pt x="7708" y="2276"/>
                    <a:pt x="7744" y="2267"/>
                    <a:pt x="7770" y="2249"/>
                  </a:cubicBezTo>
                  <a:cubicBezTo>
                    <a:pt x="7797" y="2222"/>
                    <a:pt x="7797" y="2169"/>
                    <a:pt x="7761" y="2160"/>
                  </a:cubicBezTo>
                  <a:cubicBezTo>
                    <a:pt x="7895" y="2151"/>
                    <a:pt x="8029" y="2089"/>
                    <a:pt x="8118" y="1990"/>
                  </a:cubicBezTo>
                  <a:cubicBezTo>
                    <a:pt x="8020" y="1982"/>
                    <a:pt x="7922" y="1982"/>
                    <a:pt x="7833" y="1973"/>
                  </a:cubicBezTo>
                  <a:cubicBezTo>
                    <a:pt x="8002" y="1964"/>
                    <a:pt x="8172" y="1839"/>
                    <a:pt x="8225" y="1669"/>
                  </a:cubicBezTo>
                  <a:lnTo>
                    <a:pt x="8225" y="1669"/>
                  </a:lnTo>
                  <a:cubicBezTo>
                    <a:pt x="8221" y="1678"/>
                    <a:pt x="8118" y="1680"/>
                    <a:pt x="8011" y="1680"/>
                  </a:cubicBezTo>
                  <a:cubicBezTo>
                    <a:pt x="7904" y="1680"/>
                    <a:pt x="7793" y="1678"/>
                    <a:pt x="7770" y="1678"/>
                  </a:cubicBezTo>
                  <a:cubicBezTo>
                    <a:pt x="7217" y="1696"/>
                    <a:pt x="6673" y="1776"/>
                    <a:pt x="6129" y="1803"/>
                  </a:cubicBezTo>
                  <a:cubicBezTo>
                    <a:pt x="5567" y="1821"/>
                    <a:pt x="5014" y="1821"/>
                    <a:pt x="4452" y="1830"/>
                  </a:cubicBezTo>
                  <a:cubicBezTo>
                    <a:pt x="4422" y="1832"/>
                    <a:pt x="4393" y="1833"/>
                    <a:pt x="4364" y="1833"/>
                  </a:cubicBezTo>
                  <a:cubicBezTo>
                    <a:pt x="4253" y="1833"/>
                    <a:pt x="4147" y="1817"/>
                    <a:pt x="4041" y="1767"/>
                  </a:cubicBezTo>
                  <a:cubicBezTo>
                    <a:pt x="3899" y="1696"/>
                    <a:pt x="3756" y="1625"/>
                    <a:pt x="3622" y="1553"/>
                  </a:cubicBezTo>
                  <a:cubicBezTo>
                    <a:pt x="3212" y="1330"/>
                    <a:pt x="2810" y="1081"/>
                    <a:pt x="2435" y="804"/>
                  </a:cubicBezTo>
                  <a:cubicBezTo>
                    <a:pt x="2293" y="697"/>
                    <a:pt x="2150" y="590"/>
                    <a:pt x="2007" y="483"/>
                  </a:cubicBezTo>
                  <a:cubicBezTo>
                    <a:pt x="1865" y="376"/>
                    <a:pt x="1713" y="278"/>
                    <a:pt x="1543" y="197"/>
                  </a:cubicBezTo>
                  <a:cubicBezTo>
                    <a:pt x="1346" y="103"/>
                    <a:pt x="1124" y="1"/>
                    <a:pt x="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294;p50">
              <a:extLst>
                <a:ext uri="{FF2B5EF4-FFF2-40B4-BE49-F238E27FC236}">
                  <a16:creationId xmlns:a16="http://schemas.microsoft.com/office/drawing/2014/main" id="{9F22958A-8121-6D5B-4BA4-49E6D0C41661}"/>
                </a:ext>
              </a:extLst>
            </p:cNvPr>
            <p:cNvSpPr/>
            <p:nvPr/>
          </p:nvSpPr>
          <p:spPr>
            <a:xfrm>
              <a:off x="2454163" y="4326988"/>
              <a:ext cx="535025" cy="252377"/>
            </a:xfrm>
            <a:custGeom>
              <a:avLst/>
              <a:gdLst/>
              <a:ahLst/>
              <a:cxnLst/>
              <a:rect l="l" t="t" r="r" b="b"/>
              <a:pathLst>
                <a:path w="4560" h="2151" extrusionOk="0">
                  <a:moveTo>
                    <a:pt x="1" y="0"/>
                  </a:moveTo>
                  <a:cubicBezTo>
                    <a:pt x="54" y="98"/>
                    <a:pt x="37" y="313"/>
                    <a:pt x="54" y="429"/>
                  </a:cubicBezTo>
                  <a:cubicBezTo>
                    <a:pt x="81" y="580"/>
                    <a:pt x="117" y="732"/>
                    <a:pt x="162" y="875"/>
                  </a:cubicBezTo>
                  <a:cubicBezTo>
                    <a:pt x="251" y="1133"/>
                    <a:pt x="313" y="1374"/>
                    <a:pt x="536" y="1544"/>
                  </a:cubicBezTo>
                  <a:cubicBezTo>
                    <a:pt x="536" y="1517"/>
                    <a:pt x="545" y="1481"/>
                    <a:pt x="545" y="1454"/>
                  </a:cubicBezTo>
                  <a:cubicBezTo>
                    <a:pt x="643" y="1544"/>
                    <a:pt x="750" y="1624"/>
                    <a:pt x="866" y="1686"/>
                  </a:cubicBezTo>
                  <a:cubicBezTo>
                    <a:pt x="890" y="1701"/>
                    <a:pt x="919" y="1710"/>
                    <a:pt x="945" y="1710"/>
                  </a:cubicBezTo>
                  <a:cubicBezTo>
                    <a:pt x="968" y="1710"/>
                    <a:pt x="988" y="1703"/>
                    <a:pt x="1000" y="1686"/>
                  </a:cubicBezTo>
                  <a:cubicBezTo>
                    <a:pt x="1009" y="1660"/>
                    <a:pt x="1009" y="1633"/>
                    <a:pt x="1000" y="1606"/>
                  </a:cubicBezTo>
                  <a:lnTo>
                    <a:pt x="911" y="1249"/>
                  </a:lnTo>
                  <a:lnTo>
                    <a:pt x="911" y="1249"/>
                  </a:lnTo>
                  <a:cubicBezTo>
                    <a:pt x="947" y="1303"/>
                    <a:pt x="1000" y="1356"/>
                    <a:pt x="1054" y="1392"/>
                  </a:cubicBezTo>
                  <a:cubicBezTo>
                    <a:pt x="1066" y="1398"/>
                    <a:pt x="1079" y="1405"/>
                    <a:pt x="1088" y="1405"/>
                  </a:cubicBezTo>
                  <a:cubicBezTo>
                    <a:pt x="1092" y="1405"/>
                    <a:pt x="1096" y="1404"/>
                    <a:pt x="1098" y="1401"/>
                  </a:cubicBezTo>
                  <a:cubicBezTo>
                    <a:pt x="1161" y="1392"/>
                    <a:pt x="1098" y="1267"/>
                    <a:pt x="1152" y="1231"/>
                  </a:cubicBezTo>
                  <a:lnTo>
                    <a:pt x="1152" y="1231"/>
                  </a:lnTo>
                  <a:cubicBezTo>
                    <a:pt x="1205" y="1303"/>
                    <a:pt x="1259" y="1356"/>
                    <a:pt x="1321" y="1401"/>
                  </a:cubicBezTo>
                  <a:cubicBezTo>
                    <a:pt x="1357" y="1428"/>
                    <a:pt x="1393" y="1446"/>
                    <a:pt x="1428" y="1446"/>
                  </a:cubicBezTo>
                  <a:cubicBezTo>
                    <a:pt x="1464" y="1437"/>
                    <a:pt x="1491" y="1401"/>
                    <a:pt x="1473" y="1365"/>
                  </a:cubicBezTo>
                  <a:lnTo>
                    <a:pt x="1473" y="1365"/>
                  </a:lnTo>
                  <a:cubicBezTo>
                    <a:pt x="1651" y="1517"/>
                    <a:pt x="1865" y="1606"/>
                    <a:pt x="2097" y="1633"/>
                  </a:cubicBezTo>
                  <a:cubicBezTo>
                    <a:pt x="2088" y="1553"/>
                    <a:pt x="2071" y="1481"/>
                    <a:pt x="2053" y="1410"/>
                  </a:cubicBezTo>
                  <a:lnTo>
                    <a:pt x="2053" y="1410"/>
                  </a:lnTo>
                  <a:cubicBezTo>
                    <a:pt x="2097" y="1463"/>
                    <a:pt x="2151" y="1517"/>
                    <a:pt x="2222" y="1526"/>
                  </a:cubicBezTo>
                  <a:cubicBezTo>
                    <a:pt x="2294" y="1526"/>
                    <a:pt x="2365" y="1454"/>
                    <a:pt x="2329" y="1392"/>
                  </a:cubicBezTo>
                  <a:lnTo>
                    <a:pt x="2329" y="1392"/>
                  </a:lnTo>
                  <a:cubicBezTo>
                    <a:pt x="2356" y="1401"/>
                    <a:pt x="2374" y="1401"/>
                    <a:pt x="2392" y="1410"/>
                  </a:cubicBezTo>
                  <a:cubicBezTo>
                    <a:pt x="2392" y="1365"/>
                    <a:pt x="2401" y="1330"/>
                    <a:pt x="2410" y="1285"/>
                  </a:cubicBezTo>
                  <a:cubicBezTo>
                    <a:pt x="2454" y="1321"/>
                    <a:pt x="2508" y="1356"/>
                    <a:pt x="2552" y="1392"/>
                  </a:cubicBezTo>
                  <a:cubicBezTo>
                    <a:pt x="2570" y="1410"/>
                    <a:pt x="2588" y="1428"/>
                    <a:pt x="2606" y="1428"/>
                  </a:cubicBezTo>
                  <a:cubicBezTo>
                    <a:pt x="2633" y="1419"/>
                    <a:pt x="2651" y="1392"/>
                    <a:pt x="2642" y="1374"/>
                  </a:cubicBezTo>
                  <a:lnTo>
                    <a:pt x="2642" y="1374"/>
                  </a:lnTo>
                  <a:cubicBezTo>
                    <a:pt x="2766" y="1517"/>
                    <a:pt x="2936" y="1615"/>
                    <a:pt x="3123" y="1660"/>
                  </a:cubicBezTo>
                  <a:cubicBezTo>
                    <a:pt x="3145" y="1663"/>
                    <a:pt x="3169" y="1667"/>
                    <a:pt x="3192" y="1667"/>
                  </a:cubicBezTo>
                  <a:cubicBezTo>
                    <a:pt x="3225" y="1667"/>
                    <a:pt x="3258" y="1659"/>
                    <a:pt x="3284" y="1633"/>
                  </a:cubicBezTo>
                  <a:cubicBezTo>
                    <a:pt x="3337" y="1579"/>
                    <a:pt x="3311" y="1490"/>
                    <a:pt x="3275" y="1428"/>
                  </a:cubicBezTo>
                  <a:lnTo>
                    <a:pt x="3275" y="1428"/>
                  </a:lnTo>
                  <a:cubicBezTo>
                    <a:pt x="3320" y="1454"/>
                    <a:pt x="3364" y="1490"/>
                    <a:pt x="3400" y="1526"/>
                  </a:cubicBezTo>
                  <a:cubicBezTo>
                    <a:pt x="3418" y="1535"/>
                    <a:pt x="3427" y="1544"/>
                    <a:pt x="3444" y="1553"/>
                  </a:cubicBezTo>
                  <a:cubicBezTo>
                    <a:pt x="3507" y="1553"/>
                    <a:pt x="3516" y="1472"/>
                    <a:pt x="3498" y="1410"/>
                  </a:cubicBezTo>
                  <a:lnTo>
                    <a:pt x="3498" y="1410"/>
                  </a:lnTo>
                  <a:cubicBezTo>
                    <a:pt x="3569" y="1481"/>
                    <a:pt x="3659" y="1535"/>
                    <a:pt x="3757" y="1561"/>
                  </a:cubicBezTo>
                  <a:cubicBezTo>
                    <a:pt x="3783" y="1575"/>
                    <a:pt x="3809" y="1583"/>
                    <a:pt x="3839" y="1583"/>
                  </a:cubicBezTo>
                  <a:cubicBezTo>
                    <a:pt x="3849" y="1583"/>
                    <a:pt x="3861" y="1582"/>
                    <a:pt x="3873" y="1579"/>
                  </a:cubicBezTo>
                  <a:cubicBezTo>
                    <a:pt x="3908" y="1570"/>
                    <a:pt x="3935" y="1526"/>
                    <a:pt x="3917" y="1490"/>
                  </a:cubicBezTo>
                  <a:lnTo>
                    <a:pt x="3917" y="1490"/>
                  </a:lnTo>
                  <a:cubicBezTo>
                    <a:pt x="4158" y="1677"/>
                    <a:pt x="4372" y="1900"/>
                    <a:pt x="4542" y="2150"/>
                  </a:cubicBezTo>
                  <a:cubicBezTo>
                    <a:pt x="4515" y="2106"/>
                    <a:pt x="4560" y="1909"/>
                    <a:pt x="4524" y="1838"/>
                  </a:cubicBezTo>
                  <a:cubicBezTo>
                    <a:pt x="4515" y="1802"/>
                    <a:pt x="4488" y="1758"/>
                    <a:pt x="4461" y="1713"/>
                  </a:cubicBezTo>
                  <a:cubicBezTo>
                    <a:pt x="4444" y="1669"/>
                    <a:pt x="4417" y="1633"/>
                    <a:pt x="4390" y="1588"/>
                  </a:cubicBezTo>
                  <a:cubicBezTo>
                    <a:pt x="4283" y="1401"/>
                    <a:pt x="4122" y="1240"/>
                    <a:pt x="3944" y="1115"/>
                  </a:cubicBezTo>
                  <a:cubicBezTo>
                    <a:pt x="3596" y="892"/>
                    <a:pt x="3177" y="794"/>
                    <a:pt x="2758" y="759"/>
                  </a:cubicBezTo>
                  <a:cubicBezTo>
                    <a:pt x="2347" y="714"/>
                    <a:pt x="1928" y="714"/>
                    <a:pt x="1518" y="660"/>
                  </a:cubicBezTo>
                  <a:cubicBezTo>
                    <a:pt x="1205" y="625"/>
                    <a:pt x="893" y="544"/>
                    <a:pt x="599" y="437"/>
                  </a:cubicBezTo>
                  <a:cubicBezTo>
                    <a:pt x="358" y="348"/>
                    <a:pt x="126" y="223"/>
                    <a:pt x="1" y="0"/>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295;p50">
              <a:extLst>
                <a:ext uri="{FF2B5EF4-FFF2-40B4-BE49-F238E27FC236}">
                  <a16:creationId xmlns:a16="http://schemas.microsoft.com/office/drawing/2014/main" id="{9E15C893-F81E-6F78-1B95-EE54B9AF29A9}"/>
                </a:ext>
              </a:extLst>
            </p:cNvPr>
            <p:cNvSpPr/>
            <p:nvPr/>
          </p:nvSpPr>
          <p:spPr>
            <a:xfrm>
              <a:off x="2475165" y="4370869"/>
              <a:ext cx="577850" cy="256483"/>
            </a:xfrm>
            <a:custGeom>
              <a:avLst/>
              <a:gdLst/>
              <a:ahLst/>
              <a:cxnLst/>
              <a:rect l="l" t="t" r="r" b="b"/>
              <a:pathLst>
                <a:path w="4925" h="2186" extrusionOk="0">
                  <a:moveTo>
                    <a:pt x="4886" y="2055"/>
                  </a:moveTo>
                  <a:lnTo>
                    <a:pt x="4886" y="2055"/>
                  </a:lnTo>
                  <a:cubicBezTo>
                    <a:pt x="4899" y="2057"/>
                    <a:pt x="4912" y="2060"/>
                    <a:pt x="4925" y="2062"/>
                  </a:cubicBezTo>
                  <a:cubicBezTo>
                    <a:pt x="4912" y="2059"/>
                    <a:pt x="4899" y="2057"/>
                    <a:pt x="4886" y="2055"/>
                  </a:cubicBezTo>
                  <a:close/>
                  <a:moveTo>
                    <a:pt x="116" y="1"/>
                  </a:moveTo>
                  <a:lnTo>
                    <a:pt x="116" y="1"/>
                  </a:lnTo>
                  <a:cubicBezTo>
                    <a:pt x="0" y="304"/>
                    <a:pt x="27" y="652"/>
                    <a:pt x="197" y="929"/>
                  </a:cubicBezTo>
                  <a:cubicBezTo>
                    <a:pt x="232" y="956"/>
                    <a:pt x="241" y="1009"/>
                    <a:pt x="268" y="1054"/>
                  </a:cubicBezTo>
                  <a:cubicBezTo>
                    <a:pt x="281" y="1086"/>
                    <a:pt x="316" y="1113"/>
                    <a:pt x="345" y="1113"/>
                  </a:cubicBezTo>
                  <a:cubicBezTo>
                    <a:pt x="357" y="1113"/>
                    <a:pt x="367" y="1108"/>
                    <a:pt x="375" y="1098"/>
                  </a:cubicBezTo>
                  <a:cubicBezTo>
                    <a:pt x="393" y="1179"/>
                    <a:pt x="429" y="1259"/>
                    <a:pt x="491" y="1312"/>
                  </a:cubicBezTo>
                  <a:cubicBezTo>
                    <a:pt x="509" y="1303"/>
                    <a:pt x="518" y="1295"/>
                    <a:pt x="518" y="1277"/>
                  </a:cubicBezTo>
                  <a:cubicBezTo>
                    <a:pt x="553" y="1375"/>
                    <a:pt x="616" y="1473"/>
                    <a:pt x="705" y="1526"/>
                  </a:cubicBezTo>
                  <a:cubicBezTo>
                    <a:pt x="714" y="1509"/>
                    <a:pt x="714" y="1482"/>
                    <a:pt x="705" y="1464"/>
                  </a:cubicBezTo>
                  <a:lnTo>
                    <a:pt x="705" y="1464"/>
                  </a:lnTo>
                  <a:cubicBezTo>
                    <a:pt x="741" y="1526"/>
                    <a:pt x="785" y="1580"/>
                    <a:pt x="839" y="1625"/>
                  </a:cubicBezTo>
                  <a:cubicBezTo>
                    <a:pt x="847" y="1633"/>
                    <a:pt x="862" y="1637"/>
                    <a:pt x="876" y="1637"/>
                  </a:cubicBezTo>
                  <a:cubicBezTo>
                    <a:pt x="892" y="1637"/>
                    <a:pt x="906" y="1630"/>
                    <a:pt x="901" y="1616"/>
                  </a:cubicBezTo>
                  <a:lnTo>
                    <a:pt x="901" y="1616"/>
                  </a:lnTo>
                  <a:cubicBezTo>
                    <a:pt x="937" y="1678"/>
                    <a:pt x="991" y="1732"/>
                    <a:pt x="1053" y="1767"/>
                  </a:cubicBezTo>
                  <a:lnTo>
                    <a:pt x="1071" y="1696"/>
                  </a:lnTo>
                  <a:cubicBezTo>
                    <a:pt x="1258" y="1919"/>
                    <a:pt x="1544" y="1964"/>
                    <a:pt x="1811" y="2008"/>
                  </a:cubicBezTo>
                  <a:cubicBezTo>
                    <a:pt x="2029" y="2055"/>
                    <a:pt x="2254" y="2081"/>
                    <a:pt x="2480" y="2081"/>
                  </a:cubicBezTo>
                  <a:cubicBezTo>
                    <a:pt x="2513" y="2081"/>
                    <a:pt x="2546" y="2081"/>
                    <a:pt x="2579" y="2080"/>
                  </a:cubicBezTo>
                  <a:lnTo>
                    <a:pt x="2579" y="2080"/>
                  </a:lnTo>
                  <a:cubicBezTo>
                    <a:pt x="2561" y="2106"/>
                    <a:pt x="2543" y="2133"/>
                    <a:pt x="2516" y="2169"/>
                  </a:cubicBezTo>
                  <a:cubicBezTo>
                    <a:pt x="2558" y="2180"/>
                    <a:pt x="2602" y="2185"/>
                    <a:pt x="2646" y="2185"/>
                  </a:cubicBezTo>
                  <a:cubicBezTo>
                    <a:pt x="2742" y="2185"/>
                    <a:pt x="2841" y="2161"/>
                    <a:pt x="2926" y="2124"/>
                  </a:cubicBezTo>
                  <a:cubicBezTo>
                    <a:pt x="3051" y="2062"/>
                    <a:pt x="3167" y="1973"/>
                    <a:pt x="3274" y="1883"/>
                  </a:cubicBezTo>
                  <a:lnTo>
                    <a:pt x="3274" y="1964"/>
                  </a:lnTo>
                  <a:cubicBezTo>
                    <a:pt x="3418" y="1918"/>
                    <a:pt x="3564" y="1900"/>
                    <a:pt x="3711" y="1900"/>
                  </a:cubicBezTo>
                  <a:cubicBezTo>
                    <a:pt x="4023" y="1900"/>
                    <a:pt x="4339" y="1978"/>
                    <a:pt x="4648" y="2026"/>
                  </a:cubicBezTo>
                  <a:cubicBezTo>
                    <a:pt x="4732" y="2041"/>
                    <a:pt x="4810" y="2044"/>
                    <a:pt x="4886" y="2055"/>
                  </a:cubicBezTo>
                  <a:lnTo>
                    <a:pt x="4886" y="2055"/>
                  </a:lnTo>
                  <a:cubicBezTo>
                    <a:pt x="4677" y="2016"/>
                    <a:pt x="4475" y="1932"/>
                    <a:pt x="4274" y="1857"/>
                  </a:cubicBezTo>
                  <a:cubicBezTo>
                    <a:pt x="3926" y="1741"/>
                    <a:pt x="3560" y="1669"/>
                    <a:pt x="3194" y="1607"/>
                  </a:cubicBezTo>
                  <a:lnTo>
                    <a:pt x="3194" y="1607"/>
                  </a:lnTo>
                  <a:cubicBezTo>
                    <a:pt x="3221" y="1642"/>
                    <a:pt x="3257" y="1678"/>
                    <a:pt x="3292" y="1705"/>
                  </a:cubicBezTo>
                  <a:cubicBezTo>
                    <a:pt x="3277" y="1707"/>
                    <a:pt x="3262" y="1708"/>
                    <a:pt x="3247" y="1708"/>
                  </a:cubicBezTo>
                  <a:cubicBezTo>
                    <a:pt x="3141" y="1708"/>
                    <a:pt x="3045" y="1658"/>
                    <a:pt x="2935" y="1642"/>
                  </a:cubicBezTo>
                  <a:cubicBezTo>
                    <a:pt x="2926" y="1640"/>
                    <a:pt x="2916" y="1639"/>
                    <a:pt x="2906" y="1639"/>
                  </a:cubicBezTo>
                  <a:cubicBezTo>
                    <a:pt x="2825" y="1639"/>
                    <a:pt x="2721" y="1698"/>
                    <a:pt x="2784" y="1785"/>
                  </a:cubicBezTo>
                  <a:cubicBezTo>
                    <a:pt x="2793" y="1794"/>
                    <a:pt x="2793" y="1794"/>
                    <a:pt x="2793" y="1803"/>
                  </a:cubicBezTo>
                  <a:cubicBezTo>
                    <a:pt x="2793" y="1816"/>
                    <a:pt x="2778" y="1824"/>
                    <a:pt x="2764" y="1824"/>
                  </a:cubicBezTo>
                  <a:cubicBezTo>
                    <a:pt x="2758" y="1824"/>
                    <a:pt x="2753" y="1823"/>
                    <a:pt x="2748" y="1821"/>
                  </a:cubicBezTo>
                  <a:cubicBezTo>
                    <a:pt x="2695" y="1803"/>
                    <a:pt x="2632" y="1776"/>
                    <a:pt x="2579" y="1750"/>
                  </a:cubicBezTo>
                  <a:cubicBezTo>
                    <a:pt x="2561" y="1741"/>
                    <a:pt x="2543" y="1732"/>
                    <a:pt x="2525" y="1723"/>
                  </a:cubicBezTo>
                  <a:cubicBezTo>
                    <a:pt x="2498" y="1723"/>
                    <a:pt x="2480" y="1741"/>
                    <a:pt x="2472" y="1758"/>
                  </a:cubicBezTo>
                  <a:cubicBezTo>
                    <a:pt x="2472" y="1785"/>
                    <a:pt x="2507" y="1821"/>
                    <a:pt x="2480" y="1839"/>
                  </a:cubicBezTo>
                  <a:cubicBezTo>
                    <a:pt x="2477" y="1846"/>
                    <a:pt x="2470" y="1849"/>
                    <a:pt x="2462" y="1849"/>
                  </a:cubicBezTo>
                  <a:cubicBezTo>
                    <a:pt x="2450" y="1849"/>
                    <a:pt x="2437" y="1844"/>
                    <a:pt x="2427" y="1839"/>
                  </a:cubicBezTo>
                  <a:cubicBezTo>
                    <a:pt x="2347" y="1776"/>
                    <a:pt x="2257" y="1723"/>
                    <a:pt x="2168" y="1669"/>
                  </a:cubicBezTo>
                  <a:cubicBezTo>
                    <a:pt x="2115" y="1642"/>
                    <a:pt x="2061" y="1616"/>
                    <a:pt x="2008" y="1616"/>
                  </a:cubicBezTo>
                  <a:cubicBezTo>
                    <a:pt x="1945" y="1625"/>
                    <a:pt x="1901" y="1696"/>
                    <a:pt x="1927" y="1741"/>
                  </a:cubicBezTo>
                  <a:cubicBezTo>
                    <a:pt x="1912" y="1747"/>
                    <a:pt x="1896" y="1750"/>
                    <a:pt x="1880" y="1750"/>
                  </a:cubicBezTo>
                  <a:cubicBezTo>
                    <a:pt x="1807" y="1750"/>
                    <a:pt x="1733" y="1690"/>
                    <a:pt x="1660" y="1660"/>
                  </a:cubicBezTo>
                  <a:cubicBezTo>
                    <a:pt x="1651" y="1651"/>
                    <a:pt x="1642" y="1651"/>
                    <a:pt x="1633" y="1651"/>
                  </a:cubicBezTo>
                  <a:cubicBezTo>
                    <a:pt x="1597" y="1660"/>
                    <a:pt x="1606" y="1714"/>
                    <a:pt x="1624" y="1741"/>
                  </a:cubicBezTo>
                  <a:cubicBezTo>
                    <a:pt x="1616" y="1746"/>
                    <a:pt x="1607" y="1748"/>
                    <a:pt x="1597" y="1748"/>
                  </a:cubicBezTo>
                  <a:cubicBezTo>
                    <a:pt x="1573" y="1748"/>
                    <a:pt x="1545" y="1735"/>
                    <a:pt x="1526" y="1723"/>
                  </a:cubicBezTo>
                  <a:cubicBezTo>
                    <a:pt x="1419" y="1660"/>
                    <a:pt x="1312" y="1589"/>
                    <a:pt x="1214" y="1518"/>
                  </a:cubicBezTo>
                  <a:cubicBezTo>
                    <a:pt x="1205" y="1562"/>
                    <a:pt x="1214" y="1607"/>
                    <a:pt x="1214" y="1651"/>
                  </a:cubicBezTo>
                  <a:cubicBezTo>
                    <a:pt x="937" y="1491"/>
                    <a:pt x="759" y="1205"/>
                    <a:pt x="589" y="956"/>
                  </a:cubicBezTo>
                  <a:cubicBezTo>
                    <a:pt x="384" y="652"/>
                    <a:pt x="188" y="349"/>
                    <a:pt x="116"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296;p50">
              <a:extLst>
                <a:ext uri="{FF2B5EF4-FFF2-40B4-BE49-F238E27FC236}">
                  <a16:creationId xmlns:a16="http://schemas.microsoft.com/office/drawing/2014/main" id="{BB5DF3D5-9089-0CC6-461D-555F88BA401F}"/>
                </a:ext>
              </a:extLst>
            </p:cNvPr>
            <p:cNvSpPr/>
            <p:nvPr/>
          </p:nvSpPr>
          <p:spPr>
            <a:xfrm>
              <a:off x="2413450" y="4170941"/>
              <a:ext cx="965157" cy="440339"/>
            </a:xfrm>
            <a:custGeom>
              <a:avLst/>
              <a:gdLst/>
              <a:ahLst/>
              <a:cxnLst/>
              <a:rect l="l" t="t" r="r" b="b"/>
              <a:pathLst>
                <a:path w="8226" h="3753" extrusionOk="0">
                  <a:moveTo>
                    <a:pt x="894" y="1"/>
                  </a:moveTo>
                  <a:cubicBezTo>
                    <a:pt x="884" y="1"/>
                    <a:pt x="875" y="1"/>
                    <a:pt x="865" y="1"/>
                  </a:cubicBezTo>
                  <a:cubicBezTo>
                    <a:pt x="696" y="1"/>
                    <a:pt x="535" y="46"/>
                    <a:pt x="393" y="126"/>
                  </a:cubicBezTo>
                  <a:cubicBezTo>
                    <a:pt x="223" y="215"/>
                    <a:pt x="107" y="331"/>
                    <a:pt x="9" y="492"/>
                  </a:cubicBezTo>
                  <a:cubicBezTo>
                    <a:pt x="9" y="501"/>
                    <a:pt x="0" y="510"/>
                    <a:pt x="0" y="519"/>
                  </a:cubicBezTo>
                  <a:cubicBezTo>
                    <a:pt x="0" y="527"/>
                    <a:pt x="0" y="536"/>
                    <a:pt x="0" y="545"/>
                  </a:cubicBezTo>
                  <a:cubicBezTo>
                    <a:pt x="27" y="679"/>
                    <a:pt x="62" y="795"/>
                    <a:pt x="116" y="911"/>
                  </a:cubicBezTo>
                  <a:cubicBezTo>
                    <a:pt x="143" y="973"/>
                    <a:pt x="178" y="1036"/>
                    <a:pt x="205" y="1089"/>
                  </a:cubicBezTo>
                  <a:cubicBezTo>
                    <a:pt x="223" y="1143"/>
                    <a:pt x="277" y="1214"/>
                    <a:pt x="277" y="1268"/>
                  </a:cubicBezTo>
                  <a:cubicBezTo>
                    <a:pt x="321" y="1420"/>
                    <a:pt x="339" y="1571"/>
                    <a:pt x="375" y="1723"/>
                  </a:cubicBezTo>
                  <a:cubicBezTo>
                    <a:pt x="393" y="1848"/>
                    <a:pt x="428" y="1964"/>
                    <a:pt x="464" y="2089"/>
                  </a:cubicBezTo>
                  <a:cubicBezTo>
                    <a:pt x="491" y="2187"/>
                    <a:pt x="509" y="2294"/>
                    <a:pt x="571" y="2383"/>
                  </a:cubicBezTo>
                  <a:cubicBezTo>
                    <a:pt x="580" y="2365"/>
                    <a:pt x="589" y="2338"/>
                    <a:pt x="589" y="2321"/>
                  </a:cubicBezTo>
                  <a:cubicBezTo>
                    <a:pt x="616" y="2410"/>
                    <a:pt x="660" y="2499"/>
                    <a:pt x="732" y="2561"/>
                  </a:cubicBezTo>
                  <a:cubicBezTo>
                    <a:pt x="740" y="2535"/>
                    <a:pt x="758" y="2508"/>
                    <a:pt x="767" y="2481"/>
                  </a:cubicBezTo>
                  <a:cubicBezTo>
                    <a:pt x="776" y="2579"/>
                    <a:pt x="821" y="2668"/>
                    <a:pt x="901" y="2722"/>
                  </a:cubicBezTo>
                  <a:cubicBezTo>
                    <a:pt x="910" y="2686"/>
                    <a:pt x="919" y="2651"/>
                    <a:pt x="928" y="2615"/>
                  </a:cubicBezTo>
                  <a:cubicBezTo>
                    <a:pt x="955" y="2731"/>
                    <a:pt x="1017" y="2829"/>
                    <a:pt x="1106" y="2909"/>
                  </a:cubicBezTo>
                  <a:cubicBezTo>
                    <a:pt x="1119" y="2922"/>
                    <a:pt x="1140" y="2935"/>
                    <a:pt x="1158" y="2935"/>
                  </a:cubicBezTo>
                  <a:cubicBezTo>
                    <a:pt x="1166" y="2935"/>
                    <a:pt x="1172" y="2932"/>
                    <a:pt x="1178" y="2927"/>
                  </a:cubicBezTo>
                  <a:cubicBezTo>
                    <a:pt x="1187" y="2918"/>
                    <a:pt x="1187" y="2900"/>
                    <a:pt x="1187" y="2891"/>
                  </a:cubicBezTo>
                  <a:cubicBezTo>
                    <a:pt x="1187" y="2793"/>
                    <a:pt x="1169" y="2704"/>
                    <a:pt x="1133" y="2606"/>
                  </a:cubicBezTo>
                  <a:lnTo>
                    <a:pt x="1133" y="2606"/>
                  </a:lnTo>
                  <a:cubicBezTo>
                    <a:pt x="1151" y="2615"/>
                    <a:pt x="1169" y="2615"/>
                    <a:pt x="1178" y="2615"/>
                  </a:cubicBezTo>
                  <a:cubicBezTo>
                    <a:pt x="1170" y="2538"/>
                    <a:pt x="1149" y="2462"/>
                    <a:pt x="1115" y="2397"/>
                  </a:cubicBezTo>
                  <a:lnTo>
                    <a:pt x="1115" y="2397"/>
                  </a:lnTo>
                  <a:cubicBezTo>
                    <a:pt x="1125" y="2402"/>
                    <a:pt x="1137" y="2405"/>
                    <a:pt x="1150" y="2405"/>
                  </a:cubicBezTo>
                  <a:cubicBezTo>
                    <a:pt x="1178" y="2405"/>
                    <a:pt x="1209" y="2392"/>
                    <a:pt x="1222" y="2365"/>
                  </a:cubicBezTo>
                  <a:cubicBezTo>
                    <a:pt x="1240" y="2312"/>
                    <a:pt x="1222" y="2249"/>
                    <a:pt x="1195" y="2205"/>
                  </a:cubicBezTo>
                  <a:lnTo>
                    <a:pt x="1195" y="2205"/>
                  </a:lnTo>
                  <a:cubicBezTo>
                    <a:pt x="1249" y="2240"/>
                    <a:pt x="1303" y="2285"/>
                    <a:pt x="1365" y="2285"/>
                  </a:cubicBezTo>
                  <a:cubicBezTo>
                    <a:pt x="1371" y="2286"/>
                    <a:pt x="1378" y="2286"/>
                    <a:pt x="1384" y="2286"/>
                  </a:cubicBezTo>
                  <a:cubicBezTo>
                    <a:pt x="1441" y="2286"/>
                    <a:pt x="1500" y="2251"/>
                    <a:pt x="1508" y="2187"/>
                  </a:cubicBezTo>
                  <a:cubicBezTo>
                    <a:pt x="1552" y="2285"/>
                    <a:pt x="1615" y="2365"/>
                    <a:pt x="1695" y="2428"/>
                  </a:cubicBezTo>
                  <a:cubicBezTo>
                    <a:pt x="1713" y="2445"/>
                    <a:pt x="1731" y="2454"/>
                    <a:pt x="1740" y="2454"/>
                  </a:cubicBezTo>
                  <a:cubicBezTo>
                    <a:pt x="1775" y="2454"/>
                    <a:pt x="1802" y="2437"/>
                    <a:pt x="1820" y="2401"/>
                  </a:cubicBezTo>
                  <a:cubicBezTo>
                    <a:pt x="1829" y="2374"/>
                    <a:pt x="1820" y="2338"/>
                    <a:pt x="1820" y="2303"/>
                  </a:cubicBezTo>
                  <a:lnTo>
                    <a:pt x="1820" y="2303"/>
                  </a:lnTo>
                  <a:cubicBezTo>
                    <a:pt x="1900" y="2419"/>
                    <a:pt x="2034" y="2508"/>
                    <a:pt x="2168" y="2544"/>
                  </a:cubicBezTo>
                  <a:cubicBezTo>
                    <a:pt x="2183" y="2547"/>
                    <a:pt x="2199" y="2549"/>
                    <a:pt x="2215" y="2549"/>
                  </a:cubicBezTo>
                  <a:cubicBezTo>
                    <a:pt x="2237" y="2549"/>
                    <a:pt x="2259" y="2545"/>
                    <a:pt x="2275" y="2535"/>
                  </a:cubicBezTo>
                  <a:cubicBezTo>
                    <a:pt x="2311" y="2526"/>
                    <a:pt x="2337" y="2481"/>
                    <a:pt x="2320" y="2445"/>
                  </a:cubicBezTo>
                  <a:lnTo>
                    <a:pt x="2320" y="2445"/>
                  </a:lnTo>
                  <a:cubicBezTo>
                    <a:pt x="2373" y="2508"/>
                    <a:pt x="2444" y="2561"/>
                    <a:pt x="2525" y="2597"/>
                  </a:cubicBezTo>
                  <a:cubicBezTo>
                    <a:pt x="2537" y="2603"/>
                    <a:pt x="2550" y="2610"/>
                    <a:pt x="2559" y="2610"/>
                  </a:cubicBezTo>
                  <a:cubicBezTo>
                    <a:pt x="2563" y="2610"/>
                    <a:pt x="2567" y="2609"/>
                    <a:pt x="2569" y="2606"/>
                  </a:cubicBezTo>
                  <a:cubicBezTo>
                    <a:pt x="2587" y="2597"/>
                    <a:pt x="2587" y="2570"/>
                    <a:pt x="2587" y="2552"/>
                  </a:cubicBezTo>
                  <a:cubicBezTo>
                    <a:pt x="2578" y="2508"/>
                    <a:pt x="2569" y="2463"/>
                    <a:pt x="2551" y="2428"/>
                  </a:cubicBezTo>
                  <a:lnTo>
                    <a:pt x="2551" y="2428"/>
                  </a:lnTo>
                  <a:cubicBezTo>
                    <a:pt x="2587" y="2463"/>
                    <a:pt x="2632" y="2499"/>
                    <a:pt x="2685" y="2508"/>
                  </a:cubicBezTo>
                  <a:cubicBezTo>
                    <a:pt x="2694" y="2472"/>
                    <a:pt x="2685" y="2445"/>
                    <a:pt x="2667" y="2410"/>
                  </a:cubicBezTo>
                  <a:lnTo>
                    <a:pt x="2667" y="2410"/>
                  </a:lnTo>
                  <a:cubicBezTo>
                    <a:pt x="2685" y="2445"/>
                    <a:pt x="2712" y="2463"/>
                    <a:pt x="2739" y="2463"/>
                  </a:cubicBezTo>
                  <a:cubicBezTo>
                    <a:pt x="2774" y="2463"/>
                    <a:pt x="2801" y="2419"/>
                    <a:pt x="2783" y="2392"/>
                  </a:cubicBezTo>
                  <a:lnTo>
                    <a:pt x="2783" y="2392"/>
                  </a:lnTo>
                  <a:cubicBezTo>
                    <a:pt x="2882" y="2526"/>
                    <a:pt x="3024" y="2642"/>
                    <a:pt x="3176" y="2704"/>
                  </a:cubicBezTo>
                  <a:cubicBezTo>
                    <a:pt x="3191" y="2709"/>
                    <a:pt x="3210" y="2714"/>
                    <a:pt x="3226" y="2714"/>
                  </a:cubicBezTo>
                  <a:cubicBezTo>
                    <a:pt x="3238" y="2714"/>
                    <a:pt x="3249" y="2712"/>
                    <a:pt x="3256" y="2704"/>
                  </a:cubicBezTo>
                  <a:cubicBezTo>
                    <a:pt x="3265" y="2686"/>
                    <a:pt x="3256" y="2668"/>
                    <a:pt x="3247" y="2651"/>
                  </a:cubicBezTo>
                  <a:cubicBezTo>
                    <a:pt x="3229" y="2597"/>
                    <a:pt x="3212" y="2552"/>
                    <a:pt x="3185" y="2508"/>
                  </a:cubicBezTo>
                  <a:lnTo>
                    <a:pt x="3185" y="2508"/>
                  </a:lnTo>
                  <a:cubicBezTo>
                    <a:pt x="3229" y="2561"/>
                    <a:pt x="3283" y="2606"/>
                    <a:pt x="3345" y="2624"/>
                  </a:cubicBezTo>
                  <a:cubicBezTo>
                    <a:pt x="3328" y="2570"/>
                    <a:pt x="3310" y="2517"/>
                    <a:pt x="3292" y="2454"/>
                  </a:cubicBezTo>
                  <a:lnTo>
                    <a:pt x="3292" y="2454"/>
                  </a:lnTo>
                  <a:cubicBezTo>
                    <a:pt x="3354" y="2535"/>
                    <a:pt x="3435" y="2588"/>
                    <a:pt x="3524" y="2624"/>
                  </a:cubicBezTo>
                  <a:cubicBezTo>
                    <a:pt x="3537" y="2628"/>
                    <a:pt x="3548" y="2631"/>
                    <a:pt x="3558" y="2631"/>
                  </a:cubicBezTo>
                  <a:cubicBezTo>
                    <a:pt x="3568" y="2631"/>
                    <a:pt x="3577" y="2628"/>
                    <a:pt x="3586" y="2624"/>
                  </a:cubicBezTo>
                  <a:cubicBezTo>
                    <a:pt x="3595" y="2615"/>
                    <a:pt x="3604" y="2597"/>
                    <a:pt x="3604" y="2588"/>
                  </a:cubicBezTo>
                  <a:cubicBezTo>
                    <a:pt x="3604" y="2544"/>
                    <a:pt x="3604" y="2499"/>
                    <a:pt x="3604" y="2454"/>
                  </a:cubicBezTo>
                  <a:cubicBezTo>
                    <a:pt x="3658" y="2544"/>
                    <a:pt x="3738" y="2624"/>
                    <a:pt x="3836" y="2677"/>
                  </a:cubicBezTo>
                  <a:cubicBezTo>
                    <a:pt x="3856" y="2690"/>
                    <a:pt x="3880" y="2699"/>
                    <a:pt x="3906" y="2699"/>
                  </a:cubicBezTo>
                  <a:cubicBezTo>
                    <a:pt x="3915" y="2699"/>
                    <a:pt x="3925" y="2698"/>
                    <a:pt x="3934" y="2695"/>
                  </a:cubicBezTo>
                  <a:cubicBezTo>
                    <a:pt x="3961" y="2686"/>
                    <a:pt x="3988" y="2651"/>
                    <a:pt x="3970" y="2615"/>
                  </a:cubicBezTo>
                  <a:lnTo>
                    <a:pt x="3970" y="2615"/>
                  </a:lnTo>
                  <a:cubicBezTo>
                    <a:pt x="4015" y="2668"/>
                    <a:pt x="4059" y="2722"/>
                    <a:pt x="4104" y="2767"/>
                  </a:cubicBezTo>
                  <a:cubicBezTo>
                    <a:pt x="4111" y="2782"/>
                    <a:pt x="4132" y="2804"/>
                    <a:pt x="4149" y="2804"/>
                  </a:cubicBezTo>
                  <a:cubicBezTo>
                    <a:pt x="4152" y="2804"/>
                    <a:pt x="4155" y="2803"/>
                    <a:pt x="4157" y="2802"/>
                  </a:cubicBezTo>
                  <a:cubicBezTo>
                    <a:pt x="4211" y="2802"/>
                    <a:pt x="4211" y="2731"/>
                    <a:pt x="4193" y="2686"/>
                  </a:cubicBezTo>
                  <a:lnTo>
                    <a:pt x="4193" y="2686"/>
                  </a:lnTo>
                  <a:cubicBezTo>
                    <a:pt x="4398" y="2811"/>
                    <a:pt x="4585" y="2972"/>
                    <a:pt x="4728" y="3168"/>
                  </a:cubicBezTo>
                  <a:cubicBezTo>
                    <a:pt x="4550" y="3168"/>
                    <a:pt x="4371" y="3186"/>
                    <a:pt x="4193" y="3230"/>
                  </a:cubicBezTo>
                  <a:cubicBezTo>
                    <a:pt x="4255" y="3266"/>
                    <a:pt x="4318" y="3293"/>
                    <a:pt x="4380" y="3329"/>
                  </a:cubicBezTo>
                  <a:cubicBezTo>
                    <a:pt x="4291" y="3346"/>
                    <a:pt x="4202" y="3355"/>
                    <a:pt x="4113" y="3373"/>
                  </a:cubicBezTo>
                  <a:cubicBezTo>
                    <a:pt x="4291" y="3427"/>
                    <a:pt x="4469" y="3480"/>
                    <a:pt x="4648" y="3534"/>
                  </a:cubicBezTo>
                  <a:cubicBezTo>
                    <a:pt x="4514" y="3534"/>
                    <a:pt x="4371" y="3534"/>
                    <a:pt x="4229" y="3543"/>
                  </a:cubicBezTo>
                  <a:cubicBezTo>
                    <a:pt x="4541" y="3623"/>
                    <a:pt x="4862" y="3685"/>
                    <a:pt x="5174" y="3730"/>
                  </a:cubicBezTo>
                  <a:cubicBezTo>
                    <a:pt x="5237" y="3743"/>
                    <a:pt x="5301" y="3752"/>
                    <a:pt x="5365" y="3752"/>
                  </a:cubicBezTo>
                  <a:cubicBezTo>
                    <a:pt x="5428" y="3752"/>
                    <a:pt x="5491" y="3743"/>
                    <a:pt x="5549" y="3721"/>
                  </a:cubicBezTo>
                  <a:cubicBezTo>
                    <a:pt x="5567" y="3712"/>
                    <a:pt x="5594" y="3703"/>
                    <a:pt x="5602" y="3685"/>
                  </a:cubicBezTo>
                  <a:cubicBezTo>
                    <a:pt x="5620" y="3641"/>
                    <a:pt x="5576" y="3596"/>
                    <a:pt x="5531" y="3561"/>
                  </a:cubicBezTo>
                  <a:cubicBezTo>
                    <a:pt x="5371" y="3454"/>
                    <a:pt x="5192" y="3355"/>
                    <a:pt x="5014" y="3275"/>
                  </a:cubicBezTo>
                  <a:lnTo>
                    <a:pt x="5014" y="3275"/>
                  </a:lnTo>
                  <a:cubicBezTo>
                    <a:pt x="5112" y="3284"/>
                    <a:pt x="5210" y="3284"/>
                    <a:pt x="5299" y="3284"/>
                  </a:cubicBezTo>
                  <a:cubicBezTo>
                    <a:pt x="5326" y="3284"/>
                    <a:pt x="5344" y="3275"/>
                    <a:pt x="5353" y="3266"/>
                  </a:cubicBezTo>
                  <a:cubicBezTo>
                    <a:pt x="5379" y="3230"/>
                    <a:pt x="5344" y="3186"/>
                    <a:pt x="5308" y="3168"/>
                  </a:cubicBezTo>
                  <a:cubicBezTo>
                    <a:pt x="5183" y="3097"/>
                    <a:pt x="5067" y="3025"/>
                    <a:pt x="4942" y="2954"/>
                  </a:cubicBezTo>
                  <a:cubicBezTo>
                    <a:pt x="5139" y="2954"/>
                    <a:pt x="5317" y="2865"/>
                    <a:pt x="5469" y="2749"/>
                  </a:cubicBezTo>
                  <a:cubicBezTo>
                    <a:pt x="5585" y="2668"/>
                    <a:pt x="5674" y="2561"/>
                    <a:pt x="5772" y="2463"/>
                  </a:cubicBezTo>
                  <a:cubicBezTo>
                    <a:pt x="5826" y="2414"/>
                    <a:pt x="5909" y="2403"/>
                    <a:pt x="5992" y="2403"/>
                  </a:cubicBezTo>
                  <a:cubicBezTo>
                    <a:pt x="6059" y="2403"/>
                    <a:pt x="6127" y="2410"/>
                    <a:pt x="6182" y="2410"/>
                  </a:cubicBezTo>
                  <a:cubicBezTo>
                    <a:pt x="6309" y="2415"/>
                    <a:pt x="6437" y="2418"/>
                    <a:pt x="6564" y="2418"/>
                  </a:cubicBezTo>
                  <a:cubicBezTo>
                    <a:pt x="6838" y="2418"/>
                    <a:pt x="7112" y="2405"/>
                    <a:pt x="7387" y="2374"/>
                  </a:cubicBezTo>
                  <a:cubicBezTo>
                    <a:pt x="7512" y="2365"/>
                    <a:pt x="7636" y="2347"/>
                    <a:pt x="7761" y="2303"/>
                  </a:cubicBezTo>
                  <a:cubicBezTo>
                    <a:pt x="7788" y="2294"/>
                    <a:pt x="7815" y="2285"/>
                    <a:pt x="7833" y="2258"/>
                  </a:cubicBezTo>
                  <a:cubicBezTo>
                    <a:pt x="7851" y="2240"/>
                    <a:pt x="7851" y="2205"/>
                    <a:pt x="7824" y="2187"/>
                  </a:cubicBezTo>
                  <a:cubicBezTo>
                    <a:pt x="7949" y="2169"/>
                    <a:pt x="8065" y="2098"/>
                    <a:pt x="8127" y="1990"/>
                  </a:cubicBezTo>
                  <a:cubicBezTo>
                    <a:pt x="8048" y="1983"/>
                    <a:pt x="7968" y="1970"/>
                    <a:pt x="7889" y="1970"/>
                  </a:cubicBezTo>
                  <a:cubicBezTo>
                    <a:pt x="7876" y="1970"/>
                    <a:pt x="7863" y="1971"/>
                    <a:pt x="7850" y="1971"/>
                  </a:cubicBezTo>
                  <a:lnTo>
                    <a:pt x="7850" y="1971"/>
                  </a:lnTo>
                  <a:cubicBezTo>
                    <a:pt x="8013" y="1955"/>
                    <a:pt x="8174" y="1833"/>
                    <a:pt x="8225" y="1669"/>
                  </a:cubicBezTo>
                  <a:lnTo>
                    <a:pt x="8225" y="1669"/>
                  </a:lnTo>
                  <a:cubicBezTo>
                    <a:pt x="8221" y="1678"/>
                    <a:pt x="8118" y="1680"/>
                    <a:pt x="8011" y="1680"/>
                  </a:cubicBezTo>
                  <a:cubicBezTo>
                    <a:pt x="7904" y="1680"/>
                    <a:pt x="7793" y="1678"/>
                    <a:pt x="7770" y="1678"/>
                  </a:cubicBezTo>
                  <a:cubicBezTo>
                    <a:pt x="7217" y="1696"/>
                    <a:pt x="6673" y="1776"/>
                    <a:pt x="6129" y="1803"/>
                  </a:cubicBezTo>
                  <a:cubicBezTo>
                    <a:pt x="5567" y="1821"/>
                    <a:pt x="5014" y="1821"/>
                    <a:pt x="4452" y="1830"/>
                  </a:cubicBezTo>
                  <a:cubicBezTo>
                    <a:pt x="4422" y="1832"/>
                    <a:pt x="4393" y="1833"/>
                    <a:pt x="4364" y="1833"/>
                  </a:cubicBezTo>
                  <a:cubicBezTo>
                    <a:pt x="4253" y="1833"/>
                    <a:pt x="4147" y="1817"/>
                    <a:pt x="4041" y="1767"/>
                  </a:cubicBezTo>
                  <a:cubicBezTo>
                    <a:pt x="3899" y="1696"/>
                    <a:pt x="3756" y="1625"/>
                    <a:pt x="3622" y="1553"/>
                  </a:cubicBezTo>
                  <a:cubicBezTo>
                    <a:pt x="3212" y="1330"/>
                    <a:pt x="2810" y="1081"/>
                    <a:pt x="2435" y="804"/>
                  </a:cubicBezTo>
                  <a:cubicBezTo>
                    <a:pt x="2293" y="697"/>
                    <a:pt x="2150" y="590"/>
                    <a:pt x="2007" y="483"/>
                  </a:cubicBezTo>
                  <a:cubicBezTo>
                    <a:pt x="1865" y="376"/>
                    <a:pt x="1713" y="278"/>
                    <a:pt x="1543" y="197"/>
                  </a:cubicBezTo>
                  <a:cubicBezTo>
                    <a:pt x="1346" y="103"/>
                    <a:pt x="1124" y="1"/>
                    <a:pt x="8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4" name="Google Shape;4297;p50">
              <a:extLst>
                <a:ext uri="{FF2B5EF4-FFF2-40B4-BE49-F238E27FC236}">
                  <a16:creationId xmlns:a16="http://schemas.microsoft.com/office/drawing/2014/main" id="{2B002DF0-26A9-D7FA-14D2-429E0D3C228E}"/>
                </a:ext>
              </a:extLst>
            </p:cNvPr>
            <p:cNvSpPr/>
            <p:nvPr/>
          </p:nvSpPr>
          <p:spPr>
            <a:xfrm>
              <a:off x="2330733" y="4213883"/>
              <a:ext cx="128828" cy="72393"/>
            </a:xfrm>
            <a:custGeom>
              <a:avLst/>
              <a:gdLst/>
              <a:ahLst/>
              <a:cxnLst/>
              <a:rect l="l" t="t" r="r" b="b"/>
              <a:pathLst>
                <a:path w="1098" h="617" extrusionOk="0">
                  <a:moveTo>
                    <a:pt x="812" y="1"/>
                  </a:moveTo>
                  <a:lnTo>
                    <a:pt x="812" y="1"/>
                  </a:lnTo>
                  <a:cubicBezTo>
                    <a:pt x="810" y="5"/>
                    <a:pt x="808" y="9"/>
                    <a:pt x="806" y="14"/>
                  </a:cubicBezTo>
                  <a:lnTo>
                    <a:pt x="806" y="14"/>
                  </a:lnTo>
                  <a:cubicBezTo>
                    <a:pt x="810" y="10"/>
                    <a:pt x="812" y="6"/>
                    <a:pt x="812" y="1"/>
                  </a:cubicBezTo>
                  <a:close/>
                  <a:moveTo>
                    <a:pt x="806" y="14"/>
                  </a:moveTo>
                  <a:cubicBezTo>
                    <a:pt x="803" y="17"/>
                    <a:pt x="798" y="19"/>
                    <a:pt x="794" y="19"/>
                  </a:cubicBezTo>
                  <a:cubicBezTo>
                    <a:pt x="750" y="54"/>
                    <a:pt x="669" y="72"/>
                    <a:pt x="625" y="81"/>
                  </a:cubicBezTo>
                  <a:cubicBezTo>
                    <a:pt x="553" y="99"/>
                    <a:pt x="473" y="99"/>
                    <a:pt x="402" y="117"/>
                  </a:cubicBezTo>
                  <a:cubicBezTo>
                    <a:pt x="259" y="135"/>
                    <a:pt x="107" y="161"/>
                    <a:pt x="0" y="260"/>
                  </a:cubicBezTo>
                  <a:cubicBezTo>
                    <a:pt x="143" y="260"/>
                    <a:pt x="304" y="260"/>
                    <a:pt x="437" y="322"/>
                  </a:cubicBezTo>
                  <a:cubicBezTo>
                    <a:pt x="473" y="340"/>
                    <a:pt x="509" y="358"/>
                    <a:pt x="544" y="384"/>
                  </a:cubicBezTo>
                  <a:cubicBezTo>
                    <a:pt x="660" y="456"/>
                    <a:pt x="767" y="518"/>
                    <a:pt x="866" y="616"/>
                  </a:cubicBezTo>
                  <a:cubicBezTo>
                    <a:pt x="883" y="518"/>
                    <a:pt x="848" y="411"/>
                    <a:pt x="785" y="331"/>
                  </a:cubicBezTo>
                  <a:cubicBezTo>
                    <a:pt x="830" y="286"/>
                    <a:pt x="892" y="286"/>
                    <a:pt x="946" y="286"/>
                  </a:cubicBezTo>
                  <a:cubicBezTo>
                    <a:pt x="999" y="286"/>
                    <a:pt x="1071" y="286"/>
                    <a:pt x="1098" y="233"/>
                  </a:cubicBezTo>
                  <a:cubicBezTo>
                    <a:pt x="1035" y="233"/>
                    <a:pt x="964" y="224"/>
                    <a:pt x="901" y="206"/>
                  </a:cubicBezTo>
                  <a:cubicBezTo>
                    <a:pt x="875" y="197"/>
                    <a:pt x="741" y="179"/>
                    <a:pt x="750" y="135"/>
                  </a:cubicBezTo>
                  <a:cubicBezTo>
                    <a:pt x="750" y="135"/>
                    <a:pt x="750" y="126"/>
                    <a:pt x="750" y="117"/>
                  </a:cubicBezTo>
                  <a:cubicBezTo>
                    <a:pt x="773" y="85"/>
                    <a:pt x="790" y="47"/>
                    <a:pt x="806" y="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298;p50">
              <a:extLst>
                <a:ext uri="{FF2B5EF4-FFF2-40B4-BE49-F238E27FC236}">
                  <a16:creationId xmlns:a16="http://schemas.microsoft.com/office/drawing/2014/main" id="{80B0C263-7DA2-DD22-5AF1-B5B533642199}"/>
                </a:ext>
              </a:extLst>
            </p:cNvPr>
            <p:cNvSpPr/>
            <p:nvPr/>
          </p:nvSpPr>
          <p:spPr>
            <a:xfrm>
              <a:off x="2330733" y="4236410"/>
              <a:ext cx="129884" cy="49865"/>
            </a:xfrm>
            <a:custGeom>
              <a:avLst/>
              <a:gdLst/>
              <a:ahLst/>
              <a:cxnLst/>
              <a:rect l="l" t="t" r="r" b="b"/>
              <a:pathLst>
                <a:path w="1107" h="425" extrusionOk="0">
                  <a:moveTo>
                    <a:pt x="406" y="0"/>
                  </a:moveTo>
                  <a:cubicBezTo>
                    <a:pt x="267" y="0"/>
                    <a:pt x="131" y="15"/>
                    <a:pt x="0" y="59"/>
                  </a:cubicBezTo>
                  <a:cubicBezTo>
                    <a:pt x="143" y="59"/>
                    <a:pt x="313" y="68"/>
                    <a:pt x="437" y="130"/>
                  </a:cubicBezTo>
                  <a:cubicBezTo>
                    <a:pt x="473" y="148"/>
                    <a:pt x="509" y="166"/>
                    <a:pt x="544" y="192"/>
                  </a:cubicBezTo>
                  <a:cubicBezTo>
                    <a:pt x="660" y="264"/>
                    <a:pt x="767" y="326"/>
                    <a:pt x="866" y="424"/>
                  </a:cubicBezTo>
                  <a:cubicBezTo>
                    <a:pt x="883" y="326"/>
                    <a:pt x="848" y="219"/>
                    <a:pt x="785" y="139"/>
                  </a:cubicBezTo>
                  <a:cubicBezTo>
                    <a:pt x="830" y="94"/>
                    <a:pt x="892" y="94"/>
                    <a:pt x="946" y="94"/>
                  </a:cubicBezTo>
                  <a:cubicBezTo>
                    <a:pt x="1008" y="94"/>
                    <a:pt x="1062" y="94"/>
                    <a:pt x="1106" y="50"/>
                  </a:cubicBezTo>
                  <a:lnTo>
                    <a:pt x="1106" y="50"/>
                  </a:lnTo>
                  <a:cubicBezTo>
                    <a:pt x="1089" y="56"/>
                    <a:pt x="1070" y="58"/>
                    <a:pt x="1051" y="58"/>
                  </a:cubicBezTo>
                  <a:cubicBezTo>
                    <a:pt x="1012" y="58"/>
                    <a:pt x="973" y="50"/>
                    <a:pt x="937" y="50"/>
                  </a:cubicBezTo>
                  <a:cubicBezTo>
                    <a:pt x="883" y="41"/>
                    <a:pt x="821" y="32"/>
                    <a:pt x="759" y="23"/>
                  </a:cubicBezTo>
                  <a:cubicBezTo>
                    <a:pt x="640" y="11"/>
                    <a:pt x="522" y="0"/>
                    <a:pt x="406" y="0"/>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299;p50">
              <a:extLst>
                <a:ext uri="{FF2B5EF4-FFF2-40B4-BE49-F238E27FC236}">
                  <a16:creationId xmlns:a16="http://schemas.microsoft.com/office/drawing/2014/main" id="{223BB98B-8511-7171-C425-5EE9111E2159}"/>
                </a:ext>
              </a:extLst>
            </p:cNvPr>
            <p:cNvSpPr/>
            <p:nvPr/>
          </p:nvSpPr>
          <p:spPr>
            <a:xfrm>
              <a:off x="2525382" y="4333324"/>
              <a:ext cx="451251" cy="165670"/>
            </a:xfrm>
            <a:custGeom>
              <a:avLst/>
              <a:gdLst/>
              <a:ahLst/>
              <a:cxnLst/>
              <a:rect l="l" t="t" r="r" b="b"/>
              <a:pathLst>
                <a:path w="3846" h="1412" extrusionOk="0">
                  <a:moveTo>
                    <a:pt x="565" y="1"/>
                  </a:moveTo>
                  <a:cubicBezTo>
                    <a:pt x="535" y="1"/>
                    <a:pt x="504" y="3"/>
                    <a:pt x="473" y="9"/>
                  </a:cubicBezTo>
                  <a:cubicBezTo>
                    <a:pt x="429" y="18"/>
                    <a:pt x="384" y="27"/>
                    <a:pt x="349" y="53"/>
                  </a:cubicBezTo>
                  <a:cubicBezTo>
                    <a:pt x="357" y="71"/>
                    <a:pt x="366" y="89"/>
                    <a:pt x="384" y="107"/>
                  </a:cubicBezTo>
                  <a:cubicBezTo>
                    <a:pt x="328" y="95"/>
                    <a:pt x="270" y="90"/>
                    <a:pt x="211" y="90"/>
                  </a:cubicBezTo>
                  <a:cubicBezTo>
                    <a:pt x="140" y="90"/>
                    <a:pt x="69" y="97"/>
                    <a:pt x="1" y="107"/>
                  </a:cubicBezTo>
                  <a:cubicBezTo>
                    <a:pt x="108" y="134"/>
                    <a:pt x="215" y="178"/>
                    <a:pt x="313" y="214"/>
                  </a:cubicBezTo>
                  <a:cubicBezTo>
                    <a:pt x="311" y="214"/>
                    <a:pt x="310" y="213"/>
                    <a:pt x="308" y="213"/>
                  </a:cubicBezTo>
                  <a:cubicBezTo>
                    <a:pt x="280" y="213"/>
                    <a:pt x="304" y="294"/>
                    <a:pt x="304" y="294"/>
                  </a:cubicBezTo>
                  <a:cubicBezTo>
                    <a:pt x="322" y="339"/>
                    <a:pt x="366" y="366"/>
                    <a:pt x="402" y="383"/>
                  </a:cubicBezTo>
                  <a:cubicBezTo>
                    <a:pt x="467" y="418"/>
                    <a:pt x="538" y="428"/>
                    <a:pt x="610" y="428"/>
                  </a:cubicBezTo>
                  <a:cubicBezTo>
                    <a:pt x="727" y="428"/>
                    <a:pt x="849" y="401"/>
                    <a:pt x="964" y="401"/>
                  </a:cubicBezTo>
                  <a:cubicBezTo>
                    <a:pt x="1142" y="401"/>
                    <a:pt x="1357" y="508"/>
                    <a:pt x="1473" y="660"/>
                  </a:cubicBezTo>
                  <a:cubicBezTo>
                    <a:pt x="1446" y="589"/>
                    <a:pt x="1410" y="526"/>
                    <a:pt x="1366" y="464"/>
                  </a:cubicBezTo>
                  <a:lnTo>
                    <a:pt x="1366" y="464"/>
                  </a:lnTo>
                  <a:cubicBezTo>
                    <a:pt x="1553" y="615"/>
                    <a:pt x="1785" y="714"/>
                    <a:pt x="2008" y="794"/>
                  </a:cubicBezTo>
                  <a:cubicBezTo>
                    <a:pt x="2061" y="821"/>
                    <a:pt x="2124" y="847"/>
                    <a:pt x="2177" y="865"/>
                  </a:cubicBezTo>
                  <a:cubicBezTo>
                    <a:pt x="2275" y="901"/>
                    <a:pt x="2365" y="937"/>
                    <a:pt x="2463" y="963"/>
                  </a:cubicBezTo>
                  <a:cubicBezTo>
                    <a:pt x="2445" y="856"/>
                    <a:pt x="2374" y="794"/>
                    <a:pt x="2302" y="731"/>
                  </a:cubicBezTo>
                  <a:cubicBezTo>
                    <a:pt x="2507" y="731"/>
                    <a:pt x="2704" y="803"/>
                    <a:pt x="2873" y="919"/>
                  </a:cubicBezTo>
                  <a:cubicBezTo>
                    <a:pt x="3034" y="1017"/>
                    <a:pt x="3159" y="1168"/>
                    <a:pt x="3319" y="1276"/>
                  </a:cubicBezTo>
                  <a:cubicBezTo>
                    <a:pt x="3429" y="1353"/>
                    <a:pt x="3566" y="1411"/>
                    <a:pt x="3697" y="1411"/>
                  </a:cubicBezTo>
                  <a:cubicBezTo>
                    <a:pt x="3748" y="1411"/>
                    <a:pt x="3798" y="1403"/>
                    <a:pt x="3846" y="1383"/>
                  </a:cubicBezTo>
                  <a:cubicBezTo>
                    <a:pt x="3747" y="1356"/>
                    <a:pt x="3667" y="1284"/>
                    <a:pt x="3587" y="1213"/>
                  </a:cubicBezTo>
                  <a:cubicBezTo>
                    <a:pt x="3275" y="963"/>
                    <a:pt x="2945" y="749"/>
                    <a:pt x="2606" y="544"/>
                  </a:cubicBezTo>
                  <a:cubicBezTo>
                    <a:pt x="2454" y="455"/>
                    <a:pt x="2302" y="375"/>
                    <a:pt x="2133" y="312"/>
                  </a:cubicBezTo>
                  <a:cubicBezTo>
                    <a:pt x="2017" y="274"/>
                    <a:pt x="1849" y="209"/>
                    <a:pt x="1713" y="209"/>
                  </a:cubicBezTo>
                  <a:cubicBezTo>
                    <a:pt x="1691" y="209"/>
                    <a:pt x="1671" y="210"/>
                    <a:pt x="1651" y="214"/>
                  </a:cubicBezTo>
                  <a:cubicBezTo>
                    <a:pt x="1687" y="250"/>
                    <a:pt x="1740" y="285"/>
                    <a:pt x="1776" y="321"/>
                  </a:cubicBezTo>
                  <a:cubicBezTo>
                    <a:pt x="1803" y="339"/>
                    <a:pt x="1874" y="419"/>
                    <a:pt x="1901" y="419"/>
                  </a:cubicBezTo>
                  <a:cubicBezTo>
                    <a:pt x="1874" y="424"/>
                    <a:pt x="1848" y="426"/>
                    <a:pt x="1820" y="426"/>
                  </a:cubicBezTo>
                  <a:cubicBezTo>
                    <a:pt x="1746" y="426"/>
                    <a:pt x="1669" y="410"/>
                    <a:pt x="1597" y="383"/>
                  </a:cubicBezTo>
                  <a:cubicBezTo>
                    <a:pt x="1410" y="321"/>
                    <a:pt x="1223" y="232"/>
                    <a:pt x="1044" y="143"/>
                  </a:cubicBezTo>
                  <a:cubicBezTo>
                    <a:pt x="894" y="75"/>
                    <a:pt x="730" y="1"/>
                    <a:pt x="5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4300;p50">
              <a:extLst>
                <a:ext uri="{FF2B5EF4-FFF2-40B4-BE49-F238E27FC236}">
                  <a16:creationId xmlns:a16="http://schemas.microsoft.com/office/drawing/2014/main" id="{B8E7F980-6EA6-4BA5-65CA-90E5CF8BDC02}"/>
                </a:ext>
              </a:extLst>
            </p:cNvPr>
            <p:cNvSpPr/>
            <p:nvPr/>
          </p:nvSpPr>
          <p:spPr>
            <a:xfrm>
              <a:off x="2527494" y="4347873"/>
              <a:ext cx="442921" cy="150300"/>
            </a:xfrm>
            <a:custGeom>
              <a:avLst/>
              <a:gdLst/>
              <a:ahLst/>
              <a:cxnLst/>
              <a:rect l="l" t="t" r="r" b="b"/>
              <a:pathLst>
                <a:path w="3775" h="1281" extrusionOk="0">
                  <a:moveTo>
                    <a:pt x="0" y="1"/>
                  </a:moveTo>
                  <a:cubicBezTo>
                    <a:pt x="99" y="1"/>
                    <a:pt x="206" y="54"/>
                    <a:pt x="295" y="90"/>
                  </a:cubicBezTo>
                  <a:cubicBezTo>
                    <a:pt x="293" y="90"/>
                    <a:pt x="292" y="89"/>
                    <a:pt x="290" y="89"/>
                  </a:cubicBezTo>
                  <a:cubicBezTo>
                    <a:pt x="262" y="89"/>
                    <a:pt x="286" y="170"/>
                    <a:pt x="286" y="170"/>
                  </a:cubicBezTo>
                  <a:cubicBezTo>
                    <a:pt x="304" y="215"/>
                    <a:pt x="348" y="242"/>
                    <a:pt x="384" y="259"/>
                  </a:cubicBezTo>
                  <a:cubicBezTo>
                    <a:pt x="449" y="294"/>
                    <a:pt x="520" y="304"/>
                    <a:pt x="592" y="304"/>
                  </a:cubicBezTo>
                  <a:cubicBezTo>
                    <a:pt x="709" y="304"/>
                    <a:pt x="831" y="277"/>
                    <a:pt x="946" y="277"/>
                  </a:cubicBezTo>
                  <a:cubicBezTo>
                    <a:pt x="1133" y="277"/>
                    <a:pt x="1339" y="384"/>
                    <a:pt x="1455" y="536"/>
                  </a:cubicBezTo>
                  <a:cubicBezTo>
                    <a:pt x="1428" y="465"/>
                    <a:pt x="1392" y="402"/>
                    <a:pt x="1348" y="340"/>
                  </a:cubicBezTo>
                  <a:lnTo>
                    <a:pt x="1348" y="340"/>
                  </a:lnTo>
                  <a:cubicBezTo>
                    <a:pt x="1535" y="491"/>
                    <a:pt x="1767" y="590"/>
                    <a:pt x="1990" y="670"/>
                  </a:cubicBezTo>
                  <a:cubicBezTo>
                    <a:pt x="2043" y="697"/>
                    <a:pt x="2106" y="723"/>
                    <a:pt x="2159" y="741"/>
                  </a:cubicBezTo>
                  <a:cubicBezTo>
                    <a:pt x="2257" y="777"/>
                    <a:pt x="2347" y="813"/>
                    <a:pt x="2445" y="839"/>
                  </a:cubicBezTo>
                  <a:cubicBezTo>
                    <a:pt x="2427" y="732"/>
                    <a:pt x="2356" y="670"/>
                    <a:pt x="2284" y="607"/>
                  </a:cubicBezTo>
                  <a:cubicBezTo>
                    <a:pt x="2489" y="607"/>
                    <a:pt x="2686" y="679"/>
                    <a:pt x="2855" y="795"/>
                  </a:cubicBezTo>
                  <a:cubicBezTo>
                    <a:pt x="3016" y="893"/>
                    <a:pt x="3141" y="1044"/>
                    <a:pt x="3301" y="1152"/>
                  </a:cubicBezTo>
                  <a:cubicBezTo>
                    <a:pt x="3423" y="1236"/>
                    <a:pt x="3559" y="1280"/>
                    <a:pt x="3701" y="1280"/>
                  </a:cubicBezTo>
                  <a:cubicBezTo>
                    <a:pt x="3725" y="1280"/>
                    <a:pt x="3750" y="1279"/>
                    <a:pt x="3774" y="1276"/>
                  </a:cubicBezTo>
                  <a:cubicBezTo>
                    <a:pt x="3542" y="1250"/>
                    <a:pt x="3355" y="1080"/>
                    <a:pt x="3185" y="920"/>
                  </a:cubicBezTo>
                  <a:cubicBezTo>
                    <a:pt x="3016" y="759"/>
                    <a:pt x="2828" y="581"/>
                    <a:pt x="2596" y="536"/>
                  </a:cubicBezTo>
                  <a:lnTo>
                    <a:pt x="2596" y="536"/>
                  </a:lnTo>
                  <a:cubicBezTo>
                    <a:pt x="2623" y="563"/>
                    <a:pt x="2650" y="581"/>
                    <a:pt x="2677" y="598"/>
                  </a:cubicBezTo>
                  <a:cubicBezTo>
                    <a:pt x="2532" y="543"/>
                    <a:pt x="2376" y="509"/>
                    <a:pt x="2217" y="509"/>
                  </a:cubicBezTo>
                  <a:cubicBezTo>
                    <a:pt x="2171" y="509"/>
                    <a:pt x="2125" y="512"/>
                    <a:pt x="2079" y="518"/>
                  </a:cubicBezTo>
                  <a:cubicBezTo>
                    <a:pt x="2133" y="554"/>
                    <a:pt x="2177" y="598"/>
                    <a:pt x="2231" y="634"/>
                  </a:cubicBezTo>
                  <a:cubicBezTo>
                    <a:pt x="1838" y="590"/>
                    <a:pt x="1517" y="322"/>
                    <a:pt x="1169" y="152"/>
                  </a:cubicBezTo>
                  <a:cubicBezTo>
                    <a:pt x="1096" y="116"/>
                    <a:pt x="1017" y="85"/>
                    <a:pt x="937" y="85"/>
                  </a:cubicBezTo>
                  <a:cubicBezTo>
                    <a:pt x="919" y="85"/>
                    <a:pt x="901" y="87"/>
                    <a:pt x="884" y="90"/>
                  </a:cubicBezTo>
                  <a:cubicBezTo>
                    <a:pt x="821" y="108"/>
                    <a:pt x="777" y="143"/>
                    <a:pt x="714" y="161"/>
                  </a:cubicBezTo>
                  <a:cubicBezTo>
                    <a:pt x="672" y="181"/>
                    <a:pt x="626" y="190"/>
                    <a:pt x="580" y="190"/>
                  </a:cubicBezTo>
                  <a:cubicBezTo>
                    <a:pt x="521" y="190"/>
                    <a:pt x="461" y="174"/>
                    <a:pt x="411" y="143"/>
                  </a:cubicBezTo>
                  <a:cubicBezTo>
                    <a:pt x="393" y="135"/>
                    <a:pt x="375" y="117"/>
                    <a:pt x="375" y="99"/>
                  </a:cubicBezTo>
                  <a:cubicBezTo>
                    <a:pt x="366" y="81"/>
                    <a:pt x="375" y="54"/>
                    <a:pt x="393" y="54"/>
                  </a:cubicBezTo>
                  <a:cubicBezTo>
                    <a:pt x="268" y="19"/>
                    <a:pt x="134" y="1"/>
                    <a:pt x="0"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4301;p50">
              <a:extLst>
                <a:ext uri="{FF2B5EF4-FFF2-40B4-BE49-F238E27FC236}">
                  <a16:creationId xmlns:a16="http://schemas.microsoft.com/office/drawing/2014/main" id="{BE980AA2-0138-7EFD-525C-F8E4AAB18458}"/>
                </a:ext>
              </a:extLst>
            </p:cNvPr>
            <p:cNvSpPr/>
            <p:nvPr/>
          </p:nvSpPr>
          <p:spPr>
            <a:xfrm>
              <a:off x="2937794" y="4391050"/>
              <a:ext cx="417695" cy="81544"/>
            </a:xfrm>
            <a:custGeom>
              <a:avLst/>
              <a:gdLst/>
              <a:ahLst/>
              <a:cxnLst/>
              <a:rect l="l" t="t" r="r" b="b"/>
              <a:pathLst>
                <a:path w="3560" h="695" extrusionOk="0">
                  <a:moveTo>
                    <a:pt x="2812" y="0"/>
                  </a:moveTo>
                  <a:cubicBezTo>
                    <a:pt x="2647" y="0"/>
                    <a:pt x="2481" y="13"/>
                    <a:pt x="2311" y="25"/>
                  </a:cubicBezTo>
                  <a:cubicBezTo>
                    <a:pt x="1544" y="97"/>
                    <a:pt x="768" y="132"/>
                    <a:pt x="0" y="204"/>
                  </a:cubicBezTo>
                  <a:cubicBezTo>
                    <a:pt x="134" y="284"/>
                    <a:pt x="286" y="329"/>
                    <a:pt x="447" y="337"/>
                  </a:cubicBezTo>
                  <a:cubicBezTo>
                    <a:pt x="513" y="342"/>
                    <a:pt x="609" y="351"/>
                    <a:pt x="705" y="351"/>
                  </a:cubicBezTo>
                  <a:cubicBezTo>
                    <a:pt x="798" y="351"/>
                    <a:pt x="890" y="343"/>
                    <a:pt x="957" y="314"/>
                  </a:cubicBezTo>
                  <a:lnTo>
                    <a:pt x="957" y="314"/>
                  </a:lnTo>
                  <a:cubicBezTo>
                    <a:pt x="781" y="392"/>
                    <a:pt x="604" y="445"/>
                    <a:pt x="411" y="453"/>
                  </a:cubicBezTo>
                  <a:cubicBezTo>
                    <a:pt x="402" y="453"/>
                    <a:pt x="402" y="453"/>
                    <a:pt x="393" y="462"/>
                  </a:cubicBezTo>
                  <a:cubicBezTo>
                    <a:pt x="487" y="599"/>
                    <a:pt x="655" y="695"/>
                    <a:pt x="825" y="695"/>
                  </a:cubicBezTo>
                  <a:cubicBezTo>
                    <a:pt x="833" y="695"/>
                    <a:pt x="840" y="695"/>
                    <a:pt x="848" y="694"/>
                  </a:cubicBezTo>
                  <a:cubicBezTo>
                    <a:pt x="1107" y="685"/>
                    <a:pt x="1321" y="489"/>
                    <a:pt x="1571" y="409"/>
                  </a:cubicBezTo>
                  <a:cubicBezTo>
                    <a:pt x="1711" y="369"/>
                    <a:pt x="1857" y="364"/>
                    <a:pt x="2000" y="364"/>
                  </a:cubicBezTo>
                  <a:cubicBezTo>
                    <a:pt x="2047" y="364"/>
                    <a:pt x="2095" y="364"/>
                    <a:pt x="2142" y="364"/>
                  </a:cubicBezTo>
                  <a:cubicBezTo>
                    <a:pt x="2155" y="365"/>
                    <a:pt x="2167" y="365"/>
                    <a:pt x="2180" y="365"/>
                  </a:cubicBezTo>
                  <a:cubicBezTo>
                    <a:pt x="2333" y="365"/>
                    <a:pt x="2467" y="320"/>
                    <a:pt x="2623" y="320"/>
                  </a:cubicBezTo>
                  <a:cubicBezTo>
                    <a:pt x="2828" y="311"/>
                    <a:pt x="3034" y="311"/>
                    <a:pt x="3239" y="311"/>
                  </a:cubicBezTo>
                  <a:cubicBezTo>
                    <a:pt x="3141" y="382"/>
                    <a:pt x="3007" y="391"/>
                    <a:pt x="2882" y="391"/>
                  </a:cubicBezTo>
                  <a:cubicBezTo>
                    <a:pt x="2543" y="409"/>
                    <a:pt x="2195" y="427"/>
                    <a:pt x="1847" y="436"/>
                  </a:cubicBezTo>
                  <a:cubicBezTo>
                    <a:pt x="1731" y="445"/>
                    <a:pt x="1615" y="453"/>
                    <a:pt x="1490" y="480"/>
                  </a:cubicBezTo>
                  <a:cubicBezTo>
                    <a:pt x="1580" y="498"/>
                    <a:pt x="1687" y="498"/>
                    <a:pt x="1776" y="498"/>
                  </a:cubicBezTo>
                  <a:cubicBezTo>
                    <a:pt x="1874" y="498"/>
                    <a:pt x="1972" y="498"/>
                    <a:pt x="2079" y="489"/>
                  </a:cubicBezTo>
                  <a:cubicBezTo>
                    <a:pt x="2284" y="489"/>
                    <a:pt x="2481" y="480"/>
                    <a:pt x="2686" y="462"/>
                  </a:cubicBezTo>
                  <a:cubicBezTo>
                    <a:pt x="2855" y="445"/>
                    <a:pt x="3025" y="427"/>
                    <a:pt x="3194" y="409"/>
                  </a:cubicBezTo>
                  <a:cubicBezTo>
                    <a:pt x="3221" y="409"/>
                    <a:pt x="3248" y="400"/>
                    <a:pt x="3266" y="391"/>
                  </a:cubicBezTo>
                  <a:cubicBezTo>
                    <a:pt x="3292" y="382"/>
                    <a:pt x="3310" y="364"/>
                    <a:pt x="3319" y="337"/>
                  </a:cubicBezTo>
                  <a:cubicBezTo>
                    <a:pt x="3319" y="311"/>
                    <a:pt x="3310" y="284"/>
                    <a:pt x="3283" y="275"/>
                  </a:cubicBezTo>
                  <a:lnTo>
                    <a:pt x="3283" y="275"/>
                  </a:lnTo>
                  <a:cubicBezTo>
                    <a:pt x="3292" y="277"/>
                    <a:pt x="3301" y="277"/>
                    <a:pt x="3310" y="277"/>
                  </a:cubicBezTo>
                  <a:cubicBezTo>
                    <a:pt x="3348" y="277"/>
                    <a:pt x="3390" y="264"/>
                    <a:pt x="3426" y="257"/>
                  </a:cubicBezTo>
                  <a:cubicBezTo>
                    <a:pt x="3471" y="239"/>
                    <a:pt x="3524" y="222"/>
                    <a:pt x="3560" y="186"/>
                  </a:cubicBezTo>
                  <a:lnTo>
                    <a:pt x="3560" y="186"/>
                  </a:lnTo>
                  <a:cubicBezTo>
                    <a:pt x="3506" y="230"/>
                    <a:pt x="3319" y="204"/>
                    <a:pt x="3239" y="222"/>
                  </a:cubicBezTo>
                  <a:cubicBezTo>
                    <a:pt x="3169" y="234"/>
                    <a:pt x="3113" y="247"/>
                    <a:pt x="3049" y="247"/>
                  </a:cubicBezTo>
                  <a:cubicBezTo>
                    <a:pt x="3022" y="247"/>
                    <a:pt x="2994" y="245"/>
                    <a:pt x="2962" y="239"/>
                  </a:cubicBezTo>
                  <a:cubicBezTo>
                    <a:pt x="3060" y="204"/>
                    <a:pt x="3150" y="150"/>
                    <a:pt x="3239" y="97"/>
                  </a:cubicBezTo>
                  <a:cubicBezTo>
                    <a:pt x="3199" y="94"/>
                    <a:pt x="3158" y="93"/>
                    <a:pt x="3117" y="93"/>
                  </a:cubicBezTo>
                  <a:cubicBezTo>
                    <a:pt x="2994" y="93"/>
                    <a:pt x="2869" y="103"/>
                    <a:pt x="2748" y="123"/>
                  </a:cubicBezTo>
                  <a:cubicBezTo>
                    <a:pt x="2837" y="88"/>
                    <a:pt x="2927" y="43"/>
                    <a:pt x="3016" y="7"/>
                  </a:cubicBezTo>
                  <a:cubicBezTo>
                    <a:pt x="2948" y="2"/>
                    <a:pt x="2880" y="0"/>
                    <a:pt x="28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4302;p50">
              <a:extLst>
                <a:ext uri="{FF2B5EF4-FFF2-40B4-BE49-F238E27FC236}">
                  <a16:creationId xmlns:a16="http://schemas.microsoft.com/office/drawing/2014/main" id="{CAA10168-65EB-09B1-68F9-B3EFA6D45C2F}"/>
                </a:ext>
              </a:extLst>
            </p:cNvPr>
            <p:cNvSpPr/>
            <p:nvPr/>
          </p:nvSpPr>
          <p:spPr>
            <a:xfrm>
              <a:off x="2469885" y="4195110"/>
              <a:ext cx="74505" cy="66057"/>
            </a:xfrm>
            <a:custGeom>
              <a:avLst/>
              <a:gdLst/>
              <a:ahLst/>
              <a:cxnLst/>
              <a:rect l="l" t="t" r="r" b="b"/>
              <a:pathLst>
                <a:path w="635" h="563" extrusionOk="0">
                  <a:moveTo>
                    <a:pt x="295" y="0"/>
                  </a:moveTo>
                  <a:cubicBezTo>
                    <a:pt x="188" y="9"/>
                    <a:pt x="90" y="72"/>
                    <a:pt x="45" y="179"/>
                  </a:cubicBezTo>
                  <a:cubicBezTo>
                    <a:pt x="1" y="268"/>
                    <a:pt x="19" y="384"/>
                    <a:pt x="90" y="464"/>
                  </a:cubicBezTo>
                  <a:cubicBezTo>
                    <a:pt x="152" y="527"/>
                    <a:pt x="242" y="562"/>
                    <a:pt x="331" y="562"/>
                  </a:cubicBezTo>
                  <a:cubicBezTo>
                    <a:pt x="447" y="562"/>
                    <a:pt x="581" y="473"/>
                    <a:pt x="607" y="357"/>
                  </a:cubicBezTo>
                  <a:cubicBezTo>
                    <a:pt x="634" y="268"/>
                    <a:pt x="616" y="170"/>
                    <a:pt x="545" y="98"/>
                  </a:cubicBezTo>
                  <a:cubicBezTo>
                    <a:pt x="483" y="27"/>
                    <a:pt x="393" y="0"/>
                    <a:pt x="2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4303;p50">
              <a:extLst>
                <a:ext uri="{FF2B5EF4-FFF2-40B4-BE49-F238E27FC236}">
                  <a16:creationId xmlns:a16="http://schemas.microsoft.com/office/drawing/2014/main" id="{BCAC81F7-E583-82C2-F32F-B2479A9F4253}"/>
                </a:ext>
              </a:extLst>
            </p:cNvPr>
            <p:cNvSpPr/>
            <p:nvPr/>
          </p:nvSpPr>
          <p:spPr>
            <a:xfrm>
              <a:off x="2382006" y="4614796"/>
              <a:ext cx="515079" cy="188080"/>
            </a:xfrm>
            <a:custGeom>
              <a:avLst/>
              <a:gdLst/>
              <a:ahLst/>
              <a:cxnLst/>
              <a:rect l="l" t="t" r="r" b="b"/>
              <a:pathLst>
                <a:path w="4390" h="1603" extrusionOk="0">
                  <a:moveTo>
                    <a:pt x="241" y="1"/>
                  </a:moveTo>
                  <a:cubicBezTo>
                    <a:pt x="206" y="125"/>
                    <a:pt x="197" y="259"/>
                    <a:pt x="197" y="384"/>
                  </a:cubicBezTo>
                  <a:cubicBezTo>
                    <a:pt x="197" y="470"/>
                    <a:pt x="172" y="613"/>
                    <a:pt x="202" y="695"/>
                  </a:cubicBezTo>
                  <a:lnTo>
                    <a:pt x="202" y="695"/>
                  </a:lnTo>
                  <a:cubicBezTo>
                    <a:pt x="167" y="609"/>
                    <a:pt x="133" y="524"/>
                    <a:pt x="107" y="447"/>
                  </a:cubicBezTo>
                  <a:cubicBezTo>
                    <a:pt x="63" y="456"/>
                    <a:pt x="9" y="473"/>
                    <a:pt x="0" y="518"/>
                  </a:cubicBezTo>
                  <a:cubicBezTo>
                    <a:pt x="0" y="536"/>
                    <a:pt x="0" y="554"/>
                    <a:pt x="9" y="572"/>
                  </a:cubicBezTo>
                  <a:cubicBezTo>
                    <a:pt x="36" y="705"/>
                    <a:pt x="81" y="821"/>
                    <a:pt x="161" y="928"/>
                  </a:cubicBezTo>
                  <a:cubicBezTo>
                    <a:pt x="339" y="1169"/>
                    <a:pt x="661" y="1267"/>
                    <a:pt x="937" y="1294"/>
                  </a:cubicBezTo>
                  <a:cubicBezTo>
                    <a:pt x="999" y="1300"/>
                    <a:pt x="1060" y="1303"/>
                    <a:pt x="1122" y="1303"/>
                  </a:cubicBezTo>
                  <a:cubicBezTo>
                    <a:pt x="1508" y="1303"/>
                    <a:pt x="1898" y="1195"/>
                    <a:pt x="2275" y="1134"/>
                  </a:cubicBezTo>
                  <a:cubicBezTo>
                    <a:pt x="2489" y="1107"/>
                    <a:pt x="2703" y="1053"/>
                    <a:pt x="2909" y="1035"/>
                  </a:cubicBezTo>
                  <a:cubicBezTo>
                    <a:pt x="2953" y="1032"/>
                    <a:pt x="2997" y="1030"/>
                    <a:pt x="3041" y="1030"/>
                  </a:cubicBezTo>
                  <a:cubicBezTo>
                    <a:pt x="3103" y="1030"/>
                    <a:pt x="3163" y="1034"/>
                    <a:pt x="3221" y="1044"/>
                  </a:cubicBezTo>
                  <a:cubicBezTo>
                    <a:pt x="3399" y="1071"/>
                    <a:pt x="3649" y="1134"/>
                    <a:pt x="3801" y="1241"/>
                  </a:cubicBezTo>
                  <a:cubicBezTo>
                    <a:pt x="3899" y="1321"/>
                    <a:pt x="3988" y="1419"/>
                    <a:pt x="4051" y="1526"/>
                  </a:cubicBezTo>
                  <a:cubicBezTo>
                    <a:pt x="4068" y="1544"/>
                    <a:pt x="4077" y="1571"/>
                    <a:pt x="4104" y="1580"/>
                  </a:cubicBezTo>
                  <a:cubicBezTo>
                    <a:pt x="4127" y="1597"/>
                    <a:pt x="4153" y="1603"/>
                    <a:pt x="4178" y="1603"/>
                  </a:cubicBezTo>
                  <a:cubicBezTo>
                    <a:pt x="4193" y="1603"/>
                    <a:pt x="4207" y="1601"/>
                    <a:pt x="4220" y="1597"/>
                  </a:cubicBezTo>
                  <a:cubicBezTo>
                    <a:pt x="4283" y="1589"/>
                    <a:pt x="4336" y="1553"/>
                    <a:pt x="4372" y="1517"/>
                  </a:cubicBezTo>
                  <a:cubicBezTo>
                    <a:pt x="4381" y="1499"/>
                    <a:pt x="4390" y="1490"/>
                    <a:pt x="4390" y="1473"/>
                  </a:cubicBezTo>
                  <a:cubicBezTo>
                    <a:pt x="4390" y="1464"/>
                    <a:pt x="4390" y="1455"/>
                    <a:pt x="4390" y="1446"/>
                  </a:cubicBezTo>
                  <a:cubicBezTo>
                    <a:pt x="4345" y="1339"/>
                    <a:pt x="4274" y="1241"/>
                    <a:pt x="4184" y="1151"/>
                  </a:cubicBezTo>
                  <a:cubicBezTo>
                    <a:pt x="3952" y="902"/>
                    <a:pt x="3631" y="670"/>
                    <a:pt x="3283" y="661"/>
                  </a:cubicBezTo>
                  <a:cubicBezTo>
                    <a:pt x="3268" y="660"/>
                    <a:pt x="3252" y="659"/>
                    <a:pt x="3237" y="659"/>
                  </a:cubicBezTo>
                  <a:cubicBezTo>
                    <a:pt x="3111" y="659"/>
                    <a:pt x="2992" y="688"/>
                    <a:pt x="2873" y="696"/>
                  </a:cubicBezTo>
                  <a:cubicBezTo>
                    <a:pt x="2703" y="714"/>
                    <a:pt x="2543" y="732"/>
                    <a:pt x="2382" y="750"/>
                  </a:cubicBezTo>
                  <a:cubicBezTo>
                    <a:pt x="2150" y="777"/>
                    <a:pt x="1927" y="830"/>
                    <a:pt x="1704" y="875"/>
                  </a:cubicBezTo>
                  <a:cubicBezTo>
                    <a:pt x="1490" y="919"/>
                    <a:pt x="1276" y="991"/>
                    <a:pt x="1053" y="991"/>
                  </a:cubicBezTo>
                  <a:cubicBezTo>
                    <a:pt x="848" y="982"/>
                    <a:pt x="625" y="902"/>
                    <a:pt x="491" y="741"/>
                  </a:cubicBezTo>
                  <a:cubicBezTo>
                    <a:pt x="339" y="536"/>
                    <a:pt x="348" y="250"/>
                    <a:pt x="446" y="18"/>
                  </a:cubicBezTo>
                  <a:cubicBezTo>
                    <a:pt x="375" y="18"/>
                    <a:pt x="313" y="10"/>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4304;p50">
              <a:extLst>
                <a:ext uri="{FF2B5EF4-FFF2-40B4-BE49-F238E27FC236}">
                  <a16:creationId xmlns:a16="http://schemas.microsoft.com/office/drawing/2014/main" id="{32653EB0-89AC-4B9D-CE37-D138953D4435}"/>
                </a:ext>
              </a:extLst>
            </p:cNvPr>
            <p:cNvSpPr/>
            <p:nvPr/>
          </p:nvSpPr>
          <p:spPr>
            <a:xfrm>
              <a:off x="2380950" y="4614678"/>
              <a:ext cx="518951" cy="188197"/>
            </a:xfrm>
            <a:custGeom>
              <a:avLst/>
              <a:gdLst/>
              <a:ahLst/>
              <a:cxnLst/>
              <a:rect l="l" t="t" r="r" b="b"/>
              <a:pathLst>
                <a:path w="4423" h="1604" extrusionOk="0">
                  <a:moveTo>
                    <a:pt x="3776" y="817"/>
                  </a:moveTo>
                  <a:lnTo>
                    <a:pt x="3776" y="817"/>
                  </a:lnTo>
                  <a:cubicBezTo>
                    <a:pt x="3778" y="819"/>
                    <a:pt x="3781" y="821"/>
                    <a:pt x="3783" y="822"/>
                  </a:cubicBezTo>
                  <a:cubicBezTo>
                    <a:pt x="3781" y="821"/>
                    <a:pt x="3778" y="819"/>
                    <a:pt x="3776" y="817"/>
                  </a:cubicBezTo>
                  <a:close/>
                  <a:moveTo>
                    <a:pt x="4336" y="1322"/>
                  </a:moveTo>
                  <a:cubicBezTo>
                    <a:pt x="4338" y="1324"/>
                    <a:pt x="4339" y="1327"/>
                    <a:pt x="4341" y="1330"/>
                  </a:cubicBezTo>
                  <a:lnTo>
                    <a:pt x="4341" y="1330"/>
                  </a:lnTo>
                  <a:cubicBezTo>
                    <a:pt x="4340" y="1327"/>
                    <a:pt x="4338" y="1324"/>
                    <a:pt x="4336" y="1322"/>
                  </a:cubicBezTo>
                  <a:close/>
                  <a:moveTo>
                    <a:pt x="295" y="0"/>
                  </a:moveTo>
                  <a:cubicBezTo>
                    <a:pt x="212" y="0"/>
                    <a:pt x="206" y="340"/>
                    <a:pt x="206" y="385"/>
                  </a:cubicBezTo>
                  <a:cubicBezTo>
                    <a:pt x="206" y="465"/>
                    <a:pt x="197" y="537"/>
                    <a:pt x="197" y="617"/>
                  </a:cubicBezTo>
                  <a:cubicBezTo>
                    <a:pt x="197" y="644"/>
                    <a:pt x="197" y="804"/>
                    <a:pt x="215" y="822"/>
                  </a:cubicBezTo>
                  <a:cubicBezTo>
                    <a:pt x="116" y="742"/>
                    <a:pt x="90" y="608"/>
                    <a:pt x="72" y="483"/>
                  </a:cubicBezTo>
                  <a:cubicBezTo>
                    <a:pt x="9" y="483"/>
                    <a:pt x="0" y="528"/>
                    <a:pt x="18" y="573"/>
                  </a:cubicBezTo>
                  <a:cubicBezTo>
                    <a:pt x="45" y="706"/>
                    <a:pt x="90" y="822"/>
                    <a:pt x="170" y="929"/>
                  </a:cubicBezTo>
                  <a:cubicBezTo>
                    <a:pt x="348" y="1170"/>
                    <a:pt x="670" y="1268"/>
                    <a:pt x="946" y="1295"/>
                  </a:cubicBezTo>
                  <a:cubicBezTo>
                    <a:pt x="1008" y="1301"/>
                    <a:pt x="1069" y="1304"/>
                    <a:pt x="1131" y="1304"/>
                  </a:cubicBezTo>
                  <a:cubicBezTo>
                    <a:pt x="1517" y="1304"/>
                    <a:pt x="1907" y="1196"/>
                    <a:pt x="2284" y="1135"/>
                  </a:cubicBezTo>
                  <a:cubicBezTo>
                    <a:pt x="2498" y="1108"/>
                    <a:pt x="2712" y="1054"/>
                    <a:pt x="2918" y="1036"/>
                  </a:cubicBezTo>
                  <a:cubicBezTo>
                    <a:pt x="2962" y="1033"/>
                    <a:pt x="3006" y="1031"/>
                    <a:pt x="3050" y="1031"/>
                  </a:cubicBezTo>
                  <a:cubicBezTo>
                    <a:pt x="3112" y="1031"/>
                    <a:pt x="3172" y="1035"/>
                    <a:pt x="3230" y="1045"/>
                  </a:cubicBezTo>
                  <a:cubicBezTo>
                    <a:pt x="3408" y="1072"/>
                    <a:pt x="3658" y="1135"/>
                    <a:pt x="3810" y="1242"/>
                  </a:cubicBezTo>
                  <a:cubicBezTo>
                    <a:pt x="3908" y="1322"/>
                    <a:pt x="3997" y="1420"/>
                    <a:pt x="4060" y="1527"/>
                  </a:cubicBezTo>
                  <a:cubicBezTo>
                    <a:pt x="4077" y="1545"/>
                    <a:pt x="4086" y="1572"/>
                    <a:pt x="4113" y="1581"/>
                  </a:cubicBezTo>
                  <a:cubicBezTo>
                    <a:pt x="4136" y="1598"/>
                    <a:pt x="4162" y="1604"/>
                    <a:pt x="4187" y="1604"/>
                  </a:cubicBezTo>
                  <a:cubicBezTo>
                    <a:pt x="4202" y="1604"/>
                    <a:pt x="4216" y="1602"/>
                    <a:pt x="4229" y="1598"/>
                  </a:cubicBezTo>
                  <a:cubicBezTo>
                    <a:pt x="4292" y="1590"/>
                    <a:pt x="4345" y="1554"/>
                    <a:pt x="4381" y="1518"/>
                  </a:cubicBezTo>
                  <a:cubicBezTo>
                    <a:pt x="4423" y="1468"/>
                    <a:pt x="4369" y="1377"/>
                    <a:pt x="4341" y="1330"/>
                  </a:cubicBezTo>
                  <a:lnTo>
                    <a:pt x="4341" y="1330"/>
                  </a:lnTo>
                  <a:cubicBezTo>
                    <a:pt x="4358" y="1366"/>
                    <a:pt x="4324" y="1421"/>
                    <a:pt x="4283" y="1438"/>
                  </a:cubicBezTo>
                  <a:cubicBezTo>
                    <a:pt x="4271" y="1443"/>
                    <a:pt x="4258" y="1445"/>
                    <a:pt x="4245" y="1445"/>
                  </a:cubicBezTo>
                  <a:cubicBezTo>
                    <a:pt x="4211" y="1445"/>
                    <a:pt x="4175" y="1428"/>
                    <a:pt x="4149" y="1402"/>
                  </a:cubicBezTo>
                  <a:cubicBezTo>
                    <a:pt x="4113" y="1375"/>
                    <a:pt x="4077" y="1340"/>
                    <a:pt x="4051" y="1295"/>
                  </a:cubicBezTo>
                  <a:cubicBezTo>
                    <a:pt x="3863" y="1054"/>
                    <a:pt x="3569" y="885"/>
                    <a:pt x="3266" y="840"/>
                  </a:cubicBezTo>
                  <a:cubicBezTo>
                    <a:pt x="3345" y="798"/>
                    <a:pt x="3462" y="762"/>
                    <a:pt x="3574" y="762"/>
                  </a:cubicBezTo>
                  <a:cubicBezTo>
                    <a:pt x="3648" y="762"/>
                    <a:pt x="3719" y="777"/>
                    <a:pt x="3776" y="817"/>
                  </a:cubicBezTo>
                  <a:lnTo>
                    <a:pt x="3776" y="817"/>
                  </a:lnTo>
                  <a:cubicBezTo>
                    <a:pt x="3643" y="722"/>
                    <a:pt x="3459" y="662"/>
                    <a:pt x="3292" y="662"/>
                  </a:cubicBezTo>
                  <a:cubicBezTo>
                    <a:pt x="3277" y="661"/>
                    <a:pt x="3261" y="660"/>
                    <a:pt x="3246" y="660"/>
                  </a:cubicBezTo>
                  <a:cubicBezTo>
                    <a:pt x="3120" y="660"/>
                    <a:pt x="3001" y="689"/>
                    <a:pt x="2882" y="697"/>
                  </a:cubicBezTo>
                  <a:cubicBezTo>
                    <a:pt x="2712" y="715"/>
                    <a:pt x="2552" y="733"/>
                    <a:pt x="2391" y="751"/>
                  </a:cubicBezTo>
                  <a:cubicBezTo>
                    <a:pt x="2159" y="778"/>
                    <a:pt x="1936" y="831"/>
                    <a:pt x="1713" y="876"/>
                  </a:cubicBezTo>
                  <a:cubicBezTo>
                    <a:pt x="1571" y="912"/>
                    <a:pt x="1214" y="920"/>
                    <a:pt x="1187" y="1117"/>
                  </a:cubicBezTo>
                  <a:cubicBezTo>
                    <a:pt x="1205" y="1081"/>
                    <a:pt x="1258" y="1072"/>
                    <a:pt x="1294" y="1072"/>
                  </a:cubicBezTo>
                  <a:cubicBezTo>
                    <a:pt x="1324" y="1072"/>
                    <a:pt x="1350" y="1076"/>
                    <a:pt x="1377" y="1076"/>
                  </a:cubicBezTo>
                  <a:cubicBezTo>
                    <a:pt x="1390" y="1076"/>
                    <a:pt x="1404" y="1075"/>
                    <a:pt x="1419" y="1072"/>
                  </a:cubicBezTo>
                  <a:cubicBezTo>
                    <a:pt x="1455" y="1063"/>
                    <a:pt x="1481" y="1045"/>
                    <a:pt x="1517" y="1028"/>
                  </a:cubicBezTo>
                  <a:cubicBezTo>
                    <a:pt x="1706" y="913"/>
                    <a:pt x="1928" y="879"/>
                    <a:pt x="2155" y="879"/>
                  </a:cubicBezTo>
                  <a:cubicBezTo>
                    <a:pt x="2281" y="879"/>
                    <a:pt x="2409" y="890"/>
                    <a:pt x="2534" y="903"/>
                  </a:cubicBezTo>
                  <a:cubicBezTo>
                    <a:pt x="2527" y="902"/>
                    <a:pt x="2519" y="902"/>
                    <a:pt x="2511" y="902"/>
                  </a:cubicBezTo>
                  <a:cubicBezTo>
                    <a:pt x="2420" y="902"/>
                    <a:pt x="2321" y="947"/>
                    <a:pt x="2231" y="947"/>
                  </a:cubicBezTo>
                  <a:cubicBezTo>
                    <a:pt x="2115" y="956"/>
                    <a:pt x="1999" y="974"/>
                    <a:pt x="1883" y="1001"/>
                  </a:cubicBezTo>
                  <a:cubicBezTo>
                    <a:pt x="1642" y="1054"/>
                    <a:pt x="1428" y="1152"/>
                    <a:pt x="1178" y="1170"/>
                  </a:cubicBezTo>
                  <a:cubicBezTo>
                    <a:pt x="1129" y="1175"/>
                    <a:pt x="1080" y="1178"/>
                    <a:pt x="1030" y="1178"/>
                  </a:cubicBezTo>
                  <a:cubicBezTo>
                    <a:pt x="819" y="1178"/>
                    <a:pt x="611" y="1126"/>
                    <a:pt x="473" y="974"/>
                  </a:cubicBezTo>
                  <a:cubicBezTo>
                    <a:pt x="357" y="849"/>
                    <a:pt x="313" y="689"/>
                    <a:pt x="304" y="528"/>
                  </a:cubicBezTo>
                  <a:cubicBezTo>
                    <a:pt x="295" y="358"/>
                    <a:pt x="322" y="198"/>
                    <a:pt x="348" y="37"/>
                  </a:cubicBezTo>
                  <a:cubicBezTo>
                    <a:pt x="328" y="11"/>
                    <a:pt x="310" y="0"/>
                    <a:pt x="29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4305;p50">
              <a:extLst>
                <a:ext uri="{FF2B5EF4-FFF2-40B4-BE49-F238E27FC236}">
                  <a16:creationId xmlns:a16="http://schemas.microsoft.com/office/drawing/2014/main" id="{41E4212F-3495-A172-2DC6-F5E9C78587C3}"/>
                </a:ext>
              </a:extLst>
            </p:cNvPr>
            <p:cNvSpPr/>
            <p:nvPr/>
          </p:nvSpPr>
          <p:spPr>
            <a:xfrm>
              <a:off x="2520102" y="4592386"/>
              <a:ext cx="232548" cy="152294"/>
            </a:xfrm>
            <a:custGeom>
              <a:avLst/>
              <a:gdLst/>
              <a:ahLst/>
              <a:cxnLst/>
              <a:rect l="l" t="t" r="r" b="b"/>
              <a:pathLst>
                <a:path w="1982" h="1298" extrusionOk="0">
                  <a:moveTo>
                    <a:pt x="1803" y="0"/>
                  </a:moveTo>
                  <a:cubicBezTo>
                    <a:pt x="1797" y="0"/>
                    <a:pt x="1791" y="4"/>
                    <a:pt x="1785" y="4"/>
                  </a:cubicBezTo>
                  <a:cubicBezTo>
                    <a:pt x="1732" y="22"/>
                    <a:pt x="1696" y="58"/>
                    <a:pt x="1678" y="111"/>
                  </a:cubicBezTo>
                  <a:cubicBezTo>
                    <a:pt x="1669" y="93"/>
                    <a:pt x="1660" y="67"/>
                    <a:pt x="1660" y="49"/>
                  </a:cubicBezTo>
                  <a:cubicBezTo>
                    <a:pt x="1655" y="48"/>
                    <a:pt x="1650" y="48"/>
                    <a:pt x="1644" y="48"/>
                  </a:cubicBezTo>
                  <a:cubicBezTo>
                    <a:pt x="1589" y="48"/>
                    <a:pt x="1541" y="89"/>
                    <a:pt x="1509" y="138"/>
                  </a:cubicBezTo>
                  <a:cubicBezTo>
                    <a:pt x="1482" y="192"/>
                    <a:pt x="1464" y="254"/>
                    <a:pt x="1437" y="308"/>
                  </a:cubicBezTo>
                  <a:cubicBezTo>
                    <a:pt x="1402" y="388"/>
                    <a:pt x="1339" y="432"/>
                    <a:pt x="1277" y="486"/>
                  </a:cubicBezTo>
                  <a:cubicBezTo>
                    <a:pt x="1214" y="540"/>
                    <a:pt x="1152" y="602"/>
                    <a:pt x="1089" y="664"/>
                  </a:cubicBezTo>
                  <a:cubicBezTo>
                    <a:pt x="956" y="780"/>
                    <a:pt x="813" y="905"/>
                    <a:pt x="643" y="968"/>
                  </a:cubicBezTo>
                  <a:cubicBezTo>
                    <a:pt x="527" y="1012"/>
                    <a:pt x="402" y="1003"/>
                    <a:pt x="278" y="1012"/>
                  </a:cubicBezTo>
                  <a:cubicBezTo>
                    <a:pt x="242" y="1021"/>
                    <a:pt x="197" y="1030"/>
                    <a:pt x="153" y="1048"/>
                  </a:cubicBezTo>
                  <a:cubicBezTo>
                    <a:pt x="117" y="1075"/>
                    <a:pt x="90" y="1110"/>
                    <a:pt x="90" y="1155"/>
                  </a:cubicBezTo>
                  <a:cubicBezTo>
                    <a:pt x="46" y="1182"/>
                    <a:pt x="1" y="1244"/>
                    <a:pt x="1" y="1298"/>
                  </a:cubicBezTo>
                  <a:lnTo>
                    <a:pt x="126" y="1200"/>
                  </a:lnTo>
                  <a:cubicBezTo>
                    <a:pt x="136" y="1206"/>
                    <a:pt x="149" y="1209"/>
                    <a:pt x="162" y="1209"/>
                  </a:cubicBezTo>
                  <a:cubicBezTo>
                    <a:pt x="184" y="1209"/>
                    <a:pt x="207" y="1202"/>
                    <a:pt x="224" y="1191"/>
                  </a:cubicBezTo>
                  <a:cubicBezTo>
                    <a:pt x="260" y="1173"/>
                    <a:pt x="286" y="1155"/>
                    <a:pt x="313" y="1137"/>
                  </a:cubicBezTo>
                  <a:cubicBezTo>
                    <a:pt x="358" y="1110"/>
                    <a:pt x="402" y="1102"/>
                    <a:pt x="447" y="1093"/>
                  </a:cubicBezTo>
                  <a:cubicBezTo>
                    <a:pt x="694" y="1056"/>
                    <a:pt x="947" y="1014"/>
                    <a:pt x="1191" y="1014"/>
                  </a:cubicBezTo>
                  <a:cubicBezTo>
                    <a:pt x="1247" y="1014"/>
                    <a:pt x="1302" y="1016"/>
                    <a:pt x="1357" y="1021"/>
                  </a:cubicBezTo>
                  <a:cubicBezTo>
                    <a:pt x="1377" y="1021"/>
                    <a:pt x="1398" y="1022"/>
                    <a:pt x="1418" y="1022"/>
                  </a:cubicBezTo>
                  <a:cubicBezTo>
                    <a:pt x="1468" y="1022"/>
                    <a:pt x="1515" y="1017"/>
                    <a:pt x="1553" y="986"/>
                  </a:cubicBezTo>
                  <a:cubicBezTo>
                    <a:pt x="1580" y="1021"/>
                    <a:pt x="1589" y="1057"/>
                    <a:pt x="1580" y="1102"/>
                  </a:cubicBezTo>
                  <a:cubicBezTo>
                    <a:pt x="1607" y="1066"/>
                    <a:pt x="1616" y="1012"/>
                    <a:pt x="1598" y="968"/>
                  </a:cubicBezTo>
                  <a:cubicBezTo>
                    <a:pt x="1598" y="950"/>
                    <a:pt x="1589" y="932"/>
                    <a:pt x="1589" y="923"/>
                  </a:cubicBezTo>
                  <a:cubicBezTo>
                    <a:pt x="1589" y="914"/>
                    <a:pt x="1589" y="905"/>
                    <a:pt x="1589" y="896"/>
                  </a:cubicBezTo>
                  <a:cubicBezTo>
                    <a:pt x="1580" y="879"/>
                    <a:pt x="1562" y="861"/>
                    <a:pt x="1544" y="852"/>
                  </a:cubicBezTo>
                  <a:cubicBezTo>
                    <a:pt x="1532" y="849"/>
                    <a:pt x="1521" y="848"/>
                    <a:pt x="1509" y="848"/>
                  </a:cubicBezTo>
                  <a:cubicBezTo>
                    <a:pt x="1486" y="848"/>
                    <a:pt x="1464" y="852"/>
                    <a:pt x="1446" y="852"/>
                  </a:cubicBezTo>
                  <a:cubicBezTo>
                    <a:pt x="1366" y="861"/>
                    <a:pt x="1303" y="896"/>
                    <a:pt x="1232" y="923"/>
                  </a:cubicBezTo>
                  <a:cubicBezTo>
                    <a:pt x="1194" y="937"/>
                    <a:pt x="1151" y="947"/>
                    <a:pt x="1109" y="947"/>
                  </a:cubicBezTo>
                  <a:cubicBezTo>
                    <a:pt x="1073" y="947"/>
                    <a:pt x="1038" y="940"/>
                    <a:pt x="1009" y="923"/>
                  </a:cubicBezTo>
                  <a:cubicBezTo>
                    <a:pt x="1170" y="789"/>
                    <a:pt x="1295" y="602"/>
                    <a:pt x="1491" y="522"/>
                  </a:cubicBezTo>
                  <a:cubicBezTo>
                    <a:pt x="1518" y="513"/>
                    <a:pt x="1544" y="504"/>
                    <a:pt x="1562" y="477"/>
                  </a:cubicBezTo>
                  <a:cubicBezTo>
                    <a:pt x="1562" y="468"/>
                    <a:pt x="1562" y="459"/>
                    <a:pt x="1562" y="450"/>
                  </a:cubicBezTo>
                  <a:cubicBezTo>
                    <a:pt x="1571" y="441"/>
                    <a:pt x="1571" y="432"/>
                    <a:pt x="1571" y="424"/>
                  </a:cubicBezTo>
                  <a:cubicBezTo>
                    <a:pt x="1580" y="334"/>
                    <a:pt x="1634" y="245"/>
                    <a:pt x="1705" y="192"/>
                  </a:cubicBezTo>
                  <a:cubicBezTo>
                    <a:pt x="1776" y="138"/>
                    <a:pt x="1892" y="138"/>
                    <a:pt x="1981" y="111"/>
                  </a:cubicBezTo>
                  <a:lnTo>
                    <a:pt x="1839" y="13"/>
                  </a:lnTo>
                  <a:cubicBezTo>
                    <a:pt x="1830" y="4"/>
                    <a:pt x="1821" y="4"/>
                    <a:pt x="1812" y="4"/>
                  </a:cubicBezTo>
                  <a:cubicBezTo>
                    <a:pt x="1809" y="1"/>
                    <a:pt x="1806" y="0"/>
                    <a:pt x="1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4306;p50">
              <a:extLst>
                <a:ext uri="{FF2B5EF4-FFF2-40B4-BE49-F238E27FC236}">
                  <a16:creationId xmlns:a16="http://schemas.microsoft.com/office/drawing/2014/main" id="{9B1E134B-7D32-4600-63E2-8D1DECA74C4C}"/>
                </a:ext>
              </a:extLst>
            </p:cNvPr>
            <p:cNvSpPr/>
            <p:nvPr/>
          </p:nvSpPr>
          <p:spPr>
            <a:xfrm>
              <a:off x="2710645" y="4598018"/>
              <a:ext cx="126834" cy="166609"/>
            </a:xfrm>
            <a:custGeom>
              <a:avLst/>
              <a:gdLst/>
              <a:ahLst/>
              <a:cxnLst/>
              <a:rect l="l" t="t" r="r" b="b"/>
              <a:pathLst>
                <a:path w="1081" h="1420" extrusionOk="0">
                  <a:moveTo>
                    <a:pt x="1080" y="1"/>
                  </a:moveTo>
                  <a:cubicBezTo>
                    <a:pt x="1018" y="1"/>
                    <a:pt x="955" y="19"/>
                    <a:pt x="911" y="63"/>
                  </a:cubicBezTo>
                  <a:cubicBezTo>
                    <a:pt x="884" y="81"/>
                    <a:pt x="857" y="99"/>
                    <a:pt x="830" y="99"/>
                  </a:cubicBezTo>
                  <a:lnTo>
                    <a:pt x="812" y="37"/>
                  </a:lnTo>
                  <a:cubicBezTo>
                    <a:pt x="670" y="215"/>
                    <a:pt x="580" y="438"/>
                    <a:pt x="447" y="625"/>
                  </a:cubicBezTo>
                  <a:cubicBezTo>
                    <a:pt x="438" y="634"/>
                    <a:pt x="438" y="643"/>
                    <a:pt x="429" y="643"/>
                  </a:cubicBezTo>
                  <a:cubicBezTo>
                    <a:pt x="393" y="670"/>
                    <a:pt x="331" y="670"/>
                    <a:pt x="295" y="679"/>
                  </a:cubicBezTo>
                  <a:cubicBezTo>
                    <a:pt x="241" y="697"/>
                    <a:pt x="197" y="732"/>
                    <a:pt x="152" y="768"/>
                  </a:cubicBezTo>
                  <a:cubicBezTo>
                    <a:pt x="72" y="839"/>
                    <a:pt x="10" y="946"/>
                    <a:pt x="10" y="1062"/>
                  </a:cubicBezTo>
                  <a:cubicBezTo>
                    <a:pt x="1" y="1125"/>
                    <a:pt x="18" y="1187"/>
                    <a:pt x="54" y="1241"/>
                  </a:cubicBezTo>
                  <a:cubicBezTo>
                    <a:pt x="45" y="1312"/>
                    <a:pt x="81" y="1384"/>
                    <a:pt x="134" y="1419"/>
                  </a:cubicBezTo>
                  <a:cubicBezTo>
                    <a:pt x="108" y="1366"/>
                    <a:pt x="90" y="1303"/>
                    <a:pt x="134" y="1259"/>
                  </a:cubicBezTo>
                  <a:cubicBezTo>
                    <a:pt x="143" y="1241"/>
                    <a:pt x="161" y="1241"/>
                    <a:pt x="179" y="1223"/>
                  </a:cubicBezTo>
                  <a:cubicBezTo>
                    <a:pt x="197" y="1205"/>
                    <a:pt x="206" y="1178"/>
                    <a:pt x="197" y="1161"/>
                  </a:cubicBezTo>
                  <a:cubicBezTo>
                    <a:pt x="197" y="1143"/>
                    <a:pt x="188" y="1125"/>
                    <a:pt x="179" y="1116"/>
                  </a:cubicBezTo>
                  <a:cubicBezTo>
                    <a:pt x="152" y="1045"/>
                    <a:pt x="188" y="973"/>
                    <a:pt x="241" y="920"/>
                  </a:cubicBezTo>
                  <a:cubicBezTo>
                    <a:pt x="295" y="875"/>
                    <a:pt x="366" y="839"/>
                    <a:pt x="447" y="822"/>
                  </a:cubicBezTo>
                  <a:cubicBezTo>
                    <a:pt x="471" y="813"/>
                    <a:pt x="495" y="810"/>
                    <a:pt x="518" y="810"/>
                  </a:cubicBezTo>
                  <a:cubicBezTo>
                    <a:pt x="571" y="810"/>
                    <a:pt x="623" y="827"/>
                    <a:pt x="679" y="839"/>
                  </a:cubicBezTo>
                  <a:cubicBezTo>
                    <a:pt x="786" y="866"/>
                    <a:pt x="902" y="911"/>
                    <a:pt x="991" y="964"/>
                  </a:cubicBezTo>
                  <a:cubicBezTo>
                    <a:pt x="919" y="831"/>
                    <a:pt x="804" y="706"/>
                    <a:pt x="643" y="670"/>
                  </a:cubicBezTo>
                  <a:cubicBezTo>
                    <a:pt x="696" y="509"/>
                    <a:pt x="759" y="376"/>
                    <a:pt x="857" y="242"/>
                  </a:cubicBezTo>
                  <a:cubicBezTo>
                    <a:pt x="928" y="153"/>
                    <a:pt x="1027" y="90"/>
                    <a:pt x="1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4307;p50">
              <a:extLst>
                <a:ext uri="{FF2B5EF4-FFF2-40B4-BE49-F238E27FC236}">
                  <a16:creationId xmlns:a16="http://schemas.microsoft.com/office/drawing/2014/main" id="{8BCF8EF8-ED9C-C895-BC34-6165861432ED}"/>
                </a:ext>
              </a:extLst>
            </p:cNvPr>
            <p:cNvSpPr/>
            <p:nvPr/>
          </p:nvSpPr>
          <p:spPr>
            <a:xfrm rot="9284451">
              <a:off x="2495818" y="4218363"/>
              <a:ext cx="28345" cy="19548"/>
            </a:xfrm>
            <a:custGeom>
              <a:avLst/>
              <a:gdLst/>
              <a:ahLst/>
              <a:cxnLst/>
              <a:rect l="l" t="t" r="r" b="b"/>
              <a:pathLst>
                <a:path w="90" h="62" extrusionOk="0">
                  <a:moveTo>
                    <a:pt x="34" y="0"/>
                  </a:moveTo>
                  <a:cubicBezTo>
                    <a:pt x="23" y="0"/>
                    <a:pt x="15" y="5"/>
                    <a:pt x="9" y="15"/>
                  </a:cubicBezTo>
                  <a:cubicBezTo>
                    <a:pt x="1" y="24"/>
                    <a:pt x="9" y="42"/>
                    <a:pt x="36" y="51"/>
                  </a:cubicBezTo>
                  <a:cubicBezTo>
                    <a:pt x="44" y="58"/>
                    <a:pt x="51" y="61"/>
                    <a:pt x="58" y="61"/>
                  </a:cubicBezTo>
                  <a:cubicBezTo>
                    <a:pt x="68" y="61"/>
                    <a:pt x="76" y="56"/>
                    <a:pt x="81" y="51"/>
                  </a:cubicBezTo>
                  <a:cubicBezTo>
                    <a:pt x="90" y="42"/>
                    <a:pt x="81" y="24"/>
                    <a:pt x="63" y="6"/>
                  </a:cubicBezTo>
                  <a:cubicBezTo>
                    <a:pt x="52" y="2"/>
                    <a:pt x="42"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36663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arn(inVertical)">
                                      <p:cBhvr>
                                        <p:cTn id="14" dur="500"/>
                                        <p:tgtEl>
                                          <p:spTgt spid="3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par>
                                <p:cTn id="18" presetID="16" presetClass="entr" presetSubtype="21"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inVertical)">
                                      <p:cBhvr>
                                        <p:cTn id="20" dur="500"/>
                                        <p:tgtEl>
                                          <p:spTgt spid="38"/>
                                        </p:tgtEl>
                                      </p:cBhvr>
                                    </p:animEffect>
                                  </p:childTnLst>
                                </p:cTn>
                              </p:par>
                              <p:par>
                                <p:cTn id="21" presetID="16" presetClass="entr" presetSubtype="21"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arn(inVertical)">
                                      <p:cBhvr>
                                        <p:cTn id="23" dur="500"/>
                                        <p:tgtEl>
                                          <p:spTgt spid="4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par>
                                <p:cTn id="32" presetID="22" presetClass="entr" presetSubtype="4"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down)">
                                      <p:cBhvr>
                                        <p:cTn id="37" dur="500"/>
                                        <p:tgtEl>
                                          <p:spTgt spid="3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500"/>
                                        <p:tgtEl>
                                          <p:spTgt spid="3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graphicFrame>
        <p:nvGraphicFramePr>
          <p:cNvPr id="1416" name="Google Shape;1416;p34"/>
          <p:cNvGraphicFramePr/>
          <p:nvPr>
            <p:extLst>
              <p:ext uri="{D42A27DB-BD31-4B8C-83A1-F6EECF244321}">
                <p14:modId xmlns:p14="http://schemas.microsoft.com/office/powerpoint/2010/main" val="4059887531"/>
              </p:ext>
            </p:extLst>
          </p:nvPr>
        </p:nvGraphicFramePr>
        <p:xfrm>
          <a:off x="418939" y="379487"/>
          <a:ext cx="8419146" cy="4293429"/>
        </p:xfrm>
        <a:graphic>
          <a:graphicData uri="http://schemas.openxmlformats.org/drawingml/2006/table">
            <a:tbl>
              <a:tblPr>
                <a:noFill/>
              </a:tblPr>
              <a:tblGrid>
                <a:gridCol w="4209573">
                  <a:extLst>
                    <a:ext uri="{9D8B030D-6E8A-4147-A177-3AD203B41FA5}">
                      <a16:colId xmlns:a16="http://schemas.microsoft.com/office/drawing/2014/main" val="20000"/>
                    </a:ext>
                  </a:extLst>
                </a:gridCol>
                <a:gridCol w="4209573">
                  <a:extLst>
                    <a:ext uri="{9D8B030D-6E8A-4147-A177-3AD203B41FA5}">
                      <a16:colId xmlns:a16="http://schemas.microsoft.com/office/drawing/2014/main" val="20001"/>
                    </a:ext>
                  </a:extLst>
                </a:gridCol>
              </a:tblGrid>
              <a:tr h="908986">
                <a:tc>
                  <a:txBody>
                    <a:bodyPr/>
                    <a:lstStyle/>
                    <a:p>
                      <a:r>
                        <a:rPr lang="en-US" sz="2000" b="0" i="1"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Thông tin cơ bản 1</a:t>
                      </a:r>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r>
                        <a:rPr lang="en-US" sz="2000" b="0" i="1"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a:t>
                      </a:r>
                      <a:endParaRPr sz="3200">
                        <a:solidFill>
                          <a:schemeClr val="lt1"/>
                        </a:solidFill>
                        <a:latin typeface="Times New Roman" panose="02020603050405020304" pitchFamily="18" charset="0"/>
                        <a:ea typeface="Fredoka One"/>
                        <a:cs typeface="Times New Roman" panose="02020603050405020304" pitchFamily="18" charset="0"/>
                        <a:sym typeface="Fredoka One"/>
                      </a:endParaRPr>
                    </a:p>
                  </a:txBody>
                  <a:tcPr marL="91425" marR="91425" marT="91425" marB="91425">
                    <a:lnL w="9525" cap="flat" cmpd="sng">
                      <a:solidFill>
                        <a:schemeClr val="dk2"/>
                      </a:solid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847B"/>
                    </a:solidFill>
                  </a:tcPr>
                </a:tc>
                <a:tc>
                  <a:txBody>
                    <a:bodyPr/>
                    <a:lstStyle/>
                    <a:p>
                      <a:r>
                        <a:rPr lang="en-US" sz="2000" b="0" i="1" u="none" strike="noStrike" cap="none">
                          <a:solidFill>
                            <a:schemeClr val="bg1"/>
                          </a:solidFill>
                          <a:effectLst/>
                          <a:latin typeface="Times New Roman" panose="02020603050405020304" pitchFamily="18" charset="0"/>
                          <a:ea typeface="+mn-ea"/>
                          <a:cs typeface="Times New Roman" panose="02020603050405020304" pitchFamily="18" charset="0"/>
                          <a:sym typeface="Arial"/>
                        </a:rPr>
                        <a:t>Thông tin cơ bản 2</a:t>
                      </a:r>
                      <a:endParaRPr lang="en-US" sz="2000" b="0" i="0" u="none" strike="noStrike" cap="none">
                        <a:solidFill>
                          <a:schemeClr val="bg1"/>
                        </a:solidFill>
                        <a:effectLst/>
                        <a:latin typeface="Times New Roman" panose="02020603050405020304" pitchFamily="18" charset="0"/>
                        <a:ea typeface="+mn-ea"/>
                        <a:cs typeface="Times New Roman" panose="02020603050405020304" pitchFamily="18" charset="0"/>
                        <a:sym typeface="Arial"/>
                      </a:endParaRPr>
                    </a:p>
                    <a:p>
                      <a:r>
                        <a:rPr lang="en-US" sz="2000" b="0" i="1" u="none" strike="noStrike" cap="none">
                          <a:solidFill>
                            <a:schemeClr val="bg1"/>
                          </a:solidFill>
                          <a:effectLst/>
                          <a:latin typeface="Times New Roman" panose="02020603050405020304" pitchFamily="18" charset="0"/>
                          <a:ea typeface="+mn-ea"/>
                          <a:cs typeface="Times New Roman" panose="02020603050405020304" pitchFamily="18" charset="0"/>
                          <a:sym typeface="Arial"/>
                        </a:rPr>
                        <a:t>…………………......................................</a:t>
                      </a:r>
                      <a:endParaRPr sz="3200">
                        <a:solidFill>
                          <a:schemeClr val="bg1"/>
                        </a:solidFill>
                        <a:latin typeface="Times New Roman" panose="02020603050405020304" pitchFamily="18" charset="0"/>
                        <a:ea typeface="Fredoka One"/>
                        <a:cs typeface="Times New Roman" panose="02020603050405020304" pitchFamily="18" charset="0"/>
                        <a:sym typeface="Fredoka One"/>
                      </a:endParaRPr>
                    </a:p>
                  </a:txBody>
                  <a:tcPr marL="91425" marR="91425" marT="91425" marB="91425">
                    <a:lnL w="12700" cap="flat" cmpd="sng" algn="ctr">
                      <a:solidFill>
                        <a:schemeClr val="tx1"/>
                      </a:solidFill>
                      <a:prstDash val="solid"/>
                      <a:round/>
                      <a:headEnd type="none" w="med" len="med"/>
                      <a:tailEnd type="none" w="med" len="med"/>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AFAF00"/>
                    </a:solidFill>
                  </a:tcPr>
                </a:tc>
                <a:extLst>
                  <a:ext uri="{0D108BD9-81ED-4DB2-BD59-A6C34878D82A}">
                    <a16:rowId xmlns:a16="http://schemas.microsoft.com/office/drawing/2014/main" val="10000"/>
                  </a:ext>
                </a:extLst>
              </a:tr>
              <a:tr h="3384443">
                <a:tc>
                  <a:txBody>
                    <a:bodyPr/>
                    <a:lstStyle/>
                    <a:p>
                      <a:r>
                        <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Chi tiết: ……….....................................</a:t>
                      </a: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r>
                        <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Chi tiết: ………....................................</a:t>
                      </a: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r>
                        <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Chi tiết: ………...................................</a:t>
                      </a:r>
                    </a:p>
                  </a:txBody>
                  <a:tcPr marL="91425" marR="91425" marT="91425" marB="91425">
                    <a:lnL w="9525" cap="flat" cmpd="sng">
                      <a:solidFill>
                        <a:schemeClr val="dk2"/>
                      </a:solid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r>
                        <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Chi tiết: …....................................…….</a:t>
                      </a: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r>
                        <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Chi tiết: ……....................................….</a:t>
                      </a: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r>
                        <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Chi tiết: …....................................…….</a:t>
                      </a:r>
                    </a:p>
                  </a:txBody>
                  <a:tcPr marL="91425" marR="91425" marT="91425" marB="91425">
                    <a:lnL w="12700" cap="flat" cmpd="sng" algn="ctr">
                      <a:solidFill>
                        <a:schemeClr val="tx1"/>
                      </a:solidFill>
                      <a:prstDash val="solid"/>
                      <a:round/>
                      <a:headEnd type="none" w="med" len="med"/>
                      <a:tailEnd type="none" w="med" len="med"/>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1418" name="Google Shape;1418;p34"/>
          <p:cNvGrpSpPr/>
          <p:nvPr/>
        </p:nvGrpSpPr>
        <p:grpSpPr>
          <a:xfrm>
            <a:off x="-251856" y="4490812"/>
            <a:ext cx="1269259" cy="660461"/>
            <a:chOff x="721375" y="3644650"/>
            <a:chExt cx="866625" cy="450950"/>
          </a:xfrm>
        </p:grpSpPr>
        <p:sp>
          <p:nvSpPr>
            <p:cNvPr id="1419" name="Google Shape;1419;p34"/>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4"/>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4"/>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34"/>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34"/>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34"/>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34"/>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34"/>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9" name="Google Shape;1336;p32">
            <a:extLst>
              <a:ext uri="{FF2B5EF4-FFF2-40B4-BE49-F238E27FC236}">
                <a16:creationId xmlns:a16="http://schemas.microsoft.com/office/drawing/2014/main" id="{D29AEB93-7D1B-26E3-9718-EA518BFC171F}"/>
              </a:ext>
            </a:extLst>
          </p:cNvPr>
          <p:cNvSpPr/>
          <p:nvPr/>
        </p:nvSpPr>
        <p:spPr>
          <a:xfrm>
            <a:off x="8652235" y="163989"/>
            <a:ext cx="492575" cy="429661"/>
          </a:xfrm>
          <a:custGeom>
            <a:avLst/>
            <a:gdLst/>
            <a:ahLst/>
            <a:cxnLst/>
            <a:rect l="l" t="t" r="r" b="b"/>
            <a:pathLst>
              <a:path w="3579" h="3575" extrusionOk="0">
                <a:moveTo>
                  <a:pt x="1789" y="1"/>
                </a:moveTo>
                <a:cubicBezTo>
                  <a:pt x="803" y="1"/>
                  <a:pt x="0" y="799"/>
                  <a:pt x="0" y="1790"/>
                </a:cubicBezTo>
                <a:cubicBezTo>
                  <a:pt x="0" y="2776"/>
                  <a:pt x="803" y="3575"/>
                  <a:pt x="1789" y="3575"/>
                </a:cubicBezTo>
                <a:cubicBezTo>
                  <a:pt x="2776" y="3575"/>
                  <a:pt x="3578" y="2776"/>
                  <a:pt x="3578" y="1790"/>
                </a:cubicBezTo>
                <a:cubicBezTo>
                  <a:pt x="3578" y="799"/>
                  <a:pt x="2776" y="1"/>
                  <a:pt x="178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1337;p32">
            <a:extLst>
              <a:ext uri="{FF2B5EF4-FFF2-40B4-BE49-F238E27FC236}">
                <a16:creationId xmlns:a16="http://schemas.microsoft.com/office/drawing/2014/main" id="{9C20279F-ED82-80B0-F0F3-D2C54EDED979}"/>
              </a:ext>
            </a:extLst>
          </p:cNvPr>
          <p:cNvSpPr/>
          <p:nvPr/>
        </p:nvSpPr>
        <p:spPr>
          <a:xfrm>
            <a:off x="8019037" y="357464"/>
            <a:ext cx="1600899" cy="318716"/>
          </a:xfrm>
          <a:custGeom>
            <a:avLst/>
            <a:gdLst/>
            <a:ahLst/>
            <a:cxnLst/>
            <a:rect l="l" t="t" r="r" b="b"/>
            <a:pathLst>
              <a:path w="12508" h="3350" extrusionOk="0">
                <a:moveTo>
                  <a:pt x="4500" y="1"/>
                </a:moveTo>
                <a:cubicBezTo>
                  <a:pt x="3685" y="1"/>
                  <a:pt x="2893" y="552"/>
                  <a:pt x="2613" y="1322"/>
                </a:cubicBezTo>
                <a:cubicBezTo>
                  <a:pt x="2538" y="1535"/>
                  <a:pt x="2496" y="1761"/>
                  <a:pt x="2388" y="1958"/>
                </a:cubicBezTo>
                <a:cubicBezTo>
                  <a:pt x="2284" y="2145"/>
                  <a:pt x="2096" y="2310"/>
                  <a:pt x="1883" y="2310"/>
                </a:cubicBezTo>
                <a:cubicBezTo>
                  <a:pt x="1873" y="2310"/>
                  <a:pt x="1863" y="2309"/>
                  <a:pt x="1852" y="2309"/>
                </a:cubicBezTo>
                <a:cubicBezTo>
                  <a:pt x="1635" y="2296"/>
                  <a:pt x="1468" y="2116"/>
                  <a:pt x="1259" y="2037"/>
                </a:cubicBezTo>
                <a:cubicBezTo>
                  <a:pt x="1184" y="2008"/>
                  <a:pt x="1105" y="1995"/>
                  <a:pt x="1025" y="1995"/>
                </a:cubicBezTo>
                <a:cubicBezTo>
                  <a:pt x="761" y="1995"/>
                  <a:pt x="490" y="2142"/>
                  <a:pt x="323" y="2355"/>
                </a:cubicBezTo>
                <a:cubicBezTo>
                  <a:pt x="105" y="2630"/>
                  <a:pt x="26" y="2994"/>
                  <a:pt x="1" y="3345"/>
                </a:cubicBezTo>
                <a:lnTo>
                  <a:pt x="105" y="3349"/>
                </a:lnTo>
                <a:lnTo>
                  <a:pt x="12507" y="3349"/>
                </a:lnTo>
                <a:cubicBezTo>
                  <a:pt x="12411" y="3178"/>
                  <a:pt x="12219" y="3040"/>
                  <a:pt x="12022" y="2998"/>
                </a:cubicBezTo>
                <a:cubicBezTo>
                  <a:pt x="11947" y="2982"/>
                  <a:pt x="11872" y="2976"/>
                  <a:pt x="11797" y="2976"/>
                </a:cubicBezTo>
                <a:cubicBezTo>
                  <a:pt x="11554" y="2976"/>
                  <a:pt x="11313" y="3045"/>
                  <a:pt x="11073" y="3103"/>
                </a:cubicBezTo>
                <a:cubicBezTo>
                  <a:pt x="10897" y="3148"/>
                  <a:pt x="10711" y="3186"/>
                  <a:pt x="10530" y="3186"/>
                </a:cubicBezTo>
                <a:cubicBezTo>
                  <a:pt x="10393" y="3186"/>
                  <a:pt x="10259" y="3165"/>
                  <a:pt x="10133" y="3107"/>
                </a:cubicBezTo>
                <a:cubicBezTo>
                  <a:pt x="9748" y="2936"/>
                  <a:pt x="9569" y="2497"/>
                  <a:pt x="9255" y="2221"/>
                </a:cubicBezTo>
                <a:cubicBezTo>
                  <a:pt x="9028" y="2021"/>
                  <a:pt x="8726" y="1917"/>
                  <a:pt x="8425" y="1917"/>
                </a:cubicBezTo>
                <a:cubicBezTo>
                  <a:pt x="8235" y="1917"/>
                  <a:pt x="8044" y="1959"/>
                  <a:pt x="7872" y="2045"/>
                </a:cubicBezTo>
                <a:cubicBezTo>
                  <a:pt x="7627" y="2169"/>
                  <a:pt x="7387" y="2384"/>
                  <a:pt x="7122" y="2384"/>
                </a:cubicBezTo>
                <a:cubicBezTo>
                  <a:pt x="7092" y="2384"/>
                  <a:pt x="7062" y="2381"/>
                  <a:pt x="7031" y="2375"/>
                </a:cubicBezTo>
                <a:cubicBezTo>
                  <a:pt x="6630" y="2296"/>
                  <a:pt x="6542" y="1778"/>
                  <a:pt x="6417" y="1389"/>
                </a:cubicBezTo>
                <a:cubicBezTo>
                  <a:pt x="6158" y="599"/>
                  <a:pt x="5368" y="14"/>
                  <a:pt x="4536" y="1"/>
                </a:cubicBezTo>
                <a:cubicBezTo>
                  <a:pt x="4524" y="1"/>
                  <a:pt x="4512" y="1"/>
                  <a:pt x="4500" y="1"/>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nvGrpSpPr>
          <p:cNvPr id="31" name="Google Shape;1338;p32">
            <a:extLst>
              <a:ext uri="{FF2B5EF4-FFF2-40B4-BE49-F238E27FC236}">
                <a16:creationId xmlns:a16="http://schemas.microsoft.com/office/drawing/2014/main" id="{8F5AF28F-09BE-EB3E-1937-627EF10B3E2C}"/>
              </a:ext>
            </a:extLst>
          </p:cNvPr>
          <p:cNvGrpSpPr/>
          <p:nvPr/>
        </p:nvGrpSpPr>
        <p:grpSpPr>
          <a:xfrm>
            <a:off x="8109376" y="0"/>
            <a:ext cx="719814" cy="446447"/>
            <a:chOff x="-2088544" y="4755865"/>
            <a:chExt cx="719814" cy="446447"/>
          </a:xfrm>
        </p:grpSpPr>
        <p:sp>
          <p:nvSpPr>
            <p:cNvPr id="32" name="Google Shape;1339;p32">
              <a:extLst>
                <a:ext uri="{FF2B5EF4-FFF2-40B4-BE49-F238E27FC236}">
                  <a16:creationId xmlns:a16="http://schemas.microsoft.com/office/drawing/2014/main" id="{8FFA9FCB-480E-48F3-38C6-BA3358B88FDA}"/>
                </a:ext>
              </a:extLst>
            </p:cNvPr>
            <p:cNvSpPr/>
            <p:nvPr/>
          </p:nvSpPr>
          <p:spPr>
            <a:xfrm>
              <a:off x="-1624101" y="4839131"/>
              <a:ext cx="255371" cy="141418"/>
            </a:xfrm>
            <a:custGeom>
              <a:avLst/>
              <a:gdLst/>
              <a:ahLst/>
              <a:cxnLst/>
              <a:rect l="l" t="t" r="r" b="b"/>
              <a:pathLst>
                <a:path w="7606" h="4212" extrusionOk="0">
                  <a:moveTo>
                    <a:pt x="7606" y="1"/>
                  </a:moveTo>
                  <a:lnTo>
                    <a:pt x="7317" y="97"/>
                  </a:lnTo>
                  <a:cubicBezTo>
                    <a:pt x="6876" y="1089"/>
                    <a:pt x="5994" y="2109"/>
                    <a:pt x="4823" y="2825"/>
                  </a:cubicBezTo>
                  <a:cubicBezTo>
                    <a:pt x="3941" y="3376"/>
                    <a:pt x="3032" y="3665"/>
                    <a:pt x="2246" y="3693"/>
                  </a:cubicBezTo>
                  <a:cubicBezTo>
                    <a:pt x="2182" y="3696"/>
                    <a:pt x="2118" y="3698"/>
                    <a:pt x="2055" y="3698"/>
                  </a:cubicBezTo>
                  <a:cubicBezTo>
                    <a:pt x="1113" y="3698"/>
                    <a:pt x="380" y="3313"/>
                    <a:pt x="70" y="2577"/>
                  </a:cubicBezTo>
                  <a:cubicBezTo>
                    <a:pt x="42" y="2508"/>
                    <a:pt x="14" y="2453"/>
                    <a:pt x="1" y="2384"/>
                  </a:cubicBezTo>
                  <a:lnTo>
                    <a:pt x="1" y="2384"/>
                  </a:lnTo>
                  <a:cubicBezTo>
                    <a:pt x="1" y="2522"/>
                    <a:pt x="14" y="2646"/>
                    <a:pt x="56" y="2770"/>
                  </a:cubicBezTo>
                  <a:cubicBezTo>
                    <a:pt x="249" y="3652"/>
                    <a:pt x="965" y="4134"/>
                    <a:pt x="1943" y="4203"/>
                  </a:cubicBezTo>
                  <a:cubicBezTo>
                    <a:pt x="2020" y="4209"/>
                    <a:pt x="2099" y="4211"/>
                    <a:pt x="2179" y="4211"/>
                  </a:cubicBezTo>
                  <a:cubicBezTo>
                    <a:pt x="2862" y="4211"/>
                    <a:pt x="3665" y="4002"/>
                    <a:pt x="4478" y="3583"/>
                  </a:cubicBezTo>
                  <a:cubicBezTo>
                    <a:pt x="6077" y="2742"/>
                    <a:pt x="7275" y="1323"/>
                    <a:pt x="7606" y="14"/>
                  </a:cubicBezTo>
                  <a:lnTo>
                    <a:pt x="7606" y="1"/>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1340;p32">
              <a:extLst>
                <a:ext uri="{FF2B5EF4-FFF2-40B4-BE49-F238E27FC236}">
                  <a16:creationId xmlns:a16="http://schemas.microsoft.com/office/drawing/2014/main" id="{FE6A08B7-9232-8D5B-6891-0AB4F3432233}"/>
                </a:ext>
              </a:extLst>
            </p:cNvPr>
            <p:cNvSpPr/>
            <p:nvPr/>
          </p:nvSpPr>
          <p:spPr>
            <a:xfrm>
              <a:off x="-1624101" y="4842354"/>
              <a:ext cx="245668" cy="120971"/>
            </a:xfrm>
            <a:custGeom>
              <a:avLst/>
              <a:gdLst/>
              <a:ahLst/>
              <a:cxnLst/>
              <a:rect l="l" t="t" r="r" b="b"/>
              <a:pathLst>
                <a:path w="7317" h="3603" extrusionOk="0">
                  <a:moveTo>
                    <a:pt x="7317" y="1"/>
                  </a:moveTo>
                  <a:lnTo>
                    <a:pt x="6710" y="194"/>
                  </a:lnTo>
                  <a:lnTo>
                    <a:pt x="6104" y="373"/>
                  </a:lnTo>
                  <a:lnTo>
                    <a:pt x="5098" y="690"/>
                  </a:lnTo>
                  <a:lnTo>
                    <a:pt x="14" y="2274"/>
                  </a:lnTo>
                  <a:lnTo>
                    <a:pt x="1" y="2274"/>
                  </a:lnTo>
                  <a:lnTo>
                    <a:pt x="1" y="2288"/>
                  </a:lnTo>
                  <a:cubicBezTo>
                    <a:pt x="14" y="2357"/>
                    <a:pt x="42" y="2412"/>
                    <a:pt x="56" y="2481"/>
                  </a:cubicBezTo>
                  <a:cubicBezTo>
                    <a:pt x="366" y="3217"/>
                    <a:pt x="1111" y="3602"/>
                    <a:pt x="2055" y="3602"/>
                  </a:cubicBezTo>
                  <a:cubicBezTo>
                    <a:pt x="2118" y="3602"/>
                    <a:pt x="2182" y="3600"/>
                    <a:pt x="2246" y="3597"/>
                  </a:cubicBezTo>
                  <a:cubicBezTo>
                    <a:pt x="3032" y="3569"/>
                    <a:pt x="3941" y="3280"/>
                    <a:pt x="4823" y="2729"/>
                  </a:cubicBezTo>
                  <a:cubicBezTo>
                    <a:pt x="5994" y="2013"/>
                    <a:pt x="6876" y="993"/>
                    <a:pt x="7317"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1341;p32">
              <a:extLst>
                <a:ext uri="{FF2B5EF4-FFF2-40B4-BE49-F238E27FC236}">
                  <a16:creationId xmlns:a16="http://schemas.microsoft.com/office/drawing/2014/main" id="{EFD60DA3-1321-8258-6608-2FBB88425275}"/>
                </a:ext>
              </a:extLst>
            </p:cNvPr>
            <p:cNvSpPr/>
            <p:nvPr/>
          </p:nvSpPr>
          <p:spPr>
            <a:xfrm>
              <a:off x="-2081594" y="5045450"/>
              <a:ext cx="229955" cy="113819"/>
            </a:xfrm>
            <a:custGeom>
              <a:avLst/>
              <a:gdLst/>
              <a:ahLst/>
              <a:cxnLst/>
              <a:rect l="l" t="t" r="r" b="b"/>
              <a:pathLst>
                <a:path w="6849" h="3390" extrusionOk="0">
                  <a:moveTo>
                    <a:pt x="6559" y="0"/>
                  </a:moveTo>
                  <a:lnTo>
                    <a:pt x="235" y="2136"/>
                  </a:lnTo>
                  <a:lnTo>
                    <a:pt x="1" y="3390"/>
                  </a:lnTo>
                  <a:lnTo>
                    <a:pt x="1" y="3390"/>
                  </a:lnTo>
                  <a:lnTo>
                    <a:pt x="6848" y="97"/>
                  </a:lnTo>
                  <a:lnTo>
                    <a:pt x="6559" y="0"/>
                  </a:ln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1342;p32">
              <a:extLst>
                <a:ext uri="{FF2B5EF4-FFF2-40B4-BE49-F238E27FC236}">
                  <a16:creationId xmlns:a16="http://schemas.microsoft.com/office/drawing/2014/main" id="{617046A4-2CFE-C51E-F232-4AD3F8532ECF}"/>
                </a:ext>
              </a:extLst>
            </p:cNvPr>
            <p:cNvSpPr/>
            <p:nvPr/>
          </p:nvSpPr>
          <p:spPr>
            <a:xfrm>
              <a:off x="-2088544" y="5048673"/>
              <a:ext cx="252148" cy="153639"/>
            </a:xfrm>
            <a:custGeom>
              <a:avLst/>
              <a:gdLst/>
              <a:ahLst/>
              <a:cxnLst/>
              <a:rect l="l" t="t" r="r" b="b"/>
              <a:pathLst>
                <a:path w="7510" h="4576" extrusionOk="0">
                  <a:moveTo>
                    <a:pt x="7055" y="1"/>
                  </a:moveTo>
                  <a:lnTo>
                    <a:pt x="263" y="2977"/>
                  </a:lnTo>
                  <a:lnTo>
                    <a:pt x="1" y="4575"/>
                  </a:lnTo>
                  <a:lnTo>
                    <a:pt x="7510" y="194"/>
                  </a:lnTo>
                  <a:lnTo>
                    <a:pt x="7055" y="1"/>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1343;p32">
              <a:extLst>
                <a:ext uri="{FF2B5EF4-FFF2-40B4-BE49-F238E27FC236}">
                  <a16:creationId xmlns:a16="http://schemas.microsoft.com/office/drawing/2014/main" id="{05257B4E-2813-C233-A3B5-42A021FFEDB4}"/>
                </a:ext>
              </a:extLst>
            </p:cNvPr>
            <p:cNvSpPr/>
            <p:nvPr/>
          </p:nvSpPr>
          <p:spPr>
            <a:xfrm>
              <a:off x="-1918285" y="4942744"/>
              <a:ext cx="330311" cy="186476"/>
            </a:xfrm>
            <a:custGeom>
              <a:avLst/>
              <a:gdLst/>
              <a:ahLst/>
              <a:cxnLst/>
              <a:rect l="l" t="t" r="r" b="b"/>
              <a:pathLst>
                <a:path w="9838" h="5554" extrusionOk="0">
                  <a:moveTo>
                    <a:pt x="9810" y="1"/>
                  </a:moveTo>
                  <a:cubicBezTo>
                    <a:pt x="9562" y="2605"/>
                    <a:pt x="6999" y="4658"/>
                    <a:pt x="3885" y="4658"/>
                  </a:cubicBezTo>
                  <a:cubicBezTo>
                    <a:pt x="2632" y="4658"/>
                    <a:pt x="1461" y="4327"/>
                    <a:pt x="510" y="3748"/>
                  </a:cubicBezTo>
                  <a:cubicBezTo>
                    <a:pt x="345" y="3652"/>
                    <a:pt x="221" y="3528"/>
                    <a:pt x="138" y="3376"/>
                  </a:cubicBezTo>
                  <a:cubicBezTo>
                    <a:pt x="41" y="3569"/>
                    <a:pt x="0" y="3803"/>
                    <a:pt x="55" y="4038"/>
                  </a:cubicBezTo>
                  <a:cubicBezTo>
                    <a:pt x="97" y="4272"/>
                    <a:pt x="262" y="4506"/>
                    <a:pt x="510" y="4658"/>
                  </a:cubicBezTo>
                  <a:cubicBezTo>
                    <a:pt x="1461" y="5223"/>
                    <a:pt x="2632" y="5553"/>
                    <a:pt x="3885" y="5553"/>
                  </a:cubicBezTo>
                  <a:cubicBezTo>
                    <a:pt x="7178" y="5553"/>
                    <a:pt x="9837" y="3280"/>
                    <a:pt x="9837" y="469"/>
                  </a:cubicBezTo>
                  <a:cubicBezTo>
                    <a:pt x="9837" y="304"/>
                    <a:pt x="9824" y="152"/>
                    <a:pt x="9810" y="1"/>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1344;p32">
              <a:extLst>
                <a:ext uri="{FF2B5EF4-FFF2-40B4-BE49-F238E27FC236}">
                  <a16:creationId xmlns:a16="http://schemas.microsoft.com/office/drawing/2014/main" id="{7A54B8C0-EA89-8F8A-2B71-3DE604153374}"/>
                </a:ext>
              </a:extLst>
            </p:cNvPr>
            <p:cNvSpPr/>
            <p:nvPr/>
          </p:nvSpPr>
          <p:spPr>
            <a:xfrm>
              <a:off x="-1913686" y="4842824"/>
              <a:ext cx="330781" cy="256312"/>
            </a:xfrm>
            <a:custGeom>
              <a:avLst/>
              <a:gdLst/>
              <a:ahLst/>
              <a:cxnLst/>
              <a:rect l="l" t="t" r="r" b="b"/>
              <a:pathLst>
                <a:path w="9852" h="7634" extrusionOk="0">
                  <a:moveTo>
                    <a:pt x="9246" y="1"/>
                  </a:moveTo>
                  <a:cubicBezTo>
                    <a:pt x="8543" y="1"/>
                    <a:pt x="7964" y="566"/>
                    <a:pt x="7964" y="1282"/>
                  </a:cubicBezTo>
                  <a:cubicBezTo>
                    <a:pt x="7964" y="1365"/>
                    <a:pt x="7964" y="1447"/>
                    <a:pt x="7992" y="1530"/>
                  </a:cubicBezTo>
                  <a:lnTo>
                    <a:pt x="7771" y="1571"/>
                  </a:lnTo>
                  <a:lnTo>
                    <a:pt x="7234" y="1640"/>
                  </a:lnTo>
                  <a:cubicBezTo>
                    <a:pt x="7179" y="979"/>
                    <a:pt x="6628" y="469"/>
                    <a:pt x="5953" y="469"/>
                  </a:cubicBezTo>
                  <a:cubicBezTo>
                    <a:pt x="5457" y="469"/>
                    <a:pt x="5030" y="745"/>
                    <a:pt x="4823" y="1158"/>
                  </a:cubicBezTo>
                  <a:cubicBezTo>
                    <a:pt x="4754" y="1268"/>
                    <a:pt x="4713" y="1392"/>
                    <a:pt x="4685" y="1516"/>
                  </a:cubicBezTo>
                  <a:lnTo>
                    <a:pt x="4699" y="1530"/>
                  </a:lnTo>
                  <a:cubicBezTo>
                    <a:pt x="4727" y="1764"/>
                    <a:pt x="4782" y="1999"/>
                    <a:pt x="4878" y="2205"/>
                  </a:cubicBezTo>
                  <a:lnTo>
                    <a:pt x="4864" y="2205"/>
                  </a:lnTo>
                  <a:cubicBezTo>
                    <a:pt x="4851" y="2233"/>
                    <a:pt x="4837" y="2247"/>
                    <a:pt x="4823" y="2274"/>
                  </a:cubicBezTo>
                  <a:lnTo>
                    <a:pt x="4795" y="2302"/>
                  </a:lnTo>
                  <a:cubicBezTo>
                    <a:pt x="4630" y="2508"/>
                    <a:pt x="4465" y="2715"/>
                    <a:pt x="4286" y="2922"/>
                  </a:cubicBezTo>
                  <a:cubicBezTo>
                    <a:pt x="3762" y="3528"/>
                    <a:pt x="3197" y="4065"/>
                    <a:pt x="2632" y="4520"/>
                  </a:cubicBezTo>
                  <a:cubicBezTo>
                    <a:pt x="1902" y="5126"/>
                    <a:pt x="1172" y="5595"/>
                    <a:pt x="469" y="5911"/>
                  </a:cubicBezTo>
                  <a:cubicBezTo>
                    <a:pt x="249" y="6008"/>
                    <a:pt x="97" y="6159"/>
                    <a:pt x="1" y="6352"/>
                  </a:cubicBezTo>
                  <a:cubicBezTo>
                    <a:pt x="84" y="6490"/>
                    <a:pt x="208" y="6628"/>
                    <a:pt x="373" y="6724"/>
                  </a:cubicBezTo>
                  <a:cubicBezTo>
                    <a:pt x="1324" y="7303"/>
                    <a:pt x="2495" y="7634"/>
                    <a:pt x="3748" y="7634"/>
                  </a:cubicBezTo>
                  <a:cubicBezTo>
                    <a:pt x="6862" y="7634"/>
                    <a:pt x="9425" y="5581"/>
                    <a:pt x="9673" y="2977"/>
                  </a:cubicBezTo>
                  <a:lnTo>
                    <a:pt x="9673" y="2963"/>
                  </a:lnTo>
                  <a:cubicBezTo>
                    <a:pt x="9659" y="2811"/>
                    <a:pt x="9631" y="2660"/>
                    <a:pt x="9590" y="2508"/>
                  </a:cubicBezTo>
                  <a:cubicBezTo>
                    <a:pt x="9590" y="2467"/>
                    <a:pt x="9576" y="2412"/>
                    <a:pt x="9563" y="2371"/>
                  </a:cubicBezTo>
                  <a:cubicBezTo>
                    <a:pt x="9604" y="2288"/>
                    <a:pt x="9645" y="2205"/>
                    <a:pt x="9687" y="2109"/>
                  </a:cubicBezTo>
                  <a:cubicBezTo>
                    <a:pt x="9797" y="1833"/>
                    <a:pt x="9852" y="1516"/>
                    <a:pt x="9852" y="1186"/>
                  </a:cubicBezTo>
                  <a:cubicBezTo>
                    <a:pt x="9852" y="1034"/>
                    <a:pt x="9838" y="883"/>
                    <a:pt x="9811" y="731"/>
                  </a:cubicBezTo>
                  <a:cubicBezTo>
                    <a:pt x="9769" y="483"/>
                    <a:pt x="9700" y="249"/>
                    <a:pt x="9576" y="42"/>
                  </a:cubicBezTo>
                  <a:cubicBezTo>
                    <a:pt x="9480" y="15"/>
                    <a:pt x="9370" y="1"/>
                    <a:pt x="924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1345;p32">
              <a:extLst>
                <a:ext uri="{FF2B5EF4-FFF2-40B4-BE49-F238E27FC236}">
                  <a16:creationId xmlns:a16="http://schemas.microsoft.com/office/drawing/2014/main" id="{270ECE1B-BF3C-5473-21B1-2061F5679508}"/>
                </a:ext>
              </a:extLst>
            </p:cNvPr>
            <p:cNvSpPr/>
            <p:nvPr/>
          </p:nvSpPr>
          <p:spPr>
            <a:xfrm>
              <a:off x="-1780896" y="4755865"/>
              <a:ext cx="188759" cy="142056"/>
            </a:xfrm>
            <a:custGeom>
              <a:avLst/>
              <a:gdLst/>
              <a:ahLst/>
              <a:cxnLst/>
              <a:rect l="l" t="t" r="r" b="b"/>
              <a:pathLst>
                <a:path w="5622" h="4231" extrusionOk="0">
                  <a:moveTo>
                    <a:pt x="1075" y="1"/>
                  </a:moveTo>
                  <a:cubicBezTo>
                    <a:pt x="1557" y="207"/>
                    <a:pt x="1970" y="565"/>
                    <a:pt x="2232" y="1020"/>
                  </a:cubicBezTo>
                  <a:cubicBezTo>
                    <a:pt x="2169" y="1018"/>
                    <a:pt x="2106" y="1017"/>
                    <a:pt x="2042" y="1017"/>
                  </a:cubicBezTo>
                  <a:cubicBezTo>
                    <a:pt x="1346" y="1017"/>
                    <a:pt x="644" y="1156"/>
                    <a:pt x="0" y="1433"/>
                  </a:cubicBezTo>
                  <a:cubicBezTo>
                    <a:pt x="482" y="1640"/>
                    <a:pt x="978" y="1805"/>
                    <a:pt x="1488" y="1929"/>
                  </a:cubicBezTo>
                  <a:cubicBezTo>
                    <a:pt x="1020" y="2398"/>
                    <a:pt x="716" y="3045"/>
                    <a:pt x="716" y="3776"/>
                  </a:cubicBezTo>
                  <a:cubicBezTo>
                    <a:pt x="716" y="3886"/>
                    <a:pt x="716" y="3996"/>
                    <a:pt x="730" y="4106"/>
                  </a:cubicBezTo>
                  <a:cubicBezTo>
                    <a:pt x="840" y="3500"/>
                    <a:pt x="1364" y="3059"/>
                    <a:pt x="1998" y="3059"/>
                  </a:cubicBezTo>
                  <a:cubicBezTo>
                    <a:pt x="2673" y="3059"/>
                    <a:pt x="3224" y="3569"/>
                    <a:pt x="3265" y="4230"/>
                  </a:cubicBezTo>
                  <a:lnTo>
                    <a:pt x="3803" y="4161"/>
                  </a:lnTo>
                  <a:lnTo>
                    <a:pt x="4037" y="4120"/>
                  </a:lnTo>
                  <a:cubicBezTo>
                    <a:pt x="4009" y="4037"/>
                    <a:pt x="4009" y="3955"/>
                    <a:pt x="4009" y="3858"/>
                  </a:cubicBezTo>
                  <a:cubicBezTo>
                    <a:pt x="4009" y="3156"/>
                    <a:pt x="4574" y="2577"/>
                    <a:pt x="5291" y="2577"/>
                  </a:cubicBezTo>
                  <a:cubicBezTo>
                    <a:pt x="5401" y="2577"/>
                    <a:pt x="5511" y="2591"/>
                    <a:pt x="5621" y="2618"/>
                  </a:cubicBezTo>
                  <a:cubicBezTo>
                    <a:pt x="5304" y="1971"/>
                    <a:pt x="4726" y="1489"/>
                    <a:pt x="4023" y="1282"/>
                  </a:cubicBezTo>
                  <a:lnTo>
                    <a:pt x="4009" y="1282"/>
                  </a:lnTo>
                  <a:cubicBezTo>
                    <a:pt x="3196" y="565"/>
                    <a:pt x="2163" y="111"/>
                    <a:pt x="1075" y="1"/>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1346;p32">
              <a:extLst>
                <a:ext uri="{FF2B5EF4-FFF2-40B4-BE49-F238E27FC236}">
                  <a16:creationId xmlns:a16="http://schemas.microsoft.com/office/drawing/2014/main" id="{AFAEF28D-224D-B39E-AB8A-06214C0D85B5}"/>
                </a:ext>
              </a:extLst>
            </p:cNvPr>
            <p:cNvSpPr/>
            <p:nvPr/>
          </p:nvSpPr>
          <p:spPr>
            <a:xfrm>
              <a:off x="-2002021" y="4839131"/>
              <a:ext cx="255371" cy="141418"/>
            </a:xfrm>
            <a:custGeom>
              <a:avLst/>
              <a:gdLst/>
              <a:ahLst/>
              <a:cxnLst/>
              <a:rect l="l" t="t" r="r" b="b"/>
              <a:pathLst>
                <a:path w="7606" h="4212" extrusionOk="0">
                  <a:moveTo>
                    <a:pt x="0" y="1"/>
                  </a:moveTo>
                  <a:lnTo>
                    <a:pt x="0" y="14"/>
                  </a:lnTo>
                  <a:cubicBezTo>
                    <a:pt x="331" y="1323"/>
                    <a:pt x="1530" y="2742"/>
                    <a:pt x="3128" y="3583"/>
                  </a:cubicBezTo>
                  <a:cubicBezTo>
                    <a:pt x="3941" y="4002"/>
                    <a:pt x="4744" y="4211"/>
                    <a:pt x="5427" y="4211"/>
                  </a:cubicBezTo>
                  <a:cubicBezTo>
                    <a:pt x="5507" y="4211"/>
                    <a:pt x="5586" y="4209"/>
                    <a:pt x="5663" y="4203"/>
                  </a:cubicBezTo>
                  <a:cubicBezTo>
                    <a:pt x="6641" y="4134"/>
                    <a:pt x="7358" y="3652"/>
                    <a:pt x="7550" y="2770"/>
                  </a:cubicBezTo>
                  <a:cubicBezTo>
                    <a:pt x="7578" y="2646"/>
                    <a:pt x="7606" y="2522"/>
                    <a:pt x="7606" y="2384"/>
                  </a:cubicBezTo>
                  <a:lnTo>
                    <a:pt x="7606" y="2384"/>
                  </a:lnTo>
                  <a:cubicBezTo>
                    <a:pt x="7592" y="2453"/>
                    <a:pt x="7564" y="2508"/>
                    <a:pt x="7537" y="2577"/>
                  </a:cubicBezTo>
                  <a:cubicBezTo>
                    <a:pt x="7227" y="3313"/>
                    <a:pt x="6493" y="3698"/>
                    <a:pt x="5551" y="3698"/>
                  </a:cubicBezTo>
                  <a:cubicBezTo>
                    <a:pt x="5489" y="3698"/>
                    <a:pt x="5425" y="3696"/>
                    <a:pt x="5360" y="3693"/>
                  </a:cubicBezTo>
                  <a:cubicBezTo>
                    <a:pt x="4575" y="3665"/>
                    <a:pt x="3665" y="3376"/>
                    <a:pt x="2783" y="2825"/>
                  </a:cubicBezTo>
                  <a:cubicBezTo>
                    <a:pt x="1612" y="2109"/>
                    <a:pt x="731" y="1089"/>
                    <a:pt x="290" y="97"/>
                  </a:cubicBezTo>
                  <a:lnTo>
                    <a:pt x="0" y="1"/>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1347;p32">
              <a:extLst>
                <a:ext uri="{FF2B5EF4-FFF2-40B4-BE49-F238E27FC236}">
                  <a16:creationId xmlns:a16="http://schemas.microsoft.com/office/drawing/2014/main" id="{3BE306E1-5D47-C183-BD66-C6651F14E404}"/>
                </a:ext>
              </a:extLst>
            </p:cNvPr>
            <p:cNvSpPr/>
            <p:nvPr/>
          </p:nvSpPr>
          <p:spPr>
            <a:xfrm>
              <a:off x="-1992318" y="4842354"/>
              <a:ext cx="245668" cy="120971"/>
            </a:xfrm>
            <a:custGeom>
              <a:avLst/>
              <a:gdLst/>
              <a:ahLst/>
              <a:cxnLst/>
              <a:rect l="l" t="t" r="r" b="b"/>
              <a:pathLst>
                <a:path w="7317" h="3603" extrusionOk="0">
                  <a:moveTo>
                    <a:pt x="1" y="1"/>
                  </a:moveTo>
                  <a:lnTo>
                    <a:pt x="1" y="1"/>
                  </a:lnTo>
                  <a:cubicBezTo>
                    <a:pt x="442" y="993"/>
                    <a:pt x="1323" y="2013"/>
                    <a:pt x="2494" y="2729"/>
                  </a:cubicBezTo>
                  <a:cubicBezTo>
                    <a:pt x="3376" y="3280"/>
                    <a:pt x="4286" y="3569"/>
                    <a:pt x="5071" y="3597"/>
                  </a:cubicBezTo>
                  <a:cubicBezTo>
                    <a:pt x="5136" y="3600"/>
                    <a:pt x="5200" y="3602"/>
                    <a:pt x="5262" y="3602"/>
                  </a:cubicBezTo>
                  <a:cubicBezTo>
                    <a:pt x="6204" y="3602"/>
                    <a:pt x="6938" y="3217"/>
                    <a:pt x="7248" y="2481"/>
                  </a:cubicBezTo>
                  <a:cubicBezTo>
                    <a:pt x="7275" y="2412"/>
                    <a:pt x="7303" y="2357"/>
                    <a:pt x="7317" y="2288"/>
                  </a:cubicBezTo>
                  <a:lnTo>
                    <a:pt x="7317" y="2274"/>
                  </a:lnTo>
                  <a:lnTo>
                    <a:pt x="7303" y="2274"/>
                  </a:lnTo>
                  <a:lnTo>
                    <a:pt x="2205" y="690"/>
                  </a:lnTo>
                  <a:lnTo>
                    <a:pt x="1213" y="373"/>
                  </a:lnTo>
                  <a:lnTo>
                    <a:pt x="607" y="194"/>
                  </a:lnTo>
                  <a:lnTo>
                    <a:pt x="1"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1348;p32">
              <a:extLst>
                <a:ext uri="{FF2B5EF4-FFF2-40B4-BE49-F238E27FC236}">
                  <a16:creationId xmlns:a16="http://schemas.microsoft.com/office/drawing/2014/main" id="{CF543BEF-02AE-D490-3395-9694F85580FF}"/>
                </a:ext>
              </a:extLst>
            </p:cNvPr>
            <p:cNvSpPr/>
            <p:nvPr/>
          </p:nvSpPr>
          <p:spPr>
            <a:xfrm>
              <a:off x="-1678224" y="4893254"/>
              <a:ext cx="38913" cy="36563"/>
            </a:xfrm>
            <a:custGeom>
              <a:avLst/>
              <a:gdLst/>
              <a:ahLst/>
              <a:cxnLst/>
              <a:rect l="l" t="t" r="r" b="b"/>
              <a:pathLst>
                <a:path w="1159" h="1089" extrusionOk="0">
                  <a:moveTo>
                    <a:pt x="1158" y="1"/>
                  </a:moveTo>
                  <a:lnTo>
                    <a:pt x="731" y="69"/>
                  </a:lnTo>
                  <a:lnTo>
                    <a:pt x="579" y="83"/>
                  </a:lnTo>
                  <a:lnTo>
                    <a:pt x="235" y="138"/>
                  </a:lnTo>
                  <a:lnTo>
                    <a:pt x="1" y="166"/>
                  </a:lnTo>
                  <a:lnTo>
                    <a:pt x="207" y="428"/>
                  </a:lnTo>
                  <a:lnTo>
                    <a:pt x="359" y="634"/>
                  </a:lnTo>
                  <a:lnTo>
                    <a:pt x="731" y="1089"/>
                  </a:lnTo>
                  <a:lnTo>
                    <a:pt x="938" y="552"/>
                  </a:lnTo>
                  <a:lnTo>
                    <a:pt x="965" y="497"/>
                  </a:lnTo>
                  <a:lnTo>
                    <a:pt x="1158" y="1"/>
                  </a:ln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1349;p32">
              <a:extLst>
                <a:ext uri="{FF2B5EF4-FFF2-40B4-BE49-F238E27FC236}">
                  <a16:creationId xmlns:a16="http://schemas.microsoft.com/office/drawing/2014/main" id="{40580BB3-0B78-92C7-D024-6CA8D62A6EC5}"/>
                </a:ext>
              </a:extLst>
            </p:cNvPr>
            <p:cNvSpPr/>
            <p:nvPr/>
          </p:nvSpPr>
          <p:spPr>
            <a:xfrm>
              <a:off x="-1627794" y="4867704"/>
              <a:ext cx="16217" cy="22395"/>
            </a:xfrm>
            <a:custGeom>
              <a:avLst/>
              <a:gdLst/>
              <a:ahLst/>
              <a:cxnLst/>
              <a:rect l="l" t="t" r="r" b="b"/>
              <a:pathLst>
                <a:path w="483" h="667" extrusionOk="0">
                  <a:moveTo>
                    <a:pt x="236" y="0"/>
                  </a:moveTo>
                  <a:cubicBezTo>
                    <a:pt x="226" y="0"/>
                    <a:pt x="217" y="1"/>
                    <a:pt x="207" y="4"/>
                  </a:cubicBezTo>
                  <a:cubicBezTo>
                    <a:pt x="83" y="18"/>
                    <a:pt x="0" y="169"/>
                    <a:pt x="28" y="362"/>
                  </a:cubicBezTo>
                  <a:cubicBezTo>
                    <a:pt x="54" y="533"/>
                    <a:pt x="156" y="666"/>
                    <a:pt x="273" y="666"/>
                  </a:cubicBezTo>
                  <a:cubicBezTo>
                    <a:pt x="278" y="666"/>
                    <a:pt x="284" y="666"/>
                    <a:pt x="290" y="665"/>
                  </a:cubicBezTo>
                  <a:cubicBezTo>
                    <a:pt x="400" y="651"/>
                    <a:pt x="483" y="486"/>
                    <a:pt x="455" y="307"/>
                  </a:cubicBezTo>
                  <a:cubicBezTo>
                    <a:pt x="443" y="131"/>
                    <a:pt x="338" y="0"/>
                    <a:pt x="236" y="0"/>
                  </a:cubicBez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1350;p32">
              <a:extLst>
                <a:ext uri="{FF2B5EF4-FFF2-40B4-BE49-F238E27FC236}">
                  <a16:creationId xmlns:a16="http://schemas.microsoft.com/office/drawing/2014/main" id="{18AA0E18-6D20-9212-DF28-7A49F1419188}"/>
                </a:ext>
              </a:extLst>
            </p:cNvPr>
            <p:cNvSpPr/>
            <p:nvPr/>
          </p:nvSpPr>
          <p:spPr>
            <a:xfrm>
              <a:off x="-1709684" y="4877944"/>
              <a:ext cx="16250" cy="22764"/>
            </a:xfrm>
            <a:custGeom>
              <a:avLst/>
              <a:gdLst/>
              <a:ahLst/>
              <a:cxnLst/>
              <a:rect l="l" t="t" r="r" b="b"/>
              <a:pathLst>
                <a:path w="484" h="678" extrusionOk="0">
                  <a:moveTo>
                    <a:pt x="211" y="1"/>
                  </a:moveTo>
                  <a:cubicBezTo>
                    <a:pt x="205" y="1"/>
                    <a:pt x="199" y="1"/>
                    <a:pt x="194" y="2"/>
                  </a:cubicBezTo>
                  <a:cubicBezTo>
                    <a:pt x="70" y="29"/>
                    <a:pt x="1" y="181"/>
                    <a:pt x="28" y="374"/>
                  </a:cubicBezTo>
                  <a:cubicBezTo>
                    <a:pt x="42" y="545"/>
                    <a:pt x="155" y="678"/>
                    <a:pt x="261" y="678"/>
                  </a:cubicBezTo>
                  <a:cubicBezTo>
                    <a:pt x="266" y="678"/>
                    <a:pt x="271" y="678"/>
                    <a:pt x="276" y="677"/>
                  </a:cubicBezTo>
                  <a:cubicBezTo>
                    <a:pt x="400" y="663"/>
                    <a:pt x="483" y="498"/>
                    <a:pt x="455" y="319"/>
                  </a:cubicBezTo>
                  <a:cubicBezTo>
                    <a:pt x="429" y="135"/>
                    <a:pt x="328" y="1"/>
                    <a:pt x="211" y="1"/>
                  </a:cubicBez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1351;p32">
              <a:extLst>
                <a:ext uri="{FF2B5EF4-FFF2-40B4-BE49-F238E27FC236}">
                  <a16:creationId xmlns:a16="http://schemas.microsoft.com/office/drawing/2014/main" id="{3EFF55F2-5148-D508-54D3-6746D03CA068}"/>
                </a:ext>
              </a:extLst>
            </p:cNvPr>
            <p:cNvSpPr/>
            <p:nvPr/>
          </p:nvSpPr>
          <p:spPr>
            <a:xfrm>
              <a:off x="-1613458" y="4889695"/>
              <a:ext cx="28707" cy="18567"/>
            </a:xfrm>
            <a:custGeom>
              <a:avLst/>
              <a:gdLst/>
              <a:ahLst/>
              <a:cxnLst/>
              <a:rect l="l" t="t" r="r" b="b"/>
              <a:pathLst>
                <a:path w="855" h="553" extrusionOk="0">
                  <a:moveTo>
                    <a:pt x="493" y="0"/>
                  </a:moveTo>
                  <a:cubicBezTo>
                    <a:pt x="459" y="0"/>
                    <a:pt x="423" y="4"/>
                    <a:pt x="386" y="10"/>
                  </a:cubicBezTo>
                  <a:cubicBezTo>
                    <a:pt x="166" y="38"/>
                    <a:pt x="1" y="189"/>
                    <a:pt x="28" y="341"/>
                  </a:cubicBezTo>
                  <a:cubicBezTo>
                    <a:pt x="40" y="463"/>
                    <a:pt x="203" y="552"/>
                    <a:pt x="393" y="552"/>
                  </a:cubicBezTo>
                  <a:cubicBezTo>
                    <a:pt x="418" y="552"/>
                    <a:pt x="444" y="551"/>
                    <a:pt x="469" y="547"/>
                  </a:cubicBezTo>
                  <a:cubicBezTo>
                    <a:pt x="689" y="506"/>
                    <a:pt x="855" y="368"/>
                    <a:pt x="841" y="217"/>
                  </a:cubicBezTo>
                  <a:cubicBezTo>
                    <a:pt x="818" y="89"/>
                    <a:pt x="677" y="0"/>
                    <a:pt x="493" y="0"/>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1352;p32">
              <a:extLst>
                <a:ext uri="{FF2B5EF4-FFF2-40B4-BE49-F238E27FC236}">
                  <a16:creationId xmlns:a16="http://schemas.microsoft.com/office/drawing/2014/main" id="{B228F83F-0082-3BA4-3466-3F0FF2379376}"/>
                </a:ext>
              </a:extLst>
            </p:cNvPr>
            <p:cNvSpPr/>
            <p:nvPr/>
          </p:nvSpPr>
          <p:spPr>
            <a:xfrm>
              <a:off x="-1736510" y="4906348"/>
              <a:ext cx="29177" cy="18567"/>
            </a:xfrm>
            <a:custGeom>
              <a:avLst/>
              <a:gdLst/>
              <a:ahLst/>
              <a:cxnLst/>
              <a:rect l="l" t="t" r="r" b="b"/>
              <a:pathLst>
                <a:path w="869" h="553" extrusionOk="0">
                  <a:moveTo>
                    <a:pt x="502" y="0"/>
                  </a:moveTo>
                  <a:cubicBezTo>
                    <a:pt x="469" y="0"/>
                    <a:pt x="435" y="4"/>
                    <a:pt x="400" y="10"/>
                  </a:cubicBezTo>
                  <a:cubicBezTo>
                    <a:pt x="166" y="38"/>
                    <a:pt x="1" y="189"/>
                    <a:pt x="28" y="327"/>
                  </a:cubicBezTo>
                  <a:cubicBezTo>
                    <a:pt x="53" y="461"/>
                    <a:pt x="207" y="552"/>
                    <a:pt x="395" y="552"/>
                  </a:cubicBezTo>
                  <a:cubicBezTo>
                    <a:pt x="419" y="552"/>
                    <a:pt x="444" y="551"/>
                    <a:pt x="469" y="547"/>
                  </a:cubicBezTo>
                  <a:cubicBezTo>
                    <a:pt x="703" y="506"/>
                    <a:pt x="869" y="355"/>
                    <a:pt x="841" y="217"/>
                  </a:cubicBezTo>
                  <a:cubicBezTo>
                    <a:pt x="818" y="89"/>
                    <a:pt x="677" y="0"/>
                    <a:pt x="502" y="0"/>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46" name="Google Shape;2222;p41">
            <a:extLst>
              <a:ext uri="{FF2B5EF4-FFF2-40B4-BE49-F238E27FC236}">
                <a16:creationId xmlns:a16="http://schemas.microsoft.com/office/drawing/2014/main" id="{2B4E7CF1-DDCE-BA1A-EB12-B58D2FC43BDA}"/>
              </a:ext>
            </a:extLst>
          </p:cNvPr>
          <p:cNvGrpSpPr/>
          <p:nvPr/>
        </p:nvGrpSpPr>
        <p:grpSpPr>
          <a:xfrm>
            <a:off x="-629142" y="4160742"/>
            <a:ext cx="1870113" cy="1271676"/>
            <a:chOff x="-9537" y="114004"/>
            <a:chExt cx="2185732" cy="1486298"/>
          </a:xfrm>
        </p:grpSpPr>
        <p:sp>
          <p:nvSpPr>
            <p:cNvPr id="47" name="Google Shape;2223;p41">
              <a:extLst>
                <a:ext uri="{FF2B5EF4-FFF2-40B4-BE49-F238E27FC236}">
                  <a16:creationId xmlns:a16="http://schemas.microsoft.com/office/drawing/2014/main" id="{A9C75E24-4FBD-452B-9F40-F88AC476E5EF}"/>
                </a:ext>
              </a:extLst>
            </p:cNvPr>
            <p:cNvSpPr/>
            <p:nvPr/>
          </p:nvSpPr>
          <p:spPr>
            <a:xfrm>
              <a:off x="-9537" y="743099"/>
              <a:ext cx="1060735" cy="781357"/>
            </a:xfrm>
            <a:custGeom>
              <a:avLst/>
              <a:gdLst/>
              <a:ahLst/>
              <a:cxnLst/>
              <a:rect l="l" t="t" r="r" b="b"/>
              <a:pathLst>
                <a:path w="31593" h="23272" extrusionOk="0">
                  <a:moveTo>
                    <a:pt x="31152" y="1"/>
                  </a:moveTo>
                  <a:cubicBezTo>
                    <a:pt x="27487" y="5650"/>
                    <a:pt x="23422" y="11133"/>
                    <a:pt x="18256" y="15390"/>
                  </a:cubicBezTo>
                  <a:cubicBezTo>
                    <a:pt x="13089" y="19662"/>
                    <a:pt x="6669" y="22679"/>
                    <a:pt x="0" y="22748"/>
                  </a:cubicBezTo>
                  <a:lnTo>
                    <a:pt x="0" y="23271"/>
                  </a:lnTo>
                  <a:cubicBezTo>
                    <a:pt x="6820" y="23189"/>
                    <a:pt x="13351" y="20130"/>
                    <a:pt x="18586" y="15804"/>
                  </a:cubicBezTo>
                  <a:cubicBezTo>
                    <a:pt x="23822" y="11478"/>
                    <a:pt x="27900" y="5953"/>
                    <a:pt x="31593" y="276"/>
                  </a:cubicBezTo>
                  <a:lnTo>
                    <a:pt x="31152" y="1"/>
                  </a:ln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2224;p41">
              <a:extLst>
                <a:ext uri="{FF2B5EF4-FFF2-40B4-BE49-F238E27FC236}">
                  <a16:creationId xmlns:a16="http://schemas.microsoft.com/office/drawing/2014/main" id="{99E248D9-8271-10F5-0CFA-759DAF34F110}"/>
                </a:ext>
              </a:extLst>
            </p:cNvPr>
            <p:cNvSpPr/>
            <p:nvPr/>
          </p:nvSpPr>
          <p:spPr>
            <a:xfrm>
              <a:off x="639938" y="1143246"/>
              <a:ext cx="1319800" cy="228545"/>
            </a:xfrm>
            <a:custGeom>
              <a:avLst/>
              <a:gdLst/>
              <a:ahLst/>
              <a:cxnLst/>
              <a:rect l="l" t="t" r="r" b="b"/>
              <a:pathLst>
                <a:path w="39309" h="6807" extrusionOk="0">
                  <a:moveTo>
                    <a:pt x="39019" y="1"/>
                  </a:moveTo>
                  <a:cubicBezTo>
                    <a:pt x="32598" y="4161"/>
                    <a:pt x="24924" y="6297"/>
                    <a:pt x="17264" y="6297"/>
                  </a:cubicBezTo>
                  <a:cubicBezTo>
                    <a:pt x="11394" y="6297"/>
                    <a:pt x="5525" y="5043"/>
                    <a:pt x="234" y="2508"/>
                  </a:cubicBezTo>
                  <a:lnTo>
                    <a:pt x="14" y="2990"/>
                  </a:lnTo>
                  <a:lnTo>
                    <a:pt x="0" y="2990"/>
                  </a:lnTo>
                  <a:cubicBezTo>
                    <a:pt x="5373" y="5553"/>
                    <a:pt x="11325" y="6807"/>
                    <a:pt x="17264" y="6807"/>
                  </a:cubicBezTo>
                  <a:cubicBezTo>
                    <a:pt x="25021" y="6807"/>
                    <a:pt x="32791" y="4657"/>
                    <a:pt x="39308" y="441"/>
                  </a:cubicBezTo>
                  <a:lnTo>
                    <a:pt x="39019" y="1"/>
                  </a:ln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2225;p41">
              <a:extLst>
                <a:ext uri="{FF2B5EF4-FFF2-40B4-BE49-F238E27FC236}">
                  <a16:creationId xmlns:a16="http://schemas.microsoft.com/office/drawing/2014/main" id="{1AD35D92-B73E-9952-0110-49AFEB1F6A27}"/>
                </a:ext>
              </a:extLst>
            </p:cNvPr>
            <p:cNvSpPr/>
            <p:nvPr/>
          </p:nvSpPr>
          <p:spPr>
            <a:xfrm>
              <a:off x="791193" y="515058"/>
              <a:ext cx="145279" cy="540793"/>
            </a:xfrm>
            <a:custGeom>
              <a:avLst/>
              <a:gdLst/>
              <a:ahLst/>
              <a:cxnLst/>
              <a:rect l="l" t="t" r="r" b="b"/>
              <a:pathLst>
                <a:path w="4327" h="16107" extrusionOk="0">
                  <a:moveTo>
                    <a:pt x="3996" y="0"/>
                  </a:moveTo>
                  <a:cubicBezTo>
                    <a:pt x="1723" y="1833"/>
                    <a:pt x="538" y="4712"/>
                    <a:pt x="166" y="7564"/>
                  </a:cubicBezTo>
                  <a:cubicBezTo>
                    <a:pt x="56" y="8419"/>
                    <a:pt x="1" y="9273"/>
                    <a:pt x="1" y="10127"/>
                  </a:cubicBezTo>
                  <a:cubicBezTo>
                    <a:pt x="1" y="12139"/>
                    <a:pt x="249" y="14136"/>
                    <a:pt x="497" y="16107"/>
                  </a:cubicBezTo>
                  <a:lnTo>
                    <a:pt x="1020" y="16038"/>
                  </a:lnTo>
                  <a:cubicBezTo>
                    <a:pt x="772" y="14067"/>
                    <a:pt x="524" y="12083"/>
                    <a:pt x="524" y="10127"/>
                  </a:cubicBezTo>
                  <a:cubicBezTo>
                    <a:pt x="524" y="9300"/>
                    <a:pt x="565" y="8460"/>
                    <a:pt x="676" y="7633"/>
                  </a:cubicBezTo>
                  <a:cubicBezTo>
                    <a:pt x="1034" y="4878"/>
                    <a:pt x="2191" y="2122"/>
                    <a:pt x="4327" y="400"/>
                  </a:cubicBezTo>
                  <a:lnTo>
                    <a:pt x="3996" y="0"/>
                  </a:ln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2226;p41">
              <a:extLst>
                <a:ext uri="{FF2B5EF4-FFF2-40B4-BE49-F238E27FC236}">
                  <a16:creationId xmlns:a16="http://schemas.microsoft.com/office/drawing/2014/main" id="{85E485A5-14CD-8B51-3326-BB38049477C7}"/>
                </a:ext>
              </a:extLst>
            </p:cNvPr>
            <p:cNvSpPr/>
            <p:nvPr/>
          </p:nvSpPr>
          <p:spPr>
            <a:xfrm>
              <a:off x="917939" y="735243"/>
              <a:ext cx="545426" cy="221629"/>
            </a:xfrm>
            <a:custGeom>
              <a:avLst/>
              <a:gdLst/>
              <a:ahLst/>
              <a:cxnLst/>
              <a:rect l="l" t="t" r="r" b="b"/>
              <a:pathLst>
                <a:path w="16245" h="6601" extrusionOk="0">
                  <a:moveTo>
                    <a:pt x="15845" y="1"/>
                  </a:moveTo>
                  <a:cubicBezTo>
                    <a:pt x="12786" y="3817"/>
                    <a:pt x="7881" y="6077"/>
                    <a:pt x="3004" y="6077"/>
                  </a:cubicBezTo>
                  <a:cubicBezTo>
                    <a:pt x="2026" y="6077"/>
                    <a:pt x="1048" y="5980"/>
                    <a:pt x="97" y="5801"/>
                  </a:cubicBezTo>
                  <a:lnTo>
                    <a:pt x="1" y="6311"/>
                  </a:lnTo>
                  <a:cubicBezTo>
                    <a:pt x="993" y="6504"/>
                    <a:pt x="1998" y="6600"/>
                    <a:pt x="3004" y="6600"/>
                  </a:cubicBezTo>
                  <a:cubicBezTo>
                    <a:pt x="8047" y="6600"/>
                    <a:pt x="13076" y="4272"/>
                    <a:pt x="16245" y="317"/>
                  </a:cubicBezTo>
                  <a:lnTo>
                    <a:pt x="15845" y="1"/>
                  </a:ln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2227;p41">
              <a:extLst>
                <a:ext uri="{FF2B5EF4-FFF2-40B4-BE49-F238E27FC236}">
                  <a16:creationId xmlns:a16="http://schemas.microsoft.com/office/drawing/2014/main" id="{AA112343-DDF2-6542-069F-B955F9F21DE7}"/>
                </a:ext>
              </a:extLst>
            </p:cNvPr>
            <p:cNvSpPr/>
            <p:nvPr/>
          </p:nvSpPr>
          <p:spPr>
            <a:xfrm>
              <a:off x="1252849" y="633947"/>
              <a:ext cx="101799" cy="220218"/>
            </a:xfrm>
            <a:custGeom>
              <a:avLst/>
              <a:gdLst/>
              <a:ahLst/>
              <a:cxnLst/>
              <a:rect l="l" t="t" r="r" b="b"/>
              <a:pathLst>
                <a:path w="3032" h="6559" extrusionOk="0">
                  <a:moveTo>
                    <a:pt x="70" y="0"/>
                  </a:moveTo>
                  <a:cubicBezTo>
                    <a:pt x="14" y="317"/>
                    <a:pt x="1" y="634"/>
                    <a:pt x="1" y="951"/>
                  </a:cubicBezTo>
                  <a:cubicBezTo>
                    <a:pt x="1" y="3100"/>
                    <a:pt x="1006" y="5236"/>
                    <a:pt x="2715" y="6558"/>
                  </a:cubicBezTo>
                  <a:lnTo>
                    <a:pt x="3032" y="6145"/>
                  </a:lnTo>
                  <a:cubicBezTo>
                    <a:pt x="1461" y="4933"/>
                    <a:pt x="510" y="2935"/>
                    <a:pt x="510" y="951"/>
                  </a:cubicBezTo>
                  <a:cubicBezTo>
                    <a:pt x="510" y="662"/>
                    <a:pt x="538" y="358"/>
                    <a:pt x="579" y="69"/>
                  </a:cubicBezTo>
                  <a:lnTo>
                    <a:pt x="70" y="0"/>
                  </a:lnTo>
                  <a:close/>
                </a:path>
              </a:pathLst>
            </a:custGeom>
            <a:solidFill>
              <a:srgbClr val="B550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2228;p41">
              <a:extLst>
                <a:ext uri="{FF2B5EF4-FFF2-40B4-BE49-F238E27FC236}">
                  <a16:creationId xmlns:a16="http://schemas.microsoft.com/office/drawing/2014/main" id="{847EA906-8B7B-2B2C-7A53-88FCA9A85EFD}"/>
                </a:ext>
              </a:extLst>
            </p:cNvPr>
            <p:cNvSpPr/>
            <p:nvPr/>
          </p:nvSpPr>
          <p:spPr>
            <a:xfrm>
              <a:off x="1325002" y="1358797"/>
              <a:ext cx="231802" cy="159179"/>
            </a:xfrm>
            <a:custGeom>
              <a:avLst/>
              <a:gdLst/>
              <a:ahLst/>
              <a:cxnLst/>
              <a:rect l="l" t="t" r="r" b="b"/>
              <a:pathLst>
                <a:path w="6904" h="4741" extrusionOk="0">
                  <a:moveTo>
                    <a:pt x="469" y="1"/>
                  </a:moveTo>
                  <a:lnTo>
                    <a:pt x="1" y="263"/>
                  </a:lnTo>
                  <a:cubicBezTo>
                    <a:pt x="1379" y="2743"/>
                    <a:pt x="4024" y="4479"/>
                    <a:pt x="6849" y="4740"/>
                  </a:cubicBezTo>
                  <a:lnTo>
                    <a:pt x="6904" y="4217"/>
                  </a:lnTo>
                  <a:cubicBezTo>
                    <a:pt x="4245" y="3969"/>
                    <a:pt x="1751" y="2343"/>
                    <a:pt x="469" y="1"/>
                  </a:cubicBez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3" name="Google Shape;2229;p41">
              <a:extLst>
                <a:ext uri="{FF2B5EF4-FFF2-40B4-BE49-F238E27FC236}">
                  <a16:creationId xmlns:a16="http://schemas.microsoft.com/office/drawing/2014/main" id="{B170D897-84BE-9C8D-816E-19EDACA7E1C7}"/>
                </a:ext>
              </a:extLst>
            </p:cNvPr>
            <p:cNvSpPr/>
            <p:nvPr/>
          </p:nvSpPr>
          <p:spPr>
            <a:xfrm>
              <a:off x="872142" y="463252"/>
              <a:ext cx="117546" cy="117076"/>
            </a:xfrm>
            <a:custGeom>
              <a:avLst/>
              <a:gdLst/>
              <a:ahLst/>
              <a:cxnLst/>
              <a:rect l="l" t="t" r="r" b="b"/>
              <a:pathLst>
                <a:path w="3501" h="3487" extrusionOk="0">
                  <a:moveTo>
                    <a:pt x="1750" y="0"/>
                  </a:moveTo>
                  <a:cubicBezTo>
                    <a:pt x="786" y="0"/>
                    <a:pt x="1" y="772"/>
                    <a:pt x="1" y="1750"/>
                  </a:cubicBezTo>
                  <a:cubicBezTo>
                    <a:pt x="1" y="2714"/>
                    <a:pt x="786" y="3486"/>
                    <a:pt x="1750" y="3486"/>
                  </a:cubicBezTo>
                  <a:cubicBezTo>
                    <a:pt x="2715" y="3486"/>
                    <a:pt x="3500" y="2714"/>
                    <a:pt x="3500" y="1750"/>
                  </a:cubicBezTo>
                  <a:cubicBezTo>
                    <a:pt x="3500" y="772"/>
                    <a:pt x="2715" y="0"/>
                    <a:pt x="1750" y="0"/>
                  </a:cubicBez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4" name="Google Shape;2230;p41">
              <a:extLst>
                <a:ext uri="{FF2B5EF4-FFF2-40B4-BE49-F238E27FC236}">
                  <a16:creationId xmlns:a16="http://schemas.microsoft.com/office/drawing/2014/main" id="{C9ECAF00-3EEB-EB0E-27BB-BEDD274A02C2}"/>
                </a:ext>
              </a:extLst>
            </p:cNvPr>
            <p:cNvSpPr/>
            <p:nvPr/>
          </p:nvSpPr>
          <p:spPr>
            <a:xfrm>
              <a:off x="1004461" y="711471"/>
              <a:ext cx="78666" cy="72556"/>
            </a:xfrm>
            <a:custGeom>
              <a:avLst/>
              <a:gdLst/>
              <a:ahLst/>
              <a:cxnLst/>
              <a:rect l="l" t="t" r="r" b="b"/>
              <a:pathLst>
                <a:path w="2343" h="2161" extrusionOk="0">
                  <a:moveTo>
                    <a:pt x="1175" y="1"/>
                  </a:moveTo>
                  <a:cubicBezTo>
                    <a:pt x="661" y="1"/>
                    <a:pt x="208" y="362"/>
                    <a:pt x="110" y="874"/>
                  </a:cubicBezTo>
                  <a:cubicBezTo>
                    <a:pt x="0" y="1453"/>
                    <a:pt x="386" y="2017"/>
                    <a:pt x="964" y="2141"/>
                  </a:cubicBezTo>
                  <a:cubicBezTo>
                    <a:pt x="1031" y="2154"/>
                    <a:pt x="1098" y="2160"/>
                    <a:pt x="1163" y="2160"/>
                  </a:cubicBezTo>
                  <a:cubicBezTo>
                    <a:pt x="1667" y="2160"/>
                    <a:pt x="2121" y="1799"/>
                    <a:pt x="2218" y="1287"/>
                  </a:cubicBezTo>
                  <a:cubicBezTo>
                    <a:pt x="2342" y="695"/>
                    <a:pt x="1956" y="130"/>
                    <a:pt x="1378" y="20"/>
                  </a:cubicBezTo>
                  <a:cubicBezTo>
                    <a:pt x="1310" y="7"/>
                    <a:pt x="1242" y="1"/>
                    <a:pt x="1175" y="1"/>
                  </a:cubicBezTo>
                  <a:close/>
                </a:path>
              </a:pathLst>
            </a:custGeom>
            <a:solidFill>
              <a:srgbClr val="FFAB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5" name="Google Shape;2231;p41">
              <a:extLst>
                <a:ext uri="{FF2B5EF4-FFF2-40B4-BE49-F238E27FC236}">
                  <a16:creationId xmlns:a16="http://schemas.microsoft.com/office/drawing/2014/main" id="{D22BD39C-EE53-69D2-67A1-E6F10279B18C}"/>
                </a:ext>
              </a:extLst>
            </p:cNvPr>
            <p:cNvSpPr/>
            <p:nvPr/>
          </p:nvSpPr>
          <p:spPr>
            <a:xfrm>
              <a:off x="1218636" y="589997"/>
              <a:ext cx="90216" cy="90216"/>
            </a:xfrm>
            <a:custGeom>
              <a:avLst/>
              <a:gdLst/>
              <a:ahLst/>
              <a:cxnLst/>
              <a:rect l="l" t="t" r="r" b="b"/>
              <a:pathLst>
                <a:path w="2687" h="2687" extrusionOk="0">
                  <a:moveTo>
                    <a:pt x="1337" y="0"/>
                  </a:moveTo>
                  <a:cubicBezTo>
                    <a:pt x="606" y="0"/>
                    <a:pt x="0" y="607"/>
                    <a:pt x="0" y="1351"/>
                  </a:cubicBezTo>
                  <a:cubicBezTo>
                    <a:pt x="0" y="2081"/>
                    <a:pt x="606" y="2687"/>
                    <a:pt x="1337" y="2687"/>
                  </a:cubicBezTo>
                  <a:cubicBezTo>
                    <a:pt x="2081" y="2687"/>
                    <a:pt x="2687" y="2081"/>
                    <a:pt x="2687" y="1351"/>
                  </a:cubicBezTo>
                  <a:cubicBezTo>
                    <a:pt x="2687" y="607"/>
                    <a:pt x="2081" y="0"/>
                    <a:pt x="1337" y="0"/>
                  </a:cubicBezTo>
                  <a:close/>
                </a:path>
              </a:pathLst>
            </a:custGeom>
            <a:solidFill>
              <a:srgbClr val="FF744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6" name="Google Shape;2232;p41">
              <a:extLst>
                <a:ext uri="{FF2B5EF4-FFF2-40B4-BE49-F238E27FC236}">
                  <a16:creationId xmlns:a16="http://schemas.microsoft.com/office/drawing/2014/main" id="{64FB1EB7-427D-3AE4-4856-1AA009733654}"/>
                </a:ext>
              </a:extLst>
            </p:cNvPr>
            <p:cNvSpPr/>
            <p:nvPr/>
          </p:nvSpPr>
          <p:spPr>
            <a:xfrm>
              <a:off x="1411995" y="695926"/>
              <a:ext cx="88839" cy="88839"/>
            </a:xfrm>
            <a:custGeom>
              <a:avLst/>
              <a:gdLst/>
              <a:ahLst/>
              <a:cxnLst/>
              <a:rect l="l" t="t" r="r" b="b"/>
              <a:pathLst>
                <a:path w="2646" h="2646" extrusionOk="0">
                  <a:moveTo>
                    <a:pt x="1323" y="0"/>
                  </a:moveTo>
                  <a:cubicBezTo>
                    <a:pt x="593" y="0"/>
                    <a:pt x="0" y="593"/>
                    <a:pt x="0" y="1323"/>
                  </a:cubicBezTo>
                  <a:cubicBezTo>
                    <a:pt x="0" y="2053"/>
                    <a:pt x="593" y="2646"/>
                    <a:pt x="1323" y="2646"/>
                  </a:cubicBezTo>
                  <a:cubicBezTo>
                    <a:pt x="2053" y="2646"/>
                    <a:pt x="2646" y="2053"/>
                    <a:pt x="2646" y="1323"/>
                  </a:cubicBezTo>
                  <a:cubicBezTo>
                    <a:pt x="2646" y="593"/>
                    <a:pt x="2053" y="0"/>
                    <a:pt x="1323" y="0"/>
                  </a:cubicBezTo>
                  <a:close/>
                </a:path>
              </a:pathLst>
            </a:custGeom>
            <a:solidFill>
              <a:srgbClr val="FFAB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7" name="Google Shape;2233;p41">
              <a:extLst>
                <a:ext uri="{FF2B5EF4-FFF2-40B4-BE49-F238E27FC236}">
                  <a16:creationId xmlns:a16="http://schemas.microsoft.com/office/drawing/2014/main" id="{D5114563-EBB5-C791-CA33-B2CB35F1EC44}"/>
                </a:ext>
              </a:extLst>
            </p:cNvPr>
            <p:cNvSpPr/>
            <p:nvPr/>
          </p:nvSpPr>
          <p:spPr>
            <a:xfrm>
              <a:off x="1896314" y="1092346"/>
              <a:ext cx="117076" cy="116606"/>
            </a:xfrm>
            <a:custGeom>
              <a:avLst/>
              <a:gdLst/>
              <a:ahLst/>
              <a:cxnLst/>
              <a:rect l="l" t="t" r="r" b="b"/>
              <a:pathLst>
                <a:path w="3487" h="3473" extrusionOk="0">
                  <a:moveTo>
                    <a:pt x="1736" y="1"/>
                  </a:moveTo>
                  <a:cubicBezTo>
                    <a:pt x="786" y="1"/>
                    <a:pt x="0" y="773"/>
                    <a:pt x="0" y="1737"/>
                  </a:cubicBezTo>
                  <a:cubicBezTo>
                    <a:pt x="0" y="2701"/>
                    <a:pt x="786" y="3473"/>
                    <a:pt x="1736" y="3473"/>
                  </a:cubicBezTo>
                  <a:cubicBezTo>
                    <a:pt x="2701" y="3473"/>
                    <a:pt x="3486" y="2701"/>
                    <a:pt x="3486" y="1737"/>
                  </a:cubicBezTo>
                  <a:cubicBezTo>
                    <a:pt x="3486" y="773"/>
                    <a:pt x="2701" y="1"/>
                    <a:pt x="1736" y="1"/>
                  </a:cubicBezTo>
                  <a:close/>
                </a:path>
              </a:pathLst>
            </a:custGeom>
            <a:solidFill>
              <a:srgbClr val="FF8A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8" name="Google Shape;2234;p41">
              <a:extLst>
                <a:ext uri="{FF2B5EF4-FFF2-40B4-BE49-F238E27FC236}">
                  <a16:creationId xmlns:a16="http://schemas.microsoft.com/office/drawing/2014/main" id="{821C7DC7-166D-962C-7671-4BC879C66B01}"/>
                </a:ext>
              </a:extLst>
            </p:cNvPr>
            <p:cNvSpPr/>
            <p:nvPr/>
          </p:nvSpPr>
          <p:spPr>
            <a:xfrm>
              <a:off x="1493851" y="1454553"/>
              <a:ext cx="145749" cy="145749"/>
            </a:xfrm>
            <a:custGeom>
              <a:avLst/>
              <a:gdLst/>
              <a:ahLst/>
              <a:cxnLst/>
              <a:rect l="l" t="t" r="r" b="b"/>
              <a:pathLst>
                <a:path w="4341" h="4341" extrusionOk="0">
                  <a:moveTo>
                    <a:pt x="2178" y="1"/>
                  </a:moveTo>
                  <a:cubicBezTo>
                    <a:pt x="979" y="1"/>
                    <a:pt x="1" y="965"/>
                    <a:pt x="1" y="2164"/>
                  </a:cubicBezTo>
                  <a:cubicBezTo>
                    <a:pt x="1" y="3363"/>
                    <a:pt x="979" y="4341"/>
                    <a:pt x="2178" y="4341"/>
                  </a:cubicBezTo>
                  <a:cubicBezTo>
                    <a:pt x="3376" y="4341"/>
                    <a:pt x="4341" y="3363"/>
                    <a:pt x="4341" y="2164"/>
                  </a:cubicBezTo>
                  <a:cubicBezTo>
                    <a:pt x="4341" y="965"/>
                    <a:pt x="3376" y="1"/>
                    <a:pt x="2178" y="1"/>
                  </a:cubicBezTo>
                  <a:close/>
                </a:path>
              </a:pathLst>
            </a:custGeom>
            <a:solidFill>
              <a:srgbClr val="FF8A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9" name="Google Shape;2235;p41">
              <a:extLst>
                <a:ext uri="{FF2B5EF4-FFF2-40B4-BE49-F238E27FC236}">
                  <a16:creationId xmlns:a16="http://schemas.microsoft.com/office/drawing/2014/main" id="{ABBF5181-7A4A-FFD1-6C0C-6A5D29C03E27}"/>
                </a:ext>
              </a:extLst>
            </p:cNvPr>
            <p:cNvSpPr/>
            <p:nvPr/>
          </p:nvSpPr>
          <p:spPr>
            <a:xfrm>
              <a:off x="1920824" y="806019"/>
              <a:ext cx="255371" cy="141418"/>
            </a:xfrm>
            <a:custGeom>
              <a:avLst/>
              <a:gdLst/>
              <a:ahLst/>
              <a:cxnLst/>
              <a:rect l="l" t="t" r="r" b="b"/>
              <a:pathLst>
                <a:path w="7606" h="4212" extrusionOk="0">
                  <a:moveTo>
                    <a:pt x="7606" y="1"/>
                  </a:moveTo>
                  <a:lnTo>
                    <a:pt x="7317" y="97"/>
                  </a:lnTo>
                  <a:cubicBezTo>
                    <a:pt x="6876" y="1089"/>
                    <a:pt x="5994" y="2109"/>
                    <a:pt x="4823" y="2825"/>
                  </a:cubicBezTo>
                  <a:cubicBezTo>
                    <a:pt x="3941" y="3376"/>
                    <a:pt x="3032" y="3665"/>
                    <a:pt x="2246" y="3693"/>
                  </a:cubicBezTo>
                  <a:cubicBezTo>
                    <a:pt x="2182" y="3696"/>
                    <a:pt x="2118" y="3698"/>
                    <a:pt x="2055" y="3698"/>
                  </a:cubicBezTo>
                  <a:cubicBezTo>
                    <a:pt x="1113" y="3698"/>
                    <a:pt x="380" y="3313"/>
                    <a:pt x="70" y="2577"/>
                  </a:cubicBezTo>
                  <a:cubicBezTo>
                    <a:pt x="42" y="2508"/>
                    <a:pt x="14" y="2453"/>
                    <a:pt x="1" y="2384"/>
                  </a:cubicBezTo>
                  <a:lnTo>
                    <a:pt x="1" y="2384"/>
                  </a:lnTo>
                  <a:cubicBezTo>
                    <a:pt x="1" y="2522"/>
                    <a:pt x="14" y="2646"/>
                    <a:pt x="56" y="2770"/>
                  </a:cubicBezTo>
                  <a:cubicBezTo>
                    <a:pt x="249" y="3652"/>
                    <a:pt x="965" y="4134"/>
                    <a:pt x="1943" y="4203"/>
                  </a:cubicBezTo>
                  <a:cubicBezTo>
                    <a:pt x="2020" y="4209"/>
                    <a:pt x="2099" y="4211"/>
                    <a:pt x="2179" y="4211"/>
                  </a:cubicBezTo>
                  <a:cubicBezTo>
                    <a:pt x="2862" y="4211"/>
                    <a:pt x="3665" y="4002"/>
                    <a:pt x="4478" y="3583"/>
                  </a:cubicBezTo>
                  <a:cubicBezTo>
                    <a:pt x="6077" y="2742"/>
                    <a:pt x="7275" y="1323"/>
                    <a:pt x="7606" y="14"/>
                  </a:cubicBezTo>
                  <a:lnTo>
                    <a:pt x="7606" y="1"/>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0" name="Google Shape;2236;p41">
              <a:extLst>
                <a:ext uri="{FF2B5EF4-FFF2-40B4-BE49-F238E27FC236}">
                  <a16:creationId xmlns:a16="http://schemas.microsoft.com/office/drawing/2014/main" id="{429AF3AE-076D-A21F-2D10-94831C2D77EC}"/>
                </a:ext>
              </a:extLst>
            </p:cNvPr>
            <p:cNvSpPr/>
            <p:nvPr/>
          </p:nvSpPr>
          <p:spPr>
            <a:xfrm>
              <a:off x="1920824" y="809242"/>
              <a:ext cx="245668" cy="120971"/>
            </a:xfrm>
            <a:custGeom>
              <a:avLst/>
              <a:gdLst/>
              <a:ahLst/>
              <a:cxnLst/>
              <a:rect l="l" t="t" r="r" b="b"/>
              <a:pathLst>
                <a:path w="7317" h="3603" extrusionOk="0">
                  <a:moveTo>
                    <a:pt x="7317" y="1"/>
                  </a:moveTo>
                  <a:lnTo>
                    <a:pt x="6710" y="194"/>
                  </a:lnTo>
                  <a:lnTo>
                    <a:pt x="6104" y="373"/>
                  </a:lnTo>
                  <a:lnTo>
                    <a:pt x="5098" y="690"/>
                  </a:lnTo>
                  <a:lnTo>
                    <a:pt x="14" y="2274"/>
                  </a:lnTo>
                  <a:lnTo>
                    <a:pt x="1" y="2274"/>
                  </a:lnTo>
                  <a:lnTo>
                    <a:pt x="1" y="2288"/>
                  </a:lnTo>
                  <a:cubicBezTo>
                    <a:pt x="14" y="2357"/>
                    <a:pt x="42" y="2412"/>
                    <a:pt x="56" y="2481"/>
                  </a:cubicBezTo>
                  <a:cubicBezTo>
                    <a:pt x="366" y="3217"/>
                    <a:pt x="1111" y="3602"/>
                    <a:pt x="2055" y="3602"/>
                  </a:cubicBezTo>
                  <a:cubicBezTo>
                    <a:pt x="2118" y="3602"/>
                    <a:pt x="2182" y="3600"/>
                    <a:pt x="2246" y="3597"/>
                  </a:cubicBezTo>
                  <a:cubicBezTo>
                    <a:pt x="3032" y="3569"/>
                    <a:pt x="3941" y="3280"/>
                    <a:pt x="4823" y="2729"/>
                  </a:cubicBezTo>
                  <a:cubicBezTo>
                    <a:pt x="5994" y="2013"/>
                    <a:pt x="6876" y="993"/>
                    <a:pt x="7317"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1" name="Google Shape;2237;p41">
              <a:extLst>
                <a:ext uri="{FF2B5EF4-FFF2-40B4-BE49-F238E27FC236}">
                  <a16:creationId xmlns:a16="http://schemas.microsoft.com/office/drawing/2014/main" id="{A2DD0615-902B-E74F-73ED-21C2580E36A0}"/>
                </a:ext>
              </a:extLst>
            </p:cNvPr>
            <p:cNvSpPr/>
            <p:nvPr/>
          </p:nvSpPr>
          <p:spPr>
            <a:xfrm>
              <a:off x="1463331" y="1012337"/>
              <a:ext cx="229955" cy="113819"/>
            </a:xfrm>
            <a:custGeom>
              <a:avLst/>
              <a:gdLst/>
              <a:ahLst/>
              <a:cxnLst/>
              <a:rect l="l" t="t" r="r" b="b"/>
              <a:pathLst>
                <a:path w="6849" h="3390" extrusionOk="0">
                  <a:moveTo>
                    <a:pt x="6559" y="0"/>
                  </a:moveTo>
                  <a:lnTo>
                    <a:pt x="235" y="2136"/>
                  </a:lnTo>
                  <a:lnTo>
                    <a:pt x="1" y="3390"/>
                  </a:lnTo>
                  <a:lnTo>
                    <a:pt x="1" y="3390"/>
                  </a:lnTo>
                  <a:lnTo>
                    <a:pt x="6848" y="97"/>
                  </a:lnTo>
                  <a:lnTo>
                    <a:pt x="6559" y="0"/>
                  </a:ln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2238;p41">
              <a:extLst>
                <a:ext uri="{FF2B5EF4-FFF2-40B4-BE49-F238E27FC236}">
                  <a16:creationId xmlns:a16="http://schemas.microsoft.com/office/drawing/2014/main" id="{4BBB4B29-8026-0A6E-F7DE-5693953AD92E}"/>
                </a:ext>
              </a:extLst>
            </p:cNvPr>
            <p:cNvSpPr/>
            <p:nvPr/>
          </p:nvSpPr>
          <p:spPr>
            <a:xfrm>
              <a:off x="1456381" y="1015560"/>
              <a:ext cx="252148" cy="153639"/>
            </a:xfrm>
            <a:custGeom>
              <a:avLst/>
              <a:gdLst/>
              <a:ahLst/>
              <a:cxnLst/>
              <a:rect l="l" t="t" r="r" b="b"/>
              <a:pathLst>
                <a:path w="7510" h="4576" extrusionOk="0">
                  <a:moveTo>
                    <a:pt x="7055" y="1"/>
                  </a:moveTo>
                  <a:lnTo>
                    <a:pt x="263" y="2977"/>
                  </a:lnTo>
                  <a:lnTo>
                    <a:pt x="1" y="4575"/>
                  </a:lnTo>
                  <a:lnTo>
                    <a:pt x="7510" y="194"/>
                  </a:lnTo>
                  <a:lnTo>
                    <a:pt x="7055" y="1"/>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2239;p41">
              <a:extLst>
                <a:ext uri="{FF2B5EF4-FFF2-40B4-BE49-F238E27FC236}">
                  <a16:creationId xmlns:a16="http://schemas.microsoft.com/office/drawing/2014/main" id="{57E0FC29-E325-B35F-A5E4-697D8E580988}"/>
                </a:ext>
              </a:extLst>
            </p:cNvPr>
            <p:cNvSpPr/>
            <p:nvPr/>
          </p:nvSpPr>
          <p:spPr>
            <a:xfrm>
              <a:off x="1754292" y="1088183"/>
              <a:ext cx="4197" cy="119393"/>
            </a:xfrm>
            <a:custGeom>
              <a:avLst/>
              <a:gdLst/>
              <a:ahLst/>
              <a:cxnLst/>
              <a:rect l="l" t="t" r="r" b="b"/>
              <a:pathLst>
                <a:path w="125" h="3556" extrusionOk="0">
                  <a:moveTo>
                    <a:pt x="1" y="1"/>
                  </a:moveTo>
                  <a:lnTo>
                    <a:pt x="1" y="3556"/>
                  </a:lnTo>
                  <a:lnTo>
                    <a:pt x="125" y="3556"/>
                  </a:lnTo>
                  <a:lnTo>
                    <a:pt x="125" y="1"/>
                  </a:lnTo>
                  <a:close/>
                </a:path>
              </a:pathLst>
            </a:custGeom>
            <a:solidFill>
              <a:srgbClr val="505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08" name="Google Shape;2240;p41">
              <a:extLst>
                <a:ext uri="{FF2B5EF4-FFF2-40B4-BE49-F238E27FC236}">
                  <a16:creationId xmlns:a16="http://schemas.microsoft.com/office/drawing/2014/main" id="{8A297055-5AD2-5461-B673-B60EA7250674}"/>
                </a:ext>
              </a:extLst>
            </p:cNvPr>
            <p:cNvSpPr/>
            <p:nvPr/>
          </p:nvSpPr>
          <p:spPr>
            <a:xfrm>
              <a:off x="1746435" y="1204755"/>
              <a:ext cx="56943" cy="19944"/>
            </a:xfrm>
            <a:custGeom>
              <a:avLst/>
              <a:gdLst/>
              <a:ahLst/>
              <a:cxnLst/>
              <a:rect l="l" t="t" r="r" b="b"/>
              <a:pathLst>
                <a:path w="1696" h="594" extrusionOk="0">
                  <a:moveTo>
                    <a:pt x="262" y="1"/>
                  </a:moveTo>
                  <a:lnTo>
                    <a:pt x="1" y="511"/>
                  </a:lnTo>
                  <a:lnTo>
                    <a:pt x="111" y="566"/>
                  </a:lnTo>
                  <a:lnTo>
                    <a:pt x="317" y="152"/>
                  </a:lnTo>
                  <a:lnTo>
                    <a:pt x="1654" y="593"/>
                  </a:lnTo>
                  <a:lnTo>
                    <a:pt x="1695" y="469"/>
                  </a:lnTo>
                  <a:lnTo>
                    <a:pt x="262" y="1"/>
                  </a:lnTo>
                  <a:close/>
                </a:path>
              </a:pathLst>
            </a:custGeom>
            <a:solidFill>
              <a:srgbClr val="505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09" name="Google Shape;2241;p41">
              <a:extLst>
                <a:ext uri="{FF2B5EF4-FFF2-40B4-BE49-F238E27FC236}">
                  <a16:creationId xmlns:a16="http://schemas.microsoft.com/office/drawing/2014/main" id="{037B4F21-96C3-8E34-A440-DCCED412F681}"/>
                </a:ext>
              </a:extLst>
            </p:cNvPr>
            <p:cNvSpPr/>
            <p:nvPr/>
          </p:nvSpPr>
          <p:spPr>
            <a:xfrm>
              <a:off x="1801935" y="1088183"/>
              <a:ext cx="4197" cy="119393"/>
            </a:xfrm>
            <a:custGeom>
              <a:avLst/>
              <a:gdLst/>
              <a:ahLst/>
              <a:cxnLst/>
              <a:rect l="l" t="t" r="r" b="b"/>
              <a:pathLst>
                <a:path w="125" h="3556" extrusionOk="0">
                  <a:moveTo>
                    <a:pt x="1" y="1"/>
                  </a:moveTo>
                  <a:lnTo>
                    <a:pt x="1" y="3556"/>
                  </a:lnTo>
                  <a:lnTo>
                    <a:pt x="125" y="3556"/>
                  </a:lnTo>
                  <a:lnTo>
                    <a:pt x="125" y="1"/>
                  </a:lnTo>
                  <a:close/>
                </a:path>
              </a:pathLst>
            </a:custGeom>
            <a:solidFill>
              <a:srgbClr val="505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10" name="Google Shape;2242;p41">
              <a:extLst>
                <a:ext uri="{FF2B5EF4-FFF2-40B4-BE49-F238E27FC236}">
                  <a16:creationId xmlns:a16="http://schemas.microsoft.com/office/drawing/2014/main" id="{1B48FDAB-3B48-9473-AC12-E19C2A2C5EB0}"/>
                </a:ext>
              </a:extLst>
            </p:cNvPr>
            <p:cNvSpPr/>
            <p:nvPr/>
          </p:nvSpPr>
          <p:spPr>
            <a:xfrm>
              <a:off x="1794078" y="1204755"/>
              <a:ext cx="56943" cy="19944"/>
            </a:xfrm>
            <a:custGeom>
              <a:avLst/>
              <a:gdLst/>
              <a:ahLst/>
              <a:cxnLst/>
              <a:rect l="l" t="t" r="r" b="b"/>
              <a:pathLst>
                <a:path w="1696" h="594" extrusionOk="0">
                  <a:moveTo>
                    <a:pt x="262" y="1"/>
                  </a:moveTo>
                  <a:lnTo>
                    <a:pt x="1" y="511"/>
                  </a:lnTo>
                  <a:lnTo>
                    <a:pt x="111" y="566"/>
                  </a:lnTo>
                  <a:lnTo>
                    <a:pt x="317" y="152"/>
                  </a:lnTo>
                  <a:lnTo>
                    <a:pt x="1668" y="593"/>
                  </a:lnTo>
                  <a:lnTo>
                    <a:pt x="1695" y="469"/>
                  </a:lnTo>
                  <a:lnTo>
                    <a:pt x="262" y="1"/>
                  </a:lnTo>
                  <a:close/>
                </a:path>
              </a:pathLst>
            </a:custGeom>
            <a:solidFill>
              <a:srgbClr val="505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11" name="Google Shape;2243;p41">
              <a:extLst>
                <a:ext uri="{FF2B5EF4-FFF2-40B4-BE49-F238E27FC236}">
                  <a16:creationId xmlns:a16="http://schemas.microsoft.com/office/drawing/2014/main" id="{71C408EF-DF92-24A0-FE21-9A7A5E81CF08}"/>
                </a:ext>
              </a:extLst>
            </p:cNvPr>
            <p:cNvSpPr/>
            <p:nvPr/>
          </p:nvSpPr>
          <p:spPr>
            <a:xfrm>
              <a:off x="1724679" y="1060920"/>
              <a:ext cx="149912" cy="83736"/>
            </a:xfrm>
            <a:custGeom>
              <a:avLst/>
              <a:gdLst/>
              <a:ahLst/>
              <a:cxnLst/>
              <a:rect l="l" t="t" r="r" b="b"/>
              <a:pathLst>
                <a:path w="4465" h="2494" extrusionOk="0">
                  <a:moveTo>
                    <a:pt x="4465" y="0"/>
                  </a:moveTo>
                  <a:lnTo>
                    <a:pt x="1" y="827"/>
                  </a:lnTo>
                  <a:lnTo>
                    <a:pt x="910" y="2494"/>
                  </a:lnTo>
                  <a:lnTo>
                    <a:pt x="1737" y="1695"/>
                  </a:lnTo>
                  <a:lnTo>
                    <a:pt x="2329" y="2329"/>
                  </a:lnTo>
                  <a:lnTo>
                    <a:pt x="4465" y="0"/>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12" name="Google Shape;2244;p41">
              <a:extLst>
                <a:ext uri="{FF2B5EF4-FFF2-40B4-BE49-F238E27FC236}">
                  <a16:creationId xmlns:a16="http://schemas.microsoft.com/office/drawing/2014/main" id="{3ABC55A6-F804-02A3-FF37-C567D3724C8A}"/>
                </a:ext>
              </a:extLst>
            </p:cNvPr>
            <p:cNvSpPr/>
            <p:nvPr/>
          </p:nvSpPr>
          <p:spPr>
            <a:xfrm>
              <a:off x="1626640" y="909631"/>
              <a:ext cx="330311" cy="186476"/>
            </a:xfrm>
            <a:custGeom>
              <a:avLst/>
              <a:gdLst/>
              <a:ahLst/>
              <a:cxnLst/>
              <a:rect l="l" t="t" r="r" b="b"/>
              <a:pathLst>
                <a:path w="9838" h="5554" extrusionOk="0">
                  <a:moveTo>
                    <a:pt x="9810" y="1"/>
                  </a:moveTo>
                  <a:cubicBezTo>
                    <a:pt x="9562" y="2605"/>
                    <a:pt x="6999" y="4658"/>
                    <a:pt x="3885" y="4658"/>
                  </a:cubicBezTo>
                  <a:cubicBezTo>
                    <a:pt x="2632" y="4658"/>
                    <a:pt x="1461" y="4327"/>
                    <a:pt x="510" y="3748"/>
                  </a:cubicBezTo>
                  <a:cubicBezTo>
                    <a:pt x="345" y="3652"/>
                    <a:pt x="221" y="3528"/>
                    <a:pt x="138" y="3376"/>
                  </a:cubicBezTo>
                  <a:cubicBezTo>
                    <a:pt x="41" y="3569"/>
                    <a:pt x="0" y="3803"/>
                    <a:pt x="55" y="4038"/>
                  </a:cubicBezTo>
                  <a:cubicBezTo>
                    <a:pt x="97" y="4272"/>
                    <a:pt x="262" y="4506"/>
                    <a:pt x="510" y="4658"/>
                  </a:cubicBezTo>
                  <a:cubicBezTo>
                    <a:pt x="1461" y="5223"/>
                    <a:pt x="2632" y="5553"/>
                    <a:pt x="3885" y="5553"/>
                  </a:cubicBezTo>
                  <a:cubicBezTo>
                    <a:pt x="7178" y="5553"/>
                    <a:pt x="9837" y="3280"/>
                    <a:pt x="9837" y="469"/>
                  </a:cubicBezTo>
                  <a:cubicBezTo>
                    <a:pt x="9837" y="304"/>
                    <a:pt x="9824" y="152"/>
                    <a:pt x="9810" y="1"/>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13" name="Google Shape;2245;p41">
              <a:extLst>
                <a:ext uri="{FF2B5EF4-FFF2-40B4-BE49-F238E27FC236}">
                  <a16:creationId xmlns:a16="http://schemas.microsoft.com/office/drawing/2014/main" id="{DA7E01A5-4F90-CD31-0977-C05E2165351C}"/>
                </a:ext>
              </a:extLst>
            </p:cNvPr>
            <p:cNvSpPr/>
            <p:nvPr/>
          </p:nvSpPr>
          <p:spPr>
            <a:xfrm>
              <a:off x="1631239" y="809712"/>
              <a:ext cx="330781" cy="256312"/>
            </a:xfrm>
            <a:custGeom>
              <a:avLst/>
              <a:gdLst/>
              <a:ahLst/>
              <a:cxnLst/>
              <a:rect l="l" t="t" r="r" b="b"/>
              <a:pathLst>
                <a:path w="9852" h="7634" extrusionOk="0">
                  <a:moveTo>
                    <a:pt x="9246" y="1"/>
                  </a:moveTo>
                  <a:cubicBezTo>
                    <a:pt x="8543" y="1"/>
                    <a:pt x="7964" y="566"/>
                    <a:pt x="7964" y="1282"/>
                  </a:cubicBezTo>
                  <a:cubicBezTo>
                    <a:pt x="7964" y="1365"/>
                    <a:pt x="7964" y="1447"/>
                    <a:pt x="7992" y="1530"/>
                  </a:cubicBezTo>
                  <a:lnTo>
                    <a:pt x="7771" y="1571"/>
                  </a:lnTo>
                  <a:lnTo>
                    <a:pt x="7234" y="1640"/>
                  </a:lnTo>
                  <a:cubicBezTo>
                    <a:pt x="7179" y="979"/>
                    <a:pt x="6628" y="469"/>
                    <a:pt x="5953" y="469"/>
                  </a:cubicBezTo>
                  <a:cubicBezTo>
                    <a:pt x="5457" y="469"/>
                    <a:pt x="5030" y="745"/>
                    <a:pt x="4823" y="1158"/>
                  </a:cubicBezTo>
                  <a:cubicBezTo>
                    <a:pt x="4754" y="1268"/>
                    <a:pt x="4713" y="1392"/>
                    <a:pt x="4685" y="1516"/>
                  </a:cubicBezTo>
                  <a:lnTo>
                    <a:pt x="4699" y="1530"/>
                  </a:lnTo>
                  <a:cubicBezTo>
                    <a:pt x="4727" y="1764"/>
                    <a:pt x="4782" y="1999"/>
                    <a:pt x="4878" y="2205"/>
                  </a:cubicBezTo>
                  <a:lnTo>
                    <a:pt x="4864" y="2205"/>
                  </a:lnTo>
                  <a:cubicBezTo>
                    <a:pt x="4851" y="2233"/>
                    <a:pt x="4837" y="2247"/>
                    <a:pt x="4823" y="2274"/>
                  </a:cubicBezTo>
                  <a:lnTo>
                    <a:pt x="4795" y="2302"/>
                  </a:lnTo>
                  <a:cubicBezTo>
                    <a:pt x="4630" y="2508"/>
                    <a:pt x="4465" y="2715"/>
                    <a:pt x="4286" y="2922"/>
                  </a:cubicBezTo>
                  <a:cubicBezTo>
                    <a:pt x="3762" y="3528"/>
                    <a:pt x="3197" y="4065"/>
                    <a:pt x="2632" y="4520"/>
                  </a:cubicBezTo>
                  <a:cubicBezTo>
                    <a:pt x="1902" y="5126"/>
                    <a:pt x="1172" y="5595"/>
                    <a:pt x="469" y="5911"/>
                  </a:cubicBezTo>
                  <a:cubicBezTo>
                    <a:pt x="249" y="6008"/>
                    <a:pt x="97" y="6159"/>
                    <a:pt x="1" y="6352"/>
                  </a:cubicBezTo>
                  <a:cubicBezTo>
                    <a:pt x="84" y="6490"/>
                    <a:pt x="208" y="6628"/>
                    <a:pt x="373" y="6724"/>
                  </a:cubicBezTo>
                  <a:cubicBezTo>
                    <a:pt x="1324" y="7303"/>
                    <a:pt x="2495" y="7634"/>
                    <a:pt x="3748" y="7634"/>
                  </a:cubicBezTo>
                  <a:cubicBezTo>
                    <a:pt x="6862" y="7634"/>
                    <a:pt x="9425" y="5581"/>
                    <a:pt x="9673" y="2977"/>
                  </a:cubicBezTo>
                  <a:lnTo>
                    <a:pt x="9673" y="2963"/>
                  </a:lnTo>
                  <a:cubicBezTo>
                    <a:pt x="9659" y="2811"/>
                    <a:pt x="9631" y="2660"/>
                    <a:pt x="9590" y="2508"/>
                  </a:cubicBezTo>
                  <a:cubicBezTo>
                    <a:pt x="9590" y="2467"/>
                    <a:pt x="9576" y="2412"/>
                    <a:pt x="9563" y="2371"/>
                  </a:cubicBezTo>
                  <a:cubicBezTo>
                    <a:pt x="9604" y="2288"/>
                    <a:pt x="9645" y="2205"/>
                    <a:pt x="9687" y="2109"/>
                  </a:cubicBezTo>
                  <a:cubicBezTo>
                    <a:pt x="9797" y="1833"/>
                    <a:pt x="9852" y="1516"/>
                    <a:pt x="9852" y="1186"/>
                  </a:cubicBezTo>
                  <a:cubicBezTo>
                    <a:pt x="9852" y="1034"/>
                    <a:pt x="9838" y="883"/>
                    <a:pt x="9811" y="731"/>
                  </a:cubicBezTo>
                  <a:cubicBezTo>
                    <a:pt x="9769" y="483"/>
                    <a:pt x="9700" y="249"/>
                    <a:pt x="9576" y="42"/>
                  </a:cubicBezTo>
                  <a:cubicBezTo>
                    <a:pt x="9480" y="15"/>
                    <a:pt x="9370" y="1"/>
                    <a:pt x="924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14" name="Google Shape;2246;p41">
              <a:extLst>
                <a:ext uri="{FF2B5EF4-FFF2-40B4-BE49-F238E27FC236}">
                  <a16:creationId xmlns:a16="http://schemas.microsoft.com/office/drawing/2014/main" id="{5B41F50B-E79D-42A0-7287-3EB39A6AC751}"/>
                </a:ext>
              </a:extLst>
            </p:cNvPr>
            <p:cNvSpPr/>
            <p:nvPr/>
          </p:nvSpPr>
          <p:spPr>
            <a:xfrm>
              <a:off x="1764029" y="722753"/>
              <a:ext cx="188759" cy="142056"/>
            </a:xfrm>
            <a:custGeom>
              <a:avLst/>
              <a:gdLst/>
              <a:ahLst/>
              <a:cxnLst/>
              <a:rect l="l" t="t" r="r" b="b"/>
              <a:pathLst>
                <a:path w="5622" h="4231" extrusionOk="0">
                  <a:moveTo>
                    <a:pt x="1075" y="1"/>
                  </a:moveTo>
                  <a:cubicBezTo>
                    <a:pt x="1557" y="207"/>
                    <a:pt x="1970" y="565"/>
                    <a:pt x="2232" y="1020"/>
                  </a:cubicBezTo>
                  <a:cubicBezTo>
                    <a:pt x="2169" y="1018"/>
                    <a:pt x="2106" y="1017"/>
                    <a:pt x="2042" y="1017"/>
                  </a:cubicBezTo>
                  <a:cubicBezTo>
                    <a:pt x="1346" y="1017"/>
                    <a:pt x="644" y="1156"/>
                    <a:pt x="0" y="1433"/>
                  </a:cubicBezTo>
                  <a:cubicBezTo>
                    <a:pt x="482" y="1640"/>
                    <a:pt x="978" y="1805"/>
                    <a:pt x="1488" y="1929"/>
                  </a:cubicBezTo>
                  <a:cubicBezTo>
                    <a:pt x="1020" y="2398"/>
                    <a:pt x="716" y="3045"/>
                    <a:pt x="716" y="3776"/>
                  </a:cubicBezTo>
                  <a:cubicBezTo>
                    <a:pt x="716" y="3886"/>
                    <a:pt x="716" y="3996"/>
                    <a:pt x="730" y="4106"/>
                  </a:cubicBezTo>
                  <a:cubicBezTo>
                    <a:pt x="840" y="3500"/>
                    <a:pt x="1364" y="3059"/>
                    <a:pt x="1998" y="3059"/>
                  </a:cubicBezTo>
                  <a:cubicBezTo>
                    <a:pt x="2673" y="3059"/>
                    <a:pt x="3224" y="3569"/>
                    <a:pt x="3265" y="4230"/>
                  </a:cubicBezTo>
                  <a:lnTo>
                    <a:pt x="3803" y="4161"/>
                  </a:lnTo>
                  <a:lnTo>
                    <a:pt x="4037" y="4120"/>
                  </a:lnTo>
                  <a:cubicBezTo>
                    <a:pt x="4009" y="4037"/>
                    <a:pt x="4009" y="3955"/>
                    <a:pt x="4009" y="3858"/>
                  </a:cubicBezTo>
                  <a:cubicBezTo>
                    <a:pt x="4009" y="3156"/>
                    <a:pt x="4574" y="2577"/>
                    <a:pt x="5291" y="2577"/>
                  </a:cubicBezTo>
                  <a:cubicBezTo>
                    <a:pt x="5401" y="2577"/>
                    <a:pt x="5511" y="2591"/>
                    <a:pt x="5621" y="2618"/>
                  </a:cubicBezTo>
                  <a:cubicBezTo>
                    <a:pt x="5304" y="1971"/>
                    <a:pt x="4726" y="1489"/>
                    <a:pt x="4023" y="1282"/>
                  </a:cubicBezTo>
                  <a:lnTo>
                    <a:pt x="4009" y="1282"/>
                  </a:lnTo>
                  <a:cubicBezTo>
                    <a:pt x="3196" y="565"/>
                    <a:pt x="2163" y="111"/>
                    <a:pt x="1075" y="1"/>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15" name="Google Shape;2247;p41">
              <a:extLst>
                <a:ext uri="{FF2B5EF4-FFF2-40B4-BE49-F238E27FC236}">
                  <a16:creationId xmlns:a16="http://schemas.microsoft.com/office/drawing/2014/main" id="{39262817-31F4-9512-B9C9-3765EE3E71A7}"/>
                </a:ext>
              </a:extLst>
            </p:cNvPr>
            <p:cNvSpPr/>
            <p:nvPr/>
          </p:nvSpPr>
          <p:spPr>
            <a:xfrm>
              <a:off x="1542904" y="806019"/>
              <a:ext cx="255371" cy="141418"/>
            </a:xfrm>
            <a:custGeom>
              <a:avLst/>
              <a:gdLst/>
              <a:ahLst/>
              <a:cxnLst/>
              <a:rect l="l" t="t" r="r" b="b"/>
              <a:pathLst>
                <a:path w="7606" h="4212" extrusionOk="0">
                  <a:moveTo>
                    <a:pt x="0" y="1"/>
                  </a:moveTo>
                  <a:lnTo>
                    <a:pt x="0" y="14"/>
                  </a:lnTo>
                  <a:cubicBezTo>
                    <a:pt x="331" y="1323"/>
                    <a:pt x="1530" y="2742"/>
                    <a:pt x="3128" y="3583"/>
                  </a:cubicBezTo>
                  <a:cubicBezTo>
                    <a:pt x="3941" y="4002"/>
                    <a:pt x="4744" y="4211"/>
                    <a:pt x="5427" y="4211"/>
                  </a:cubicBezTo>
                  <a:cubicBezTo>
                    <a:pt x="5507" y="4211"/>
                    <a:pt x="5586" y="4209"/>
                    <a:pt x="5663" y="4203"/>
                  </a:cubicBezTo>
                  <a:cubicBezTo>
                    <a:pt x="6641" y="4134"/>
                    <a:pt x="7358" y="3652"/>
                    <a:pt x="7550" y="2770"/>
                  </a:cubicBezTo>
                  <a:cubicBezTo>
                    <a:pt x="7578" y="2646"/>
                    <a:pt x="7606" y="2522"/>
                    <a:pt x="7606" y="2384"/>
                  </a:cubicBezTo>
                  <a:lnTo>
                    <a:pt x="7606" y="2384"/>
                  </a:lnTo>
                  <a:cubicBezTo>
                    <a:pt x="7592" y="2453"/>
                    <a:pt x="7564" y="2508"/>
                    <a:pt x="7537" y="2577"/>
                  </a:cubicBezTo>
                  <a:cubicBezTo>
                    <a:pt x="7227" y="3313"/>
                    <a:pt x="6493" y="3698"/>
                    <a:pt x="5551" y="3698"/>
                  </a:cubicBezTo>
                  <a:cubicBezTo>
                    <a:pt x="5489" y="3698"/>
                    <a:pt x="5425" y="3696"/>
                    <a:pt x="5360" y="3693"/>
                  </a:cubicBezTo>
                  <a:cubicBezTo>
                    <a:pt x="4575" y="3665"/>
                    <a:pt x="3665" y="3376"/>
                    <a:pt x="2783" y="2825"/>
                  </a:cubicBezTo>
                  <a:cubicBezTo>
                    <a:pt x="1612" y="2109"/>
                    <a:pt x="731" y="1089"/>
                    <a:pt x="290" y="97"/>
                  </a:cubicBezTo>
                  <a:lnTo>
                    <a:pt x="0" y="1"/>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59" name="Google Shape;2248;p41">
              <a:extLst>
                <a:ext uri="{FF2B5EF4-FFF2-40B4-BE49-F238E27FC236}">
                  <a16:creationId xmlns:a16="http://schemas.microsoft.com/office/drawing/2014/main" id="{F0A9D0CB-C3CB-F0B3-533A-68E751788530}"/>
                </a:ext>
              </a:extLst>
            </p:cNvPr>
            <p:cNvSpPr/>
            <p:nvPr/>
          </p:nvSpPr>
          <p:spPr>
            <a:xfrm>
              <a:off x="1552607" y="809242"/>
              <a:ext cx="245668" cy="120971"/>
            </a:xfrm>
            <a:custGeom>
              <a:avLst/>
              <a:gdLst/>
              <a:ahLst/>
              <a:cxnLst/>
              <a:rect l="l" t="t" r="r" b="b"/>
              <a:pathLst>
                <a:path w="7317" h="3603" extrusionOk="0">
                  <a:moveTo>
                    <a:pt x="1" y="1"/>
                  </a:moveTo>
                  <a:lnTo>
                    <a:pt x="1" y="1"/>
                  </a:lnTo>
                  <a:cubicBezTo>
                    <a:pt x="442" y="993"/>
                    <a:pt x="1323" y="2013"/>
                    <a:pt x="2494" y="2729"/>
                  </a:cubicBezTo>
                  <a:cubicBezTo>
                    <a:pt x="3376" y="3280"/>
                    <a:pt x="4286" y="3569"/>
                    <a:pt x="5071" y="3597"/>
                  </a:cubicBezTo>
                  <a:cubicBezTo>
                    <a:pt x="5136" y="3600"/>
                    <a:pt x="5200" y="3602"/>
                    <a:pt x="5262" y="3602"/>
                  </a:cubicBezTo>
                  <a:cubicBezTo>
                    <a:pt x="6204" y="3602"/>
                    <a:pt x="6938" y="3217"/>
                    <a:pt x="7248" y="2481"/>
                  </a:cubicBezTo>
                  <a:cubicBezTo>
                    <a:pt x="7275" y="2412"/>
                    <a:pt x="7303" y="2357"/>
                    <a:pt x="7317" y="2288"/>
                  </a:cubicBezTo>
                  <a:lnTo>
                    <a:pt x="7317" y="2274"/>
                  </a:lnTo>
                  <a:lnTo>
                    <a:pt x="7303" y="2274"/>
                  </a:lnTo>
                  <a:lnTo>
                    <a:pt x="2205" y="690"/>
                  </a:lnTo>
                  <a:lnTo>
                    <a:pt x="1213" y="373"/>
                  </a:lnTo>
                  <a:lnTo>
                    <a:pt x="607" y="194"/>
                  </a:lnTo>
                  <a:lnTo>
                    <a:pt x="1"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0" name="Google Shape;2249;p41">
              <a:extLst>
                <a:ext uri="{FF2B5EF4-FFF2-40B4-BE49-F238E27FC236}">
                  <a16:creationId xmlns:a16="http://schemas.microsoft.com/office/drawing/2014/main" id="{5CF27113-D0DD-9AAD-F0D9-BA07FA991BF8}"/>
                </a:ext>
              </a:extLst>
            </p:cNvPr>
            <p:cNvSpPr/>
            <p:nvPr/>
          </p:nvSpPr>
          <p:spPr>
            <a:xfrm>
              <a:off x="1866701" y="860142"/>
              <a:ext cx="38913" cy="36563"/>
            </a:xfrm>
            <a:custGeom>
              <a:avLst/>
              <a:gdLst/>
              <a:ahLst/>
              <a:cxnLst/>
              <a:rect l="l" t="t" r="r" b="b"/>
              <a:pathLst>
                <a:path w="1159" h="1089" extrusionOk="0">
                  <a:moveTo>
                    <a:pt x="1158" y="1"/>
                  </a:moveTo>
                  <a:lnTo>
                    <a:pt x="731" y="69"/>
                  </a:lnTo>
                  <a:lnTo>
                    <a:pt x="579" y="83"/>
                  </a:lnTo>
                  <a:lnTo>
                    <a:pt x="235" y="138"/>
                  </a:lnTo>
                  <a:lnTo>
                    <a:pt x="1" y="166"/>
                  </a:lnTo>
                  <a:lnTo>
                    <a:pt x="207" y="428"/>
                  </a:lnTo>
                  <a:lnTo>
                    <a:pt x="359" y="634"/>
                  </a:lnTo>
                  <a:lnTo>
                    <a:pt x="731" y="1089"/>
                  </a:lnTo>
                  <a:lnTo>
                    <a:pt x="938" y="552"/>
                  </a:lnTo>
                  <a:lnTo>
                    <a:pt x="965" y="497"/>
                  </a:lnTo>
                  <a:lnTo>
                    <a:pt x="1158" y="1"/>
                  </a:ln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1" name="Google Shape;2250;p41">
              <a:extLst>
                <a:ext uri="{FF2B5EF4-FFF2-40B4-BE49-F238E27FC236}">
                  <a16:creationId xmlns:a16="http://schemas.microsoft.com/office/drawing/2014/main" id="{5819369D-0318-C872-FD76-E53F6675C4CF}"/>
                </a:ext>
              </a:extLst>
            </p:cNvPr>
            <p:cNvSpPr/>
            <p:nvPr/>
          </p:nvSpPr>
          <p:spPr>
            <a:xfrm>
              <a:off x="1917131" y="834591"/>
              <a:ext cx="16217" cy="22395"/>
            </a:xfrm>
            <a:custGeom>
              <a:avLst/>
              <a:gdLst/>
              <a:ahLst/>
              <a:cxnLst/>
              <a:rect l="l" t="t" r="r" b="b"/>
              <a:pathLst>
                <a:path w="483" h="667" extrusionOk="0">
                  <a:moveTo>
                    <a:pt x="236" y="0"/>
                  </a:moveTo>
                  <a:cubicBezTo>
                    <a:pt x="226" y="0"/>
                    <a:pt x="217" y="1"/>
                    <a:pt x="207" y="4"/>
                  </a:cubicBezTo>
                  <a:cubicBezTo>
                    <a:pt x="83" y="18"/>
                    <a:pt x="0" y="169"/>
                    <a:pt x="28" y="362"/>
                  </a:cubicBezTo>
                  <a:cubicBezTo>
                    <a:pt x="54" y="533"/>
                    <a:pt x="156" y="666"/>
                    <a:pt x="273" y="666"/>
                  </a:cubicBezTo>
                  <a:cubicBezTo>
                    <a:pt x="278" y="666"/>
                    <a:pt x="284" y="666"/>
                    <a:pt x="290" y="665"/>
                  </a:cubicBezTo>
                  <a:cubicBezTo>
                    <a:pt x="400" y="651"/>
                    <a:pt x="483" y="486"/>
                    <a:pt x="455" y="307"/>
                  </a:cubicBezTo>
                  <a:cubicBezTo>
                    <a:pt x="443" y="131"/>
                    <a:pt x="338" y="0"/>
                    <a:pt x="236" y="0"/>
                  </a:cubicBez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2" name="Google Shape;2251;p41">
              <a:extLst>
                <a:ext uri="{FF2B5EF4-FFF2-40B4-BE49-F238E27FC236}">
                  <a16:creationId xmlns:a16="http://schemas.microsoft.com/office/drawing/2014/main" id="{044A4E4A-E860-EA08-5E5A-3A29B0263299}"/>
                </a:ext>
              </a:extLst>
            </p:cNvPr>
            <p:cNvSpPr/>
            <p:nvPr/>
          </p:nvSpPr>
          <p:spPr>
            <a:xfrm>
              <a:off x="1835241" y="844831"/>
              <a:ext cx="16250" cy="22764"/>
            </a:xfrm>
            <a:custGeom>
              <a:avLst/>
              <a:gdLst/>
              <a:ahLst/>
              <a:cxnLst/>
              <a:rect l="l" t="t" r="r" b="b"/>
              <a:pathLst>
                <a:path w="484" h="678" extrusionOk="0">
                  <a:moveTo>
                    <a:pt x="211" y="1"/>
                  </a:moveTo>
                  <a:cubicBezTo>
                    <a:pt x="205" y="1"/>
                    <a:pt x="199" y="1"/>
                    <a:pt x="194" y="2"/>
                  </a:cubicBezTo>
                  <a:cubicBezTo>
                    <a:pt x="70" y="29"/>
                    <a:pt x="1" y="181"/>
                    <a:pt x="28" y="374"/>
                  </a:cubicBezTo>
                  <a:cubicBezTo>
                    <a:pt x="42" y="545"/>
                    <a:pt x="155" y="678"/>
                    <a:pt x="261" y="678"/>
                  </a:cubicBezTo>
                  <a:cubicBezTo>
                    <a:pt x="266" y="678"/>
                    <a:pt x="271" y="678"/>
                    <a:pt x="276" y="677"/>
                  </a:cubicBezTo>
                  <a:cubicBezTo>
                    <a:pt x="400" y="663"/>
                    <a:pt x="483" y="498"/>
                    <a:pt x="455" y="319"/>
                  </a:cubicBezTo>
                  <a:cubicBezTo>
                    <a:pt x="429" y="135"/>
                    <a:pt x="328" y="1"/>
                    <a:pt x="211" y="1"/>
                  </a:cubicBez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3" name="Google Shape;2252;p41">
              <a:extLst>
                <a:ext uri="{FF2B5EF4-FFF2-40B4-BE49-F238E27FC236}">
                  <a16:creationId xmlns:a16="http://schemas.microsoft.com/office/drawing/2014/main" id="{C30A6EB6-B2FC-6BCD-7277-DD3F83DFE7A7}"/>
                </a:ext>
              </a:extLst>
            </p:cNvPr>
            <p:cNvSpPr/>
            <p:nvPr/>
          </p:nvSpPr>
          <p:spPr>
            <a:xfrm>
              <a:off x="1931467" y="856583"/>
              <a:ext cx="28707" cy="18567"/>
            </a:xfrm>
            <a:custGeom>
              <a:avLst/>
              <a:gdLst/>
              <a:ahLst/>
              <a:cxnLst/>
              <a:rect l="l" t="t" r="r" b="b"/>
              <a:pathLst>
                <a:path w="855" h="553" extrusionOk="0">
                  <a:moveTo>
                    <a:pt x="493" y="0"/>
                  </a:moveTo>
                  <a:cubicBezTo>
                    <a:pt x="459" y="0"/>
                    <a:pt x="423" y="4"/>
                    <a:pt x="386" y="10"/>
                  </a:cubicBezTo>
                  <a:cubicBezTo>
                    <a:pt x="166" y="38"/>
                    <a:pt x="1" y="189"/>
                    <a:pt x="28" y="341"/>
                  </a:cubicBezTo>
                  <a:cubicBezTo>
                    <a:pt x="40" y="463"/>
                    <a:pt x="203" y="552"/>
                    <a:pt x="393" y="552"/>
                  </a:cubicBezTo>
                  <a:cubicBezTo>
                    <a:pt x="418" y="552"/>
                    <a:pt x="444" y="551"/>
                    <a:pt x="469" y="547"/>
                  </a:cubicBezTo>
                  <a:cubicBezTo>
                    <a:pt x="689" y="506"/>
                    <a:pt x="855" y="368"/>
                    <a:pt x="841" y="217"/>
                  </a:cubicBezTo>
                  <a:cubicBezTo>
                    <a:pt x="818" y="89"/>
                    <a:pt x="677" y="0"/>
                    <a:pt x="493" y="0"/>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4" name="Google Shape;2253;p41">
              <a:extLst>
                <a:ext uri="{FF2B5EF4-FFF2-40B4-BE49-F238E27FC236}">
                  <a16:creationId xmlns:a16="http://schemas.microsoft.com/office/drawing/2014/main" id="{E6D3CE2B-B44E-CC32-78F6-3531BF0AC580}"/>
                </a:ext>
              </a:extLst>
            </p:cNvPr>
            <p:cNvSpPr/>
            <p:nvPr/>
          </p:nvSpPr>
          <p:spPr>
            <a:xfrm>
              <a:off x="1808415" y="873236"/>
              <a:ext cx="29177" cy="18567"/>
            </a:xfrm>
            <a:custGeom>
              <a:avLst/>
              <a:gdLst/>
              <a:ahLst/>
              <a:cxnLst/>
              <a:rect l="l" t="t" r="r" b="b"/>
              <a:pathLst>
                <a:path w="869" h="553" extrusionOk="0">
                  <a:moveTo>
                    <a:pt x="502" y="0"/>
                  </a:moveTo>
                  <a:cubicBezTo>
                    <a:pt x="469" y="0"/>
                    <a:pt x="435" y="4"/>
                    <a:pt x="400" y="10"/>
                  </a:cubicBezTo>
                  <a:cubicBezTo>
                    <a:pt x="166" y="38"/>
                    <a:pt x="1" y="189"/>
                    <a:pt x="28" y="327"/>
                  </a:cubicBezTo>
                  <a:cubicBezTo>
                    <a:pt x="53" y="461"/>
                    <a:pt x="207" y="552"/>
                    <a:pt x="395" y="552"/>
                  </a:cubicBezTo>
                  <a:cubicBezTo>
                    <a:pt x="419" y="552"/>
                    <a:pt x="444" y="551"/>
                    <a:pt x="469" y="547"/>
                  </a:cubicBezTo>
                  <a:cubicBezTo>
                    <a:pt x="703" y="506"/>
                    <a:pt x="869" y="355"/>
                    <a:pt x="841" y="217"/>
                  </a:cubicBezTo>
                  <a:cubicBezTo>
                    <a:pt x="818" y="89"/>
                    <a:pt x="677" y="0"/>
                    <a:pt x="502" y="0"/>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5" name="Google Shape;2254;p41">
              <a:extLst>
                <a:ext uri="{FF2B5EF4-FFF2-40B4-BE49-F238E27FC236}">
                  <a16:creationId xmlns:a16="http://schemas.microsoft.com/office/drawing/2014/main" id="{A1628572-FDA8-B10F-1F9D-81A8AB0312B1}"/>
                </a:ext>
              </a:extLst>
            </p:cNvPr>
            <p:cNvSpPr/>
            <p:nvPr/>
          </p:nvSpPr>
          <p:spPr>
            <a:xfrm>
              <a:off x="654274" y="589057"/>
              <a:ext cx="377954" cy="186476"/>
            </a:xfrm>
            <a:custGeom>
              <a:avLst/>
              <a:gdLst/>
              <a:ahLst/>
              <a:cxnLst/>
              <a:rect l="l" t="t" r="r" b="b"/>
              <a:pathLst>
                <a:path w="11257" h="5554" extrusionOk="0">
                  <a:moveTo>
                    <a:pt x="10774" y="1"/>
                  </a:moveTo>
                  <a:lnTo>
                    <a:pt x="400" y="3500"/>
                  </a:lnTo>
                  <a:lnTo>
                    <a:pt x="0" y="5553"/>
                  </a:lnTo>
                  <a:lnTo>
                    <a:pt x="11257" y="152"/>
                  </a:lnTo>
                  <a:lnTo>
                    <a:pt x="10774" y="1"/>
                  </a:ln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6" name="Google Shape;2255;p41">
              <a:extLst>
                <a:ext uri="{FF2B5EF4-FFF2-40B4-BE49-F238E27FC236}">
                  <a16:creationId xmlns:a16="http://schemas.microsoft.com/office/drawing/2014/main" id="{76747207-8671-99CA-87AD-5C833F9B9A43}"/>
                </a:ext>
              </a:extLst>
            </p:cNvPr>
            <p:cNvSpPr/>
            <p:nvPr/>
          </p:nvSpPr>
          <p:spPr>
            <a:xfrm>
              <a:off x="643161" y="594160"/>
              <a:ext cx="413577" cy="252148"/>
            </a:xfrm>
            <a:custGeom>
              <a:avLst/>
              <a:gdLst/>
              <a:ahLst/>
              <a:cxnLst/>
              <a:rect l="l" t="t" r="r" b="b"/>
              <a:pathLst>
                <a:path w="12318" h="7510" extrusionOk="0">
                  <a:moveTo>
                    <a:pt x="11588" y="0"/>
                  </a:moveTo>
                  <a:lnTo>
                    <a:pt x="428" y="4891"/>
                  </a:lnTo>
                  <a:lnTo>
                    <a:pt x="1" y="7509"/>
                  </a:lnTo>
                  <a:lnTo>
                    <a:pt x="12318" y="317"/>
                  </a:lnTo>
                  <a:lnTo>
                    <a:pt x="11588" y="0"/>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7" name="Google Shape;2256;p41">
              <a:extLst>
                <a:ext uri="{FF2B5EF4-FFF2-40B4-BE49-F238E27FC236}">
                  <a16:creationId xmlns:a16="http://schemas.microsoft.com/office/drawing/2014/main" id="{D3ACA4E6-1CF9-6B12-995B-4D73AD8A8512}"/>
                </a:ext>
              </a:extLst>
            </p:cNvPr>
            <p:cNvSpPr/>
            <p:nvPr/>
          </p:nvSpPr>
          <p:spPr>
            <a:xfrm>
              <a:off x="1131643" y="713956"/>
              <a:ext cx="6984" cy="195239"/>
            </a:xfrm>
            <a:custGeom>
              <a:avLst/>
              <a:gdLst/>
              <a:ahLst/>
              <a:cxnLst/>
              <a:rect l="l" t="t" r="r" b="b"/>
              <a:pathLst>
                <a:path w="208" h="5815" extrusionOk="0">
                  <a:moveTo>
                    <a:pt x="1" y="1"/>
                  </a:moveTo>
                  <a:lnTo>
                    <a:pt x="1" y="5815"/>
                  </a:lnTo>
                  <a:lnTo>
                    <a:pt x="208" y="5815"/>
                  </a:lnTo>
                  <a:lnTo>
                    <a:pt x="208" y="1"/>
                  </a:lnTo>
                  <a:close/>
                </a:path>
              </a:pathLst>
            </a:custGeom>
            <a:solidFill>
              <a:srgbClr val="505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8" name="Google Shape;2257;p41">
              <a:extLst>
                <a:ext uri="{FF2B5EF4-FFF2-40B4-BE49-F238E27FC236}">
                  <a16:creationId xmlns:a16="http://schemas.microsoft.com/office/drawing/2014/main" id="{A22932EF-206E-1A84-E4BF-ACB36C2CBF6E}"/>
                </a:ext>
              </a:extLst>
            </p:cNvPr>
            <p:cNvSpPr/>
            <p:nvPr/>
          </p:nvSpPr>
          <p:spPr>
            <a:xfrm>
              <a:off x="1118717" y="904998"/>
              <a:ext cx="93909" cy="32433"/>
            </a:xfrm>
            <a:custGeom>
              <a:avLst/>
              <a:gdLst/>
              <a:ahLst/>
              <a:cxnLst/>
              <a:rect l="l" t="t" r="r" b="b"/>
              <a:pathLst>
                <a:path w="2797" h="966" extrusionOk="0">
                  <a:moveTo>
                    <a:pt x="441" y="1"/>
                  </a:moveTo>
                  <a:lnTo>
                    <a:pt x="0" y="814"/>
                  </a:lnTo>
                  <a:lnTo>
                    <a:pt x="179" y="910"/>
                  </a:lnTo>
                  <a:lnTo>
                    <a:pt x="537" y="249"/>
                  </a:lnTo>
                  <a:lnTo>
                    <a:pt x="2742" y="965"/>
                  </a:lnTo>
                  <a:lnTo>
                    <a:pt x="2797" y="773"/>
                  </a:lnTo>
                  <a:lnTo>
                    <a:pt x="441" y="1"/>
                  </a:lnTo>
                  <a:close/>
                </a:path>
              </a:pathLst>
            </a:custGeom>
            <a:solidFill>
              <a:srgbClr val="505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9" name="Google Shape;2258;p41">
              <a:extLst>
                <a:ext uri="{FF2B5EF4-FFF2-40B4-BE49-F238E27FC236}">
                  <a16:creationId xmlns:a16="http://schemas.microsoft.com/office/drawing/2014/main" id="{DDEFDAE7-AE5A-21B6-DEB4-F80E7509E663}"/>
                </a:ext>
              </a:extLst>
            </p:cNvPr>
            <p:cNvSpPr/>
            <p:nvPr/>
          </p:nvSpPr>
          <p:spPr>
            <a:xfrm>
              <a:off x="1209840" y="713956"/>
              <a:ext cx="6950" cy="195239"/>
            </a:xfrm>
            <a:custGeom>
              <a:avLst/>
              <a:gdLst/>
              <a:ahLst/>
              <a:cxnLst/>
              <a:rect l="l" t="t" r="r" b="b"/>
              <a:pathLst>
                <a:path w="207" h="5815" extrusionOk="0">
                  <a:moveTo>
                    <a:pt x="0" y="1"/>
                  </a:moveTo>
                  <a:lnTo>
                    <a:pt x="0" y="5815"/>
                  </a:lnTo>
                  <a:lnTo>
                    <a:pt x="207" y="5815"/>
                  </a:lnTo>
                  <a:lnTo>
                    <a:pt x="207" y="1"/>
                  </a:lnTo>
                  <a:close/>
                </a:path>
              </a:pathLst>
            </a:custGeom>
            <a:solidFill>
              <a:srgbClr val="505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0" name="Google Shape;2259;p41">
              <a:extLst>
                <a:ext uri="{FF2B5EF4-FFF2-40B4-BE49-F238E27FC236}">
                  <a16:creationId xmlns:a16="http://schemas.microsoft.com/office/drawing/2014/main" id="{1841F4FE-4CBD-61AF-0236-1442680AE3C9}"/>
                </a:ext>
              </a:extLst>
            </p:cNvPr>
            <p:cNvSpPr/>
            <p:nvPr/>
          </p:nvSpPr>
          <p:spPr>
            <a:xfrm>
              <a:off x="1196880" y="904998"/>
              <a:ext cx="93943" cy="32433"/>
            </a:xfrm>
            <a:custGeom>
              <a:avLst/>
              <a:gdLst/>
              <a:ahLst/>
              <a:cxnLst/>
              <a:rect l="l" t="t" r="r" b="b"/>
              <a:pathLst>
                <a:path w="2798" h="966" extrusionOk="0">
                  <a:moveTo>
                    <a:pt x="441" y="1"/>
                  </a:moveTo>
                  <a:lnTo>
                    <a:pt x="1" y="814"/>
                  </a:lnTo>
                  <a:lnTo>
                    <a:pt x="193" y="910"/>
                  </a:lnTo>
                  <a:lnTo>
                    <a:pt x="552" y="249"/>
                  </a:lnTo>
                  <a:lnTo>
                    <a:pt x="2742" y="965"/>
                  </a:lnTo>
                  <a:lnTo>
                    <a:pt x="2797" y="773"/>
                  </a:lnTo>
                  <a:lnTo>
                    <a:pt x="441" y="1"/>
                  </a:lnTo>
                  <a:close/>
                </a:path>
              </a:pathLst>
            </a:custGeom>
            <a:solidFill>
              <a:srgbClr val="505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1" name="Google Shape;2260;p41">
              <a:extLst>
                <a:ext uri="{FF2B5EF4-FFF2-40B4-BE49-F238E27FC236}">
                  <a16:creationId xmlns:a16="http://schemas.microsoft.com/office/drawing/2014/main" id="{A49BF5E5-6A61-34F9-5AA7-91B82D4BE1F9}"/>
                </a:ext>
              </a:extLst>
            </p:cNvPr>
            <p:cNvSpPr/>
            <p:nvPr/>
          </p:nvSpPr>
          <p:spPr>
            <a:xfrm>
              <a:off x="1084001" y="668630"/>
              <a:ext cx="245668" cy="137422"/>
            </a:xfrm>
            <a:custGeom>
              <a:avLst/>
              <a:gdLst/>
              <a:ahLst/>
              <a:cxnLst/>
              <a:rect l="l" t="t" r="r" b="b"/>
              <a:pathLst>
                <a:path w="7317" h="4093" extrusionOk="0">
                  <a:moveTo>
                    <a:pt x="7317" y="1"/>
                  </a:moveTo>
                  <a:lnTo>
                    <a:pt x="1" y="1365"/>
                  </a:lnTo>
                  <a:lnTo>
                    <a:pt x="1489" y="4093"/>
                  </a:lnTo>
                  <a:lnTo>
                    <a:pt x="2839" y="2797"/>
                  </a:lnTo>
                  <a:lnTo>
                    <a:pt x="3817" y="3831"/>
                  </a:lnTo>
                  <a:lnTo>
                    <a:pt x="7317" y="1"/>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2" name="Google Shape;2261;p41">
              <a:extLst>
                <a:ext uri="{FF2B5EF4-FFF2-40B4-BE49-F238E27FC236}">
                  <a16:creationId xmlns:a16="http://schemas.microsoft.com/office/drawing/2014/main" id="{4B53F568-4811-64B7-B70D-7A54F9D5EE12}"/>
                </a:ext>
              </a:extLst>
            </p:cNvPr>
            <p:cNvSpPr/>
            <p:nvPr/>
          </p:nvSpPr>
          <p:spPr>
            <a:xfrm>
              <a:off x="922572" y="420208"/>
              <a:ext cx="541733" cy="306271"/>
            </a:xfrm>
            <a:custGeom>
              <a:avLst/>
              <a:gdLst/>
              <a:ahLst/>
              <a:cxnLst/>
              <a:rect l="l" t="t" r="r" b="b"/>
              <a:pathLst>
                <a:path w="16135" h="9122" extrusionOk="0">
                  <a:moveTo>
                    <a:pt x="16093" y="1"/>
                  </a:moveTo>
                  <a:cubicBezTo>
                    <a:pt x="15679" y="4286"/>
                    <a:pt x="11491" y="7648"/>
                    <a:pt x="6379" y="7648"/>
                  </a:cubicBezTo>
                  <a:cubicBezTo>
                    <a:pt x="4313" y="7648"/>
                    <a:pt x="2398" y="7110"/>
                    <a:pt x="827" y="6173"/>
                  </a:cubicBezTo>
                  <a:cubicBezTo>
                    <a:pt x="551" y="6008"/>
                    <a:pt x="359" y="5788"/>
                    <a:pt x="221" y="5540"/>
                  </a:cubicBezTo>
                  <a:cubicBezTo>
                    <a:pt x="55" y="5870"/>
                    <a:pt x="0" y="6256"/>
                    <a:pt x="83" y="6628"/>
                  </a:cubicBezTo>
                  <a:cubicBezTo>
                    <a:pt x="166" y="7014"/>
                    <a:pt x="414" y="7400"/>
                    <a:pt x="827" y="7634"/>
                  </a:cubicBezTo>
                  <a:cubicBezTo>
                    <a:pt x="2398" y="8584"/>
                    <a:pt x="4313" y="9122"/>
                    <a:pt x="6379" y="9122"/>
                  </a:cubicBezTo>
                  <a:cubicBezTo>
                    <a:pt x="11767" y="9122"/>
                    <a:pt x="16134" y="5388"/>
                    <a:pt x="16134" y="772"/>
                  </a:cubicBezTo>
                  <a:cubicBezTo>
                    <a:pt x="16134" y="511"/>
                    <a:pt x="16120" y="263"/>
                    <a:pt x="16093" y="1"/>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3" name="Google Shape;2262;p41">
              <a:extLst>
                <a:ext uri="{FF2B5EF4-FFF2-40B4-BE49-F238E27FC236}">
                  <a16:creationId xmlns:a16="http://schemas.microsoft.com/office/drawing/2014/main" id="{D78F1572-CF94-46E1-D663-98E6F618E6B8}"/>
                </a:ext>
              </a:extLst>
            </p:cNvPr>
            <p:cNvSpPr/>
            <p:nvPr/>
          </p:nvSpPr>
          <p:spPr>
            <a:xfrm>
              <a:off x="930429" y="255993"/>
              <a:ext cx="542639" cy="420997"/>
            </a:xfrm>
            <a:custGeom>
              <a:avLst/>
              <a:gdLst/>
              <a:ahLst/>
              <a:cxnLst/>
              <a:rect l="l" t="t" r="r" b="b"/>
              <a:pathLst>
                <a:path w="16162" h="12539" extrusionOk="0">
                  <a:moveTo>
                    <a:pt x="15156" y="1"/>
                  </a:moveTo>
                  <a:cubicBezTo>
                    <a:pt x="13999" y="1"/>
                    <a:pt x="13048" y="938"/>
                    <a:pt x="13048" y="2109"/>
                  </a:cubicBezTo>
                  <a:cubicBezTo>
                    <a:pt x="13048" y="2247"/>
                    <a:pt x="13062" y="2398"/>
                    <a:pt x="13103" y="2536"/>
                  </a:cubicBezTo>
                  <a:lnTo>
                    <a:pt x="12731" y="2591"/>
                  </a:lnTo>
                  <a:lnTo>
                    <a:pt x="11849" y="2715"/>
                  </a:lnTo>
                  <a:cubicBezTo>
                    <a:pt x="11767" y="1627"/>
                    <a:pt x="10857" y="786"/>
                    <a:pt x="9755" y="786"/>
                  </a:cubicBezTo>
                  <a:cubicBezTo>
                    <a:pt x="8942" y="786"/>
                    <a:pt x="8240" y="1241"/>
                    <a:pt x="7895" y="1916"/>
                  </a:cubicBezTo>
                  <a:cubicBezTo>
                    <a:pt x="7799" y="2095"/>
                    <a:pt x="7730" y="2288"/>
                    <a:pt x="7689" y="2495"/>
                  </a:cubicBezTo>
                  <a:lnTo>
                    <a:pt x="7689" y="2522"/>
                  </a:lnTo>
                  <a:cubicBezTo>
                    <a:pt x="7744" y="2922"/>
                    <a:pt x="7840" y="3280"/>
                    <a:pt x="7992" y="3624"/>
                  </a:cubicBezTo>
                  <a:lnTo>
                    <a:pt x="7978" y="3624"/>
                  </a:lnTo>
                  <a:cubicBezTo>
                    <a:pt x="7950" y="3679"/>
                    <a:pt x="7909" y="3735"/>
                    <a:pt x="7854" y="3790"/>
                  </a:cubicBezTo>
                  <a:cubicBezTo>
                    <a:pt x="7606" y="4134"/>
                    <a:pt x="7330" y="4465"/>
                    <a:pt x="7027" y="4809"/>
                  </a:cubicBezTo>
                  <a:cubicBezTo>
                    <a:pt x="5029" y="7083"/>
                    <a:pt x="2797" y="8791"/>
                    <a:pt x="758" y="9714"/>
                  </a:cubicBezTo>
                  <a:cubicBezTo>
                    <a:pt x="400" y="9879"/>
                    <a:pt x="152" y="10127"/>
                    <a:pt x="1" y="10431"/>
                  </a:cubicBezTo>
                  <a:cubicBezTo>
                    <a:pt x="125" y="10679"/>
                    <a:pt x="331" y="10899"/>
                    <a:pt x="593" y="11064"/>
                  </a:cubicBezTo>
                  <a:cubicBezTo>
                    <a:pt x="2164" y="12001"/>
                    <a:pt x="4079" y="12539"/>
                    <a:pt x="6145" y="12539"/>
                  </a:cubicBezTo>
                  <a:cubicBezTo>
                    <a:pt x="11257" y="12539"/>
                    <a:pt x="15445" y="9177"/>
                    <a:pt x="15873" y="4892"/>
                  </a:cubicBezTo>
                  <a:lnTo>
                    <a:pt x="15873" y="4878"/>
                  </a:lnTo>
                  <a:cubicBezTo>
                    <a:pt x="15845" y="4630"/>
                    <a:pt x="15790" y="4368"/>
                    <a:pt x="15735" y="4134"/>
                  </a:cubicBezTo>
                  <a:cubicBezTo>
                    <a:pt x="15735" y="4051"/>
                    <a:pt x="15707" y="3983"/>
                    <a:pt x="15693" y="3900"/>
                  </a:cubicBezTo>
                  <a:cubicBezTo>
                    <a:pt x="15749" y="3762"/>
                    <a:pt x="15817" y="3624"/>
                    <a:pt x="15873" y="3487"/>
                  </a:cubicBezTo>
                  <a:cubicBezTo>
                    <a:pt x="16052" y="3018"/>
                    <a:pt x="16162" y="2495"/>
                    <a:pt x="16162" y="1971"/>
                  </a:cubicBezTo>
                  <a:cubicBezTo>
                    <a:pt x="16162" y="1709"/>
                    <a:pt x="16134" y="1461"/>
                    <a:pt x="16093" y="1213"/>
                  </a:cubicBezTo>
                  <a:cubicBezTo>
                    <a:pt x="16010" y="814"/>
                    <a:pt x="15886" y="428"/>
                    <a:pt x="15707" y="70"/>
                  </a:cubicBezTo>
                  <a:cubicBezTo>
                    <a:pt x="15542" y="28"/>
                    <a:pt x="15349" y="1"/>
                    <a:pt x="1515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4" name="Google Shape;2263;p41">
              <a:extLst>
                <a:ext uri="{FF2B5EF4-FFF2-40B4-BE49-F238E27FC236}">
                  <a16:creationId xmlns:a16="http://schemas.microsoft.com/office/drawing/2014/main" id="{BCFE1584-261D-09E2-CDE1-B3A74856DAB3}"/>
                </a:ext>
              </a:extLst>
            </p:cNvPr>
            <p:cNvSpPr/>
            <p:nvPr/>
          </p:nvSpPr>
          <p:spPr>
            <a:xfrm>
              <a:off x="1148297" y="114004"/>
              <a:ext cx="309528" cy="233178"/>
            </a:xfrm>
            <a:custGeom>
              <a:avLst/>
              <a:gdLst/>
              <a:ahLst/>
              <a:cxnLst/>
              <a:rect l="l" t="t" r="r" b="b"/>
              <a:pathLst>
                <a:path w="9219" h="6945" extrusionOk="0">
                  <a:moveTo>
                    <a:pt x="1764" y="0"/>
                  </a:moveTo>
                  <a:lnTo>
                    <a:pt x="1764" y="0"/>
                  </a:lnTo>
                  <a:cubicBezTo>
                    <a:pt x="2550" y="331"/>
                    <a:pt x="3225" y="923"/>
                    <a:pt x="3652" y="1667"/>
                  </a:cubicBezTo>
                  <a:cubicBezTo>
                    <a:pt x="3558" y="1664"/>
                    <a:pt x="3464" y="1663"/>
                    <a:pt x="3369" y="1663"/>
                  </a:cubicBezTo>
                  <a:cubicBezTo>
                    <a:pt x="2210" y="1663"/>
                    <a:pt x="1059" y="1897"/>
                    <a:pt x="1" y="2356"/>
                  </a:cubicBezTo>
                  <a:cubicBezTo>
                    <a:pt x="786" y="2701"/>
                    <a:pt x="1613" y="2962"/>
                    <a:pt x="2440" y="3155"/>
                  </a:cubicBezTo>
                  <a:cubicBezTo>
                    <a:pt x="1654" y="3927"/>
                    <a:pt x="1158" y="5001"/>
                    <a:pt x="1158" y="6200"/>
                  </a:cubicBezTo>
                  <a:cubicBezTo>
                    <a:pt x="1158" y="6379"/>
                    <a:pt x="1172" y="6558"/>
                    <a:pt x="1200" y="6724"/>
                  </a:cubicBezTo>
                  <a:cubicBezTo>
                    <a:pt x="1379" y="5745"/>
                    <a:pt x="2233" y="5015"/>
                    <a:pt x="3266" y="5015"/>
                  </a:cubicBezTo>
                  <a:cubicBezTo>
                    <a:pt x="4368" y="5015"/>
                    <a:pt x="5278" y="5856"/>
                    <a:pt x="5360" y="6944"/>
                  </a:cubicBezTo>
                  <a:lnTo>
                    <a:pt x="6242" y="6820"/>
                  </a:lnTo>
                  <a:lnTo>
                    <a:pt x="6600" y="6765"/>
                  </a:lnTo>
                  <a:cubicBezTo>
                    <a:pt x="6573" y="6627"/>
                    <a:pt x="6559" y="6476"/>
                    <a:pt x="6559" y="6338"/>
                  </a:cubicBezTo>
                  <a:cubicBezTo>
                    <a:pt x="6559" y="5167"/>
                    <a:pt x="7510" y="4230"/>
                    <a:pt x="8667" y="4230"/>
                  </a:cubicBezTo>
                  <a:cubicBezTo>
                    <a:pt x="8860" y="4230"/>
                    <a:pt x="9039" y="4257"/>
                    <a:pt x="9218" y="4299"/>
                  </a:cubicBezTo>
                  <a:cubicBezTo>
                    <a:pt x="8695" y="3238"/>
                    <a:pt x="7730" y="2439"/>
                    <a:pt x="6573" y="2108"/>
                  </a:cubicBezTo>
                  <a:lnTo>
                    <a:pt x="6587" y="2108"/>
                  </a:lnTo>
                  <a:cubicBezTo>
                    <a:pt x="5236" y="937"/>
                    <a:pt x="3542" y="179"/>
                    <a:pt x="1764" y="0"/>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5" name="Google Shape;2264;p41">
              <a:extLst>
                <a:ext uri="{FF2B5EF4-FFF2-40B4-BE49-F238E27FC236}">
                  <a16:creationId xmlns:a16="http://schemas.microsoft.com/office/drawing/2014/main" id="{7CBCCBED-8461-15EE-9681-EB4FC5023B88}"/>
                </a:ext>
              </a:extLst>
            </p:cNvPr>
            <p:cNvSpPr/>
            <p:nvPr/>
          </p:nvSpPr>
          <p:spPr>
            <a:xfrm>
              <a:off x="925359" y="582141"/>
              <a:ext cx="30553" cy="37503"/>
            </a:xfrm>
            <a:custGeom>
              <a:avLst/>
              <a:gdLst/>
              <a:ahLst/>
              <a:cxnLst/>
              <a:rect l="l" t="t" r="r" b="b"/>
              <a:pathLst>
                <a:path w="910" h="1117" extrusionOk="0">
                  <a:moveTo>
                    <a:pt x="909" y="0"/>
                  </a:moveTo>
                  <a:cubicBezTo>
                    <a:pt x="620" y="124"/>
                    <a:pt x="400" y="317"/>
                    <a:pt x="248" y="551"/>
                  </a:cubicBezTo>
                  <a:cubicBezTo>
                    <a:pt x="400" y="317"/>
                    <a:pt x="620" y="138"/>
                    <a:pt x="909" y="0"/>
                  </a:cubicBezTo>
                  <a:close/>
                  <a:moveTo>
                    <a:pt x="83" y="855"/>
                  </a:moveTo>
                  <a:cubicBezTo>
                    <a:pt x="41" y="937"/>
                    <a:pt x="14" y="1020"/>
                    <a:pt x="0" y="1116"/>
                  </a:cubicBezTo>
                  <a:cubicBezTo>
                    <a:pt x="14" y="1034"/>
                    <a:pt x="41" y="937"/>
                    <a:pt x="83" y="855"/>
                  </a:cubicBezTo>
                  <a:close/>
                </a:path>
              </a:pathLst>
            </a:custGeom>
            <a:solidFill>
              <a:srgbClr val="FFDCD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6" name="Google Shape;2265;p41">
              <a:extLst>
                <a:ext uri="{FF2B5EF4-FFF2-40B4-BE49-F238E27FC236}">
                  <a16:creationId xmlns:a16="http://schemas.microsoft.com/office/drawing/2014/main" id="{AA694FCF-3FF7-3849-B431-462E15931B54}"/>
                </a:ext>
              </a:extLst>
            </p:cNvPr>
            <p:cNvSpPr/>
            <p:nvPr/>
          </p:nvSpPr>
          <p:spPr>
            <a:xfrm>
              <a:off x="923478" y="619610"/>
              <a:ext cx="1880" cy="21287"/>
            </a:xfrm>
            <a:custGeom>
              <a:avLst/>
              <a:gdLst/>
              <a:ahLst/>
              <a:cxnLst/>
              <a:rect l="l" t="t" r="r" b="b"/>
              <a:pathLst>
                <a:path w="56" h="634" extrusionOk="0">
                  <a:moveTo>
                    <a:pt x="56" y="1"/>
                  </a:moveTo>
                  <a:cubicBezTo>
                    <a:pt x="15" y="207"/>
                    <a:pt x="1" y="427"/>
                    <a:pt x="42" y="634"/>
                  </a:cubicBezTo>
                  <a:cubicBezTo>
                    <a:pt x="15" y="427"/>
                    <a:pt x="15" y="207"/>
                    <a:pt x="56" y="1"/>
                  </a:cubicBezTo>
                  <a:close/>
                </a:path>
              </a:pathLst>
            </a:custGeom>
            <a:solidFill>
              <a:srgbClr val="FF7C7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7" name="Google Shape;2266;p41">
              <a:extLst>
                <a:ext uri="{FF2B5EF4-FFF2-40B4-BE49-F238E27FC236}">
                  <a16:creationId xmlns:a16="http://schemas.microsoft.com/office/drawing/2014/main" id="{98F41E72-291A-E805-C2CC-5FAA76E2A747}"/>
                </a:ext>
              </a:extLst>
            </p:cNvPr>
            <p:cNvSpPr/>
            <p:nvPr/>
          </p:nvSpPr>
          <p:spPr>
            <a:xfrm>
              <a:off x="924889" y="640863"/>
              <a:ext cx="504" cy="1880"/>
            </a:xfrm>
            <a:custGeom>
              <a:avLst/>
              <a:gdLst/>
              <a:ahLst/>
              <a:cxnLst/>
              <a:rect l="l" t="t" r="r" b="b"/>
              <a:pathLst>
                <a:path w="15" h="56" extrusionOk="0">
                  <a:moveTo>
                    <a:pt x="0" y="1"/>
                  </a:moveTo>
                  <a:lnTo>
                    <a:pt x="0" y="1"/>
                  </a:lnTo>
                  <a:cubicBezTo>
                    <a:pt x="14" y="28"/>
                    <a:pt x="14" y="28"/>
                    <a:pt x="14" y="56"/>
                  </a:cubicBezTo>
                  <a:cubicBezTo>
                    <a:pt x="14" y="28"/>
                    <a:pt x="14" y="28"/>
                    <a:pt x="0" y="1"/>
                  </a:cubicBezTo>
                  <a:close/>
                </a:path>
              </a:pathLst>
            </a:custGeom>
            <a:solidFill>
              <a:srgbClr val="FF5E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8" name="Google Shape;2267;p41">
              <a:extLst>
                <a:ext uri="{FF2B5EF4-FFF2-40B4-BE49-F238E27FC236}">
                  <a16:creationId xmlns:a16="http://schemas.microsoft.com/office/drawing/2014/main" id="{331ECAA2-5DB9-828B-3287-3395BA1F08A3}"/>
                </a:ext>
              </a:extLst>
            </p:cNvPr>
            <p:cNvSpPr/>
            <p:nvPr/>
          </p:nvSpPr>
          <p:spPr>
            <a:xfrm>
              <a:off x="923949" y="606180"/>
              <a:ext cx="50463" cy="36127"/>
            </a:xfrm>
            <a:custGeom>
              <a:avLst/>
              <a:gdLst/>
              <a:ahLst/>
              <a:cxnLst/>
              <a:rect l="l" t="t" r="r" b="b"/>
              <a:pathLst>
                <a:path w="1503" h="1076" extrusionOk="0">
                  <a:moveTo>
                    <a:pt x="194" y="1"/>
                  </a:moveTo>
                  <a:cubicBezTo>
                    <a:pt x="166" y="42"/>
                    <a:pt x="138" y="97"/>
                    <a:pt x="125" y="138"/>
                  </a:cubicBezTo>
                  <a:cubicBezTo>
                    <a:pt x="83" y="221"/>
                    <a:pt x="56" y="304"/>
                    <a:pt x="42" y="400"/>
                  </a:cubicBezTo>
                  <a:cubicBezTo>
                    <a:pt x="1" y="607"/>
                    <a:pt x="1" y="827"/>
                    <a:pt x="28" y="1034"/>
                  </a:cubicBezTo>
                  <a:cubicBezTo>
                    <a:pt x="42" y="1048"/>
                    <a:pt x="42" y="1061"/>
                    <a:pt x="42" y="1075"/>
                  </a:cubicBezTo>
                  <a:lnTo>
                    <a:pt x="194" y="1075"/>
                  </a:lnTo>
                  <a:cubicBezTo>
                    <a:pt x="634" y="1075"/>
                    <a:pt x="1062" y="1061"/>
                    <a:pt x="1502" y="1006"/>
                  </a:cubicBezTo>
                  <a:cubicBezTo>
                    <a:pt x="1254" y="896"/>
                    <a:pt x="1020" y="758"/>
                    <a:pt x="786" y="621"/>
                  </a:cubicBezTo>
                  <a:cubicBezTo>
                    <a:pt x="524" y="469"/>
                    <a:pt x="318" y="249"/>
                    <a:pt x="194" y="1"/>
                  </a:cubicBezTo>
                  <a:close/>
                </a:path>
              </a:pathLst>
            </a:custGeom>
            <a:solidFill>
              <a:srgbClr val="FF7C7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9" name="Google Shape;2268;p41">
              <a:extLst>
                <a:ext uri="{FF2B5EF4-FFF2-40B4-BE49-F238E27FC236}">
                  <a16:creationId xmlns:a16="http://schemas.microsoft.com/office/drawing/2014/main" id="{46D84124-A118-FC96-7EED-3C4A90529A90}"/>
                </a:ext>
              </a:extLst>
            </p:cNvPr>
            <p:cNvSpPr/>
            <p:nvPr/>
          </p:nvSpPr>
          <p:spPr>
            <a:xfrm>
              <a:off x="930429" y="377669"/>
              <a:ext cx="306271" cy="262321"/>
            </a:xfrm>
            <a:custGeom>
              <a:avLst/>
              <a:gdLst/>
              <a:ahLst/>
              <a:cxnLst/>
              <a:rect l="l" t="t" r="r" b="b"/>
              <a:pathLst>
                <a:path w="9122" h="7813" extrusionOk="0">
                  <a:moveTo>
                    <a:pt x="7978" y="0"/>
                  </a:moveTo>
                  <a:cubicBezTo>
                    <a:pt x="7937" y="55"/>
                    <a:pt x="7909" y="111"/>
                    <a:pt x="7854" y="166"/>
                  </a:cubicBezTo>
                  <a:cubicBezTo>
                    <a:pt x="7592" y="510"/>
                    <a:pt x="7317" y="841"/>
                    <a:pt x="7027" y="1185"/>
                  </a:cubicBezTo>
                  <a:cubicBezTo>
                    <a:pt x="5029" y="3459"/>
                    <a:pt x="2784" y="5167"/>
                    <a:pt x="758" y="6090"/>
                  </a:cubicBezTo>
                  <a:cubicBezTo>
                    <a:pt x="469" y="6228"/>
                    <a:pt x="249" y="6407"/>
                    <a:pt x="97" y="6641"/>
                  </a:cubicBezTo>
                  <a:cubicBezTo>
                    <a:pt x="56" y="6696"/>
                    <a:pt x="28" y="6751"/>
                    <a:pt x="1" y="6807"/>
                  </a:cubicBezTo>
                  <a:cubicBezTo>
                    <a:pt x="125" y="7055"/>
                    <a:pt x="331" y="7275"/>
                    <a:pt x="593" y="7427"/>
                  </a:cubicBezTo>
                  <a:cubicBezTo>
                    <a:pt x="827" y="7564"/>
                    <a:pt x="1061" y="7702"/>
                    <a:pt x="1309" y="7812"/>
                  </a:cubicBezTo>
                  <a:cubicBezTo>
                    <a:pt x="1874" y="7757"/>
                    <a:pt x="2425" y="7661"/>
                    <a:pt x="2990" y="7523"/>
                  </a:cubicBezTo>
                  <a:cubicBezTo>
                    <a:pt x="4878" y="7055"/>
                    <a:pt x="6393" y="6214"/>
                    <a:pt x="7399" y="5167"/>
                  </a:cubicBezTo>
                  <a:cubicBezTo>
                    <a:pt x="8694" y="3817"/>
                    <a:pt x="9121" y="2136"/>
                    <a:pt x="8336" y="565"/>
                  </a:cubicBezTo>
                  <a:cubicBezTo>
                    <a:pt x="8240" y="372"/>
                    <a:pt x="8116" y="179"/>
                    <a:pt x="7978" y="0"/>
                  </a:cubicBezTo>
                  <a:close/>
                </a:path>
              </a:pathLst>
            </a:custGeom>
            <a:solidFill>
              <a:srgbClr val="FFDCD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80" name="Google Shape;2269;p41">
              <a:extLst>
                <a:ext uri="{FF2B5EF4-FFF2-40B4-BE49-F238E27FC236}">
                  <a16:creationId xmlns:a16="http://schemas.microsoft.com/office/drawing/2014/main" id="{CBB26064-5225-71CF-B23C-AAD09894E0E6}"/>
                </a:ext>
              </a:extLst>
            </p:cNvPr>
            <p:cNvSpPr/>
            <p:nvPr/>
          </p:nvSpPr>
          <p:spPr>
            <a:xfrm>
              <a:off x="812480" y="382302"/>
              <a:ext cx="406190" cy="197186"/>
            </a:xfrm>
            <a:custGeom>
              <a:avLst/>
              <a:gdLst/>
              <a:ahLst/>
              <a:cxnLst/>
              <a:rect l="l" t="t" r="r" b="b"/>
              <a:pathLst>
                <a:path w="12098" h="5873" extrusionOk="0">
                  <a:moveTo>
                    <a:pt x="11505" y="0"/>
                  </a:moveTo>
                  <a:lnTo>
                    <a:pt x="3486" y="3486"/>
                  </a:lnTo>
                  <a:lnTo>
                    <a:pt x="1915" y="4161"/>
                  </a:lnTo>
                  <a:lnTo>
                    <a:pt x="951" y="4574"/>
                  </a:lnTo>
                  <a:lnTo>
                    <a:pt x="0" y="5001"/>
                  </a:lnTo>
                  <a:cubicBezTo>
                    <a:pt x="1167" y="5560"/>
                    <a:pt x="2628" y="5873"/>
                    <a:pt x="4193" y="5873"/>
                  </a:cubicBezTo>
                  <a:cubicBezTo>
                    <a:pt x="4791" y="5873"/>
                    <a:pt x="5404" y="5827"/>
                    <a:pt x="6021" y="5732"/>
                  </a:cubicBezTo>
                  <a:cubicBezTo>
                    <a:pt x="7702" y="5456"/>
                    <a:pt x="9135" y="4850"/>
                    <a:pt x="10154" y="4051"/>
                  </a:cubicBezTo>
                  <a:cubicBezTo>
                    <a:pt x="11477" y="3004"/>
                    <a:pt x="12097" y="1653"/>
                    <a:pt x="11656" y="317"/>
                  </a:cubicBezTo>
                  <a:cubicBezTo>
                    <a:pt x="11629" y="207"/>
                    <a:pt x="11587" y="110"/>
                    <a:pt x="11546" y="14"/>
                  </a:cubicBezTo>
                  <a:lnTo>
                    <a:pt x="11532" y="0"/>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81" name="Google Shape;2270;p41">
              <a:extLst>
                <a:ext uri="{FF2B5EF4-FFF2-40B4-BE49-F238E27FC236}">
                  <a16:creationId xmlns:a16="http://schemas.microsoft.com/office/drawing/2014/main" id="{3FCCE6D6-52C7-3033-2647-DFA726C111B9}"/>
                </a:ext>
              </a:extLst>
            </p:cNvPr>
            <p:cNvSpPr/>
            <p:nvPr/>
          </p:nvSpPr>
          <p:spPr>
            <a:xfrm>
              <a:off x="1316239" y="339259"/>
              <a:ext cx="64330" cy="60166"/>
            </a:xfrm>
            <a:custGeom>
              <a:avLst/>
              <a:gdLst/>
              <a:ahLst/>
              <a:cxnLst/>
              <a:rect l="l" t="t" r="r" b="b"/>
              <a:pathLst>
                <a:path w="1916" h="1792" extrusionOk="0">
                  <a:moveTo>
                    <a:pt x="1915" y="1"/>
                  </a:moveTo>
                  <a:lnTo>
                    <a:pt x="1199" y="97"/>
                  </a:lnTo>
                  <a:lnTo>
                    <a:pt x="965" y="139"/>
                  </a:lnTo>
                  <a:lnTo>
                    <a:pt x="386" y="221"/>
                  </a:lnTo>
                  <a:lnTo>
                    <a:pt x="0" y="276"/>
                  </a:lnTo>
                  <a:lnTo>
                    <a:pt x="345" y="703"/>
                  </a:lnTo>
                  <a:lnTo>
                    <a:pt x="606" y="1034"/>
                  </a:lnTo>
                  <a:lnTo>
                    <a:pt x="1199" y="1792"/>
                  </a:lnTo>
                  <a:lnTo>
                    <a:pt x="1557" y="896"/>
                  </a:lnTo>
                  <a:lnTo>
                    <a:pt x="1598" y="814"/>
                  </a:lnTo>
                  <a:lnTo>
                    <a:pt x="1915" y="1"/>
                  </a:ln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82" name="Google Shape;2271;p41">
              <a:extLst>
                <a:ext uri="{FF2B5EF4-FFF2-40B4-BE49-F238E27FC236}">
                  <a16:creationId xmlns:a16="http://schemas.microsoft.com/office/drawing/2014/main" id="{B6FC7264-E0EC-E1C6-5B4A-15D3309608ED}"/>
                </a:ext>
              </a:extLst>
            </p:cNvPr>
            <p:cNvSpPr/>
            <p:nvPr/>
          </p:nvSpPr>
          <p:spPr>
            <a:xfrm>
              <a:off x="1399505" y="297089"/>
              <a:ext cx="26390" cy="37201"/>
            </a:xfrm>
            <a:custGeom>
              <a:avLst/>
              <a:gdLst/>
              <a:ahLst/>
              <a:cxnLst/>
              <a:rect l="l" t="t" r="r" b="b"/>
              <a:pathLst>
                <a:path w="786" h="1108" extrusionOk="0">
                  <a:moveTo>
                    <a:pt x="362" y="1"/>
                  </a:moveTo>
                  <a:cubicBezTo>
                    <a:pt x="352" y="1"/>
                    <a:pt x="341" y="2"/>
                    <a:pt x="331" y="3"/>
                  </a:cubicBezTo>
                  <a:cubicBezTo>
                    <a:pt x="124" y="17"/>
                    <a:pt x="0" y="292"/>
                    <a:pt x="42" y="595"/>
                  </a:cubicBezTo>
                  <a:cubicBezTo>
                    <a:pt x="81" y="882"/>
                    <a:pt x="255" y="1107"/>
                    <a:pt x="438" y="1107"/>
                  </a:cubicBezTo>
                  <a:cubicBezTo>
                    <a:pt x="448" y="1107"/>
                    <a:pt x="458" y="1107"/>
                    <a:pt x="469" y="1105"/>
                  </a:cubicBezTo>
                  <a:cubicBezTo>
                    <a:pt x="662" y="1078"/>
                    <a:pt x="786" y="816"/>
                    <a:pt x="744" y="513"/>
                  </a:cubicBezTo>
                  <a:cubicBezTo>
                    <a:pt x="718" y="226"/>
                    <a:pt x="544" y="1"/>
                    <a:pt x="362" y="1"/>
                  </a:cubicBez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83" name="Google Shape;2272;p41">
              <a:extLst>
                <a:ext uri="{FF2B5EF4-FFF2-40B4-BE49-F238E27FC236}">
                  <a16:creationId xmlns:a16="http://schemas.microsoft.com/office/drawing/2014/main" id="{ED449654-36B0-424D-8123-F7EDE642F540}"/>
                </a:ext>
              </a:extLst>
            </p:cNvPr>
            <p:cNvSpPr/>
            <p:nvPr/>
          </p:nvSpPr>
          <p:spPr>
            <a:xfrm>
              <a:off x="1264869" y="314212"/>
              <a:ext cx="26424" cy="37201"/>
            </a:xfrm>
            <a:custGeom>
              <a:avLst/>
              <a:gdLst/>
              <a:ahLst/>
              <a:cxnLst/>
              <a:rect l="l" t="t" r="r" b="b"/>
              <a:pathLst>
                <a:path w="787" h="1108" extrusionOk="0">
                  <a:moveTo>
                    <a:pt x="349" y="1"/>
                  </a:moveTo>
                  <a:cubicBezTo>
                    <a:pt x="338" y="1"/>
                    <a:pt x="328" y="1"/>
                    <a:pt x="318" y="3"/>
                  </a:cubicBezTo>
                  <a:cubicBezTo>
                    <a:pt x="125" y="30"/>
                    <a:pt x="1" y="292"/>
                    <a:pt x="42" y="609"/>
                  </a:cubicBezTo>
                  <a:cubicBezTo>
                    <a:pt x="68" y="895"/>
                    <a:pt x="241" y="1107"/>
                    <a:pt x="423" y="1107"/>
                  </a:cubicBezTo>
                  <a:cubicBezTo>
                    <a:pt x="434" y="1107"/>
                    <a:pt x="445" y="1107"/>
                    <a:pt x="456" y="1105"/>
                  </a:cubicBezTo>
                  <a:cubicBezTo>
                    <a:pt x="662" y="1091"/>
                    <a:pt x="786" y="816"/>
                    <a:pt x="745" y="513"/>
                  </a:cubicBezTo>
                  <a:cubicBezTo>
                    <a:pt x="706" y="226"/>
                    <a:pt x="531" y="1"/>
                    <a:pt x="349" y="1"/>
                  </a:cubicBez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84" name="Google Shape;2273;p41">
              <a:extLst>
                <a:ext uri="{FF2B5EF4-FFF2-40B4-BE49-F238E27FC236}">
                  <a16:creationId xmlns:a16="http://schemas.microsoft.com/office/drawing/2014/main" id="{7003A1F2-D493-5361-28C5-1582B4048A4E}"/>
                </a:ext>
              </a:extLst>
            </p:cNvPr>
            <p:cNvSpPr/>
            <p:nvPr/>
          </p:nvSpPr>
          <p:spPr>
            <a:xfrm>
              <a:off x="1423074" y="333350"/>
              <a:ext cx="47240" cy="30385"/>
            </a:xfrm>
            <a:custGeom>
              <a:avLst/>
              <a:gdLst/>
              <a:ahLst/>
              <a:cxnLst/>
              <a:rect l="l" t="t" r="r" b="b"/>
              <a:pathLst>
                <a:path w="1407" h="905" extrusionOk="0">
                  <a:moveTo>
                    <a:pt x="785" y="0"/>
                  </a:moveTo>
                  <a:cubicBezTo>
                    <a:pt x="737" y="0"/>
                    <a:pt x="686" y="4"/>
                    <a:pt x="635" y="11"/>
                  </a:cubicBezTo>
                  <a:cubicBezTo>
                    <a:pt x="263" y="67"/>
                    <a:pt x="1" y="315"/>
                    <a:pt x="28" y="549"/>
                  </a:cubicBezTo>
                  <a:cubicBezTo>
                    <a:pt x="64" y="762"/>
                    <a:pt x="314" y="905"/>
                    <a:pt x="612" y="905"/>
                  </a:cubicBezTo>
                  <a:cubicBezTo>
                    <a:pt x="660" y="905"/>
                    <a:pt x="709" y="901"/>
                    <a:pt x="759" y="893"/>
                  </a:cubicBezTo>
                  <a:cubicBezTo>
                    <a:pt x="1131" y="838"/>
                    <a:pt x="1406" y="604"/>
                    <a:pt x="1365" y="356"/>
                  </a:cubicBezTo>
                  <a:cubicBezTo>
                    <a:pt x="1329" y="142"/>
                    <a:pt x="1089" y="0"/>
                    <a:pt x="785" y="0"/>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85" name="Google Shape;2274;p41">
              <a:extLst>
                <a:ext uri="{FF2B5EF4-FFF2-40B4-BE49-F238E27FC236}">
                  <a16:creationId xmlns:a16="http://schemas.microsoft.com/office/drawing/2014/main" id="{6DEBA7D8-830F-5E66-B1D3-A40CAE9E0115}"/>
                </a:ext>
              </a:extLst>
            </p:cNvPr>
            <p:cNvSpPr/>
            <p:nvPr/>
          </p:nvSpPr>
          <p:spPr>
            <a:xfrm>
              <a:off x="1221389" y="360646"/>
              <a:ext cx="47240" cy="30385"/>
            </a:xfrm>
            <a:custGeom>
              <a:avLst/>
              <a:gdLst/>
              <a:ahLst/>
              <a:cxnLst/>
              <a:rect l="l" t="t" r="r" b="b"/>
              <a:pathLst>
                <a:path w="1407" h="905" extrusionOk="0">
                  <a:moveTo>
                    <a:pt x="785" y="0"/>
                  </a:moveTo>
                  <a:cubicBezTo>
                    <a:pt x="737" y="0"/>
                    <a:pt x="686" y="4"/>
                    <a:pt x="635" y="11"/>
                  </a:cubicBezTo>
                  <a:cubicBezTo>
                    <a:pt x="263" y="66"/>
                    <a:pt x="1" y="301"/>
                    <a:pt x="28" y="549"/>
                  </a:cubicBezTo>
                  <a:cubicBezTo>
                    <a:pt x="64" y="762"/>
                    <a:pt x="304" y="904"/>
                    <a:pt x="608" y="904"/>
                  </a:cubicBezTo>
                  <a:cubicBezTo>
                    <a:pt x="657" y="904"/>
                    <a:pt x="707" y="901"/>
                    <a:pt x="759" y="893"/>
                  </a:cubicBezTo>
                  <a:cubicBezTo>
                    <a:pt x="1131" y="838"/>
                    <a:pt x="1406" y="590"/>
                    <a:pt x="1365" y="356"/>
                  </a:cubicBezTo>
                  <a:cubicBezTo>
                    <a:pt x="1329" y="142"/>
                    <a:pt x="1089" y="0"/>
                    <a:pt x="785" y="0"/>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1486" name="Google Shape;1369;p33">
            <a:extLst>
              <a:ext uri="{FF2B5EF4-FFF2-40B4-BE49-F238E27FC236}">
                <a16:creationId xmlns:a16="http://schemas.microsoft.com/office/drawing/2014/main" id="{49257967-48B3-ED60-C53A-9C5E97847444}"/>
              </a:ext>
            </a:extLst>
          </p:cNvPr>
          <p:cNvGrpSpPr/>
          <p:nvPr/>
        </p:nvGrpSpPr>
        <p:grpSpPr>
          <a:xfrm>
            <a:off x="8205653" y="3722058"/>
            <a:ext cx="1305194" cy="1639921"/>
            <a:chOff x="7199152" y="2930459"/>
            <a:chExt cx="2266333" cy="2480570"/>
          </a:xfrm>
        </p:grpSpPr>
        <p:grpSp>
          <p:nvGrpSpPr>
            <p:cNvPr id="1487" name="Google Shape;1370;p33">
              <a:extLst>
                <a:ext uri="{FF2B5EF4-FFF2-40B4-BE49-F238E27FC236}">
                  <a16:creationId xmlns:a16="http://schemas.microsoft.com/office/drawing/2014/main" id="{4D8311C4-0D53-8248-3596-539891780E22}"/>
                </a:ext>
              </a:extLst>
            </p:cNvPr>
            <p:cNvGrpSpPr/>
            <p:nvPr/>
          </p:nvGrpSpPr>
          <p:grpSpPr>
            <a:xfrm>
              <a:off x="7565725" y="2930459"/>
              <a:ext cx="1899760" cy="2480570"/>
              <a:chOff x="7873700" y="3093809"/>
              <a:chExt cx="1899760" cy="2480570"/>
            </a:xfrm>
          </p:grpSpPr>
          <p:sp>
            <p:nvSpPr>
              <p:cNvPr id="1511" name="Google Shape;1371;p33">
                <a:extLst>
                  <a:ext uri="{FF2B5EF4-FFF2-40B4-BE49-F238E27FC236}">
                    <a16:creationId xmlns:a16="http://schemas.microsoft.com/office/drawing/2014/main" id="{20054BFA-6554-2097-C7D1-B99465F8291D}"/>
                  </a:ext>
                </a:extLst>
              </p:cNvPr>
              <p:cNvSpPr/>
              <p:nvPr/>
            </p:nvSpPr>
            <p:spPr>
              <a:xfrm flipH="1">
                <a:off x="8109850" y="4124339"/>
                <a:ext cx="1568" cy="105"/>
              </a:xfrm>
              <a:custGeom>
                <a:avLst/>
                <a:gdLst/>
                <a:ahLst/>
                <a:cxnLst/>
                <a:rect l="l" t="t" r="r" b="b"/>
                <a:pathLst>
                  <a:path w="15" h="1" extrusionOk="0">
                    <a:moveTo>
                      <a:pt x="1" y="1"/>
                    </a:moveTo>
                    <a:cubicBezTo>
                      <a:pt x="14" y="1"/>
                      <a:pt x="14" y="1"/>
                      <a:pt x="1" y="1"/>
                    </a:cubicBezTo>
                    <a:close/>
                  </a:path>
                </a:pathLst>
              </a:custGeom>
              <a:solidFill>
                <a:srgbClr val="9294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2" name="Google Shape;1372;p33">
                <a:extLst>
                  <a:ext uri="{FF2B5EF4-FFF2-40B4-BE49-F238E27FC236}">
                    <a16:creationId xmlns:a16="http://schemas.microsoft.com/office/drawing/2014/main" id="{40D377F0-A190-0F84-3281-F0FBAFBE6719}"/>
                  </a:ext>
                </a:extLst>
              </p:cNvPr>
              <p:cNvSpPr/>
              <p:nvPr/>
            </p:nvSpPr>
            <p:spPr>
              <a:xfrm flipH="1">
                <a:off x="8794048" y="4523359"/>
                <a:ext cx="105" cy="1568"/>
              </a:xfrm>
              <a:custGeom>
                <a:avLst/>
                <a:gdLst/>
                <a:ahLst/>
                <a:cxnLst/>
                <a:rect l="l" t="t" r="r" b="b"/>
                <a:pathLst>
                  <a:path w="1" h="15" extrusionOk="0">
                    <a:moveTo>
                      <a:pt x="1" y="0"/>
                    </a:moveTo>
                    <a:lnTo>
                      <a:pt x="1" y="14"/>
                    </a:lnTo>
                    <a:lnTo>
                      <a:pt x="1" y="0"/>
                    </a:lnTo>
                    <a:close/>
                  </a:path>
                </a:pathLst>
              </a:custGeom>
              <a:solidFill>
                <a:srgbClr val="59391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3" name="Google Shape;1373;p33">
                <a:extLst>
                  <a:ext uri="{FF2B5EF4-FFF2-40B4-BE49-F238E27FC236}">
                    <a16:creationId xmlns:a16="http://schemas.microsoft.com/office/drawing/2014/main" id="{063103DF-64CA-E083-9397-84F828C1606B}"/>
                  </a:ext>
                </a:extLst>
              </p:cNvPr>
              <p:cNvSpPr/>
              <p:nvPr/>
            </p:nvSpPr>
            <p:spPr>
              <a:xfrm flipH="1">
                <a:off x="8794048" y="4298708"/>
                <a:ext cx="105" cy="1464"/>
              </a:xfrm>
              <a:custGeom>
                <a:avLst/>
                <a:gdLst/>
                <a:ahLst/>
                <a:cxnLst/>
                <a:rect l="l" t="t" r="r" b="b"/>
                <a:pathLst>
                  <a:path w="1" h="14" extrusionOk="0">
                    <a:moveTo>
                      <a:pt x="1" y="14"/>
                    </a:moveTo>
                    <a:cubicBezTo>
                      <a:pt x="1" y="0"/>
                      <a:pt x="1" y="0"/>
                      <a:pt x="1" y="14"/>
                    </a:cubicBezTo>
                    <a:lnTo>
                      <a:pt x="1" y="14"/>
                    </a:lnTo>
                    <a:lnTo>
                      <a:pt x="1" y="14"/>
                    </a:lnTo>
                  </a:path>
                </a:pathLst>
              </a:custGeom>
              <a:solidFill>
                <a:srgbClr val="9294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4" name="Google Shape;1374;p33">
                <a:extLst>
                  <a:ext uri="{FF2B5EF4-FFF2-40B4-BE49-F238E27FC236}">
                    <a16:creationId xmlns:a16="http://schemas.microsoft.com/office/drawing/2014/main" id="{98AF01F4-F35F-D8B2-AC2A-DEFC65C5A09B}"/>
                  </a:ext>
                </a:extLst>
              </p:cNvPr>
              <p:cNvSpPr/>
              <p:nvPr/>
            </p:nvSpPr>
            <p:spPr>
              <a:xfrm flipH="1">
                <a:off x="7919801" y="3932931"/>
                <a:ext cx="906027" cy="572238"/>
              </a:xfrm>
              <a:custGeom>
                <a:avLst/>
                <a:gdLst/>
                <a:ahLst/>
                <a:cxnLst/>
                <a:rect l="l" t="t" r="r" b="b"/>
                <a:pathLst>
                  <a:path w="8667" h="5474" extrusionOk="0">
                    <a:moveTo>
                      <a:pt x="4199" y="1"/>
                    </a:moveTo>
                    <a:cubicBezTo>
                      <a:pt x="4077" y="1"/>
                      <a:pt x="3972" y="28"/>
                      <a:pt x="3872" y="55"/>
                    </a:cubicBezTo>
                    <a:cubicBezTo>
                      <a:pt x="3652" y="110"/>
                      <a:pt x="3363" y="261"/>
                      <a:pt x="3211" y="303"/>
                    </a:cubicBezTo>
                    <a:lnTo>
                      <a:pt x="3142" y="303"/>
                    </a:lnTo>
                    <a:cubicBezTo>
                      <a:pt x="3115" y="303"/>
                      <a:pt x="3101" y="289"/>
                      <a:pt x="3087" y="289"/>
                    </a:cubicBezTo>
                    <a:cubicBezTo>
                      <a:pt x="3073" y="289"/>
                      <a:pt x="3046" y="275"/>
                      <a:pt x="3018" y="275"/>
                    </a:cubicBezTo>
                    <a:cubicBezTo>
                      <a:pt x="3004" y="275"/>
                      <a:pt x="2991" y="261"/>
                      <a:pt x="2977" y="261"/>
                    </a:cubicBezTo>
                    <a:cubicBezTo>
                      <a:pt x="2977" y="261"/>
                      <a:pt x="2977" y="248"/>
                      <a:pt x="2963" y="248"/>
                    </a:cubicBezTo>
                    <a:cubicBezTo>
                      <a:pt x="2963" y="248"/>
                      <a:pt x="2880" y="192"/>
                      <a:pt x="2825" y="165"/>
                    </a:cubicBezTo>
                    <a:cubicBezTo>
                      <a:pt x="2798" y="165"/>
                      <a:pt x="2770" y="151"/>
                      <a:pt x="2729" y="137"/>
                    </a:cubicBezTo>
                    <a:cubicBezTo>
                      <a:pt x="2606" y="99"/>
                      <a:pt x="2462" y="75"/>
                      <a:pt x="2319" y="75"/>
                    </a:cubicBezTo>
                    <a:cubicBezTo>
                      <a:pt x="2156" y="75"/>
                      <a:pt x="1993" y="105"/>
                      <a:pt x="1861" y="179"/>
                    </a:cubicBezTo>
                    <a:cubicBezTo>
                      <a:pt x="1654" y="289"/>
                      <a:pt x="1544" y="468"/>
                      <a:pt x="1461" y="661"/>
                    </a:cubicBezTo>
                    <a:cubicBezTo>
                      <a:pt x="1323" y="702"/>
                      <a:pt x="1186" y="785"/>
                      <a:pt x="1062" y="826"/>
                    </a:cubicBezTo>
                    <a:cubicBezTo>
                      <a:pt x="772" y="978"/>
                      <a:pt x="552" y="1253"/>
                      <a:pt x="538" y="1529"/>
                    </a:cubicBezTo>
                    <a:cubicBezTo>
                      <a:pt x="538" y="1667"/>
                      <a:pt x="607" y="1832"/>
                      <a:pt x="635" y="1984"/>
                    </a:cubicBezTo>
                    <a:cubicBezTo>
                      <a:pt x="593" y="2052"/>
                      <a:pt x="511" y="2108"/>
                      <a:pt x="428" y="2204"/>
                    </a:cubicBezTo>
                    <a:cubicBezTo>
                      <a:pt x="345" y="2287"/>
                      <a:pt x="166" y="2562"/>
                      <a:pt x="125" y="2672"/>
                    </a:cubicBezTo>
                    <a:cubicBezTo>
                      <a:pt x="56" y="2783"/>
                      <a:pt x="70" y="2893"/>
                      <a:pt x="42" y="3003"/>
                    </a:cubicBezTo>
                    <a:cubicBezTo>
                      <a:pt x="28" y="3127"/>
                      <a:pt x="1" y="3237"/>
                      <a:pt x="56" y="3361"/>
                    </a:cubicBezTo>
                    <a:cubicBezTo>
                      <a:pt x="56" y="3430"/>
                      <a:pt x="83" y="3499"/>
                      <a:pt x="111" y="3568"/>
                    </a:cubicBezTo>
                    <a:cubicBezTo>
                      <a:pt x="166" y="3664"/>
                      <a:pt x="235" y="3747"/>
                      <a:pt x="359" y="3802"/>
                    </a:cubicBezTo>
                    <a:cubicBezTo>
                      <a:pt x="359" y="3802"/>
                      <a:pt x="400" y="3816"/>
                      <a:pt x="442" y="3830"/>
                    </a:cubicBezTo>
                    <a:cubicBezTo>
                      <a:pt x="455" y="3844"/>
                      <a:pt x="469" y="3871"/>
                      <a:pt x="469" y="3885"/>
                    </a:cubicBezTo>
                    <a:cubicBezTo>
                      <a:pt x="469" y="3899"/>
                      <a:pt x="469" y="3912"/>
                      <a:pt x="469" y="3926"/>
                    </a:cubicBezTo>
                    <a:cubicBezTo>
                      <a:pt x="455" y="4036"/>
                      <a:pt x="428" y="4147"/>
                      <a:pt x="414" y="4243"/>
                    </a:cubicBezTo>
                    <a:lnTo>
                      <a:pt x="414" y="4257"/>
                    </a:lnTo>
                    <a:cubicBezTo>
                      <a:pt x="400" y="4312"/>
                      <a:pt x="387" y="4353"/>
                      <a:pt x="387" y="4408"/>
                    </a:cubicBezTo>
                    <a:cubicBezTo>
                      <a:pt x="359" y="4546"/>
                      <a:pt x="345" y="4629"/>
                      <a:pt x="414" y="4822"/>
                    </a:cubicBezTo>
                    <a:cubicBezTo>
                      <a:pt x="455" y="4932"/>
                      <a:pt x="469" y="4973"/>
                      <a:pt x="593" y="5070"/>
                    </a:cubicBezTo>
                    <a:cubicBezTo>
                      <a:pt x="697" y="5139"/>
                      <a:pt x="849" y="5170"/>
                      <a:pt x="993" y="5170"/>
                    </a:cubicBezTo>
                    <a:cubicBezTo>
                      <a:pt x="1021" y="5170"/>
                      <a:pt x="1049" y="5168"/>
                      <a:pt x="1075" y="5166"/>
                    </a:cubicBezTo>
                    <a:cubicBezTo>
                      <a:pt x="1186" y="5139"/>
                      <a:pt x="1255" y="5084"/>
                      <a:pt x="1351" y="5028"/>
                    </a:cubicBezTo>
                    <a:cubicBezTo>
                      <a:pt x="1530" y="4904"/>
                      <a:pt x="1833" y="4643"/>
                      <a:pt x="1957" y="4574"/>
                    </a:cubicBezTo>
                    <a:cubicBezTo>
                      <a:pt x="2138" y="4469"/>
                      <a:pt x="2312" y="4424"/>
                      <a:pt x="2466" y="4424"/>
                    </a:cubicBezTo>
                    <a:cubicBezTo>
                      <a:pt x="2535" y="4424"/>
                      <a:pt x="2600" y="4433"/>
                      <a:pt x="2660" y="4450"/>
                    </a:cubicBezTo>
                    <a:cubicBezTo>
                      <a:pt x="2687" y="4464"/>
                      <a:pt x="2701" y="4477"/>
                      <a:pt x="2729" y="4491"/>
                    </a:cubicBezTo>
                    <a:cubicBezTo>
                      <a:pt x="2756" y="4505"/>
                      <a:pt x="2770" y="4532"/>
                      <a:pt x="2811" y="4560"/>
                    </a:cubicBezTo>
                    <a:cubicBezTo>
                      <a:pt x="2894" y="4643"/>
                      <a:pt x="3004" y="4960"/>
                      <a:pt x="3280" y="5084"/>
                    </a:cubicBezTo>
                    <a:cubicBezTo>
                      <a:pt x="3392" y="5130"/>
                      <a:pt x="3492" y="5158"/>
                      <a:pt x="3618" y="5158"/>
                    </a:cubicBezTo>
                    <a:cubicBezTo>
                      <a:pt x="3677" y="5158"/>
                      <a:pt x="3742" y="5152"/>
                      <a:pt x="3817" y="5139"/>
                    </a:cubicBezTo>
                    <a:cubicBezTo>
                      <a:pt x="3831" y="5125"/>
                      <a:pt x="3845" y="5125"/>
                      <a:pt x="3872" y="5125"/>
                    </a:cubicBezTo>
                    <a:lnTo>
                      <a:pt x="3927" y="5125"/>
                    </a:lnTo>
                    <a:cubicBezTo>
                      <a:pt x="3927" y="5111"/>
                      <a:pt x="3941" y="5111"/>
                      <a:pt x="3955" y="5111"/>
                    </a:cubicBezTo>
                    <a:cubicBezTo>
                      <a:pt x="3996" y="5111"/>
                      <a:pt x="4038" y="5125"/>
                      <a:pt x="4107" y="5125"/>
                    </a:cubicBezTo>
                    <a:cubicBezTo>
                      <a:pt x="4258" y="5152"/>
                      <a:pt x="4313" y="5152"/>
                      <a:pt x="4410" y="5194"/>
                    </a:cubicBezTo>
                    <a:cubicBezTo>
                      <a:pt x="4423" y="5208"/>
                      <a:pt x="4479" y="5249"/>
                      <a:pt x="4492" y="5249"/>
                    </a:cubicBezTo>
                    <a:cubicBezTo>
                      <a:pt x="4630" y="5332"/>
                      <a:pt x="4699" y="5387"/>
                      <a:pt x="4795" y="5428"/>
                    </a:cubicBezTo>
                    <a:cubicBezTo>
                      <a:pt x="4868" y="5460"/>
                      <a:pt x="4960" y="5474"/>
                      <a:pt x="5051" y="5474"/>
                    </a:cubicBezTo>
                    <a:cubicBezTo>
                      <a:pt x="5115" y="5474"/>
                      <a:pt x="5179" y="5467"/>
                      <a:pt x="5236" y="5455"/>
                    </a:cubicBezTo>
                    <a:cubicBezTo>
                      <a:pt x="5429" y="5455"/>
                      <a:pt x="5595" y="5359"/>
                      <a:pt x="5705" y="5235"/>
                    </a:cubicBezTo>
                    <a:cubicBezTo>
                      <a:pt x="5801" y="5139"/>
                      <a:pt x="5815" y="5015"/>
                      <a:pt x="5856" y="4904"/>
                    </a:cubicBezTo>
                    <a:cubicBezTo>
                      <a:pt x="5870" y="4918"/>
                      <a:pt x="5898" y="4932"/>
                      <a:pt x="5925" y="4960"/>
                    </a:cubicBezTo>
                    <a:cubicBezTo>
                      <a:pt x="6054" y="5070"/>
                      <a:pt x="6262" y="5180"/>
                      <a:pt x="6460" y="5180"/>
                    </a:cubicBezTo>
                    <a:cubicBezTo>
                      <a:pt x="6559" y="5180"/>
                      <a:pt x="6655" y="5152"/>
                      <a:pt x="6738" y="5084"/>
                    </a:cubicBezTo>
                    <a:cubicBezTo>
                      <a:pt x="6890" y="4960"/>
                      <a:pt x="6945" y="4780"/>
                      <a:pt x="6958" y="4615"/>
                    </a:cubicBezTo>
                    <a:cubicBezTo>
                      <a:pt x="6972" y="4560"/>
                      <a:pt x="6972" y="4519"/>
                      <a:pt x="6972" y="4464"/>
                    </a:cubicBezTo>
                    <a:cubicBezTo>
                      <a:pt x="7000" y="4491"/>
                      <a:pt x="7014" y="4519"/>
                      <a:pt x="7055" y="4560"/>
                    </a:cubicBezTo>
                    <a:cubicBezTo>
                      <a:pt x="7151" y="4643"/>
                      <a:pt x="7275" y="4739"/>
                      <a:pt x="7427" y="4767"/>
                    </a:cubicBezTo>
                    <a:cubicBezTo>
                      <a:pt x="7467" y="4772"/>
                      <a:pt x="7509" y="4775"/>
                      <a:pt x="7551" y="4775"/>
                    </a:cubicBezTo>
                    <a:cubicBezTo>
                      <a:pt x="7624" y="4775"/>
                      <a:pt x="7696" y="4765"/>
                      <a:pt x="7758" y="4739"/>
                    </a:cubicBezTo>
                    <a:cubicBezTo>
                      <a:pt x="7882" y="4684"/>
                      <a:pt x="7950" y="4601"/>
                      <a:pt x="8033" y="4519"/>
                    </a:cubicBezTo>
                    <a:cubicBezTo>
                      <a:pt x="8157" y="4422"/>
                      <a:pt x="8226" y="4298"/>
                      <a:pt x="8295" y="4174"/>
                    </a:cubicBezTo>
                    <a:cubicBezTo>
                      <a:pt x="8336" y="4092"/>
                      <a:pt x="8391" y="3981"/>
                      <a:pt x="8419" y="3844"/>
                    </a:cubicBezTo>
                    <a:cubicBezTo>
                      <a:pt x="8488" y="3761"/>
                      <a:pt x="8543" y="3664"/>
                      <a:pt x="8557" y="3568"/>
                    </a:cubicBezTo>
                    <a:cubicBezTo>
                      <a:pt x="8639" y="3168"/>
                      <a:pt x="8667" y="2755"/>
                      <a:pt x="8639" y="2356"/>
                    </a:cubicBezTo>
                    <a:cubicBezTo>
                      <a:pt x="8639" y="2121"/>
                      <a:pt x="8653" y="1887"/>
                      <a:pt x="8557" y="1653"/>
                    </a:cubicBezTo>
                    <a:cubicBezTo>
                      <a:pt x="8529" y="1529"/>
                      <a:pt x="8488" y="1405"/>
                      <a:pt x="8364" y="1322"/>
                    </a:cubicBezTo>
                    <a:cubicBezTo>
                      <a:pt x="8292" y="1282"/>
                      <a:pt x="8215" y="1261"/>
                      <a:pt x="8144" y="1261"/>
                    </a:cubicBezTo>
                    <a:cubicBezTo>
                      <a:pt x="8093" y="1261"/>
                      <a:pt x="8046" y="1272"/>
                      <a:pt x="8006" y="1295"/>
                    </a:cubicBezTo>
                    <a:cubicBezTo>
                      <a:pt x="7992" y="1240"/>
                      <a:pt x="7964" y="1184"/>
                      <a:pt x="7937" y="1116"/>
                    </a:cubicBezTo>
                    <a:cubicBezTo>
                      <a:pt x="7787" y="645"/>
                      <a:pt x="7388" y="233"/>
                      <a:pt x="6805" y="233"/>
                    </a:cubicBezTo>
                    <a:cubicBezTo>
                      <a:pt x="6637" y="233"/>
                      <a:pt x="6453" y="267"/>
                      <a:pt x="6256" y="344"/>
                    </a:cubicBezTo>
                    <a:cubicBezTo>
                      <a:pt x="6187" y="372"/>
                      <a:pt x="6132" y="427"/>
                      <a:pt x="6063" y="468"/>
                    </a:cubicBezTo>
                    <a:cubicBezTo>
                      <a:pt x="6022" y="399"/>
                      <a:pt x="5939" y="358"/>
                      <a:pt x="5843" y="316"/>
                    </a:cubicBezTo>
                    <a:cubicBezTo>
                      <a:pt x="5742" y="283"/>
                      <a:pt x="5631" y="263"/>
                      <a:pt x="5520" y="263"/>
                    </a:cubicBezTo>
                    <a:cubicBezTo>
                      <a:pt x="5358" y="263"/>
                      <a:pt x="5200" y="306"/>
                      <a:pt x="5085" y="413"/>
                    </a:cubicBezTo>
                    <a:cubicBezTo>
                      <a:pt x="5071" y="427"/>
                      <a:pt x="5057" y="440"/>
                      <a:pt x="5057" y="454"/>
                    </a:cubicBezTo>
                    <a:cubicBezTo>
                      <a:pt x="4947" y="248"/>
                      <a:pt x="4671" y="96"/>
                      <a:pt x="4410" y="27"/>
                    </a:cubicBezTo>
                    <a:cubicBezTo>
                      <a:pt x="4333" y="8"/>
                      <a:pt x="4264" y="1"/>
                      <a:pt x="4199" y="1"/>
                    </a:cubicBezTo>
                    <a:close/>
                  </a:path>
                </a:pathLst>
              </a:custGeom>
              <a:solidFill>
                <a:srgbClr val="AFAF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5" name="Google Shape;1375;p33">
                <a:extLst>
                  <a:ext uri="{FF2B5EF4-FFF2-40B4-BE49-F238E27FC236}">
                    <a16:creationId xmlns:a16="http://schemas.microsoft.com/office/drawing/2014/main" id="{2520E80F-AA55-2266-BA96-62A1A38A4718}"/>
                  </a:ext>
                </a:extLst>
              </p:cNvPr>
              <p:cNvSpPr/>
              <p:nvPr/>
            </p:nvSpPr>
            <p:spPr>
              <a:xfrm flipH="1">
                <a:off x="8713345" y="3093809"/>
                <a:ext cx="983802" cy="1668418"/>
              </a:xfrm>
              <a:custGeom>
                <a:avLst/>
                <a:gdLst/>
                <a:ahLst/>
                <a:cxnLst/>
                <a:rect l="l" t="t" r="r" b="b"/>
                <a:pathLst>
                  <a:path w="9411" h="15960" extrusionOk="0">
                    <a:moveTo>
                      <a:pt x="4707" y="1"/>
                    </a:moveTo>
                    <a:cubicBezTo>
                      <a:pt x="4450" y="1"/>
                      <a:pt x="4189" y="63"/>
                      <a:pt x="3954" y="159"/>
                    </a:cubicBezTo>
                    <a:cubicBezTo>
                      <a:pt x="3830" y="215"/>
                      <a:pt x="3734" y="311"/>
                      <a:pt x="3665" y="407"/>
                    </a:cubicBezTo>
                    <a:cubicBezTo>
                      <a:pt x="3527" y="463"/>
                      <a:pt x="3390" y="531"/>
                      <a:pt x="3266" y="600"/>
                    </a:cubicBezTo>
                    <a:cubicBezTo>
                      <a:pt x="3100" y="711"/>
                      <a:pt x="2921" y="821"/>
                      <a:pt x="2811" y="986"/>
                    </a:cubicBezTo>
                    <a:cubicBezTo>
                      <a:pt x="2535" y="1455"/>
                      <a:pt x="2618" y="2006"/>
                      <a:pt x="2563" y="2502"/>
                    </a:cubicBezTo>
                    <a:cubicBezTo>
                      <a:pt x="2508" y="2805"/>
                      <a:pt x="2480" y="3025"/>
                      <a:pt x="2177" y="3218"/>
                    </a:cubicBezTo>
                    <a:cubicBezTo>
                      <a:pt x="2150" y="3246"/>
                      <a:pt x="1943" y="3342"/>
                      <a:pt x="1833" y="3425"/>
                    </a:cubicBezTo>
                    <a:cubicBezTo>
                      <a:pt x="1598" y="3604"/>
                      <a:pt x="1392" y="3824"/>
                      <a:pt x="1268" y="4086"/>
                    </a:cubicBezTo>
                    <a:cubicBezTo>
                      <a:pt x="1047" y="4568"/>
                      <a:pt x="923" y="5354"/>
                      <a:pt x="1392" y="5726"/>
                    </a:cubicBezTo>
                    <a:cubicBezTo>
                      <a:pt x="1502" y="5808"/>
                      <a:pt x="1709" y="5863"/>
                      <a:pt x="1764" y="5891"/>
                    </a:cubicBezTo>
                    <a:cubicBezTo>
                      <a:pt x="1888" y="5946"/>
                      <a:pt x="1915" y="6056"/>
                      <a:pt x="1915" y="6098"/>
                    </a:cubicBezTo>
                    <a:cubicBezTo>
                      <a:pt x="1929" y="6456"/>
                      <a:pt x="1778" y="6676"/>
                      <a:pt x="1819" y="7062"/>
                    </a:cubicBezTo>
                    <a:cubicBezTo>
                      <a:pt x="1833" y="7227"/>
                      <a:pt x="1888" y="7379"/>
                      <a:pt x="2012" y="7489"/>
                    </a:cubicBezTo>
                    <a:cubicBezTo>
                      <a:pt x="2142" y="7573"/>
                      <a:pt x="2297" y="7625"/>
                      <a:pt x="2451" y="7625"/>
                    </a:cubicBezTo>
                    <a:cubicBezTo>
                      <a:pt x="2526" y="7625"/>
                      <a:pt x="2601" y="7613"/>
                      <a:pt x="2673" y="7586"/>
                    </a:cubicBezTo>
                    <a:cubicBezTo>
                      <a:pt x="3307" y="7393"/>
                      <a:pt x="3679" y="6663"/>
                      <a:pt x="4023" y="6277"/>
                    </a:cubicBezTo>
                    <a:cubicBezTo>
                      <a:pt x="4177" y="6150"/>
                      <a:pt x="4343" y="6077"/>
                      <a:pt x="4549" y="6077"/>
                    </a:cubicBezTo>
                    <a:cubicBezTo>
                      <a:pt x="4655" y="6077"/>
                      <a:pt x="4773" y="6097"/>
                      <a:pt x="4905" y="6139"/>
                    </a:cubicBezTo>
                    <a:cubicBezTo>
                      <a:pt x="5043" y="6180"/>
                      <a:pt x="5222" y="6304"/>
                      <a:pt x="5429" y="6401"/>
                    </a:cubicBezTo>
                    <a:cubicBezTo>
                      <a:pt x="5563" y="6486"/>
                      <a:pt x="5709" y="6523"/>
                      <a:pt x="5855" y="6523"/>
                    </a:cubicBezTo>
                    <a:cubicBezTo>
                      <a:pt x="6112" y="6523"/>
                      <a:pt x="6370" y="6406"/>
                      <a:pt x="6572" y="6222"/>
                    </a:cubicBezTo>
                    <a:cubicBezTo>
                      <a:pt x="6696" y="6167"/>
                      <a:pt x="6972" y="5877"/>
                      <a:pt x="7096" y="5795"/>
                    </a:cubicBezTo>
                    <a:cubicBezTo>
                      <a:pt x="7123" y="5781"/>
                      <a:pt x="7261" y="5671"/>
                      <a:pt x="7426" y="5602"/>
                    </a:cubicBezTo>
                    <a:cubicBezTo>
                      <a:pt x="7454" y="5574"/>
                      <a:pt x="7619" y="5547"/>
                      <a:pt x="7647" y="5547"/>
                    </a:cubicBezTo>
                    <a:cubicBezTo>
                      <a:pt x="7868" y="5557"/>
                      <a:pt x="8146" y="5624"/>
                      <a:pt x="8431" y="5624"/>
                    </a:cubicBezTo>
                    <a:cubicBezTo>
                      <a:pt x="8519" y="5624"/>
                      <a:pt x="8607" y="5618"/>
                      <a:pt x="8694" y="5602"/>
                    </a:cubicBezTo>
                    <a:cubicBezTo>
                      <a:pt x="8887" y="5533"/>
                      <a:pt x="9038" y="5367"/>
                      <a:pt x="9162" y="5216"/>
                    </a:cubicBezTo>
                    <a:cubicBezTo>
                      <a:pt x="9410" y="4940"/>
                      <a:pt x="9410" y="4527"/>
                      <a:pt x="9190" y="4238"/>
                    </a:cubicBezTo>
                    <a:cubicBezTo>
                      <a:pt x="9011" y="4031"/>
                      <a:pt x="8749" y="3921"/>
                      <a:pt x="8501" y="3797"/>
                    </a:cubicBezTo>
                    <a:cubicBezTo>
                      <a:pt x="8377" y="3728"/>
                      <a:pt x="8363" y="3673"/>
                      <a:pt x="8212" y="3590"/>
                    </a:cubicBezTo>
                    <a:cubicBezTo>
                      <a:pt x="7964" y="3411"/>
                      <a:pt x="7619" y="3191"/>
                      <a:pt x="7523" y="3053"/>
                    </a:cubicBezTo>
                    <a:cubicBezTo>
                      <a:pt x="7358" y="2805"/>
                      <a:pt x="7399" y="2598"/>
                      <a:pt x="7482" y="2281"/>
                    </a:cubicBezTo>
                    <a:cubicBezTo>
                      <a:pt x="7564" y="2075"/>
                      <a:pt x="7647" y="1882"/>
                      <a:pt x="7674" y="1675"/>
                    </a:cubicBezTo>
                    <a:cubicBezTo>
                      <a:pt x="7688" y="1413"/>
                      <a:pt x="7440" y="1165"/>
                      <a:pt x="7247" y="1014"/>
                    </a:cubicBezTo>
                    <a:cubicBezTo>
                      <a:pt x="6999" y="835"/>
                      <a:pt x="6806" y="779"/>
                      <a:pt x="6476" y="697"/>
                    </a:cubicBezTo>
                    <a:cubicBezTo>
                      <a:pt x="6228" y="642"/>
                      <a:pt x="5911" y="628"/>
                      <a:pt x="5773" y="559"/>
                    </a:cubicBezTo>
                    <a:cubicBezTo>
                      <a:pt x="5622" y="490"/>
                      <a:pt x="5580" y="352"/>
                      <a:pt x="5429" y="215"/>
                    </a:cubicBezTo>
                    <a:cubicBezTo>
                      <a:pt x="5215" y="63"/>
                      <a:pt x="4964" y="1"/>
                      <a:pt x="4707" y="1"/>
                    </a:cubicBezTo>
                    <a:close/>
                    <a:moveTo>
                      <a:pt x="5587" y="8023"/>
                    </a:moveTo>
                    <a:cubicBezTo>
                      <a:pt x="5478" y="8023"/>
                      <a:pt x="5369" y="8038"/>
                      <a:pt x="5263" y="8082"/>
                    </a:cubicBezTo>
                    <a:cubicBezTo>
                      <a:pt x="5043" y="8164"/>
                      <a:pt x="4850" y="8302"/>
                      <a:pt x="4685" y="8454"/>
                    </a:cubicBezTo>
                    <a:cubicBezTo>
                      <a:pt x="4450" y="8729"/>
                      <a:pt x="4244" y="9060"/>
                      <a:pt x="4065" y="9170"/>
                    </a:cubicBezTo>
                    <a:cubicBezTo>
                      <a:pt x="3976" y="9212"/>
                      <a:pt x="3910" y="9236"/>
                      <a:pt x="3856" y="9236"/>
                    </a:cubicBezTo>
                    <a:cubicBezTo>
                      <a:pt x="3766" y="9236"/>
                      <a:pt x="3704" y="9172"/>
                      <a:pt x="3610" y="9019"/>
                    </a:cubicBezTo>
                    <a:cubicBezTo>
                      <a:pt x="3596" y="8977"/>
                      <a:pt x="3527" y="8771"/>
                      <a:pt x="3445" y="8674"/>
                    </a:cubicBezTo>
                    <a:cubicBezTo>
                      <a:pt x="3306" y="8501"/>
                      <a:pt x="3070" y="8385"/>
                      <a:pt x="2843" y="8385"/>
                    </a:cubicBezTo>
                    <a:cubicBezTo>
                      <a:pt x="2800" y="8385"/>
                      <a:pt x="2757" y="8390"/>
                      <a:pt x="2714" y="8399"/>
                    </a:cubicBezTo>
                    <a:cubicBezTo>
                      <a:pt x="2563" y="8440"/>
                      <a:pt x="2466" y="8564"/>
                      <a:pt x="2384" y="8688"/>
                    </a:cubicBezTo>
                    <a:cubicBezTo>
                      <a:pt x="2342" y="8660"/>
                      <a:pt x="2315" y="8633"/>
                      <a:pt x="2260" y="8605"/>
                    </a:cubicBezTo>
                    <a:cubicBezTo>
                      <a:pt x="2207" y="8585"/>
                      <a:pt x="2160" y="8575"/>
                      <a:pt x="2117" y="8575"/>
                    </a:cubicBezTo>
                    <a:cubicBezTo>
                      <a:pt x="1956" y="8575"/>
                      <a:pt x="1859" y="8704"/>
                      <a:pt x="1805" y="8867"/>
                    </a:cubicBezTo>
                    <a:cubicBezTo>
                      <a:pt x="1598" y="8743"/>
                      <a:pt x="1378" y="8647"/>
                      <a:pt x="1158" y="8619"/>
                    </a:cubicBezTo>
                    <a:cubicBezTo>
                      <a:pt x="951" y="8619"/>
                      <a:pt x="786" y="8729"/>
                      <a:pt x="634" y="8853"/>
                    </a:cubicBezTo>
                    <a:cubicBezTo>
                      <a:pt x="0" y="9294"/>
                      <a:pt x="138" y="10052"/>
                      <a:pt x="441" y="10644"/>
                    </a:cubicBezTo>
                    <a:cubicBezTo>
                      <a:pt x="469" y="10658"/>
                      <a:pt x="524" y="10823"/>
                      <a:pt x="469" y="10989"/>
                    </a:cubicBezTo>
                    <a:cubicBezTo>
                      <a:pt x="427" y="11113"/>
                      <a:pt x="207" y="11430"/>
                      <a:pt x="152" y="11664"/>
                    </a:cubicBezTo>
                    <a:cubicBezTo>
                      <a:pt x="14" y="12132"/>
                      <a:pt x="0" y="12628"/>
                      <a:pt x="193" y="13083"/>
                    </a:cubicBezTo>
                    <a:cubicBezTo>
                      <a:pt x="372" y="13469"/>
                      <a:pt x="634" y="13868"/>
                      <a:pt x="1034" y="14047"/>
                    </a:cubicBezTo>
                    <a:cubicBezTo>
                      <a:pt x="1118" y="14077"/>
                      <a:pt x="1203" y="14088"/>
                      <a:pt x="1288" y="14088"/>
                    </a:cubicBezTo>
                    <a:cubicBezTo>
                      <a:pt x="1478" y="14088"/>
                      <a:pt x="1669" y="14030"/>
                      <a:pt x="1860" y="13992"/>
                    </a:cubicBezTo>
                    <a:cubicBezTo>
                      <a:pt x="2018" y="13955"/>
                      <a:pt x="2120" y="13923"/>
                      <a:pt x="2206" y="13923"/>
                    </a:cubicBezTo>
                    <a:cubicBezTo>
                      <a:pt x="2309" y="13923"/>
                      <a:pt x="2388" y="13968"/>
                      <a:pt x="2508" y="14102"/>
                    </a:cubicBezTo>
                    <a:cubicBezTo>
                      <a:pt x="2866" y="14516"/>
                      <a:pt x="2949" y="15177"/>
                      <a:pt x="3431" y="15632"/>
                    </a:cubicBezTo>
                    <a:cubicBezTo>
                      <a:pt x="3555" y="15756"/>
                      <a:pt x="3693" y="15866"/>
                      <a:pt x="3844" y="15921"/>
                    </a:cubicBezTo>
                    <a:cubicBezTo>
                      <a:pt x="3940" y="15945"/>
                      <a:pt x="4046" y="15960"/>
                      <a:pt x="4150" y="15960"/>
                    </a:cubicBezTo>
                    <a:cubicBezTo>
                      <a:pt x="4224" y="15960"/>
                      <a:pt x="4299" y="15952"/>
                      <a:pt x="4368" y="15935"/>
                    </a:cubicBezTo>
                    <a:cubicBezTo>
                      <a:pt x="4492" y="15894"/>
                      <a:pt x="4616" y="15811"/>
                      <a:pt x="4698" y="15701"/>
                    </a:cubicBezTo>
                    <a:cubicBezTo>
                      <a:pt x="4781" y="15563"/>
                      <a:pt x="4809" y="15411"/>
                      <a:pt x="4850" y="15274"/>
                    </a:cubicBezTo>
                    <a:cubicBezTo>
                      <a:pt x="4960" y="14805"/>
                      <a:pt x="4946" y="14323"/>
                      <a:pt x="5043" y="13854"/>
                    </a:cubicBezTo>
                    <a:cubicBezTo>
                      <a:pt x="5112" y="13620"/>
                      <a:pt x="5153" y="13551"/>
                      <a:pt x="5415" y="13496"/>
                    </a:cubicBezTo>
                    <a:cubicBezTo>
                      <a:pt x="5422" y="13492"/>
                      <a:pt x="5431" y="13490"/>
                      <a:pt x="5443" y="13490"/>
                    </a:cubicBezTo>
                    <a:cubicBezTo>
                      <a:pt x="5589" y="13490"/>
                      <a:pt x="6068" y="13791"/>
                      <a:pt x="6310" y="13854"/>
                    </a:cubicBezTo>
                    <a:cubicBezTo>
                      <a:pt x="6395" y="13876"/>
                      <a:pt x="6488" y="13905"/>
                      <a:pt x="6582" y="13905"/>
                    </a:cubicBezTo>
                    <a:cubicBezTo>
                      <a:pt x="6611" y="13905"/>
                      <a:pt x="6640" y="13902"/>
                      <a:pt x="6669" y="13896"/>
                    </a:cubicBezTo>
                    <a:cubicBezTo>
                      <a:pt x="6779" y="13854"/>
                      <a:pt x="6875" y="13772"/>
                      <a:pt x="6944" y="13689"/>
                    </a:cubicBezTo>
                    <a:cubicBezTo>
                      <a:pt x="7247" y="13290"/>
                      <a:pt x="7482" y="12835"/>
                      <a:pt x="7468" y="12325"/>
                    </a:cubicBezTo>
                    <a:cubicBezTo>
                      <a:pt x="7440" y="12063"/>
                      <a:pt x="7344" y="11815"/>
                      <a:pt x="7192" y="11595"/>
                    </a:cubicBezTo>
                    <a:lnTo>
                      <a:pt x="7192" y="11609"/>
                    </a:lnTo>
                    <a:cubicBezTo>
                      <a:pt x="6986" y="11347"/>
                      <a:pt x="6696" y="11154"/>
                      <a:pt x="6476" y="10906"/>
                    </a:cubicBezTo>
                    <a:cubicBezTo>
                      <a:pt x="6297" y="10713"/>
                      <a:pt x="6255" y="10396"/>
                      <a:pt x="6476" y="10190"/>
                    </a:cubicBezTo>
                    <a:cubicBezTo>
                      <a:pt x="6586" y="10066"/>
                      <a:pt x="6724" y="9955"/>
                      <a:pt x="6806" y="9818"/>
                    </a:cubicBezTo>
                    <a:cubicBezTo>
                      <a:pt x="6958" y="9459"/>
                      <a:pt x="6930" y="9046"/>
                      <a:pt x="6751" y="8702"/>
                    </a:cubicBezTo>
                    <a:cubicBezTo>
                      <a:pt x="6614" y="8399"/>
                      <a:pt x="6310" y="8178"/>
                      <a:pt x="5980" y="8068"/>
                    </a:cubicBezTo>
                    <a:cubicBezTo>
                      <a:pt x="5851" y="8045"/>
                      <a:pt x="5719" y="8023"/>
                      <a:pt x="5587" y="8023"/>
                    </a:cubicBezTo>
                    <a:close/>
                  </a:path>
                </a:pathLst>
              </a:custGeom>
              <a:solidFill>
                <a:srgbClr val="827E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6" name="Google Shape;1376;p33">
                <a:extLst>
                  <a:ext uri="{FF2B5EF4-FFF2-40B4-BE49-F238E27FC236}">
                    <a16:creationId xmlns:a16="http://schemas.microsoft.com/office/drawing/2014/main" id="{2FC606B9-92A0-C552-BF7B-8EC6D62C38F1}"/>
                  </a:ext>
                </a:extLst>
              </p:cNvPr>
              <p:cNvSpPr/>
              <p:nvPr/>
            </p:nvSpPr>
            <p:spPr>
              <a:xfrm flipH="1">
                <a:off x="7975311" y="3474430"/>
                <a:ext cx="768351" cy="772532"/>
              </a:xfrm>
              <a:custGeom>
                <a:avLst/>
                <a:gdLst/>
                <a:ahLst/>
                <a:cxnLst/>
                <a:rect l="l" t="t" r="r" b="b"/>
                <a:pathLst>
                  <a:path w="7350" h="7390" extrusionOk="0">
                    <a:moveTo>
                      <a:pt x="3262" y="1"/>
                    </a:moveTo>
                    <a:cubicBezTo>
                      <a:pt x="3042" y="1"/>
                      <a:pt x="2870" y="141"/>
                      <a:pt x="2756" y="294"/>
                    </a:cubicBezTo>
                    <a:cubicBezTo>
                      <a:pt x="2687" y="362"/>
                      <a:pt x="2645" y="445"/>
                      <a:pt x="2604" y="528"/>
                    </a:cubicBezTo>
                    <a:cubicBezTo>
                      <a:pt x="2439" y="473"/>
                      <a:pt x="2281" y="437"/>
                      <a:pt x="2133" y="437"/>
                    </a:cubicBezTo>
                    <a:cubicBezTo>
                      <a:pt x="1837" y="437"/>
                      <a:pt x="1580" y="578"/>
                      <a:pt x="1378" y="982"/>
                    </a:cubicBezTo>
                    <a:cubicBezTo>
                      <a:pt x="1199" y="1299"/>
                      <a:pt x="1047" y="1630"/>
                      <a:pt x="1075" y="1988"/>
                    </a:cubicBezTo>
                    <a:cubicBezTo>
                      <a:pt x="1130" y="2264"/>
                      <a:pt x="1213" y="2443"/>
                      <a:pt x="1185" y="2594"/>
                    </a:cubicBezTo>
                    <a:cubicBezTo>
                      <a:pt x="1185" y="2594"/>
                      <a:pt x="1185" y="2594"/>
                      <a:pt x="1185" y="2608"/>
                    </a:cubicBezTo>
                    <a:lnTo>
                      <a:pt x="1171" y="2608"/>
                    </a:lnTo>
                    <a:cubicBezTo>
                      <a:pt x="1171" y="2622"/>
                      <a:pt x="1157" y="2622"/>
                      <a:pt x="1157" y="2636"/>
                    </a:cubicBezTo>
                    <a:cubicBezTo>
                      <a:pt x="1020" y="2760"/>
                      <a:pt x="854" y="2870"/>
                      <a:pt x="717" y="2994"/>
                    </a:cubicBezTo>
                    <a:cubicBezTo>
                      <a:pt x="469" y="3283"/>
                      <a:pt x="289" y="3600"/>
                      <a:pt x="165" y="3945"/>
                    </a:cubicBezTo>
                    <a:cubicBezTo>
                      <a:pt x="0" y="4413"/>
                      <a:pt x="83" y="4950"/>
                      <a:pt x="441" y="5350"/>
                    </a:cubicBezTo>
                    <a:cubicBezTo>
                      <a:pt x="606" y="5488"/>
                      <a:pt x="841" y="5570"/>
                      <a:pt x="1075" y="5570"/>
                    </a:cubicBezTo>
                    <a:cubicBezTo>
                      <a:pt x="1226" y="5557"/>
                      <a:pt x="1364" y="5488"/>
                      <a:pt x="1502" y="5405"/>
                    </a:cubicBezTo>
                    <a:cubicBezTo>
                      <a:pt x="1604" y="5346"/>
                      <a:pt x="1705" y="5318"/>
                      <a:pt x="1820" y="5318"/>
                    </a:cubicBezTo>
                    <a:cubicBezTo>
                      <a:pt x="1891" y="5318"/>
                      <a:pt x="1968" y="5329"/>
                      <a:pt x="2053" y="5350"/>
                    </a:cubicBezTo>
                    <a:cubicBezTo>
                      <a:pt x="2067" y="5350"/>
                      <a:pt x="2081" y="5364"/>
                      <a:pt x="2081" y="5364"/>
                    </a:cubicBezTo>
                    <a:cubicBezTo>
                      <a:pt x="2094" y="5378"/>
                      <a:pt x="2108" y="5378"/>
                      <a:pt x="2108" y="5378"/>
                    </a:cubicBezTo>
                    <a:cubicBezTo>
                      <a:pt x="2218" y="5488"/>
                      <a:pt x="2246" y="5543"/>
                      <a:pt x="2273" y="5626"/>
                    </a:cubicBezTo>
                    <a:cubicBezTo>
                      <a:pt x="2342" y="5832"/>
                      <a:pt x="2342" y="6066"/>
                      <a:pt x="2370" y="6356"/>
                    </a:cubicBezTo>
                    <a:cubicBezTo>
                      <a:pt x="2411" y="6907"/>
                      <a:pt x="2935" y="7389"/>
                      <a:pt x="3610" y="7389"/>
                    </a:cubicBezTo>
                    <a:cubicBezTo>
                      <a:pt x="4175" y="7306"/>
                      <a:pt x="4189" y="6686"/>
                      <a:pt x="4285" y="6301"/>
                    </a:cubicBezTo>
                    <a:cubicBezTo>
                      <a:pt x="4340" y="6011"/>
                      <a:pt x="4368" y="5433"/>
                      <a:pt x="4450" y="5350"/>
                    </a:cubicBezTo>
                    <a:cubicBezTo>
                      <a:pt x="4549" y="5251"/>
                      <a:pt x="4619" y="5228"/>
                      <a:pt x="4666" y="5228"/>
                    </a:cubicBezTo>
                    <a:cubicBezTo>
                      <a:pt x="4692" y="5228"/>
                      <a:pt x="4711" y="5235"/>
                      <a:pt x="4726" y="5240"/>
                    </a:cubicBezTo>
                    <a:cubicBezTo>
                      <a:pt x="4891" y="5350"/>
                      <a:pt x="4919" y="5460"/>
                      <a:pt x="5125" y="5598"/>
                    </a:cubicBezTo>
                    <a:cubicBezTo>
                      <a:pt x="5265" y="5690"/>
                      <a:pt x="5385" y="5729"/>
                      <a:pt x="5488" y="5729"/>
                    </a:cubicBezTo>
                    <a:cubicBezTo>
                      <a:pt x="5798" y="5729"/>
                      <a:pt x="5948" y="5371"/>
                      <a:pt x="6021" y="5061"/>
                    </a:cubicBezTo>
                    <a:cubicBezTo>
                      <a:pt x="6076" y="4840"/>
                      <a:pt x="6145" y="4606"/>
                      <a:pt x="6145" y="4386"/>
                    </a:cubicBezTo>
                    <a:cubicBezTo>
                      <a:pt x="6104" y="4055"/>
                      <a:pt x="6007" y="3738"/>
                      <a:pt x="5869" y="3435"/>
                    </a:cubicBezTo>
                    <a:cubicBezTo>
                      <a:pt x="5801" y="3270"/>
                      <a:pt x="5787" y="3187"/>
                      <a:pt x="5801" y="3146"/>
                    </a:cubicBezTo>
                    <a:cubicBezTo>
                      <a:pt x="5828" y="3146"/>
                      <a:pt x="5842" y="3132"/>
                      <a:pt x="5869" y="3132"/>
                    </a:cubicBezTo>
                    <a:cubicBezTo>
                      <a:pt x="5894" y="3121"/>
                      <a:pt x="5929" y="3118"/>
                      <a:pt x="5972" y="3118"/>
                    </a:cubicBezTo>
                    <a:cubicBezTo>
                      <a:pt x="6041" y="3118"/>
                      <a:pt x="6130" y="3127"/>
                      <a:pt x="6226" y="3127"/>
                    </a:cubicBezTo>
                    <a:cubicBezTo>
                      <a:pt x="6298" y="3127"/>
                      <a:pt x="6374" y="3122"/>
                      <a:pt x="6448" y="3104"/>
                    </a:cubicBezTo>
                    <a:cubicBezTo>
                      <a:pt x="6848" y="2939"/>
                      <a:pt x="7013" y="2526"/>
                      <a:pt x="7109" y="2181"/>
                    </a:cubicBezTo>
                    <a:cubicBezTo>
                      <a:pt x="7350" y="1420"/>
                      <a:pt x="6619" y="594"/>
                      <a:pt x="5696" y="594"/>
                    </a:cubicBezTo>
                    <a:cubicBezTo>
                      <a:pt x="5667" y="594"/>
                      <a:pt x="5637" y="595"/>
                      <a:pt x="5608" y="597"/>
                    </a:cubicBezTo>
                    <a:cubicBezTo>
                      <a:pt x="5263" y="610"/>
                      <a:pt x="4974" y="803"/>
                      <a:pt x="4698" y="955"/>
                    </a:cubicBezTo>
                    <a:cubicBezTo>
                      <a:pt x="4619" y="1008"/>
                      <a:pt x="4401" y="1149"/>
                      <a:pt x="4395" y="1149"/>
                    </a:cubicBezTo>
                    <a:cubicBezTo>
                      <a:pt x="4394" y="1149"/>
                      <a:pt x="4395" y="1148"/>
                      <a:pt x="4395" y="1148"/>
                    </a:cubicBezTo>
                    <a:lnTo>
                      <a:pt x="4395" y="1148"/>
                    </a:lnTo>
                    <a:cubicBezTo>
                      <a:pt x="4381" y="1162"/>
                      <a:pt x="4381" y="1162"/>
                      <a:pt x="4368" y="1162"/>
                    </a:cubicBezTo>
                    <a:lnTo>
                      <a:pt x="4368" y="1148"/>
                    </a:lnTo>
                    <a:cubicBezTo>
                      <a:pt x="4368" y="1148"/>
                      <a:pt x="4354" y="1148"/>
                      <a:pt x="4354" y="1134"/>
                    </a:cubicBezTo>
                    <a:cubicBezTo>
                      <a:pt x="4313" y="1065"/>
                      <a:pt x="4299" y="1010"/>
                      <a:pt x="4271" y="941"/>
                    </a:cubicBezTo>
                    <a:cubicBezTo>
                      <a:pt x="4216" y="803"/>
                      <a:pt x="4216" y="652"/>
                      <a:pt x="4133" y="528"/>
                    </a:cubicBezTo>
                    <a:cubicBezTo>
                      <a:pt x="3996" y="252"/>
                      <a:pt x="3679" y="18"/>
                      <a:pt x="3321" y="4"/>
                    </a:cubicBezTo>
                    <a:cubicBezTo>
                      <a:pt x="3301" y="2"/>
                      <a:pt x="3281" y="1"/>
                      <a:pt x="3262" y="1"/>
                    </a:cubicBezTo>
                    <a:close/>
                  </a:path>
                </a:pathLst>
              </a:custGeom>
              <a:solidFill>
                <a:srgbClr val="827E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7" name="Google Shape;1377;p33">
                <a:extLst>
                  <a:ext uri="{FF2B5EF4-FFF2-40B4-BE49-F238E27FC236}">
                    <a16:creationId xmlns:a16="http://schemas.microsoft.com/office/drawing/2014/main" id="{3017D874-E5AE-FFC4-38E7-6EEDB3140E4C}"/>
                  </a:ext>
                </a:extLst>
              </p:cNvPr>
              <p:cNvSpPr/>
              <p:nvPr/>
            </p:nvSpPr>
            <p:spPr>
              <a:xfrm flipH="1">
                <a:off x="8943851" y="3591616"/>
                <a:ext cx="792185" cy="772009"/>
              </a:xfrm>
              <a:custGeom>
                <a:avLst/>
                <a:gdLst/>
                <a:ahLst/>
                <a:cxnLst/>
                <a:rect l="l" t="t" r="r" b="b"/>
                <a:pathLst>
                  <a:path w="7578" h="7385" extrusionOk="0">
                    <a:moveTo>
                      <a:pt x="4032" y="1"/>
                    </a:moveTo>
                    <a:cubicBezTo>
                      <a:pt x="3998" y="1"/>
                      <a:pt x="3963" y="5"/>
                      <a:pt x="3927" y="13"/>
                    </a:cubicBezTo>
                    <a:cubicBezTo>
                      <a:pt x="3555" y="41"/>
                      <a:pt x="3252" y="289"/>
                      <a:pt x="3142" y="578"/>
                    </a:cubicBezTo>
                    <a:cubicBezTo>
                      <a:pt x="3059" y="716"/>
                      <a:pt x="3086" y="853"/>
                      <a:pt x="3031" y="991"/>
                    </a:cubicBezTo>
                    <a:cubicBezTo>
                      <a:pt x="3018" y="1060"/>
                      <a:pt x="3004" y="1129"/>
                      <a:pt x="2976" y="1198"/>
                    </a:cubicBezTo>
                    <a:cubicBezTo>
                      <a:pt x="2962" y="1212"/>
                      <a:pt x="2962" y="1212"/>
                      <a:pt x="2962" y="1212"/>
                    </a:cubicBezTo>
                    <a:cubicBezTo>
                      <a:pt x="2962" y="1225"/>
                      <a:pt x="2949" y="1225"/>
                      <a:pt x="2949" y="1225"/>
                    </a:cubicBezTo>
                    <a:cubicBezTo>
                      <a:pt x="2949" y="1225"/>
                      <a:pt x="2936" y="1225"/>
                      <a:pt x="2935" y="1213"/>
                    </a:cubicBezTo>
                    <a:lnTo>
                      <a:pt x="2935" y="1213"/>
                    </a:lnTo>
                    <a:cubicBezTo>
                      <a:pt x="2935" y="1213"/>
                      <a:pt x="2935" y="1213"/>
                      <a:pt x="2935" y="1213"/>
                    </a:cubicBezTo>
                    <a:cubicBezTo>
                      <a:pt x="2936" y="1213"/>
                      <a:pt x="2936" y="1212"/>
                      <a:pt x="2935" y="1212"/>
                    </a:cubicBezTo>
                    <a:lnTo>
                      <a:pt x="2935" y="1212"/>
                    </a:lnTo>
                    <a:cubicBezTo>
                      <a:pt x="2935" y="1212"/>
                      <a:pt x="2935" y="1212"/>
                      <a:pt x="2935" y="1213"/>
                    </a:cubicBezTo>
                    <a:lnTo>
                      <a:pt x="2935" y="1213"/>
                    </a:lnTo>
                    <a:cubicBezTo>
                      <a:pt x="2923" y="1211"/>
                      <a:pt x="2695" y="1085"/>
                      <a:pt x="2604" y="1046"/>
                    </a:cubicBezTo>
                    <a:cubicBezTo>
                      <a:pt x="2339" y="901"/>
                      <a:pt x="2049" y="742"/>
                      <a:pt x="1722" y="742"/>
                    </a:cubicBezTo>
                    <a:cubicBezTo>
                      <a:pt x="1708" y="742"/>
                      <a:pt x="1695" y="743"/>
                      <a:pt x="1681" y="743"/>
                    </a:cubicBezTo>
                    <a:cubicBezTo>
                      <a:pt x="703" y="743"/>
                      <a:pt x="0" y="1653"/>
                      <a:pt x="303" y="2410"/>
                    </a:cubicBezTo>
                    <a:cubicBezTo>
                      <a:pt x="441" y="2741"/>
                      <a:pt x="620" y="3154"/>
                      <a:pt x="1034" y="3292"/>
                    </a:cubicBezTo>
                    <a:cubicBezTo>
                      <a:pt x="1085" y="3301"/>
                      <a:pt x="1136" y="3304"/>
                      <a:pt x="1185" y="3304"/>
                    </a:cubicBezTo>
                    <a:cubicBezTo>
                      <a:pt x="1338" y="3304"/>
                      <a:pt x="1476" y="3273"/>
                      <a:pt x="1569" y="3273"/>
                    </a:cubicBezTo>
                    <a:cubicBezTo>
                      <a:pt x="1591" y="3273"/>
                      <a:pt x="1610" y="3274"/>
                      <a:pt x="1626" y="3278"/>
                    </a:cubicBezTo>
                    <a:cubicBezTo>
                      <a:pt x="1640" y="3278"/>
                      <a:pt x="1667" y="3292"/>
                      <a:pt x="1681" y="3292"/>
                    </a:cubicBezTo>
                    <a:cubicBezTo>
                      <a:pt x="1709" y="3333"/>
                      <a:pt x="1695" y="3416"/>
                      <a:pt x="1640" y="3581"/>
                    </a:cubicBezTo>
                    <a:cubicBezTo>
                      <a:pt x="1516" y="3898"/>
                      <a:pt x="1447" y="4215"/>
                      <a:pt x="1433" y="4546"/>
                    </a:cubicBezTo>
                    <a:cubicBezTo>
                      <a:pt x="1447" y="4780"/>
                      <a:pt x="1543" y="5001"/>
                      <a:pt x="1612" y="5207"/>
                    </a:cubicBezTo>
                    <a:cubicBezTo>
                      <a:pt x="1703" y="5511"/>
                      <a:pt x="1877" y="5853"/>
                      <a:pt x="2176" y="5853"/>
                    </a:cubicBezTo>
                    <a:cubicBezTo>
                      <a:pt x="2283" y="5853"/>
                      <a:pt x="2407" y="5809"/>
                      <a:pt x="2549" y="5703"/>
                    </a:cubicBezTo>
                    <a:cubicBezTo>
                      <a:pt x="2742" y="5552"/>
                      <a:pt x="2756" y="5428"/>
                      <a:pt x="2921" y="5317"/>
                    </a:cubicBezTo>
                    <a:cubicBezTo>
                      <a:pt x="2932" y="5306"/>
                      <a:pt x="2955" y="5295"/>
                      <a:pt x="2988" y="5295"/>
                    </a:cubicBezTo>
                    <a:cubicBezTo>
                      <a:pt x="3037" y="5295"/>
                      <a:pt x="3107" y="5319"/>
                      <a:pt x="3197" y="5400"/>
                    </a:cubicBezTo>
                    <a:cubicBezTo>
                      <a:pt x="3293" y="5483"/>
                      <a:pt x="3362" y="6048"/>
                      <a:pt x="3445" y="6351"/>
                    </a:cubicBezTo>
                    <a:cubicBezTo>
                      <a:pt x="3569" y="6723"/>
                      <a:pt x="3624" y="7329"/>
                      <a:pt x="4202" y="7384"/>
                    </a:cubicBezTo>
                    <a:cubicBezTo>
                      <a:pt x="4864" y="7357"/>
                      <a:pt x="5360" y="6833"/>
                      <a:pt x="5346" y="6282"/>
                    </a:cubicBezTo>
                    <a:cubicBezTo>
                      <a:pt x="5360" y="5993"/>
                      <a:pt x="5332" y="5758"/>
                      <a:pt x="5387" y="5538"/>
                    </a:cubicBezTo>
                    <a:cubicBezTo>
                      <a:pt x="5415" y="5469"/>
                      <a:pt x="5442" y="5414"/>
                      <a:pt x="5539" y="5290"/>
                    </a:cubicBezTo>
                    <a:cubicBezTo>
                      <a:pt x="5539" y="5290"/>
                      <a:pt x="5539" y="5276"/>
                      <a:pt x="5566" y="5262"/>
                    </a:cubicBezTo>
                    <a:cubicBezTo>
                      <a:pt x="5566" y="5262"/>
                      <a:pt x="5580" y="5262"/>
                      <a:pt x="5594" y="5249"/>
                    </a:cubicBezTo>
                    <a:cubicBezTo>
                      <a:pt x="5693" y="5224"/>
                      <a:pt x="5781" y="5210"/>
                      <a:pt x="5863" y="5210"/>
                    </a:cubicBezTo>
                    <a:cubicBezTo>
                      <a:pt x="5963" y="5210"/>
                      <a:pt x="6054" y="5231"/>
                      <a:pt x="6145" y="5276"/>
                    </a:cubicBezTo>
                    <a:cubicBezTo>
                      <a:pt x="6283" y="5345"/>
                      <a:pt x="6421" y="5414"/>
                      <a:pt x="6586" y="5414"/>
                    </a:cubicBezTo>
                    <a:cubicBezTo>
                      <a:pt x="6820" y="5400"/>
                      <a:pt x="7054" y="5304"/>
                      <a:pt x="7206" y="5152"/>
                    </a:cubicBezTo>
                    <a:cubicBezTo>
                      <a:pt x="7537" y="4739"/>
                      <a:pt x="7578" y="4188"/>
                      <a:pt x="7371" y="3733"/>
                    </a:cubicBezTo>
                    <a:cubicBezTo>
                      <a:pt x="7220" y="3402"/>
                      <a:pt x="7013" y="3085"/>
                      <a:pt x="6751" y="2824"/>
                    </a:cubicBezTo>
                    <a:cubicBezTo>
                      <a:pt x="6600" y="2700"/>
                      <a:pt x="6421" y="2603"/>
                      <a:pt x="6269" y="2493"/>
                    </a:cubicBezTo>
                    <a:cubicBezTo>
                      <a:pt x="6269" y="2479"/>
                      <a:pt x="6269" y="2479"/>
                      <a:pt x="6255" y="2465"/>
                    </a:cubicBezTo>
                    <a:cubicBezTo>
                      <a:pt x="6255" y="2465"/>
                      <a:pt x="6255" y="2452"/>
                      <a:pt x="6242" y="2452"/>
                    </a:cubicBezTo>
                    <a:cubicBezTo>
                      <a:pt x="6200" y="2314"/>
                      <a:pt x="6269" y="2121"/>
                      <a:pt x="6310" y="1845"/>
                    </a:cubicBezTo>
                    <a:cubicBezTo>
                      <a:pt x="6310" y="1487"/>
                      <a:pt x="6131" y="1170"/>
                      <a:pt x="5925" y="867"/>
                    </a:cubicBezTo>
                    <a:cubicBezTo>
                      <a:pt x="5700" y="496"/>
                      <a:pt x="5454" y="363"/>
                      <a:pt x="5182" y="363"/>
                    </a:cubicBezTo>
                    <a:cubicBezTo>
                      <a:pt x="5021" y="363"/>
                      <a:pt x="4851" y="410"/>
                      <a:pt x="4671" y="481"/>
                    </a:cubicBezTo>
                    <a:cubicBezTo>
                      <a:pt x="4630" y="399"/>
                      <a:pt x="4574" y="330"/>
                      <a:pt x="4506" y="247"/>
                    </a:cubicBezTo>
                    <a:cubicBezTo>
                      <a:pt x="4377" y="119"/>
                      <a:pt x="4219" y="1"/>
                      <a:pt x="4032" y="1"/>
                    </a:cubicBezTo>
                    <a:close/>
                  </a:path>
                </a:pathLst>
              </a:custGeom>
              <a:solidFill>
                <a:srgbClr val="827E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8" name="Google Shape;1378;p33">
                <a:extLst>
                  <a:ext uri="{FF2B5EF4-FFF2-40B4-BE49-F238E27FC236}">
                    <a16:creationId xmlns:a16="http://schemas.microsoft.com/office/drawing/2014/main" id="{3179D5AA-469F-5030-BC5C-F5B23CDC15E4}"/>
                  </a:ext>
                </a:extLst>
              </p:cNvPr>
              <p:cNvSpPr/>
              <p:nvPr/>
            </p:nvSpPr>
            <p:spPr>
              <a:xfrm flipH="1">
                <a:off x="8772409" y="3620991"/>
                <a:ext cx="181582" cy="539518"/>
              </a:xfrm>
              <a:custGeom>
                <a:avLst/>
                <a:gdLst/>
                <a:ahLst/>
                <a:cxnLst/>
                <a:rect l="l" t="t" r="r" b="b"/>
                <a:pathLst>
                  <a:path w="1737" h="5161" extrusionOk="0">
                    <a:moveTo>
                      <a:pt x="1458" y="0"/>
                    </a:moveTo>
                    <a:cubicBezTo>
                      <a:pt x="1425" y="0"/>
                      <a:pt x="1391" y="25"/>
                      <a:pt x="1378" y="76"/>
                    </a:cubicBezTo>
                    <a:cubicBezTo>
                      <a:pt x="1378" y="132"/>
                      <a:pt x="1365" y="173"/>
                      <a:pt x="1351" y="214"/>
                    </a:cubicBezTo>
                    <a:cubicBezTo>
                      <a:pt x="1296" y="917"/>
                      <a:pt x="1254" y="1633"/>
                      <a:pt x="1130" y="2308"/>
                    </a:cubicBezTo>
                    <a:cubicBezTo>
                      <a:pt x="1061" y="2570"/>
                      <a:pt x="979" y="2818"/>
                      <a:pt x="896" y="3066"/>
                    </a:cubicBezTo>
                    <a:cubicBezTo>
                      <a:pt x="758" y="3397"/>
                      <a:pt x="593" y="3741"/>
                      <a:pt x="483" y="3893"/>
                    </a:cubicBezTo>
                    <a:cubicBezTo>
                      <a:pt x="417" y="3932"/>
                      <a:pt x="203" y="4170"/>
                      <a:pt x="217" y="4170"/>
                    </a:cubicBezTo>
                    <a:cubicBezTo>
                      <a:pt x="218" y="4170"/>
                      <a:pt x="219" y="4170"/>
                      <a:pt x="221" y="4168"/>
                    </a:cubicBezTo>
                    <a:lnTo>
                      <a:pt x="221" y="4168"/>
                    </a:lnTo>
                    <a:cubicBezTo>
                      <a:pt x="125" y="4251"/>
                      <a:pt x="42" y="4348"/>
                      <a:pt x="14" y="4499"/>
                    </a:cubicBezTo>
                    <a:cubicBezTo>
                      <a:pt x="1" y="4623"/>
                      <a:pt x="14" y="4775"/>
                      <a:pt x="14" y="4899"/>
                    </a:cubicBezTo>
                    <a:cubicBezTo>
                      <a:pt x="14" y="5009"/>
                      <a:pt x="14" y="5160"/>
                      <a:pt x="138" y="5160"/>
                    </a:cubicBezTo>
                    <a:cubicBezTo>
                      <a:pt x="152" y="5160"/>
                      <a:pt x="180" y="5147"/>
                      <a:pt x="193" y="5133"/>
                    </a:cubicBezTo>
                    <a:cubicBezTo>
                      <a:pt x="204" y="5137"/>
                      <a:pt x="215" y="5138"/>
                      <a:pt x="224" y="5138"/>
                    </a:cubicBezTo>
                    <a:cubicBezTo>
                      <a:pt x="251" y="5138"/>
                      <a:pt x="273" y="5125"/>
                      <a:pt x="304" y="5105"/>
                    </a:cubicBezTo>
                    <a:cubicBezTo>
                      <a:pt x="386" y="4995"/>
                      <a:pt x="455" y="4857"/>
                      <a:pt x="524" y="4706"/>
                    </a:cubicBezTo>
                    <a:cubicBezTo>
                      <a:pt x="607" y="4596"/>
                      <a:pt x="703" y="4472"/>
                      <a:pt x="800" y="4320"/>
                    </a:cubicBezTo>
                    <a:cubicBezTo>
                      <a:pt x="1227" y="3562"/>
                      <a:pt x="1681" y="2157"/>
                      <a:pt x="1709" y="958"/>
                    </a:cubicBezTo>
                    <a:cubicBezTo>
                      <a:pt x="1709" y="807"/>
                      <a:pt x="1737" y="655"/>
                      <a:pt x="1709" y="517"/>
                    </a:cubicBezTo>
                    <a:cubicBezTo>
                      <a:pt x="1668" y="421"/>
                      <a:pt x="1613" y="338"/>
                      <a:pt x="1571" y="242"/>
                    </a:cubicBezTo>
                    <a:cubicBezTo>
                      <a:pt x="1557" y="200"/>
                      <a:pt x="1544" y="173"/>
                      <a:pt x="1544" y="145"/>
                    </a:cubicBezTo>
                    <a:cubicBezTo>
                      <a:pt x="1544" y="132"/>
                      <a:pt x="1530" y="104"/>
                      <a:pt x="1530" y="90"/>
                    </a:cubicBezTo>
                    <a:cubicBezTo>
                      <a:pt x="1530" y="32"/>
                      <a:pt x="1495" y="0"/>
                      <a:pt x="1458"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9" name="Google Shape;1379;p33">
                <a:extLst>
                  <a:ext uri="{FF2B5EF4-FFF2-40B4-BE49-F238E27FC236}">
                    <a16:creationId xmlns:a16="http://schemas.microsoft.com/office/drawing/2014/main" id="{1BDD9225-9CB6-503F-E487-800E69E9FBB9}"/>
                  </a:ext>
                </a:extLst>
              </p:cNvPr>
              <p:cNvSpPr/>
              <p:nvPr/>
            </p:nvSpPr>
            <p:spPr>
              <a:xfrm flipH="1">
                <a:off x="8482945" y="3591512"/>
                <a:ext cx="129626" cy="449511"/>
              </a:xfrm>
              <a:custGeom>
                <a:avLst/>
                <a:gdLst/>
                <a:ahLst/>
                <a:cxnLst/>
                <a:rect l="l" t="t" r="r" b="b"/>
                <a:pathLst>
                  <a:path w="1240" h="4300" extrusionOk="0">
                    <a:moveTo>
                      <a:pt x="151" y="0"/>
                    </a:moveTo>
                    <a:cubicBezTo>
                      <a:pt x="144" y="0"/>
                      <a:pt x="113" y="9"/>
                      <a:pt x="99" y="14"/>
                    </a:cubicBezTo>
                    <a:lnTo>
                      <a:pt x="99" y="14"/>
                    </a:lnTo>
                    <a:cubicBezTo>
                      <a:pt x="1" y="20"/>
                      <a:pt x="14" y="99"/>
                      <a:pt x="14" y="152"/>
                    </a:cubicBezTo>
                    <a:cubicBezTo>
                      <a:pt x="41" y="345"/>
                      <a:pt x="41" y="538"/>
                      <a:pt x="55" y="730"/>
                    </a:cubicBezTo>
                    <a:cubicBezTo>
                      <a:pt x="69" y="992"/>
                      <a:pt x="138" y="1226"/>
                      <a:pt x="151" y="1433"/>
                    </a:cubicBezTo>
                    <a:cubicBezTo>
                      <a:pt x="207" y="1778"/>
                      <a:pt x="262" y="2039"/>
                      <a:pt x="331" y="2370"/>
                    </a:cubicBezTo>
                    <a:cubicBezTo>
                      <a:pt x="468" y="2756"/>
                      <a:pt x="565" y="3142"/>
                      <a:pt x="675" y="3527"/>
                    </a:cubicBezTo>
                    <a:cubicBezTo>
                      <a:pt x="730" y="3734"/>
                      <a:pt x="785" y="3927"/>
                      <a:pt x="813" y="4120"/>
                    </a:cubicBezTo>
                    <a:cubicBezTo>
                      <a:pt x="840" y="4175"/>
                      <a:pt x="813" y="4244"/>
                      <a:pt x="854" y="4285"/>
                    </a:cubicBezTo>
                    <a:cubicBezTo>
                      <a:pt x="869" y="4295"/>
                      <a:pt x="887" y="4299"/>
                      <a:pt x="904" y="4299"/>
                    </a:cubicBezTo>
                    <a:cubicBezTo>
                      <a:pt x="936" y="4299"/>
                      <a:pt x="964" y="4284"/>
                      <a:pt x="964" y="4258"/>
                    </a:cubicBezTo>
                    <a:cubicBezTo>
                      <a:pt x="978" y="4258"/>
                      <a:pt x="1006" y="4244"/>
                      <a:pt x="1006" y="4244"/>
                    </a:cubicBezTo>
                    <a:cubicBezTo>
                      <a:pt x="1075" y="4161"/>
                      <a:pt x="1102" y="4051"/>
                      <a:pt x="1157" y="3886"/>
                    </a:cubicBezTo>
                    <a:cubicBezTo>
                      <a:pt x="1171" y="3858"/>
                      <a:pt x="1240" y="3734"/>
                      <a:pt x="1240" y="3651"/>
                    </a:cubicBezTo>
                    <a:cubicBezTo>
                      <a:pt x="1240" y="3596"/>
                      <a:pt x="1185" y="3486"/>
                      <a:pt x="1199" y="3486"/>
                    </a:cubicBezTo>
                    <a:cubicBezTo>
                      <a:pt x="951" y="2770"/>
                      <a:pt x="606" y="2067"/>
                      <a:pt x="496" y="1419"/>
                    </a:cubicBezTo>
                    <a:cubicBezTo>
                      <a:pt x="427" y="951"/>
                      <a:pt x="207" y="441"/>
                      <a:pt x="262" y="55"/>
                    </a:cubicBezTo>
                    <a:cubicBezTo>
                      <a:pt x="248" y="14"/>
                      <a:pt x="193" y="0"/>
                      <a:pt x="15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0" name="Google Shape;1380;p33">
                <a:extLst>
                  <a:ext uri="{FF2B5EF4-FFF2-40B4-BE49-F238E27FC236}">
                    <a16:creationId xmlns:a16="http://schemas.microsoft.com/office/drawing/2014/main" id="{D3F84CAB-76B6-C592-82D5-FD5E74F47D57}"/>
                  </a:ext>
                </a:extLst>
              </p:cNvPr>
              <p:cNvSpPr/>
              <p:nvPr/>
            </p:nvSpPr>
            <p:spPr>
              <a:xfrm flipH="1">
                <a:off x="9177178" y="4139184"/>
                <a:ext cx="76417" cy="417418"/>
              </a:xfrm>
              <a:custGeom>
                <a:avLst/>
                <a:gdLst/>
                <a:ahLst/>
                <a:cxnLst/>
                <a:rect l="l" t="t" r="r" b="b"/>
                <a:pathLst>
                  <a:path w="731" h="3993" extrusionOk="0">
                    <a:moveTo>
                      <a:pt x="73" y="0"/>
                    </a:moveTo>
                    <a:cubicBezTo>
                      <a:pt x="46" y="0"/>
                      <a:pt x="20" y="11"/>
                      <a:pt x="1" y="38"/>
                    </a:cubicBezTo>
                    <a:cubicBezTo>
                      <a:pt x="28" y="203"/>
                      <a:pt x="152" y="341"/>
                      <a:pt x="180" y="507"/>
                    </a:cubicBezTo>
                    <a:cubicBezTo>
                      <a:pt x="235" y="810"/>
                      <a:pt x="359" y="1168"/>
                      <a:pt x="387" y="1499"/>
                    </a:cubicBezTo>
                    <a:cubicBezTo>
                      <a:pt x="442" y="2132"/>
                      <a:pt x="414" y="2697"/>
                      <a:pt x="221" y="3303"/>
                    </a:cubicBezTo>
                    <a:cubicBezTo>
                      <a:pt x="207" y="3400"/>
                      <a:pt x="111" y="3496"/>
                      <a:pt x="139" y="3593"/>
                    </a:cubicBezTo>
                    <a:lnTo>
                      <a:pt x="152" y="3593"/>
                    </a:lnTo>
                    <a:cubicBezTo>
                      <a:pt x="152" y="3593"/>
                      <a:pt x="152" y="3606"/>
                      <a:pt x="152" y="3606"/>
                    </a:cubicBezTo>
                    <a:cubicBezTo>
                      <a:pt x="70" y="3662"/>
                      <a:pt x="125" y="3689"/>
                      <a:pt x="139" y="3758"/>
                    </a:cubicBezTo>
                    <a:cubicBezTo>
                      <a:pt x="180" y="3854"/>
                      <a:pt x="249" y="3978"/>
                      <a:pt x="387" y="3992"/>
                    </a:cubicBezTo>
                    <a:cubicBezTo>
                      <a:pt x="455" y="3992"/>
                      <a:pt x="511" y="3951"/>
                      <a:pt x="524" y="3896"/>
                    </a:cubicBezTo>
                    <a:cubicBezTo>
                      <a:pt x="524" y="3889"/>
                      <a:pt x="524" y="3884"/>
                      <a:pt x="524" y="3882"/>
                    </a:cubicBezTo>
                    <a:cubicBezTo>
                      <a:pt x="524" y="3868"/>
                      <a:pt x="524" y="3868"/>
                      <a:pt x="524" y="3868"/>
                    </a:cubicBezTo>
                    <a:cubicBezTo>
                      <a:pt x="566" y="3593"/>
                      <a:pt x="607" y="3400"/>
                      <a:pt x="607" y="3111"/>
                    </a:cubicBezTo>
                    <a:cubicBezTo>
                      <a:pt x="662" y="2518"/>
                      <a:pt x="731" y="1760"/>
                      <a:pt x="593" y="1113"/>
                    </a:cubicBezTo>
                    <a:cubicBezTo>
                      <a:pt x="538" y="851"/>
                      <a:pt x="511" y="603"/>
                      <a:pt x="400" y="369"/>
                    </a:cubicBezTo>
                    <a:cubicBezTo>
                      <a:pt x="387" y="341"/>
                      <a:pt x="359" y="314"/>
                      <a:pt x="345" y="286"/>
                    </a:cubicBezTo>
                    <a:cubicBezTo>
                      <a:pt x="331" y="245"/>
                      <a:pt x="331" y="217"/>
                      <a:pt x="318" y="176"/>
                    </a:cubicBezTo>
                    <a:cubicBezTo>
                      <a:pt x="304" y="162"/>
                      <a:pt x="276" y="148"/>
                      <a:pt x="249" y="148"/>
                    </a:cubicBezTo>
                    <a:cubicBezTo>
                      <a:pt x="249" y="135"/>
                      <a:pt x="249" y="135"/>
                      <a:pt x="235" y="121"/>
                    </a:cubicBezTo>
                    <a:cubicBezTo>
                      <a:pt x="225" y="71"/>
                      <a:pt x="144" y="0"/>
                      <a:pt x="73"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1" name="Google Shape;1381;p33">
                <a:extLst>
                  <a:ext uri="{FF2B5EF4-FFF2-40B4-BE49-F238E27FC236}">
                    <a16:creationId xmlns:a16="http://schemas.microsoft.com/office/drawing/2014/main" id="{6D883316-B642-ADCA-37A4-9CC26F933D4C}"/>
                  </a:ext>
                </a:extLst>
              </p:cNvPr>
              <p:cNvSpPr/>
              <p:nvPr/>
            </p:nvSpPr>
            <p:spPr>
              <a:xfrm flipH="1">
                <a:off x="9218889" y="4244976"/>
                <a:ext cx="286746" cy="312567"/>
              </a:xfrm>
              <a:custGeom>
                <a:avLst/>
                <a:gdLst/>
                <a:ahLst/>
                <a:cxnLst/>
                <a:rect l="l" t="t" r="r" b="b"/>
                <a:pathLst>
                  <a:path w="2743" h="2990" extrusionOk="0">
                    <a:moveTo>
                      <a:pt x="163" y="1"/>
                    </a:moveTo>
                    <a:cubicBezTo>
                      <a:pt x="125" y="1"/>
                      <a:pt x="83" y="30"/>
                      <a:pt x="83" y="59"/>
                    </a:cubicBezTo>
                    <a:cubicBezTo>
                      <a:pt x="1" y="459"/>
                      <a:pt x="442" y="762"/>
                      <a:pt x="648" y="1107"/>
                    </a:cubicBezTo>
                    <a:cubicBezTo>
                      <a:pt x="745" y="1244"/>
                      <a:pt x="869" y="1423"/>
                      <a:pt x="1006" y="1589"/>
                    </a:cubicBezTo>
                    <a:cubicBezTo>
                      <a:pt x="993" y="1630"/>
                      <a:pt x="1062" y="1671"/>
                      <a:pt x="1089" y="1713"/>
                    </a:cubicBezTo>
                    <a:lnTo>
                      <a:pt x="1103" y="1713"/>
                    </a:lnTo>
                    <a:cubicBezTo>
                      <a:pt x="1296" y="1961"/>
                      <a:pt x="1516" y="2209"/>
                      <a:pt x="1737" y="2388"/>
                    </a:cubicBezTo>
                    <a:cubicBezTo>
                      <a:pt x="1833" y="2498"/>
                      <a:pt x="2109" y="2732"/>
                      <a:pt x="2288" y="2815"/>
                    </a:cubicBezTo>
                    <a:cubicBezTo>
                      <a:pt x="2412" y="2884"/>
                      <a:pt x="2439" y="2911"/>
                      <a:pt x="2563" y="2980"/>
                    </a:cubicBezTo>
                    <a:cubicBezTo>
                      <a:pt x="2584" y="2986"/>
                      <a:pt x="2601" y="2989"/>
                      <a:pt x="2616" y="2989"/>
                    </a:cubicBezTo>
                    <a:cubicBezTo>
                      <a:pt x="2701" y="2989"/>
                      <a:pt x="2701" y="2899"/>
                      <a:pt x="2701" y="2829"/>
                    </a:cubicBezTo>
                    <a:cubicBezTo>
                      <a:pt x="2729" y="2815"/>
                      <a:pt x="2742" y="2801"/>
                      <a:pt x="2729" y="2774"/>
                    </a:cubicBezTo>
                    <a:cubicBezTo>
                      <a:pt x="2729" y="2746"/>
                      <a:pt x="2729" y="2705"/>
                      <a:pt x="2715" y="2677"/>
                    </a:cubicBezTo>
                    <a:cubicBezTo>
                      <a:pt x="2715" y="2650"/>
                      <a:pt x="2729" y="2622"/>
                      <a:pt x="2729" y="2581"/>
                    </a:cubicBezTo>
                    <a:lnTo>
                      <a:pt x="2729" y="2567"/>
                    </a:lnTo>
                    <a:cubicBezTo>
                      <a:pt x="2729" y="2553"/>
                      <a:pt x="2729" y="2526"/>
                      <a:pt x="2701" y="2512"/>
                    </a:cubicBezTo>
                    <a:lnTo>
                      <a:pt x="2687" y="2512"/>
                    </a:lnTo>
                    <a:cubicBezTo>
                      <a:pt x="2687" y="2484"/>
                      <a:pt x="2660" y="2457"/>
                      <a:pt x="2605" y="2457"/>
                    </a:cubicBezTo>
                    <a:cubicBezTo>
                      <a:pt x="2591" y="2457"/>
                      <a:pt x="2563" y="2457"/>
                      <a:pt x="2550" y="2470"/>
                    </a:cubicBezTo>
                    <a:lnTo>
                      <a:pt x="2522" y="2470"/>
                    </a:lnTo>
                    <a:cubicBezTo>
                      <a:pt x="2522" y="2470"/>
                      <a:pt x="2522" y="2457"/>
                      <a:pt x="2508" y="2457"/>
                    </a:cubicBezTo>
                    <a:cubicBezTo>
                      <a:pt x="2508" y="2457"/>
                      <a:pt x="2494" y="2443"/>
                      <a:pt x="2481" y="2443"/>
                    </a:cubicBezTo>
                    <a:cubicBezTo>
                      <a:pt x="2122" y="2278"/>
                      <a:pt x="1874" y="2057"/>
                      <a:pt x="1613" y="1809"/>
                    </a:cubicBezTo>
                    <a:cubicBezTo>
                      <a:pt x="1020" y="1327"/>
                      <a:pt x="552" y="762"/>
                      <a:pt x="304" y="170"/>
                    </a:cubicBezTo>
                    <a:cubicBezTo>
                      <a:pt x="276" y="115"/>
                      <a:pt x="262" y="46"/>
                      <a:pt x="207" y="18"/>
                    </a:cubicBezTo>
                    <a:cubicBezTo>
                      <a:pt x="195" y="6"/>
                      <a:pt x="180" y="1"/>
                      <a:pt x="163"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2" name="Google Shape;1382;p33">
                <a:extLst>
                  <a:ext uri="{FF2B5EF4-FFF2-40B4-BE49-F238E27FC236}">
                    <a16:creationId xmlns:a16="http://schemas.microsoft.com/office/drawing/2014/main" id="{5CA7B787-C885-026C-7455-6A3B8D248E5B}"/>
                  </a:ext>
                </a:extLst>
              </p:cNvPr>
              <p:cNvSpPr/>
              <p:nvPr/>
            </p:nvSpPr>
            <p:spPr>
              <a:xfrm flipH="1">
                <a:off x="9191500" y="3724902"/>
                <a:ext cx="64918" cy="250367"/>
              </a:xfrm>
              <a:custGeom>
                <a:avLst/>
                <a:gdLst/>
                <a:ahLst/>
                <a:cxnLst/>
                <a:rect l="l" t="t" r="r" b="b"/>
                <a:pathLst>
                  <a:path w="621" h="2395" extrusionOk="0">
                    <a:moveTo>
                      <a:pt x="291" y="1"/>
                    </a:moveTo>
                    <a:cubicBezTo>
                      <a:pt x="204" y="1"/>
                      <a:pt x="196" y="81"/>
                      <a:pt x="221" y="130"/>
                    </a:cubicBezTo>
                    <a:cubicBezTo>
                      <a:pt x="234" y="240"/>
                      <a:pt x="290" y="419"/>
                      <a:pt x="317" y="515"/>
                    </a:cubicBezTo>
                    <a:cubicBezTo>
                      <a:pt x="317" y="777"/>
                      <a:pt x="290" y="1053"/>
                      <a:pt x="262" y="1273"/>
                    </a:cubicBezTo>
                    <a:cubicBezTo>
                      <a:pt x="207" y="1535"/>
                      <a:pt x="83" y="1797"/>
                      <a:pt x="0" y="2058"/>
                    </a:cubicBezTo>
                    <a:cubicBezTo>
                      <a:pt x="0" y="2072"/>
                      <a:pt x="14" y="2086"/>
                      <a:pt x="42" y="2100"/>
                    </a:cubicBezTo>
                    <a:cubicBezTo>
                      <a:pt x="28" y="2100"/>
                      <a:pt x="28" y="2114"/>
                      <a:pt x="28" y="2127"/>
                    </a:cubicBezTo>
                    <a:cubicBezTo>
                      <a:pt x="28" y="2141"/>
                      <a:pt x="28" y="2141"/>
                      <a:pt x="28" y="2155"/>
                    </a:cubicBezTo>
                    <a:cubicBezTo>
                      <a:pt x="14" y="2210"/>
                      <a:pt x="42" y="2251"/>
                      <a:pt x="83" y="2279"/>
                    </a:cubicBezTo>
                    <a:cubicBezTo>
                      <a:pt x="97" y="2293"/>
                      <a:pt x="97" y="2306"/>
                      <a:pt x="110" y="2306"/>
                    </a:cubicBezTo>
                    <a:cubicBezTo>
                      <a:pt x="181" y="2367"/>
                      <a:pt x="252" y="2394"/>
                      <a:pt x="313" y="2394"/>
                    </a:cubicBezTo>
                    <a:cubicBezTo>
                      <a:pt x="417" y="2394"/>
                      <a:pt x="491" y="2313"/>
                      <a:pt x="482" y="2182"/>
                    </a:cubicBezTo>
                    <a:cubicBezTo>
                      <a:pt x="496" y="2058"/>
                      <a:pt x="551" y="1755"/>
                      <a:pt x="538" y="1562"/>
                    </a:cubicBezTo>
                    <a:cubicBezTo>
                      <a:pt x="524" y="1438"/>
                      <a:pt x="565" y="1301"/>
                      <a:pt x="579" y="1149"/>
                    </a:cubicBezTo>
                    <a:cubicBezTo>
                      <a:pt x="606" y="956"/>
                      <a:pt x="593" y="750"/>
                      <a:pt x="579" y="543"/>
                    </a:cubicBezTo>
                    <a:cubicBezTo>
                      <a:pt x="579" y="515"/>
                      <a:pt x="579" y="474"/>
                      <a:pt x="579" y="446"/>
                    </a:cubicBezTo>
                    <a:cubicBezTo>
                      <a:pt x="579" y="405"/>
                      <a:pt x="579" y="378"/>
                      <a:pt x="565" y="350"/>
                    </a:cubicBezTo>
                    <a:cubicBezTo>
                      <a:pt x="551" y="240"/>
                      <a:pt x="620" y="88"/>
                      <a:pt x="469" y="33"/>
                    </a:cubicBezTo>
                    <a:cubicBezTo>
                      <a:pt x="441" y="19"/>
                      <a:pt x="358" y="19"/>
                      <a:pt x="331" y="6"/>
                    </a:cubicBezTo>
                    <a:cubicBezTo>
                      <a:pt x="316" y="2"/>
                      <a:pt x="303" y="1"/>
                      <a:pt x="29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3" name="Google Shape;1383;p33">
                <a:extLst>
                  <a:ext uri="{FF2B5EF4-FFF2-40B4-BE49-F238E27FC236}">
                    <a16:creationId xmlns:a16="http://schemas.microsoft.com/office/drawing/2014/main" id="{844DC9A6-349C-8B07-0021-58135C97B6BC}"/>
                  </a:ext>
                </a:extLst>
              </p:cNvPr>
              <p:cNvSpPr/>
              <p:nvPr/>
            </p:nvSpPr>
            <p:spPr>
              <a:xfrm flipH="1">
                <a:off x="9282238" y="3734833"/>
                <a:ext cx="180223" cy="218483"/>
              </a:xfrm>
              <a:custGeom>
                <a:avLst/>
                <a:gdLst/>
                <a:ahLst/>
                <a:cxnLst/>
                <a:rect l="l" t="t" r="r" b="b"/>
                <a:pathLst>
                  <a:path w="1724" h="2090" extrusionOk="0">
                    <a:moveTo>
                      <a:pt x="175" y="0"/>
                    </a:moveTo>
                    <a:cubicBezTo>
                      <a:pt x="139" y="0"/>
                      <a:pt x="106" y="21"/>
                      <a:pt x="97" y="48"/>
                    </a:cubicBezTo>
                    <a:cubicBezTo>
                      <a:pt x="29" y="62"/>
                      <a:pt x="42" y="103"/>
                      <a:pt x="29" y="117"/>
                    </a:cubicBezTo>
                    <a:cubicBezTo>
                      <a:pt x="15" y="227"/>
                      <a:pt x="1" y="324"/>
                      <a:pt x="29" y="434"/>
                    </a:cubicBezTo>
                    <a:cubicBezTo>
                      <a:pt x="111" y="737"/>
                      <a:pt x="194" y="1027"/>
                      <a:pt x="483" y="1357"/>
                    </a:cubicBezTo>
                    <a:cubicBezTo>
                      <a:pt x="649" y="1481"/>
                      <a:pt x="690" y="1536"/>
                      <a:pt x="828" y="1660"/>
                    </a:cubicBezTo>
                    <a:cubicBezTo>
                      <a:pt x="993" y="1784"/>
                      <a:pt x="1158" y="1908"/>
                      <a:pt x="1337" y="2032"/>
                    </a:cubicBezTo>
                    <a:cubicBezTo>
                      <a:pt x="1370" y="2072"/>
                      <a:pt x="1422" y="2089"/>
                      <a:pt x="1476" y="2089"/>
                    </a:cubicBezTo>
                    <a:cubicBezTo>
                      <a:pt x="1535" y="2089"/>
                      <a:pt x="1597" y="2068"/>
                      <a:pt x="1641" y="2032"/>
                    </a:cubicBezTo>
                    <a:cubicBezTo>
                      <a:pt x="1709" y="1950"/>
                      <a:pt x="1668" y="1977"/>
                      <a:pt x="1709" y="1895"/>
                    </a:cubicBezTo>
                    <a:cubicBezTo>
                      <a:pt x="1723" y="1826"/>
                      <a:pt x="1668" y="1812"/>
                      <a:pt x="1599" y="1812"/>
                    </a:cubicBezTo>
                    <a:cubicBezTo>
                      <a:pt x="1599" y="1798"/>
                      <a:pt x="1599" y="1784"/>
                      <a:pt x="1572" y="1771"/>
                    </a:cubicBezTo>
                    <a:cubicBezTo>
                      <a:pt x="1200" y="1509"/>
                      <a:pt x="759" y="1219"/>
                      <a:pt x="607" y="903"/>
                    </a:cubicBezTo>
                    <a:cubicBezTo>
                      <a:pt x="552" y="792"/>
                      <a:pt x="483" y="710"/>
                      <a:pt x="428" y="613"/>
                    </a:cubicBezTo>
                    <a:cubicBezTo>
                      <a:pt x="401" y="572"/>
                      <a:pt x="387" y="544"/>
                      <a:pt x="373" y="503"/>
                    </a:cubicBezTo>
                    <a:cubicBezTo>
                      <a:pt x="304" y="351"/>
                      <a:pt x="304" y="227"/>
                      <a:pt x="277" y="76"/>
                    </a:cubicBezTo>
                    <a:cubicBezTo>
                      <a:pt x="277" y="62"/>
                      <a:pt x="263" y="35"/>
                      <a:pt x="235" y="21"/>
                    </a:cubicBezTo>
                    <a:cubicBezTo>
                      <a:pt x="216" y="6"/>
                      <a:pt x="195" y="0"/>
                      <a:pt x="175"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4" name="Google Shape;1384;p33">
                <a:extLst>
                  <a:ext uri="{FF2B5EF4-FFF2-40B4-BE49-F238E27FC236}">
                    <a16:creationId xmlns:a16="http://schemas.microsoft.com/office/drawing/2014/main" id="{393D8211-628C-161D-1EDF-3A8D88FE1A5D}"/>
                  </a:ext>
                </a:extLst>
              </p:cNvPr>
              <p:cNvSpPr/>
              <p:nvPr/>
            </p:nvSpPr>
            <p:spPr>
              <a:xfrm flipH="1">
                <a:off x="8256830" y="3566632"/>
                <a:ext cx="1101930" cy="2007747"/>
              </a:xfrm>
              <a:custGeom>
                <a:avLst/>
                <a:gdLst/>
                <a:ahLst/>
                <a:cxnLst/>
                <a:rect l="l" t="t" r="r" b="b"/>
                <a:pathLst>
                  <a:path w="10541" h="19206" extrusionOk="0">
                    <a:moveTo>
                      <a:pt x="8120" y="0"/>
                    </a:moveTo>
                    <a:cubicBezTo>
                      <a:pt x="8110" y="0"/>
                      <a:pt x="8099" y="1"/>
                      <a:pt x="8089" y="4"/>
                    </a:cubicBezTo>
                    <a:cubicBezTo>
                      <a:pt x="8033" y="18"/>
                      <a:pt x="8020" y="59"/>
                      <a:pt x="8006" y="100"/>
                    </a:cubicBezTo>
                    <a:cubicBezTo>
                      <a:pt x="7978" y="156"/>
                      <a:pt x="7937" y="224"/>
                      <a:pt x="7923" y="293"/>
                    </a:cubicBezTo>
                    <a:cubicBezTo>
                      <a:pt x="7854" y="459"/>
                      <a:pt x="7772" y="665"/>
                      <a:pt x="7703" y="803"/>
                    </a:cubicBezTo>
                    <a:cubicBezTo>
                      <a:pt x="7455" y="1244"/>
                      <a:pt x="7262" y="1919"/>
                      <a:pt x="6986" y="2374"/>
                    </a:cubicBezTo>
                    <a:cubicBezTo>
                      <a:pt x="6904" y="2553"/>
                      <a:pt x="6766" y="2704"/>
                      <a:pt x="6656" y="2856"/>
                    </a:cubicBezTo>
                    <a:cubicBezTo>
                      <a:pt x="6521" y="3072"/>
                      <a:pt x="6425" y="3301"/>
                      <a:pt x="6318" y="3530"/>
                    </a:cubicBezTo>
                    <a:lnTo>
                      <a:pt x="6318" y="3530"/>
                    </a:lnTo>
                    <a:cubicBezTo>
                      <a:pt x="6330" y="3481"/>
                      <a:pt x="6341" y="3423"/>
                      <a:pt x="6353" y="3366"/>
                    </a:cubicBezTo>
                    <a:cubicBezTo>
                      <a:pt x="6408" y="2966"/>
                      <a:pt x="6559" y="2525"/>
                      <a:pt x="6656" y="2084"/>
                    </a:cubicBezTo>
                    <a:cubicBezTo>
                      <a:pt x="6752" y="1657"/>
                      <a:pt x="6752" y="1230"/>
                      <a:pt x="6780" y="803"/>
                    </a:cubicBezTo>
                    <a:cubicBezTo>
                      <a:pt x="6793" y="638"/>
                      <a:pt x="6807" y="472"/>
                      <a:pt x="6807" y="307"/>
                    </a:cubicBezTo>
                    <a:cubicBezTo>
                      <a:pt x="6821" y="211"/>
                      <a:pt x="6849" y="73"/>
                      <a:pt x="6669" y="59"/>
                    </a:cubicBezTo>
                    <a:cubicBezTo>
                      <a:pt x="6596" y="56"/>
                      <a:pt x="6537" y="52"/>
                      <a:pt x="6491" y="52"/>
                    </a:cubicBezTo>
                    <a:cubicBezTo>
                      <a:pt x="6346" y="52"/>
                      <a:pt x="6325" y="85"/>
                      <a:pt x="6366" y="252"/>
                    </a:cubicBezTo>
                    <a:cubicBezTo>
                      <a:pt x="6353" y="638"/>
                      <a:pt x="6325" y="941"/>
                      <a:pt x="6270" y="1299"/>
                    </a:cubicBezTo>
                    <a:cubicBezTo>
                      <a:pt x="6242" y="1657"/>
                      <a:pt x="6229" y="1919"/>
                      <a:pt x="6146" y="2264"/>
                    </a:cubicBezTo>
                    <a:cubicBezTo>
                      <a:pt x="5898" y="2939"/>
                      <a:pt x="5843" y="3628"/>
                      <a:pt x="5664" y="4316"/>
                    </a:cubicBezTo>
                    <a:cubicBezTo>
                      <a:pt x="5498" y="5074"/>
                      <a:pt x="5292" y="5818"/>
                      <a:pt x="5099" y="6576"/>
                    </a:cubicBezTo>
                    <a:cubicBezTo>
                      <a:pt x="4933" y="7513"/>
                      <a:pt x="4782" y="8477"/>
                      <a:pt x="4865" y="9469"/>
                    </a:cubicBezTo>
                    <a:cubicBezTo>
                      <a:pt x="4796" y="9249"/>
                      <a:pt x="4727" y="9028"/>
                      <a:pt x="4658" y="8808"/>
                    </a:cubicBezTo>
                    <a:cubicBezTo>
                      <a:pt x="4644" y="8712"/>
                      <a:pt x="4617" y="8615"/>
                      <a:pt x="4603" y="8505"/>
                    </a:cubicBezTo>
                    <a:cubicBezTo>
                      <a:pt x="4506" y="8036"/>
                      <a:pt x="4286" y="7389"/>
                      <a:pt x="4203" y="6879"/>
                    </a:cubicBezTo>
                    <a:cubicBezTo>
                      <a:pt x="4093" y="6108"/>
                      <a:pt x="4107" y="5350"/>
                      <a:pt x="4176" y="4578"/>
                    </a:cubicBezTo>
                    <a:cubicBezTo>
                      <a:pt x="4148" y="4000"/>
                      <a:pt x="4121" y="3421"/>
                      <a:pt x="4189" y="2828"/>
                    </a:cubicBezTo>
                    <a:cubicBezTo>
                      <a:pt x="4231" y="2222"/>
                      <a:pt x="4231" y="1712"/>
                      <a:pt x="4424" y="1148"/>
                    </a:cubicBezTo>
                    <a:cubicBezTo>
                      <a:pt x="4451" y="1024"/>
                      <a:pt x="4617" y="831"/>
                      <a:pt x="4437" y="762"/>
                    </a:cubicBezTo>
                    <a:cubicBezTo>
                      <a:pt x="4245" y="748"/>
                      <a:pt x="4052" y="748"/>
                      <a:pt x="3859" y="734"/>
                    </a:cubicBezTo>
                    <a:cubicBezTo>
                      <a:pt x="3817" y="734"/>
                      <a:pt x="3776" y="762"/>
                      <a:pt x="3762" y="789"/>
                    </a:cubicBezTo>
                    <a:cubicBezTo>
                      <a:pt x="3735" y="1203"/>
                      <a:pt x="3638" y="1533"/>
                      <a:pt x="3542" y="1947"/>
                    </a:cubicBezTo>
                    <a:cubicBezTo>
                      <a:pt x="3473" y="2332"/>
                      <a:pt x="3445" y="2636"/>
                      <a:pt x="3335" y="3021"/>
                    </a:cubicBezTo>
                    <a:cubicBezTo>
                      <a:pt x="3280" y="3366"/>
                      <a:pt x="3225" y="3710"/>
                      <a:pt x="3129" y="4082"/>
                    </a:cubicBezTo>
                    <a:cubicBezTo>
                      <a:pt x="3101" y="4192"/>
                      <a:pt x="3046" y="4330"/>
                      <a:pt x="3018" y="4468"/>
                    </a:cubicBezTo>
                    <a:cubicBezTo>
                      <a:pt x="2949" y="4151"/>
                      <a:pt x="2839" y="3820"/>
                      <a:pt x="2812" y="3504"/>
                    </a:cubicBezTo>
                    <a:cubicBezTo>
                      <a:pt x="2784" y="3063"/>
                      <a:pt x="2591" y="2732"/>
                      <a:pt x="2564" y="2305"/>
                    </a:cubicBezTo>
                    <a:cubicBezTo>
                      <a:pt x="2522" y="2016"/>
                      <a:pt x="2509" y="1740"/>
                      <a:pt x="2481" y="1451"/>
                    </a:cubicBezTo>
                    <a:cubicBezTo>
                      <a:pt x="2467" y="1340"/>
                      <a:pt x="2522" y="1189"/>
                      <a:pt x="2385" y="1120"/>
                    </a:cubicBezTo>
                    <a:cubicBezTo>
                      <a:pt x="2335" y="1101"/>
                      <a:pt x="2261" y="1088"/>
                      <a:pt x="2189" y="1088"/>
                    </a:cubicBezTo>
                    <a:cubicBezTo>
                      <a:pt x="2100" y="1088"/>
                      <a:pt x="2015" y="1108"/>
                      <a:pt x="1985" y="1161"/>
                    </a:cubicBezTo>
                    <a:cubicBezTo>
                      <a:pt x="1985" y="1203"/>
                      <a:pt x="1999" y="1258"/>
                      <a:pt x="1999" y="1299"/>
                    </a:cubicBezTo>
                    <a:cubicBezTo>
                      <a:pt x="2068" y="1685"/>
                      <a:pt x="2095" y="2071"/>
                      <a:pt x="2081" y="2456"/>
                    </a:cubicBezTo>
                    <a:cubicBezTo>
                      <a:pt x="2164" y="2952"/>
                      <a:pt x="2192" y="3517"/>
                      <a:pt x="2233" y="4055"/>
                    </a:cubicBezTo>
                    <a:cubicBezTo>
                      <a:pt x="2233" y="4261"/>
                      <a:pt x="2261" y="4440"/>
                      <a:pt x="2274" y="4620"/>
                    </a:cubicBezTo>
                    <a:cubicBezTo>
                      <a:pt x="2192" y="4564"/>
                      <a:pt x="2109" y="4509"/>
                      <a:pt x="2054" y="4454"/>
                    </a:cubicBezTo>
                    <a:cubicBezTo>
                      <a:pt x="1971" y="4385"/>
                      <a:pt x="1930" y="4289"/>
                      <a:pt x="1847" y="4220"/>
                    </a:cubicBezTo>
                    <a:cubicBezTo>
                      <a:pt x="1682" y="4041"/>
                      <a:pt x="1448" y="3931"/>
                      <a:pt x="1269" y="3752"/>
                    </a:cubicBezTo>
                    <a:cubicBezTo>
                      <a:pt x="1103" y="3628"/>
                      <a:pt x="1076" y="3490"/>
                      <a:pt x="952" y="3324"/>
                    </a:cubicBezTo>
                    <a:cubicBezTo>
                      <a:pt x="800" y="3104"/>
                      <a:pt x="676" y="2897"/>
                      <a:pt x="580" y="2649"/>
                    </a:cubicBezTo>
                    <a:cubicBezTo>
                      <a:pt x="566" y="2608"/>
                      <a:pt x="566" y="2539"/>
                      <a:pt x="525" y="2498"/>
                    </a:cubicBezTo>
                    <a:cubicBezTo>
                      <a:pt x="511" y="2443"/>
                      <a:pt x="483" y="2401"/>
                      <a:pt x="469" y="2346"/>
                    </a:cubicBezTo>
                    <a:cubicBezTo>
                      <a:pt x="469" y="2250"/>
                      <a:pt x="497" y="2016"/>
                      <a:pt x="538" y="1850"/>
                    </a:cubicBezTo>
                    <a:cubicBezTo>
                      <a:pt x="538" y="1809"/>
                      <a:pt x="538" y="1768"/>
                      <a:pt x="497" y="1740"/>
                    </a:cubicBezTo>
                    <a:cubicBezTo>
                      <a:pt x="485" y="1737"/>
                      <a:pt x="474" y="1735"/>
                      <a:pt x="463" y="1735"/>
                    </a:cubicBezTo>
                    <a:cubicBezTo>
                      <a:pt x="383" y="1735"/>
                      <a:pt x="321" y="1812"/>
                      <a:pt x="249" y="1836"/>
                    </a:cubicBezTo>
                    <a:cubicBezTo>
                      <a:pt x="166" y="1878"/>
                      <a:pt x="97" y="1864"/>
                      <a:pt x="42" y="1919"/>
                    </a:cubicBezTo>
                    <a:cubicBezTo>
                      <a:pt x="1" y="2264"/>
                      <a:pt x="1" y="2636"/>
                      <a:pt x="125" y="2966"/>
                    </a:cubicBezTo>
                    <a:cubicBezTo>
                      <a:pt x="235" y="3283"/>
                      <a:pt x="387" y="3531"/>
                      <a:pt x="525" y="3793"/>
                    </a:cubicBezTo>
                    <a:cubicBezTo>
                      <a:pt x="649" y="4000"/>
                      <a:pt x="828" y="4192"/>
                      <a:pt x="965" y="4399"/>
                    </a:cubicBezTo>
                    <a:cubicBezTo>
                      <a:pt x="1296" y="4812"/>
                      <a:pt x="1599" y="5253"/>
                      <a:pt x="1820" y="5625"/>
                    </a:cubicBezTo>
                    <a:cubicBezTo>
                      <a:pt x="2013" y="5997"/>
                      <a:pt x="2150" y="6369"/>
                      <a:pt x="2247" y="6755"/>
                    </a:cubicBezTo>
                    <a:cubicBezTo>
                      <a:pt x="2398" y="7127"/>
                      <a:pt x="2453" y="7444"/>
                      <a:pt x="2522" y="7816"/>
                    </a:cubicBezTo>
                    <a:cubicBezTo>
                      <a:pt x="2701" y="8643"/>
                      <a:pt x="2825" y="9455"/>
                      <a:pt x="2894" y="10323"/>
                    </a:cubicBezTo>
                    <a:cubicBezTo>
                      <a:pt x="2922" y="10709"/>
                      <a:pt x="2963" y="11081"/>
                      <a:pt x="2991" y="11467"/>
                    </a:cubicBezTo>
                    <a:cubicBezTo>
                      <a:pt x="2894" y="11302"/>
                      <a:pt x="2770" y="11136"/>
                      <a:pt x="2646" y="10971"/>
                    </a:cubicBezTo>
                    <a:cubicBezTo>
                      <a:pt x="2453" y="10737"/>
                      <a:pt x="2233" y="10365"/>
                      <a:pt x="2068" y="10186"/>
                    </a:cubicBezTo>
                    <a:cubicBezTo>
                      <a:pt x="1957" y="9965"/>
                      <a:pt x="1861" y="9731"/>
                      <a:pt x="1709" y="9524"/>
                    </a:cubicBezTo>
                    <a:cubicBezTo>
                      <a:pt x="1351" y="9001"/>
                      <a:pt x="1089" y="8505"/>
                      <a:pt x="855" y="7912"/>
                    </a:cubicBezTo>
                    <a:cubicBezTo>
                      <a:pt x="841" y="7844"/>
                      <a:pt x="814" y="7775"/>
                      <a:pt x="800" y="7706"/>
                    </a:cubicBezTo>
                    <a:cubicBezTo>
                      <a:pt x="786" y="7596"/>
                      <a:pt x="773" y="7485"/>
                      <a:pt x="731" y="7375"/>
                    </a:cubicBezTo>
                    <a:cubicBezTo>
                      <a:pt x="717" y="7292"/>
                      <a:pt x="704" y="7196"/>
                      <a:pt x="690" y="7100"/>
                    </a:cubicBezTo>
                    <a:cubicBezTo>
                      <a:pt x="676" y="7058"/>
                      <a:pt x="704" y="7017"/>
                      <a:pt x="662" y="6989"/>
                    </a:cubicBezTo>
                    <a:cubicBezTo>
                      <a:pt x="646" y="6981"/>
                      <a:pt x="630" y="6978"/>
                      <a:pt x="614" y="6978"/>
                    </a:cubicBezTo>
                    <a:cubicBezTo>
                      <a:pt x="576" y="6978"/>
                      <a:pt x="540" y="6997"/>
                      <a:pt x="511" y="7017"/>
                    </a:cubicBezTo>
                    <a:cubicBezTo>
                      <a:pt x="414" y="7100"/>
                      <a:pt x="304" y="7168"/>
                      <a:pt x="194" y="7237"/>
                    </a:cubicBezTo>
                    <a:cubicBezTo>
                      <a:pt x="111" y="7292"/>
                      <a:pt x="235" y="7389"/>
                      <a:pt x="235" y="7403"/>
                    </a:cubicBezTo>
                    <a:cubicBezTo>
                      <a:pt x="345" y="7596"/>
                      <a:pt x="414" y="7816"/>
                      <a:pt x="511" y="8009"/>
                    </a:cubicBezTo>
                    <a:cubicBezTo>
                      <a:pt x="662" y="8381"/>
                      <a:pt x="800" y="8767"/>
                      <a:pt x="979" y="9125"/>
                    </a:cubicBezTo>
                    <a:cubicBezTo>
                      <a:pt x="1103" y="9345"/>
                      <a:pt x="1282" y="9552"/>
                      <a:pt x="1434" y="9772"/>
                    </a:cubicBezTo>
                    <a:cubicBezTo>
                      <a:pt x="1778" y="10323"/>
                      <a:pt x="2123" y="10971"/>
                      <a:pt x="2495" y="11632"/>
                    </a:cubicBezTo>
                    <a:cubicBezTo>
                      <a:pt x="2798" y="12252"/>
                      <a:pt x="3032" y="12886"/>
                      <a:pt x="3225" y="13506"/>
                    </a:cubicBezTo>
                    <a:cubicBezTo>
                      <a:pt x="3280" y="13795"/>
                      <a:pt x="3321" y="14099"/>
                      <a:pt x="3335" y="14388"/>
                    </a:cubicBezTo>
                    <a:cubicBezTo>
                      <a:pt x="3321" y="14498"/>
                      <a:pt x="3266" y="14705"/>
                      <a:pt x="3280" y="14870"/>
                    </a:cubicBezTo>
                    <a:cubicBezTo>
                      <a:pt x="3266" y="15449"/>
                      <a:pt x="3156" y="15945"/>
                      <a:pt x="3060" y="16565"/>
                    </a:cubicBezTo>
                    <a:cubicBezTo>
                      <a:pt x="3032" y="16730"/>
                      <a:pt x="3018" y="17033"/>
                      <a:pt x="3005" y="17185"/>
                    </a:cubicBezTo>
                    <a:cubicBezTo>
                      <a:pt x="2963" y="17405"/>
                      <a:pt x="2881" y="17805"/>
                      <a:pt x="2881" y="17943"/>
                    </a:cubicBezTo>
                    <a:cubicBezTo>
                      <a:pt x="2839" y="18080"/>
                      <a:pt x="2798" y="18218"/>
                      <a:pt x="2770" y="18342"/>
                    </a:cubicBezTo>
                    <a:cubicBezTo>
                      <a:pt x="2688" y="18507"/>
                      <a:pt x="2660" y="18673"/>
                      <a:pt x="2619" y="18852"/>
                    </a:cubicBezTo>
                    <a:cubicBezTo>
                      <a:pt x="2605" y="18948"/>
                      <a:pt x="2481" y="19100"/>
                      <a:pt x="2674" y="19127"/>
                    </a:cubicBezTo>
                    <a:cubicBezTo>
                      <a:pt x="2697" y="19129"/>
                      <a:pt x="2721" y="19130"/>
                      <a:pt x="2745" y="19130"/>
                    </a:cubicBezTo>
                    <a:cubicBezTo>
                      <a:pt x="2944" y="19130"/>
                      <a:pt x="3151" y="19082"/>
                      <a:pt x="3335" y="19045"/>
                    </a:cubicBezTo>
                    <a:cubicBezTo>
                      <a:pt x="3396" y="19045"/>
                      <a:pt x="3643" y="19001"/>
                      <a:pt x="3755" y="19001"/>
                    </a:cubicBezTo>
                    <a:cubicBezTo>
                      <a:pt x="3769" y="19001"/>
                      <a:pt x="3781" y="19002"/>
                      <a:pt x="3790" y="19003"/>
                    </a:cubicBezTo>
                    <a:cubicBezTo>
                      <a:pt x="3812" y="19003"/>
                      <a:pt x="3834" y="19003"/>
                      <a:pt x="3857" y="19003"/>
                    </a:cubicBezTo>
                    <a:cubicBezTo>
                      <a:pt x="4357" y="19003"/>
                      <a:pt x="4987" y="19143"/>
                      <a:pt x="5567" y="19183"/>
                    </a:cubicBezTo>
                    <a:cubicBezTo>
                      <a:pt x="5729" y="19199"/>
                      <a:pt x="5890" y="19205"/>
                      <a:pt x="6049" y="19205"/>
                    </a:cubicBezTo>
                    <a:cubicBezTo>
                      <a:pt x="6161" y="19205"/>
                      <a:pt x="6272" y="19202"/>
                      <a:pt x="6380" y="19196"/>
                    </a:cubicBezTo>
                    <a:cubicBezTo>
                      <a:pt x="6435" y="19201"/>
                      <a:pt x="6487" y="19204"/>
                      <a:pt x="6535" y="19204"/>
                    </a:cubicBezTo>
                    <a:cubicBezTo>
                      <a:pt x="6630" y="19204"/>
                      <a:pt x="6706" y="19192"/>
                      <a:pt x="6752" y="19155"/>
                    </a:cubicBezTo>
                    <a:lnTo>
                      <a:pt x="6876" y="19155"/>
                    </a:lnTo>
                    <a:cubicBezTo>
                      <a:pt x="6959" y="19141"/>
                      <a:pt x="7041" y="19127"/>
                      <a:pt x="7110" y="19100"/>
                    </a:cubicBezTo>
                    <a:cubicBezTo>
                      <a:pt x="7110" y="19100"/>
                      <a:pt x="7124" y="19086"/>
                      <a:pt x="7124" y="19086"/>
                    </a:cubicBezTo>
                    <a:cubicBezTo>
                      <a:pt x="7317" y="19045"/>
                      <a:pt x="7455" y="18935"/>
                      <a:pt x="7579" y="18811"/>
                    </a:cubicBezTo>
                    <a:cubicBezTo>
                      <a:pt x="7606" y="18742"/>
                      <a:pt x="7565" y="18687"/>
                      <a:pt x="7482" y="18645"/>
                    </a:cubicBezTo>
                    <a:cubicBezTo>
                      <a:pt x="7469" y="18618"/>
                      <a:pt x="7441" y="18590"/>
                      <a:pt x="7400" y="18563"/>
                    </a:cubicBezTo>
                    <a:cubicBezTo>
                      <a:pt x="7303" y="18439"/>
                      <a:pt x="7221" y="18273"/>
                      <a:pt x="7138" y="18080"/>
                    </a:cubicBezTo>
                    <a:cubicBezTo>
                      <a:pt x="7138" y="18067"/>
                      <a:pt x="7124" y="18053"/>
                      <a:pt x="7124" y="18025"/>
                    </a:cubicBezTo>
                    <a:cubicBezTo>
                      <a:pt x="7041" y="17515"/>
                      <a:pt x="6959" y="16937"/>
                      <a:pt x="6904" y="16358"/>
                    </a:cubicBezTo>
                    <a:cubicBezTo>
                      <a:pt x="6862" y="16138"/>
                      <a:pt x="6821" y="15903"/>
                      <a:pt x="6766" y="15683"/>
                    </a:cubicBezTo>
                    <a:cubicBezTo>
                      <a:pt x="6752" y="15504"/>
                      <a:pt x="6738" y="15325"/>
                      <a:pt x="6738" y="15146"/>
                    </a:cubicBezTo>
                    <a:cubicBezTo>
                      <a:pt x="6752" y="14939"/>
                      <a:pt x="6725" y="14746"/>
                      <a:pt x="6725" y="14539"/>
                    </a:cubicBezTo>
                    <a:cubicBezTo>
                      <a:pt x="6752" y="14360"/>
                      <a:pt x="6752" y="14085"/>
                      <a:pt x="6766" y="13823"/>
                    </a:cubicBezTo>
                    <a:cubicBezTo>
                      <a:pt x="6766" y="13795"/>
                      <a:pt x="6766" y="13782"/>
                      <a:pt x="6766" y="13754"/>
                    </a:cubicBezTo>
                    <a:cubicBezTo>
                      <a:pt x="6807" y="13506"/>
                      <a:pt x="6835" y="13244"/>
                      <a:pt x="6849" y="12983"/>
                    </a:cubicBezTo>
                    <a:cubicBezTo>
                      <a:pt x="6917" y="12707"/>
                      <a:pt x="6973" y="12445"/>
                      <a:pt x="7028" y="12183"/>
                    </a:cubicBezTo>
                    <a:cubicBezTo>
                      <a:pt x="7041" y="12170"/>
                      <a:pt x="7055" y="12156"/>
                      <a:pt x="7041" y="12142"/>
                    </a:cubicBezTo>
                    <a:cubicBezTo>
                      <a:pt x="7055" y="12101"/>
                      <a:pt x="7055" y="12073"/>
                      <a:pt x="7055" y="12046"/>
                    </a:cubicBezTo>
                    <a:cubicBezTo>
                      <a:pt x="7165" y="11508"/>
                      <a:pt x="7262" y="10971"/>
                      <a:pt x="7303" y="10420"/>
                    </a:cubicBezTo>
                    <a:cubicBezTo>
                      <a:pt x="7345" y="10186"/>
                      <a:pt x="7372" y="9814"/>
                      <a:pt x="7482" y="9483"/>
                    </a:cubicBezTo>
                    <a:cubicBezTo>
                      <a:pt x="7551" y="9083"/>
                      <a:pt x="7593" y="8767"/>
                      <a:pt x="7689" y="8353"/>
                    </a:cubicBezTo>
                    <a:cubicBezTo>
                      <a:pt x="7882" y="7458"/>
                      <a:pt x="8130" y="6562"/>
                      <a:pt x="8516" y="5694"/>
                    </a:cubicBezTo>
                    <a:cubicBezTo>
                      <a:pt x="8709" y="5116"/>
                      <a:pt x="9012" y="4399"/>
                      <a:pt x="9260" y="3917"/>
                    </a:cubicBezTo>
                    <a:cubicBezTo>
                      <a:pt x="9549" y="3393"/>
                      <a:pt x="9852" y="2856"/>
                      <a:pt x="10100" y="2374"/>
                    </a:cubicBezTo>
                    <a:cubicBezTo>
                      <a:pt x="10114" y="2360"/>
                      <a:pt x="10128" y="2332"/>
                      <a:pt x="10141" y="2305"/>
                    </a:cubicBezTo>
                    <a:cubicBezTo>
                      <a:pt x="10169" y="2277"/>
                      <a:pt x="10197" y="2236"/>
                      <a:pt x="10210" y="2208"/>
                    </a:cubicBezTo>
                    <a:cubicBezTo>
                      <a:pt x="10334" y="2043"/>
                      <a:pt x="10472" y="1878"/>
                      <a:pt x="10541" y="1712"/>
                    </a:cubicBezTo>
                    <a:cubicBezTo>
                      <a:pt x="10541" y="1657"/>
                      <a:pt x="10472" y="1630"/>
                      <a:pt x="10417" y="1616"/>
                    </a:cubicBezTo>
                    <a:cubicBezTo>
                      <a:pt x="10406" y="1616"/>
                      <a:pt x="10377" y="1598"/>
                      <a:pt x="10387" y="1598"/>
                    </a:cubicBezTo>
                    <a:cubicBezTo>
                      <a:pt x="10390" y="1598"/>
                      <a:pt x="10395" y="1599"/>
                      <a:pt x="10403" y="1602"/>
                    </a:cubicBezTo>
                    <a:cubicBezTo>
                      <a:pt x="10334" y="1575"/>
                      <a:pt x="10265" y="1533"/>
                      <a:pt x="10197" y="1506"/>
                    </a:cubicBezTo>
                    <a:cubicBezTo>
                      <a:pt x="10114" y="1478"/>
                      <a:pt x="10100" y="1478"/>
                      <a:pt x="10059" y="1451"/>
                    </a:cubicBezTo>
                    <a:cubicBezTo>
                      <a:pt x="10033" y="1440"/>
                      <a:pt x="10005" y="1434"/>
                      <a:pt x="9978" y="1434"/>
                    </a:cubicBezTo>
                    <a:cubicBezTo>
                      <a:pt x="9904" y="1434"/>
                      <a:pt x="9835" y="1473"/>
                      <a:pt x="9825" y="1533"/>
                    </a:cubicBezTo>
                    <a:cubicBezTo>
                      <a:pt x="9756" y="1699"/>
                      <a:pt x="9618" y="1947"/>
                      <a:pt x="9453" y="2167"/>
                    </a:cubicBezTo>
                    <a:cubicBezTo>
                      <a:pt x="9218" y="2443"/>
                      <a:pt x="8929" y="2787"/>
                      <a:pt x="8709" y="3118"/>
                    </a:cubicBezTo>
                    <a:cubicBezTo>
                      <a:pt x="8102" y="3972"/>
                      <a:pt x="7799" y="4895"/>
                      <a:pt x="7551" y="5873"/>
                    </a:cubicBezTo>
                    <a:cubicBezTo>
                      <a:pt x="7303" y="6535"/>
                      <a:pt x="7000" y="7196"/>
                      <a:pt x="6862" y="7885"/>
                    </a:cubicBezTo>
                    <a:cubicBezTo>
                      <a:pt x="6504" y="9635"/>
                      <a:pt x="6242" y="11715"/>
                      <a:pt x="6160" y="11963"/>
                    </a:cubicBezTo>
                    <a:cubicBezTo>
                      <a:pt x="6105" y="12087"/>
                      <a:pt x="6063" y="12211"/>
                      <a:pt x="6022" y="12335"/>
                    </a:cubicBezTo>
                    <a:lnTo>
                      <a:pt x="5994" y="12266"/>
                    </a:lnTo>
                    <a:lnTo>
                      <a:pt x="5994" y="12252"/>
                    </a:lnTo>
                    <a:cubicBezTo>
                      <a:pt x="5939" y="12142"/>
                      <a:pt x="5416" y="10241"/>
                      <a:pt x="5884" y="7403"/>
                    </a:cubicBezTo>
                    <a:cubicBezTo>
                      <a:pt x="5898" y="7100"/>
                      <a:pt x="5981" y="6796"/>
                      <a:pt x="6091" y="6480"/>
                    </a:cubicBezTo>
                    <a:cubicBezTo>
                      <a:pt x="6229" y="6039"/>
                      <a:pt x="6284" y="5598"/>
                      <a:pt x="6408" y="5171"/>
                    </a:cubicBezTo>
                    <a:cubicBezTo>
                      <a:pt x="6449" y="4840"/>
                      <a:pt x="6518" y="4578"/>
                      <a:pt x="6656" y="4248"/>
                    </a:cubicBezTo>
                    <a:cubicBezTo>
                      <a:pt x="6931" y="3448"/>
                      <a:pt x="7317" y="2704"/>
                      <a:pt x="7689" y="1988"/>
                    </a:cubicBezTo>
                    <a:cubicBezTo>
                      <a:pt x="7978" y="1588"/>
                      <a:pt x="8185" y="1230"/>
                      <a:pt x="8405" y="817"/>
                    </a:cubicBezTo>
                    <a:cubicBezTo>
                      <a:pt x="8474" y="665"/>
                      <a:pt x="8529" y="569"/>
                      <a:pt x="8626" y="417"/>
                    </a:cubicBezTo>
                    <a:cubicBezTo>
                      <a:pt x="8667" y="362"/>
                      <a:pt x="8709" y="293"/>
                      <a:pt x="8653" y="224"/>
                    </a:cubicBezTo>
                    <a:cubicBezTo>
                      <a:pt x="8653" y="211"/>
                      <a:pt x="8626" y="197"/>
                      <a:pt x="8612" y="169"/>
                    </a:cubicBezTo>
                    <a:cubicBezTo>
                      <a:pt x="8626" y="142"/>
                      <a:pt x="8598" y="114"/>
                      <a:pt x="8571" y="100"/>
                    </a:cubicBezTo>
                    <a:cubicBezTo>
                      <a:pt x="8557" y="94"/>
                      <a:pt x="8543" y="90"/>
                      <a:pt x="8529" y="90"/>
                    </a:cubicBezTo>
                    <a:cubicBezTo>
                      <a:pt x="8516" y="90"/>
                      <a:pt x="8502" y="94"/>
                      <a:pt x="8488" y="100"/>
                    </a:cubicBezTo>
                    <a:cubicBezTo>
                      <a:pt x="8419" y="73"/>
                      <a:pt x="8337" y="45"/>
                      <a:pt x="8254" y="32"/>
                    </a:cubicBezTo>
                    <a:cubicBezTo>
                      <a:pt x="8209" y="20"/>
                      <a:pt x="8165" y="0"/>
                      <a:pt x="8120" y="0"/>
                    </a:cubicBezTo>
                    <a:close/>
                  </a:path>
                </a:pathLst>
              </a:custGeom>
              <a:solidFill>
                <a:srgbClr val="783F0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5" name="Google Shape;1385;p33">
                <a:extLst>
                  <a:ext uri="{FF2B5EF4-FFF2-40B4-BE49-F238E27FC236}">
                    <a16:creationId xmlns:a16="http://schemas.microsoft.com/office/drawing/2014/main" id="{D4C1418C-F0E0-1A68-3FE7-2D5ECDE1A9B7}"/>
                  </a:ext>
                </a:extLst>
              </p:cNvPr>
              <p:cNvSpPr/>
              <p:nvPr/>
            </p:nvSpPr>
            <p:spPr>
              <a:xfrm flipH="1">
                <a:off x="8346105" y="4197620"/>
                <a:ext cx="688589" cy="379053"/>
              </a:xfrm>
              <a:custGeom>
                <a:avLst/>
                <a:gdLst/>
                <a:ahLst/>
                <a:cxnLst/>
                <a:rect l="l" t="t" r="r" b="b"/>
                <a:pathLst>
                  <a:path w="6587" h="3626" extrusionOk="0">
                    <a:moveTo>
                      <a:pt x="2686" y="0"/>
                    </a:moveTo>
                    <a:cubicBezTo>
                      <a:pt x="2527" y="0"/>
                      <a:pt x="2369" y="19"/>
                      <a:pt x="2233" y="44"/>
                    </a:cubicBezTo>
                    <a:cubicBezTo>
                      <a:pt x="814" y="292"/>
                      <a:pt x="993" y="719"/>
                      <a:pt x="993" y="1050"/>
                    </a:cubicBezTo>
                    <a:cubicBezTo>
                      <a:pt x="1048" y="1436"/>
                      <a:pt x="1089" y="1601"/>
                      <a:pt x="759" y="1725"/>
                    </a:cubicBezTo>
                    <a:cubicBezTo>
                      <a:pt x="221" y="1973"/>
                      <a:pt x="1" y="2483"/>
                      <a:pt x="277" y="2923"/>
                    </a:cubicBezTo>
                    <a:cubicBezTo>
                      <a:pt x="387" y="3103"/>
                      <a:pt x="552" y="3282"/>
                      <a:pt x="855" y="3337"/>
                    </a:cubicBezTo>
                    <a:cubicBezTo>
                      <a:pt x="935" y="3355"/>
                      <a:pt x="1011" y="3363"/>
                      <a:pt x="1084" y="3363"/>
                    </a:cubicBezTo>
                    <a:cubicBezTo>
                      <a:pt x="1555" y="3363"/>
                      <a:pt x="1897" y="3030"/>
                      <a:pt x="2219" y="3006"/>
                    </a:cubicBezTo>
                    <a:cubicBezTo>
                      <a:pt x="2232" y="3005"/>
                      <a:pt x="2246" y="3004"/>
                      <a:pt x="2261" y="3004"/>
                    </a:cubicBezTo>
                    <a:cubicBezTo>
                      <a:pt x="2415" y="3004"/>
                      <a:pt x="2635" y="3067"/>
                      <a:pt x="2660" y="3130"/>
                    </a:cubicBezTo>
                    <a:cubicBezTo>
                      <a:pt x="2757" y="3268"/>
                      <a:pt x="2867" y="3406"/>
                      <a:pt x="3046" y="3502"/>
                    </a:cubicBezTo>
                    <a:cubicBezTo>
                      <a:pt x="3169" y="3579"/>
                      <a:pt x="3339" y="3626"/>
                      <a:pt x="3495" y="3626"/>
                    </a:cubicBezTo>
                    <a:cubicBezTo>
                      <a:pt x="3617" y="3626"/>
                      <a:pt x="3731" y="3597"/>
                      <a:pt x="3804" y="3530"/>
                    </a:cubicBezTo>
                    <a:cubicBezTo>
                      <a:pt x="4206" y="3163"/>
                      <a:pt x="4222" y="2327"/>
                      <a:pt x="4569" y="2327"/>
                    </a:cubicBezTo>
                    <a:cubicBezTo>
                      <a:pt x="4625" y="2327"/>
                      <a:pt x="4691" y="2350"/>
                      <a:pt x="4768" y="2400"/>
                    </a:cubicBezTo>
                    <a:cubicBezTo>
                      <a:pt x="4933" y="2469"/>
                      <a:pt x="5044" y="2772"/>
                      <a:pt x="5388" y="2896"/>
                    </a:cubicBezTo>
                    <a:cubicBezTo>
                      <a:pt x="5465" y="2925"/>
                      <a:pt x="5543" y="2937"/>
                      <a:pt x="5619" y="2937"/>
                    </a:cubicBezTo>
                    <a:cubicBezTo>
                      <a:pt x="5760" y="2937"/>
                      <a:pt x="5891" y="2895"/>
                      <a:pt x="5981" y="2841"/>
                    </a:cubicBezTo>
                    <a:cubicBezTo>
                      <a:pt x="6270" y="2717"/>
                      <a:pt x="6421" y="2496"/>
                      <a:pt x="6490" y="2262"/>
                    </a:cubicBezTo>
                    <a:cubicBezTo>
                      <a:pt x="6532" y="2069"/>
                      <a:pt x="6587" y="1504"/>
                      <a:pt x="5677" y="1160"/>
                    </a:cubicBezTo>
                    <a:cubicBezTo>
                      <a:pt x="5595" y="1077"/>
                      <a:pt x="5981" y="871"/>
                      <a:pt x="5719" y="609"/>
                    </a:cubicBezTo>
                    <a:cubicBezTo>
                      <a:pt x="5567" y="361"/>
                      <a:pt x="5099" y="251"/>
                      <a:pt x="4741" y="251"/>
                    </a:cubicBezTo>
                    <a:cubicBezTo>
                      <a:pt x="4718" y="249"/>
                      <a:pt x="4694" y="248"/>
                      <a:pt x="4671" y="248"/>
                    </a:cubicBezTo>
                    <a:cubicBezTo>
                      <a:pt x="4249" y="248"/>
                      <a:pt x="3791" y="476"/>
                      <a:pt x="3569" y="568"/>
                    </a:cubicBezTo>
                    <a:cubicBezTo>
                      <a:pt x="3528" y="526"/>
                      <a:pt x="3432" y="223"/>
                      <a:pt x="3239" y="113"/>
                    </a:cubicBezTo>
                    <a:cubicBezTo>
                      <a:pt x="3079" y="29"/>
                      <a:pt x="2882" y="0"/>
                      <a:pt x="2686" y="0"/>
                    </a:cubicBezTo>
                    <a:close/>
                  </a:path>
                </a:pathLst>
              </a:custGeom>
              <a:solidFill>
                <a:srgbClr val="AFAF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6" name="Google Shape;1386;p33">
                <a:extLst>
                  <a:ext uri="{FF2B5EF4-FFF2-40B4-BE49-F238E27FC236}">
                    <a16:creationId xmlns:a16="http://schemas.microsoft.com/office/drawing/2014/main" id="{DE6ED541-14DA-CA19-CF90-5B4D4FC17197}"/>
                  </a:ext>
                </a:extLst>
              </p:cNvPr>
              <p:cNvSpPr/>
              <p:nvPr/>
            </p:nvSpPr>
            <p:spPr>
              <a:xfrm flipH="1">
                <a:off x="9051838" y="3892580"/>
                <a:ext cx="721622" cy="550494"/>
              </a:xfrm>
              <a:custGeom>
                <a:avLst/>
                <a:gdLst/>
                <a:ahLst/>
                <a:cxnLst/>
                <a:rect l="l" t="t" r="r" b="b"/>
                <a:pathLst>
                  <a:path w="6903" h="5266" extrusionOk="0">
                    <a:moveTo>
                      <a:pt x="4839" y="1"/>
                    </a:moveTo>
                    <a:cubicBezTo>
                      <a:pt x="4686" y="1"/>
                      <a:pt x="4531" y="21"/>
                      <a:pt x="4395" y="55"/>
                    </a:cubicBezTo>
                    <a:cubicBezTo>
                      <a:pt x="3927" y="151"/>
                      <a:pt x="3472" y="620"/>
                      <a:pt x="3238" y="813"/>
                    </a:cubicBezTo>
                    <a:cubicBezTo>
                      <a:pt x="3183" y="771"/>
                      <a:pt x="2976" y="399"/>
                      <a:pt x="2742" y="317"/>
                    </a:cubicBezTo>
                    <a:cubicBezTo>
                      <a:pt x="2654" y="285"/>
                      <a:pt x="2558" y="271"/>
                      <a:pt x="2460" y="271"/>
                    </a:cubicBezTo>
                    <a:cubicBezTo>
                      <a:pt x="2174" y="271"/>
                      <a:pt x="1865" y="387"/>
                      <a:pt x="1640" y="510"/>
                    </a:cubicBezTo>
                    <a:cubicBezTo>
                      <a:pt x="193" y="1240"/>
                      <a:pt x="524" y="1763"/>
                      <a:pt x="634" y="2204"/>
                    </a:cubicBezTo>
                    <a:cubicBezTo>
                      <a:pt x="813" y="2700"/>
                      <a:pt x="909" y="2893"/>
                      <a:pt x="592" y="3169"/>
                    </a:cubicBezTo>
                    <a:cubicBezTo>
                      <a:pt x="83" y="3651"/>
                      <a:pt x="0" y="4381"/>
                      <a:pt x="441" y="4891"/>
                    </a:cubicBezTo>
                    <a:cubicBezTo>
                      <a:pt x="596" y="5084"/>
                      <a:pt x="823" y="5265"/>
                      <a:pt x="1133" y="5265"/>
                    </a:cubicBezTo>
                    <a:cubicBezTo>
                      <a:pt x="1155" y="5265"/>
                      <a:pt x="1176" y="5265"/>
                      <a:pt x="1199" y="5263"/>
                    </a:cubicBezTo>
                    <a:cubicBezTo>
                      <a:pt x="1205" y="5263"/>
                      <a:pt x="1212" y="5263"/>
                      <a:pt x="1218" y="5263"/>
                    </a:cubicBezTo>
                    <a:cubicBezTo>
                      <a:pt x="1866" y="5263"/>
                      <a:pt x="2167" y="4586"/>
                      <a:pt x="2549" y="4422"/>
                    </a:cubicBezTo>
                    <a:cubicBezTo>
                      <a:pt x="2610" y="4402"/>
                      <a:pt x="2689" y="4393"/>
                      <a:pt x="2767" y="4393"/>
                    </a:cubicBezTo>
                    <a:cubicBezTo>
                      <a:pt x="2901" y="4393"/>
                      <a:pt x="3032" y="4420"/>
                      <a:pt x="3059" y="4464"/>
                    </a:cubicBezTo>
                    <a:cubicBezTo>
                      <a:pt x="3210" y="4615"/>
                      <a:pt x="3362" y="4767"/>
                      <a:pt x="3596" y="4863"/>
                    </a:cubicBezTo>
                    <a:cubicBezTo>
                      <a:pt x="3687" y="4900"/>
                      <a:pt x="3792" y="4918"/>
                      <a:pt x="3897" y="4918"/>
                    </a:cubicBezTo>
                    <a:cubicBezTo>
                      <a:pt x="4112" y="4918"/>
                      <a:pt x="4326" y="4841"/>
                      <a:pt x="4409" y="4684"/>
                    </a:cubicBezTo>
                    <a:cubicBezTo>
                      <a:pt x="4745" y="4037"/>
                      <a:pt x="4474" y="2850"/>
                      <a:pt x="4936" y="2850"/>
                    </a:cubicBezTo>
                    <a:cubicBezTo>
                      <a:pt x="4986" y="2850"/>
                      <a:pt x="5044" y="2864"/>
                      <a:pt x="5112" y="2893"/>
                    </a:cubicBezTo>
                    <a:cubicBezTo>
                      <a:pt x="5304" y="2948"/>
                      <a:pt x="5511" y="3306"/>
                      <a:pt x="5938" y="3389"/>
                    </a:cubicBezTo>
                    <a:cubicBezTo>
                      <a:pt x="5966" y="3394"/>
                      <a:pt x="5994" y="3396"/>
                      <a:pt x="6022" y="3396"/>
                    </a:cubicBezTo>
                    <a:cubicBezTo>
                      <a:pt x="6238" y="3396"/>
                      <a:pt x="6435" y="3262"/>
                      <a:pt x="6544" y="3127"/>
                    </a:cubicBezTo>
                    <a:cubicBezTo>
                      <a:pt x="6820" y="2879"/>
                      <a:pt x="6903" y="2549"/>
                      <a:pt x="6903" y="2232"/>
                    </a:cubicBezTo>
                    <a:cubicBezTo>
                      <a:pt x="6889" y="1956"/>
                      <a:pt x="6779" y="1185"/>
                      <a:pt x="5690" y="992"/>
                    </a:cubicBezTo>
                    <a:cubicBezTo>
                      <a:pt x="5580" y="909"/>
                      <a:pt x="5938" y="523"/>
                      <a:pt x="5552" y="248"/>
                    </a:cubicBezTo>
                    <a:cubicBezTo>
                      <a:pt x="5401" y="69"/>
                      <a:pt x="5122" y="1"/>
                      <a:pt x="483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7" name="Google Shape;1387;p33">
                <a:extLst>
                  <a:ext uri="{FF2B5EF4-FFF2-40B4-BE49-F238E27FC236}">
                    <a16:creationId xmlns:a16="http://schemas.microsoft.com/office/drawing/2014/main" id="{B4D5B09D-1DC3-3E45-7324-54C98FFF5D6E}"/>
                  </a:ext>
                </a:extLst>
              </p:cNvPr>
              <p:cNvSpPr/>
              <p:nvPr/>
            </p:nvSpPr>
            <p:spPr>
              <a:xfrm flipH="1">
                <a:off x="8403705" y="3117330"/>
                <a:ext cx="1097644" cy="809852"/>
              </a:xfrm>
              <a:custGeom>
                <a:avLst/>
                <a:gdLst/>
                <a:ahLst/>
                <a:cxnLst/>
                <a:rect l="l" t="t" r="r" b="b"/>
                <a:pathLst>
                  <a:path w="10500" h="7747" extrusionOk="0">
                    <a:moveTo>
                      <a:pt x="7159" y="0"/>
                    </a:moveTo>
                    <a:cubicBezTo>
                      <a:pt x="7129" y="0"/>
                      <a:pt x="7099" y="1"/>
                      <a:pt x="7069" y="3"/>
                    </a:cubicBezTo>
                    <a:cubicBezTo>
                      <a:pt x="6587" y="31"/>
                      <a:pt x="6325" y="210"/>
                      <a:pt x="6077" y="527"/>
                    </a:cubicBezTo>
                    <a:cubicBezTo>
                      <a:pt x="6008" y="610"/>
                      <a:pt x="5939" y="706"/>
                      <a:pt x="5884" y="789"/>
                    </a:cubicBezTo>
                    <a:cubicBezTo>
                      <a:pt x="5857" y="816"/>
                      <a:pt x="5815" y="844"/>
                      <a:pt x="5788" y="858"/>
                    </a:cubicBezTo>
                    <a:cubicBezTo>
                      <a:pt x="5665" y="806"/>
                      <a:pt x="5520" y="778"/>
                      <a:pt x="5374" y="778"/>
                    </a:cubicBezTo>
                    <a:cubicBezTo>
                      <a:pt x="5323" y="778"/>
                      <a:pt x="5273" y="782"/>
                      <a:pt x="5223" y="789"/>
                    </a:cubicBezTo>
                    <a:cubicBezTo>
                      <a:pt x="4892" y="816"/>
                      <a:pt x="4589" y="954"/>
                      <a:pt x="4382" y="1161"/>
                    </a:cubicBezTo>
                    <a:cubicBezTo>
                      <a:pt x="4286" y="1285"/>
                      <a:pt x="4148" y="1643"/>
                      <a:pt x="4093" y="1753"/>
                    </a:cubicBezTo>
                    <a:cubicBezTo>
                      <a:pt x="4010" y="1932"/>
                      <a:pt x="3790" y="2056"/>
                      <a:pt x="3652" y="2098"/>
                    </a:cubicBezTo>
                    <a:cubicBezTo>
                      <a:pt x="3638" y="2098"/>
                      <a:pt x="3625" y="2084"/>
                      <a:pt x="3611" y="2084"/>
                    </a:cubicBezTo>
                    <a:cubicBezTo>
                      <a:pt x="3556" y="2098"/>
                      <a:pt x="3514" y="2098"/>
                      <a:pt x="3459" y="2111"/>
                    </a:cubicBezTo>
                    <a:cubicBezTo>
                      <a:pt x="3308" y="2125"/>
                      <a:pt x="3156" y="2139"/>
                      <a:pt x="3018" y="2194"/>
                    </a:cubicBezTo>
                    <a:cubicBezTo>
                      <a:pt x="2825" y="2263"/>
                      <a:pt x="2688" y="2387"/>
                      <a:pt x="2550" y="2497"/>
                    </a:cubicBezTo>
                    <a:cubicBezTo>
                      <a:pt x="2371" y="2662"/>
                      <a:pt x="2233" y="2759"/>
                      <a:pt x="2081" y="3062"/>
                    </a:cubicBezTo>
                    <a:cubicBezTo>
                      <a:pt x="1916" y="3393"/>
                      <a:pt x="1820" y="3503"/>
                      <a:pt x="1737" y="3834"/>
                    </a:cubicBezTo>
                    <a:cubicBezTo>
                      <a:pt x="1723" y="3958"/>
                      <a:pt x="1682" y="4123"/>
                      <a:pt x="1654" y="4261"/>
                    </a:cubicBezTo>
                    <a:cubicBezTo>
                      <a:pt x="1613" y="4357"/>
                      <a:pt x="1572" y="4398"/>
                      <a:pt x="1544" y="4412"/>
                    </a:cubicBezTo>
                    <a:cubicBezTo>
                      <a:pt x="1503" y="4412"/>
                      <a:pt x="1351" y="4412"/>
                      <a:pt x="1310" y="4398"/>
                    </a:cubicBezTo>
                    <a:cubicBezTo>
                      <a:pt x="1241" y="4398"/>
                      <a:pt x="1172" y="4395"/>
                      <a:pt x="1103" y="4395"/>
                    </a:cubicBezTo>
                    <a:cubicBezTo>
                      <a:pt x="1034" y="4395"/>
                      <a:pt x="965" y="4398"/>
                      <a:pt x="897" y="4412"/>
                    </a:cubicBezTo>
                    <a:cubicBezTo>
                      <a:pt x="717" y="4454"/>
                      <a:pt x="552" y="4536"/>
                      <a:pt x="456" y="4660"/>
                    </a:cubicBezTo>
                    <a:cubicBezTo>
                      <a:pt x="56" y="5156"/>
                      <a:pt x="1" y="6024"/>
                      <a:pt x="759" y="6369"/>
                    </a:cubicBezTo>
                    <a:cubicBezTo>
                      <a:pt x="924" y="6438"/>
                      <a:pt x="1097" y="6464"/>
                      <a:pt x="1272" y="6464"/>
                    </a:cubicBezTo>
                    <a:cubicBezTo>
                      <a:pt x="1622" y="6464"/>
                      <a:pt x="1980" y="6359"/>
                      <a:pt x="2302" y="6286"/>
                    </a:cubicBezTo>
                    <a:cubicBezTo>
                      <a:pt x="2467" y="6272"/>
                      <a:pt x="2743" y="6231"/>
                      <a:pt x="2784" y="6231"/>
                    </a:cubicBezTo>
                    <a:cubicBezTo>
                      <a:pt x="2802" y="6230"/>
                      <a:pt x="2819" y="6229"/>
                      <a:pt x="2835" y="6229"/>
                    </a:cubicBezTo>
                    <a:cubicBezTo>
                      <a:pt x="3001" y="6229"/>
                      <a:pt x="3115" y="6286"/>
                      <a:pt x="3115" y="6286"/>
                    </a:cubicBezTo>
                    <a:cubicBezTo>
                      <a:pt x="3253" y="6410"/>
                      <a:pt x="3294" y="6451"/>
                      <a:pt x="3349" y="6672"/>
                    </a:cubicBezTo>
                    <a:cubicBezTo>
                      <a:pt x="3390" y="6810"/>
                      <a:pt x="3363" y="7044"/>
                      <a:pt x="3569" y="7264"/>
                    </a:cubicBezTo>
                    <a:cubicBezTo>
                      <a:pt x="3749" y="7512"/>
                      <a:pt x="4079" y="7719"/>
                      <a:pt x="4451" y="7746"/>
                    </a:cubicBezTo>
                    <a:cubicBezTo>
                      <a:pt x="4823" y="7746"/>
                      <a:pt x="5071" y="7512"/>
                      <a:pt x="5250" y="7292"/>
                    </a:cubicBezTo>
                    <a:cubicBezTo>
                      <a:pt x="5429" y="7002"/>
                      <a:pt x="5609" y="6699"/>
                      <a:pt x="5746" y="6382"/>
                    </a:cubicBezTo>
                    <a:cubicBezTo>
                      <a:pt x="5857" y="6093"/>
                      <a:pt x="5953" y="5942"/>
                      <a:pt x="6242" y="5845"/>
                    </a:cubicBezTo>
                    <a:cubicBezTo>
                      <a:pt x="6265" y="5843"/>
                      <a:pt x="6287" y="5842"/>
                      <a:pt x="6308" y="5842"/>
                    </a:cubicBezTo>
                    <a:cubicBezTo>
                      <a:pt x="6432" y="5842"/>
                      <a:pt x="6542" y="5879"/>
                      <a:pt x="6683" y="5997"/>
                    </a:cubicBezTo>
                    <a:cubicBezTo>
                      <a:pt x="6766" y="6066"/>
                      <a:pt x="6835" y="6162"/>
                      <a:pt x="6931" y="6231"/>
                    </a:cubicBezTo>
                    <a:cubicBezTo>
                      <a:pt x="7069" y="6314"/>
                      <a:pt x="7248" y="6396"/>
                      <a:pt x="7427" y="6410"/>
                    </a:cubicBezTo>
                    <a:cubicBezTo>
                      <a:pt x="9632" y="6341"/>
                      <a:pt x="8791" y="4646"/>
                      <a:pt x="8764" y="4178"/>
                    </a:cubicBezTo>
                    <a:cubicBezTo>
                      <a:pt x="8750" y="4040"/>
                      <a:pt x="8874" y="3834"/>
                      <a:pt x="8957" y="3765"/>
                    </a:cubicBezTo>
                    <a:cubicBezTo>
                      <a:pt x="9094" y="3627"/>
                      <a:pt x="9632" y="3613"/>
                      <a:pt x="9962" y="3434"/>
                    </a:cubicBezTo>
                    <a:cubicBezTo>
                      <a:pt x="10169" y="3310"/>
                      <a:pt x="10279" y="3131"/>
                      <a:pt x="10376" y="2952"/>
                    </a:cubicBezTo>
                    <a:cubicBezTo>
                      <a:pt x="10458" y="2828"/>
                      <a:pt x="10500" y="2676"/>
                      <a:pt x="10486" y="2538"/>
                    </a:cubicBezTo>
                    <a:cubicBezTo>
                      <a:pt x="10458" y="2401"/>
                      <a:pt x="10445" y="2263"/>
                      <a:pt x="10376" y="2153"/>
                    </a:cubicBezTo>
                    <a:cubicBezTo>
                      <a:pt x="10293" y="2015"/>
                      <a:pt x="10183" y="1891"/>
                      <a:pt x="10100" y="1767"/>
                    </a:cubicBezTo>
                    <a:cubicBezTo>
                      <a:pt x="10059" y="1684"/>
                      <a:pt x="9990" y="1574"/>
                      <a:pt x="9935" y="1491"/>
                    </a:cubicBezTo>
                    <a:cubicBezTo>
                      <a:pt x="9935" y="1491"/>
                      <a:pt x="9921" y="1478"/>
                      <a:pt x="9921" y="1478"/>
                    </a:cubicBezTo>
                    <a:cubicBezTo>
                      <a:pt x="9866" y="1381"/>
                      <a:pt x="9811" y="1312"/>
                      <a:pt x="9797" y="1271"/>
                    </a:cubicBezTo>
                    <a:cubicBezTo>
                      <a:pt x="9728" y="1009"/>
                      <a:pt x="9590" y="761"/>
                      <a:pt x="9273" y="637"/>
                    </a:cubicBezTo>
                    <a:cubicBezTo>
                      <a:pt x="9039" y="541"/>
                      <a:pt x="8791" y="417"/>
                      <a:pt x="8529" y="403"/>
                    </a:cubicBezTo>
                    <a:cubicBezTo>
                      <a:pt x="8378" y="403"/>
                      <a:pt x="8240" y="403"/>
                      <a:pt x="8089" y="389"/>
                    </a:cubicBezTo>
                    <a:cubicBezTo>
                      <a:pt x="7859" y="159"/>
                      <a:pt x="7534" y="0"/>
                      <a:pt x="7159" y="0"/>
                    </a:cubicBezTo>
                    <a:close/>
                  </a:path>
                </a:pathLst>
              </a:custGeom>
              <a:solidFill>
                <a:srgbClr val="827E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8" name="Google Shape;1388;p33">
                <a:extLst>
                  <a:ext uri="{FF2B5EF4-FFF2-40B4-BE49-F238E27FC236}">
                    <a16:creationId xmlns:a16="http://schemas.microsoft.com/office/drawing/2014/main" id="{1F2587E7-623D-1520-A982-A497BB049C4E}"/>
                  </a:ext>
                </a:extLst>
              </p:cNvPr>
              <p:cNvSpPr/>
              <p:nvPr/>
            </p:nvSpPr>
            <p:spPr>
              <a:xfrm flipH="1">
                <a:off x="7873700" y="3286576"/>
                <a:ext cx="1045689" cy="635170"/>
              </a:xfrm>
              <a:custGeom>
                <a:avLst/>
                <a:gdLst/>
                <a:ahLst/>
                <a:cxnLst/>
                <a:rect l="l" t="t" r="r" b="b"/>
                <a:pathLst>
                  <a:path w="10003" h="6076" extrusionOk="0">
                    <a:moveTo>
                      <a:pt x="4868" y="0"/>
                    </a:moveTo>
                    <a:cubicBezTo>
                      <a:pt x="4718" y="0"/>
                      <a:pt x="4588" y="32"/>
                      <a:pt x="4464" y="51"/>
                    </a:cubicBezTo>
                    <a:cubicBezTo>
                      <a:pt x="4216" y="120"/>
                      <a:pt x="3886" y="286"/>
                      <a:pt x="3706" y="327"/>
                    </a:cubicBezTo>
                    <a:lnTo>
                      <a:pt x="3555" y="327"/>
                    </a:lnTo>
                    <a:cubicBezTo>
                      <a:pt x="3555" y="313"/>
                      <a:pt x="3514" y="313"/>
                      <a:pt x="3486" y="299"/>
                    </a:cubicBezTo>
                    <a:cubicBezTo>
                      <a:pt x="3472" y="299"/>
                      <a:pt x="3458" y="286"/>
                      <a:pt x="3445" y="286"/>
                    </a:cubicBezTo>
                    <a:cubicBezTo>
                      <a:pt x="3445" y="286"/>
                      <a:pt x="3431" y="286"/>
                      <a:pt x="3431" y="272"/>
                    </a:cubicBezTo>
                    <a:cubicBezTo>
                      <a:pt x="3417" y="272"/>
                      <a:pt x="3321" y="217"/>
                      <a:pt x="3266" y="189"/>
                    </a:cubicBezTo>
                    <a:cubicBezTo>
                      <a:pt x="3238" y="175"/>
                      <a:pt x="3197" y="162"/>
                      <a:pt x="3155" y="162"/>
                    </a:cubicBezTo>
                    <a:cubicBezTo>
                      <a:pt x="3155" y="162"/>
                      <a:pt x="3155" y="148"/>
                      <a:pt x="3155" y="148"/>
                    </a:cubicBezTo>
                    <a:cubicBezTo>
                      <a:pt x="3015" y="105"/>
                      <a:pt x="2858" y="81"/>
                      <a:pt x="2703" y="81"/>
                    </a:cubicBezTo>
                    <a:cubicBezTo>
                      <a:pt x="2508" y="81"/>
                      <a:pt x="2317" y="119"/>
                      <a:pt x="2163" y="203"/>
                    </a:cubicBezTo>
                    <a:cubicBezTo>
                      <a:pt x="1915" y="313"/>
                      <a:pt x="1778" y="520"/>
                      <a:pt x="1681" y="727"/>
                    </a:cubicBezTo>
                    <a:cubicBezTo>
                      <a:pt x="1543" y="782"/>
                      <a:pt x="1378" y="864"/>
                      <a:pt x="1226" y="906"/>
                    </a:cubicBezTo>
                    <a:cubicBezTo>
                      <a:pt x="882" y="1085"/>
                      <a:pt x="634" y="1388"/>
                      <a:pt x="620" y="1691"/>
                    </a:cubicBezTo>
                    <a:cubicBezTo>
                      <a:pt x="620" y="1856"/>
                      <a:pt x="689" y="2035"/>
                      <a:pt x="730" y="2201"/>
                    </a:cubicBezTo>
                    <a:cubicBezTo>
                      <a:pt x="675" y="2283"/>
                      <a:pt x="579" y="2339"/>
                      <a:pt x="496" y="2449"/>
                    </a:cubicBezTo>
                    <a:cubicBezTo>
                      <a:pt x="400" y="2531"/>
                      <a:pt x="193" y="2835"/>
                      <a:pt x="138" y="2972"/>
                    </a:cubicBezTo>
                    <a:cubicBezTo>
                      <a:pt x="69" y="3083"/>
                      <a:pt x="69" y="3207"/>
                      <a:pt x="55" y="3331"/>
                    </a:cubicBezTo>
                    <a:cubicBezTo>
                      <a:pt x="28" y="3468"/>
                      <a:pt x="0" y="3592"/>
                      <a:pt x="55" y="3730"/>
                    </a:cubicBezTo>
                    <a:cubicBezTo>
                      <a:pt x="55" y="3730"/>
                      <a:pt x="55" y="3730"/>
                      <a:pt x="55" y="3744"/>
                    </a:cubicBezTo>
                    <a:cubicBezTo>
                      <a:pt x="69" y="3813"/>
                      <a:pt x="83" y="3882"/>
                      <a:pt x="110" y="3964"/>
                    </a:cubicBezTo>
                    <a:cubicBezTo>
                      <a:pt x="179" y="4061"/>
                      <a:pt x="262" y="4157"/>
                      <a:pt x="400" y="4212"/>
                    </a:cubicBezTo>
                    <a:cubicBezTo>
                      <a:pt x="414" y="4226"/>
                      <a:pt x="455" y="4240"/>
                      <a:pt x="496" y="4240"/>
                    </a:cubicBezTo>
                    <a:cubicBezTo>
                      <a:pt x="510" y="4267"/>
                      <a:pt x="538" y="4295"/>
                      <a:pt x="538" y="4323"/>
                    </a:cubicBezTo>
                    <a:cubicBezTo>
                      <a:pt x="538" y="4336"/>
                      <a:pt x="538" y="4350"/>
                      <a:pt x="538" y="4364"/>
                    </a:cubicBezTo>
                    <a:cubicBezTo>
                      <a:pt x="510" y="4474"/>
                      <a:pt x="482" y="4598"/>
                      <a:pt x="469" y="4708"/>
                    </a:cubicBezTo>
                    <a:lnTo>
                      <a:pt x="469" y="4722"/>
                    </a:lnTo>
                    <a:cubicBezTo>
                      <a:pt x="455" y="4777"/>
                      <a:pt x="441" y="4832"/>
                      <a:pt x="427" y="4887"/>
                    </a:cubicBezTo>
                    <a:cubicBezTo>
                      <a:pt x="400" y="5039"/>
                      <a:pt x="386" y="5135"/>
                      <a:pt x="469" y="5356"/>
                    </a:cubicBezTo>
                    <a:cubicBezTo>
                      <a:pt x="524" y="5466"/>
                      <a:pt x="524" y="5521"/>
                      <a:pt x="675" y="5618"/>
                    </a:cubicBezTo>
                    <a:cubicBezTo>
                      <a:pt x="796" y="5694"/>
                      <a:pt x="951" y="5736"/>
                      <a:pt x="1107" y="5736"/>
                    </a:cubicBezTo>
                    <a:cubicBezTo>
                      <a:pt x="1147" y="5736"/>
                      <a:pt x="1187" y="5733"/>
                      <a:pt x="1226" y="5728"/>
                    </a:cubicBezTo>
                    <a:cubicBezTo>
                      <a:pt x="1350" y="5700"/>
                      <a:pt x="1447" y="5631"/>
                      <a:pt x="1543" y="5590"/>
                    </a:cubicBezTo>
                    <a:cubicBezTo>
                      <a:pt x="1750" y="5452"/>
                      <a:pt x="2108" y="5149"/>
                      <a:pt x="2246" y="5080"/>
                    </a:cubicBezTo>
                    <a:cubicBezTo>
                      <a:pt x="2450" y="4960"/>
                      <a:pt x="2648" y="4908"/>
                      <a:pt x="2823" y="4908"/>
                    </a:cubicBezTo>
                    <a:cubicBezTo>
                      <a:pt x="2907" y="4908"/>
                      <a:pt x="2987" y="4920"/>
                      <a:pt x="3059" y="4943"/>
                    </a:cubicBezTo>
                    <a:cubicBezTo>
                      <a:pt x="3086" y="4956"/>
                      <a:pt x="3114" y="4970"/>
                      <a:pt x="3142" y="4984"/>
                    </a:cubicBezTo>
                    <a:cubicBezTo>
                      <a:pt x="3169" y="4998"/>
                      <a:pt x="3197" y="5025"/>
                      <a:pt x="3238" y="5067"/>
                    </a:cubicBezTo>
                    <a:cubicBezTo>
                      <a:pt x="3321" y="5149"/>
                      <a:pt x="3472" y="5507"/>
                      <a:pt x="3775" y="5645"/>
                    </a:cubicBezTo>
                    <a:cubicBezTo>
                      <a:pt x="3906" y="5692"/>
                      <a:pt x="4024" y="5726"/>
                      <a:pt x="4168" y="5726"/>
                    </a:cubicBezTo>
                    <a:cubicBezTo>
                      <a:pt x="4236" y="5726"/>
                      <a:pt x="4311" y="5718"/>
                      <a:pt x="4395" y="5700"/>
                    </a:cubicBezTo>
                    <a:cubicBezTo>
                      <a:pt x="4423" y="5687"/>
                      <a:pt x="4437" y="5687"/>
                      <a:pt x="4450" y="5673"/>
                    </a:cubicBezTo>
                    <a:cubicBezTo>
                      <a:pt x="4464" y="5680"/>
                      <a:pt x="4475" y="5683"/>
                      <a:pt x="4485" y="5683"/>
                    </a:cubicBezTo>
                    <a:cubicBezTo>
                      <a:pt x="4495" y="5683"/>
                      <a:pt x="4506" y="5680"/>
                      <a:pt x="4519" y="5673"/>
                    </a:cubicBezTo>
                    <a:lnTo>
                      <a:pt x="4561" y="5673"/>
                    </a:lnTo>
                    <a:cubicBezTo>
                      <a:pt x="4602" y="5673"/>
                      <a:pt x="4643" y="5673"/>
                      <a:pt x="4740" y="5687"/>
                    </a:cubicBezTo>
                    <a:cubicBezTo>
                      <a:pt x="4919" y="5714"/>
                      <a:pt x="4974" y="5714"/>
                      <a:pt x="5084" y="5769"/>
                    </a:cubicBezTo>
                    <a:cubicBezTo>
                      <a:pt x="5098" y="5769"/>
                      <a:pt x="5167" y="5811"/>
                      <a:pt x="5181" y="5824"/>
                    </a:cubicBezTo>
                    <a:cubicBezTo>
                      <a:pt x="5332" y="5907"/>
                      <a:pt x="5415" y="5976"/>
                      <a:pt x="5525" y="6017"/>
                    </a:cubicBezTo>
                    <a:cubicBezTo>
                      <a:pt x="5618" y="6059"/>
                      <a:pt x="5731" y="6076"/>
                      <a:pt x="5843" y="6076"/>
                    </a:cubicBezTo>
                    <a:cubicBezTo>
                      <a:pt x="5914" y="6076"/>
                      <a:pt x="5985" y="6069"/>
                      <a:pt x="6049" y="6059"/>
                    </a:cubicBezTo>
                    <a:cubicBezTo>
                      <a:pt x="6269" y="6045"/>
                      <a:pt x="6448" y="5935"/>
                      <a:pt x="6572" y="5811"/>
                    </a:cubicBezTo>
                    <a:cubicBezTo>
                      <a:pt x="6682" y="5700"/>
                      <a:pt x="6710" y="5563"/>
                      <a:pt x="6751" y="5439"/>
                    </a:cubicBezTo>
                    <a:cubicBezTo>
                      <a:pt x="6779" y="5452"/>
                      <a:pt x="6806" y="5466"/>
                      <a:pt x="6834" y="5507"/>
                    </a:cubicBezTo>
                    <a:cubicBezTo>
                      <a:pt x="6982" y="5627"/>
                      <a:pt x="7228" y="5747"/>
                      <a:pt x="7457" y="5747"/>
                    </a:cubicBezTo>
                    <a:cubicBezTo>
                      <a:pt x="7571" y="5747"/>
                      <a:pt x="7680" y="5718"/>
                      <a:pt x="7771" y="5645"/>
                    </a:cubicBezTo>
                    <a:cubicBezTo>
                      <a:pt x="7950" y="5494"/>
                      <a:pt x="8019" y="5301"/>
                      <a:pt x="8033" y="5108"/>
                    </a:cubicBezTo>
                    <a:cubicBezTo>
                      <a:pt x="8046" y="5053"/>
                      <a:pt x="8046" y="4998"/>
                      <a:pt x="8046" y="4943"/>
                    </a:cubicBezTo>
                    <a:cubicBezTo>
                      <a:pt x="8074" y="4970"/>
                      <a:pt x="8101" y="4998"/>
                      <a:pt x="8129" y="5053"/>
                    </a:cubicBezTo>
                    <a:cubicBezTo>
                      <a:pt x="8253" y="5149"/>
                      <a:pt x="8391" y="5246"/>
                      <a:pt x="8570" y="5273"/>
                    </a:cubicBezTo>
                    <a:cubicBezTo>
                      <a:pt x="8627" y="5285"/>
                      <a:pt x="8684" y="5291"/>
                      <a:pt x="8739" y="5291"/>
                    </a:cubicBezTo>
                    <a:cubicBezTo>
                      <a:pt x="8817" y="5291"/>
                      <a:pt x="8891" y="5278"/>
                      <a:pt x="8956" y="5246"/>
                    </a:cubicBezTo>
                    <a:cubicBezTo>
                      <a:pt x="9093" y="5191"/>
                      <a:pt x="9176" y="5094"/>
                      <a:pt x="9273" y="5011"/>
                    </a:cubicBezTo>
                    <a:cubicBezTo>
                      <a:pt x="9410" y="4901"/>
                      <a:pt x="9507" y="4763"/>
                      <a:pt x="9576" y="4626"/>
                    </a:cubicBezTo>
                    <a:cubicBezTo>
                      <a:pt x="9631" y="4529"/>
                      <a:pt x="9686" y="4405"/>
                      <a:pt x="9713" y="4267"/>
                    </a:cubicBezTo>
                    <a:cubicBezTo>
                      <a:pt x="9796" y="4171"/>
                      <a:pt x="9865" y="4061"/>
                      <a:pt x="9879" y="3937"/>
                    </a:cubicBezTo>
                    <a:cubicBezTo>
                      <a:pt x="9975" y="3496"/>
                      <a:pt x="10003" y="3055"/>
                      <a:pt x="9975" y="2600"/>
                    </a:cubicBezTo>
                    <a:cubicBezTo>
                      <a:pt x="9989" y="2339"/>
                      <a:pt x="9989" y="2091"/>
                      <a:pt x="9893" y="1829"/>
                    </a:cubicBezTo>
                    <a:lnTo>
                      <a:pt x="9879" y="1829"/>
                    </a:lnTo>
                    <a:cubicBezTo>
                      <a:pt x="9851" y="1691"/>
                      <a:pt x="9810" y="1553"/>
                      <a:pt x="9658" y="1471"/>
                    </a:cubicBezTo>
                    <a:cubicBezTo>
                      <a:pt x="9572" y="1416"/>
                      <a:pt x="9490" y="1392"/>
                      <a:pt x="9413" y="1392"/>
                    </a:cubicBezTo>
                    <a:cubicBezTo>
                      <a:pt x="9354" y="1392"/>
                      <a:pt x="9298" y="1405"/>
                      <a:pt x="9245" y="1429"/>
                    </a:cubicBezTo>
                    <a:cubicBezTo>
                      <a:pt x="9231" y="1360"/>
                      <a:pt x="9204" y="1305"/>
                      <a:pt x="9176" y="1236"/>
                    </a:cubicBezTo>
                    <a:cubicBezTo>
                      <a:pt x="9006" y="705"/>
                      <a:pt x="8540" y="255"/>
                      <a:pt x="7868" y="255"/>
                    </a:cubicBezTo>
                    <a:cubicBezTo>
                      <a:pt x="7669" y="255"/>
                      <a:pt x="7452" y="294"/>
                      <a:pt x="7220" y="382"/>
                    </a:cubicBezTo>
                    <a:cubicBezTo>
                      <a:pt x="7151" y="410"/>
                      <a:pt x="7082" y="465"/>
                      <a:pt x="7013" y="520"/>
                    </a:cubicBezTo>
                    <a:cubicBezTo>
                      <a:pt x="6958" y="437"/>
                      <a:pt x="6875" y="382"/>
                      <a:pt x="6751" y="355"/>
                    </a:cubicBezTo>
                    <a:cubicBezTo>
                      <a:pt x="6634" y="315"/>
                      <a:pt x="6503" y="292"/>
                      <a:pt x="6374" y="292"/>
                    </a:cubicBezTo>
                    <a:cubicBezTo>
                      <a:pt x="6185" y="292"/>
                      <a:pt x="6000" y="342"/>
                      <a:pt x="5870" y="465"/>
                    </a:cubicBezTo>
                    <a:cubicBezTo>
                      <a:pt x="5856" y="479"/>
                      <a:pt x="5856" y="492"/>
                      <a:pt x="5842" y="492"/>
                    </a:cubicBezTo>
                    <a:cubicBezTo>
                      <a:pt x="5718" y="272"/>
                      <a:pt x="5401" y="107"/>
                      <a:pt x="5084" y="24"/>
                    </a:cubicBezTo>
                    <a:cubicBezTo>
                      <a:pt x="5007" y="7"/>
                      <a:pt x="4936" y="0"/>
                      <a:pt x="4868"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1488" name="Google Shape;1389;p33">
              <a:extLst>
                <a:ext uri="{FF2B5EF4-FFF2-40B4-BE49-F238E27FC236}">
                  <a16:creationId xmlns:a16="http://schemas.microsoft.com/office/drawing/2014/main" id="{37172426-1E0A-E204-D49A-358CAD110E2C}"/>
                </a:ext>
              </a:extLst>
            </p:cNvPr>
            <p:cNvGrpSpPr/>
            <p:nvPr/>
          </p:nvGrpSpPr>
          <p:grpSpPr>
            <a:xfrm rot="954229">
              <a:off x="7199152" y="4124788"/>
              <a:ext cx="1060095" cy="696832"/>
              <a:chOff x="1506700" y="3966175"/>
              <a:chExt cx="674775" cy="443550"/>
            </a:xfrm>
          </p:grpSpPr>
          <p:sp>
            <p:nvSpPr>
              <p:cNvPr id="1508" name="Google Shape;1390;p33">
                <a:extLst>
                  <a:ext uri="{FF2B5EF4-FFF2-40B4-BE49-F238E27FC236}">
                    <a16:creationId xmlns:a16="http://schemas.microsoft.com/office/drawing/2014/main" id="{53B8BF7B-40FF-A416-CD06-6489D13FC18B}"/>
                  </a:ext>
                </a:extLst>
              </p:cNvPr>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9" name="Google Shape;1391;p33">
                <a:extLst>
                  <a:ext uri="{FF2B5EF4-FFF2-40B4-BE49-F238E27FC236}">
                    <a16:creationId xmlns:a16="http://schemas.microsoft.com/office/drawing/2014/main" id="{D0DB1E07-89C5-CC22-5C12-13D93A9912C1}"/>
                  </a:ext>
                </a:extLst>
              </p:cNvPr>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0" name="Google Shape;1392;p33">
                <a:extLst>
                  <a:ext uri="{FF2B5EF4-FFF2-40B4-BE49-F238E27FC236}">
                    <a16:creationId xmlns:a16="http://schemas.microsoft.com/office/drawing/2014/main" id="{EB6035AD-573A-5EA8-DED9-93D55B815464}"/>
                  </a:ext>
                </a:extLst>
              </p:cNvPr>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1489" name="Google Shape;1393;p33">
              <a:extLst>
                <a:ext uri="{FF2B5EF4-FFF2-40B4-BE49-F238E27FC236}">
                  <a16:creationId xmlns:a16="http://schemas.microsoft.com/office/drawing/2014/main" id="{11C1CF41-D4B0-8D64-8025-28028BEFBC62}"/>
                </a:ext>
              </a:extLst>
            </p:cNvPr>
            <p:cNvGrpSpPr/>
            <p:nvPr/>
          </p:nvGrpSpPr>
          <p:grpSpPr>
            <a:xfrm>
              <a:off x="7398060" y="3596888"/>
              <a:ext cx="662306" cy="631227"/>
              <a:chOff x="5751275" y="1733375"/>
              <a:chExt cx="1122550" cy="1069875"/>
            </a:xfrm>
          </p:grpSpPr>
          <p:sp>
            <p:nvSpPr>
              <p:cNvPr id="1490" name="Google Shape;1394;p33">
                <a:extLst>
                  <a:ext uri="{FF2B5EF4-FFF2-40B4-BE49-F238E27FC236}">
                    <a16:creationId xmlns:a16="http://schemas.microsoft.com/office/drawing/2014/main" id="{8F800DEB-1910-2057-A0FF-C79A77416A31}"/>
                  </a:ext>
                </a:extLst>
              </p:cNvPr>
              <p:cNvSpPr/>
              <p:nvPr/>
            </p:nvSpPr>
            <p:spPr>
              <a:xfrm>
                <a:off x="6421550" y="2292425"/>
                <a:ext cx="372725" cy="341025"/>
              </a:xfrm>
              <a:custGeom>
                <a:avLst/>
                <a:gdLst/>
                <a:ahLst/>
                <a:cxnLst/>
                <a:rect l="l" t="t" r="r" b="b"/>
                <a:pathLst>
                  <a:path w="14909" h="13641" extrusionOk="0">
                    <a:moveTo>
                      <a:pt x="1" y="0"/>
                    </a:moveTo>
                    <a:lnTo>
                      <a:pt x="7138" y="13640"/>
                    </a:lnTo>
                    <a:lnTo>
                      <a:pt x="14908" y="13640"/>
                    </a:lnTo>
                    <a:lnTo>
                      <a:pt x="1365" y="28"/>
                    </a:lnTo>
                    <a:lnTo>
                      <a:pt x="1" y="0"/>
                    </a:lnTo>
                    <a:close/>
                  </a:path>
                </a:pathLst>
              </a:custGeom>
              <a:solidFill>
                <a:srgbClr val="FFAB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1" name="Google Shape;1395;p33">
                <a:extLst>
                  <a:ext uri="{FF2B5EF4-FFF2-40B4-BE49-F238E27FC236}">
                    <a16:creationId xmlns:a16="http://schemas.microsoft.com/office/drawing/2014/main" id="{8F1D3CCE-79E6-D1FC-4FE0-76FDCEB528EF}"/>
                  </a:ext>
                </a:extLst>
              </p:cNvPr>
              <p:cNvSpPr/>
              <p:nvPr/>
            </p:nvSpPr>
            <p:spPr>
              <a:xfrm>
                <a:off x="6501125" y="2292425"/>
                <a:ext cx="372700" cy="341025"/>
              </a:xfrm>
              <a:custGeom>
                <a:avLst/>
                <a:gdLst/>
                <a:ahLst/>
                <a:cxnLst/>
                <a:rect l="l" t="t" r="r" b="b"/>
                <a:pathLst>
                  <a:path w="14908" h="13641" extrusionOk="0">
                    <a:moveTo>
                      <a:pt x="0" y="0"/>
                    </a:moveTo>
                    <a:lnTo>
                      <a:pt x="7137" y="13640"/>
                    </a:lnTo>
                    <a:lnTo>
                      <a:pt x="14908" y="13640"/>
                    </a:lnTo>
                    <a:lnTo>
                      <a:pt x="1364" y="28"/>
                    </a:lnTo>
                    <a:lnTo>
                      <a:pt x="0" y="0"/>
                    </a:ln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2" name="Google Shape;1396;p33">
                <a:extLst>
                  <a:ext uri="{FF2B5EF4-FFF2-40B4-BE49-F238E27FC236}">
                    <a16:creationId xmlns:a16="http://schemas.microsoft.com/office/drawing/2014/main" id="{2CD7EEB8-57E6-2381-20CD-9CC4095E1489}"/>
                  </a:ext>
                </a:extLst>
              </p:cNvPr>
              <p:cNvSpPr/>
              <p:nvPr/>
            </p:nvSpPr>
            <p:spPr>
              <a:xfrm>
                <a:off x="6352325" y="2519750"/>
                <a:ext cx="8625" cy="247675"/>
              </a:xfrm>
              <a:custGeom>
                <a:avLst/>
                <a:gdLst/>
                <a:ahLst/>
                <a:cxnLst/>
                <a:rect l="l" t="t" r="r" b="b"/>
                <a:pathLst>
                  <a:path w="345" h="9907" extrusionOk="0">
                    <a:moveTo>
                      <a:pt x="345" y="9907"/>
                    </a:moveTo>
                    <a:lnTo>
                      <a:pt x="345" y="0"/>
                    </a:lnTo>
                    <a:lnTo>
                      <a:pt x="0" y="0"/>
                    </a:lnTo>
                    <a:lnTo>
                      <a:pt x="0" y="9907"/>
                    </a:lnTo>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3" name="Google Shape;1397;p33">
                <a:extLst>
                  <a:ext uri="{FF2B5EF4-FFF2-40B4-BE49-F238E27FC236}">
                    <a16:creationId xmlns:a16="http://schemas.microsoft.com/office/drawing/2014/main" id="{C7DAD2E0-4912-125D-B556-0A9D8F0AECDD}"/>
                  </a:ext>
                </a:extLst>
              </p:cNvPr>
              <p:cNvSpPr/>
              <p:nvPr/>
            </p:nvSpPr>
            <p:spPr>
              <a:xfrm>
                <a:off x="6258300" y="2762225"/>
                <a:ext cx="118850" cy="41025"/>
              </a:xfrm>
              <a:custGeom>
                <a:avLst/>
                <a:gdLst/>
                <a:ahLst/>
                <a:cxnLst/>
                <a:rect l="l" t="t" r="r" b="b"/>
                <a:pathLst>
                  <a:path w="4754" h="1641" extrusionOk="0">
                    <a:moveTo>
                      <a:pt x="4753" y="1393"/>
                    </a:moveTo>
                    <a:lnTo>
                      <a:pt x="4009" y="1"/>
                    </a:lnTo>
                    <a:lnTo>
                      <a:pt x="0" y="1310"/>
                    </a:lnTo>
                    <a:lnTo>
                      <a:pt x="110" y="1641"/>
                    </a:lnTo>
                    <a:lnTo>
                      <a:pt x="3844" y="414"/>
                    </a:lnTo>
                    <a:lnTo>
                      <a:pt x="4450" y="1558"/>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4" name="Google Shape;1398;p33">
                <a:extLst>
                  <a:ext uri="{FF2B5EF4-FFF2-40B4-BE49-F238E27FC236}">
                    <a16:creationId xmlns:a16="http://schemas.microsoft.com/office/drawing/2014/main" id="{69E7DF7F-165D-2345-B47C-9D1BB8EE7BB6}"/>
                  </a:ext>
                </a:extLst>
              </p:cNvPr>
              <p:cNvSpPr/>
              <p:nvPr/>
            </p:nvSpPr>
            <p:spPr>
              <a:xfrm>
                <a:off x="6253125" y="2519750"/>
                <a:ext cx="8625" cy="247675"/>
              </a:xfrm>
              <a:custGeom>
                <a:avLst/>
                <a:gdLst/>
                <a:ahLst/>
                <a:cxnLst/>
                <a:rect l="l" t="t" r="r" b="b"/>
                <a:pathLst>
                  <a:path w="345" h="9907" extrusionOk="0">
                    <a:moveTo>
                      <a:pt x="345" y="9907"/>
                    </a:moveTo>
                    <a:lnTo>
                      <a:pt x="345" y="0"/>
                    </a:lnTo>
                    <a:lnTo>
                      <a:pt x="0" y="0"/>
                    </a:lnTo>
                    <a:lnTo>
                      <a:pt x="0" y="9907"/>
                    </a:lnTo>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5" name="Google Shape;1399;p33">
                <a:extLst>
                  <a:ext uri="{FF2B5EF4-FFF2-40B4-BE49-F238E27FC236}">
                    <a16:creationId xmlns:a16="http://schemas.microsoft.com/office/drawing/2014/main" id="{602C9BED-791C-FC28-05E6-56EFE444D856}"/>
                  </a:ext>
                </a:extLst>
              </p:cNvPr>
              <p:cNvSpPr/>
              <p:nvPr/>
            </p:nvSpPr>
            <p:spPr>
              <a:xfrm>
                <a:off x="6159100" y="2762225"/>
                <a:ext cx="119200" cy="41025"/>
              </a:xfrm>
              <a:custGeom>
                <a:avLst/>
                <a:gdLst/>
                <a:ahLst/>
                <a:cxnLst/>
                <a:rect l="l" t="t" r="r" b="b"/>
                <a:pathLst>
                  <a:path w="4768" h="1641" extrusionOk="0">
                    <a:moveTo>
                      <a:pt x="4767" y="1393"/>
                    </a:moveTo>
                    <a:lnTo>
                      <a:pt x="4009" y="1"/>
                    </a:lnTo>
                    <a:lnTo>
                      <a:pt x="0" y="1310"/>
                    </a:lnTo>
                    <a:lnTo>
                      <a:pt x="110" y="1641"/>
                    </a:lnTo>
                    <a:lnTo>
                      <a:pt x="3844" y="414"/>
                    </a:lnTo>
                    <a:lnTo>
                      <a:pt x="4450" y="1558"/>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6" name="Google Shape;1400;p33">
                <a:extLst>
                  <a:ext uri="{FF2B5EF4-FFF2-40B4-BE49-F238E27FC236}">
                    <a16:creationId xmlns:a16="http://schemas.microsoft.com/office/drawing/2014/main" id="{8C558F57-C3BB-0393-64C1-DFC52F12AAF2}"/>
                  </a:ext>
                </a:extLst>
              </p:cNvPr>
              <p:cNvSpPr/>
              <p:nvPr/>
            </p:nvSpPr>
            <p:spPr>
              <a:xfrm>
                <a:off x="6110175" y="2462925"/>
                <a:ext cx="311400" cy="173625"/>
              </a:xfrm>
              <a:custGeom>
                <a:avLst/>
                <a:gdLst/>
                <a:ahLst/>
                <a:cxnLst/>
                <a:rect l="l" t="t" r="r" b="b"/>
                <a:pathLst>
                  <a:path w="12456" h="6945" extrusionOk="0">
                    <a:moveTo>
                      <a:pt x="1" y="0"/>
                    </a:moveTo>
                    <a:lnTo>
                      <a:pt x="5953" y="6503"/>
                    </a:lnTo>
                    <a:lnTo>
                      <a:pt x="7606" y="4740"/>
                    </a:lnTo>
                    <a:lnTo>
                      <a:pt x="9921" y="6944"/>
                    </a:lnTo>
                    <a:lnTo>
                      <a:pt x="12456" y="2315"/>
                    </a:lnTo>
                    <a:lnTo>
                      <a:pt x="1" y="0"/>
                    </a:ln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7" name="Google Shape;1401;p33">
                <a:extLst>
                  <a:ext uri="{FF2B5EF4-FFF2-40B4-BE49-F238E27FC236}">
                    <a16:creationId xmlns:a16="http://schemas.microsoft.com/office/drawing/2014/main" id="{21528FC0-9F71-DAF6-F8A5-B8A4FAAA071D}"/>
                  </a:ext>
                </a:extLst>
              </p:cNvPr>
              <p:cNvSpPr/>
              <p:nvPr/>
            </p:nvSpPr>
            <p:spPr>
              <a:xfrm>
                <a:off x="5974475" y="2118125"/>
                <a:ext cx="575575" cy="426100"/>
              </a:xfrm>
              <a:custGeom>
                <a:avLst/>
                <a:gdLst/>
                <a:ahLst/>
                <a:cxnLst/>
                <a:rect l="l" t="t" r="r" b="b"/>
                <a:pathLst>
                  <a:path w="23023" h="17044" extrusionOk="0">
                    <a:moveTo>
                      <a:pt x="744" y="1"/>
                    </a:moveTo>
                    <a:cubicBezTo>
                      <a:pt x="689" y="194"/>
                      <a:pt x="620" y="386"/>
                      <a:pt x="565" y="566"/>
                    </a:cubicBezTo>
                    <a:cubicBezTo>
                      <a:pt x="538" y="648"/>
                      <a:pt x="510" y="717"/>
                      <a:pt x="496" y="800"/>
                    </a:cubicBezTo>
                    <a:cubicBezTo>
                      <a:pt x="166" y="1902"/>
                      <a:pt x="0" y="3073"/>
                      <a:pt x="0" y="4299"/>
                    </a:cubicBezTo>
                    <a:cubicBezTo>
                      <a:pt x="0" y="11326"/>
                      <a:pt x="5718" y="17044"/>
                      <a:pt x="12745" y="17044"/>
                    </a:cubicBezTo>
                    <a:cubicBezTo>
                      <a:pt x="15707" y="17044"/>
                      <a:pt x="18435" y="16024"/>
                      <a:pt x="20612" y="14329"/>
                    </a:cubicBezTo>
                    <a:cubicBezTo>
                      <a:pt x="22058" y="13186"/>
                      <a:pt x="22885" y="11519"/>
                      <a:pt x="23023" y="9783"/>
                    </a:cubicBezTo>
                    <a:lnTo>
                      <a:pt x="23023" y="9783"/>
                    </a:lnTo>
                    <a:cubicBezTo>
                      <a:pt x="21976" y="10981"/>
                      <a:pt x="20681" y="11987"/>
                      <a:pt x="19165" y="12731"/>
                    </a:cubicBezTo>
                    <a:cubicBezTo>
                      <a:pt x="17352" y="13632"/>
                      <a:pt x="15427" y="14058"/>
                      <a:pt x="13530" y="14058"/>
                    </a:cubicBezTo>
                    <a:cubicBezTo>
                      <a:pt x="8839" y="14058"/>
                      <a:pt x="4321" y="11451"/>
                      <a:pt x="2094" y="6958"/>
                    </a:cubicBezTo>
                    <a:cubicBezTo>
                      <a:pt x="1557" y="5884"/>
                      <a:pt x="1185" y="4754"/>
                      <a:pt x="978" y="3610"/>
                    </a:cubicBezTo>
                    <a:cubicBezTo>
                      <a:pt x="965" y="3528"/>
                      <a:pt x="951" y="3459"/>
                      <a:pt x="937" y="3390"/>
                    </a:cubicBezTo>
                    <a:cubicBezTo>
                      <a:pt x="744" y="2274"/>
                      <a:pt x="689" y="1130"/>
                      <a:pt x="744" y="1"/>
                    </a:cubicBezTo>
                    <a:close/>
                  </a:path>
                </a:pathLst>
              </a:custGeom>
              <a:solidFill>
                <a:srgbClr val="FFAB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8" name="Google Shape;1402;p33">
                <a:extLst>
                  <a:ext uri="{FF2B5EF4-FFF2-40B4-BE49-F238E27FC236}">
                    <a16:creationId xmlns:a16="http://schemas.microsoft.com/office/drawing/2014/main" id="{7021F516-F60E-BF1A-3C8A-1B54C706D159}"/>
                  </a:ext>
                </a:extLst>
              </p:cNvPr>
              <p:cNvSpPr/>
              <p:nvPr/>
            </p:nvSpPr>
            <p:spPr>
              <a:xfrm>
                <a:off x="5991700" y="1892175"/>
                <a:ext cx="559400" cy="577425"/>
              </a:xfrm>
              <a:custGeom>
                <a:avLst/>
                <a:gdLst/>
                <a:ahLst/>
                <a:cxnLst/>
                <a:rect l="l" t="t" r="r" b="b"/>
                <a:pathLst>
                  <a:path w="22376" h="23097" extrusionOk="0">
                    <a:moveTo>
                      <a:pt x="11077" y="0"/>
                    </a:moveTo>
                    <a:cubicBezTo>
                      <a:pt x="10829" y="14"/>
                      <a:pt x="10595" y="28"/>
                      <a:pt x="10347" y="56"/>
                    </a:cubicBezTo>
                    <a:cubicBezTo>
                      <a:pt x="9824" y="124"/>
                      <a:pt x="9300" y="221"/>
                      <a:pt x="8790" y="345"/>
                    </a:cubicBezTo>
                    <a:cubicBezTo>
                      <a:pt x="4629" y="1433"/>
                      <a:pt x="1461" y="4947"/>
                      <a:pt x="55" y="9052"/>
                    </a:cubicBezTo>
                    <a:cubicBezTo>
                      <a:pt x="0" y="10168"/>
                      <a:pt x="55" y="11312"/>
                      <a:pt x="248" y="12428"/>
                    </a:cubicBezTo>
                    <a:cubicBezTo>
                      <a:pt x="262" y="12497"/>
                      <a:pt x="276" y="12566"/>
                      <a:pt x="289" y="12662"/>
                    </a:cubicBezTo>
                    <a:cubicBezTo>
                      <a:pt x="496" y="13792"/>
                      <a:pt x="868" y="14922"/>
                      <a:pt x="1405" y="16010"/>
                    </a:cubicBezTo>
                    <a:cubicBezTo>
                      <a:pt x="3632" y="20493"/>
                      <a:pt x="8149" y="23097"/>
                      <a:pt x="12838" y="23097"/>
                    </a:cubicBezTo>
                    <a:cubicBezTo>
                      <a:pt x="14736" y="23097"/>
                      <a:pt x="16662" y="22670"/>
                      <a:pt x="18476" y="21769"/>
                    </a:cubicBezTo>
                    <a:cubicBezTo>
                      <a:pt x="19992" y="21025"/>
                      <a:pt x="21287" y="20019"/>
                      <a:pt x="22334" y="18821"/>
                    </a:cubicBezTo>
                    <a:cubicBezTo>
                      <a:pt x="22375" y="18407"/>
                      <a:pt x="22375" y="17994"/>
                      <a:pt x="22334" y="17595"/>
                    </a:cubicBezTo>
                    <a:cubicBezTo>
                      <a:pt x="22224" y="16492"/>
                      <a:pt x="21838" y="15390"/>
                      <a:pt x="21163" y="14426"/>
                    </a:cubicBezTo>
                    <a:lnTo>
                      <a:pt x="12896" y="2591"/>
                    </a:lnTo>
                    <a:lnTo>
                      <a:pt x="11821" y="1061"/>
                    </a:lnTo>
                    <a:lnTo>
                      <a:pt x="11077" y="0"/>
                    </a:lnTo>
                    <a:close/>
                  </a:path>
                </a:pathLst>
              </a:custGeom>
              <a:solidFill>
                <a:srgbClr val="FF8A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9" name="Google Shape;1403;p33">
                <a:extLst>
                  <a:ext uri="{FF2B5EF4-FFF2-40B4-BE49-F238E27FC236}">
                    <a16:creationId xmlns:a16="http://schemas.microsoft.com/office/drawing/2014/main" id="{BD78E047-7FE1-0E7D-F302-73A4E459C555}"/>
                  </a:ext>
                </a:extLst>
              </p:cNvPr>
              <p:cNvSpPr/>
              <p:nvPr/>
            </p:nvSpPr>
            <p:spPr>
              <a:xfrm>
                <a:off x="5751275" y="1964850"/>
                <a:ext cx="161900" cy="92675"/>
              </a:xfrm>
              <a:custGeom>
                <a:avLst/>
                <a:gdLst/>
                <a:ahLst/>
                <a:cxnLst/>
                <a:rect l="l" t="t" r="r" b="b"/>
                <a:pathLst>
                  <a:path w="6476" h="3707" extrusionOk="0">
                    <a:moveTo>
                      <a:pt x="6090" y="1"/>
                    </a:moveTo>
                    <a:lnTo>
                      <a:pt x="14" y="317"/>
                    </a:lnTo>
                    <a:lnTo>
                      <a:pt x="0" y="331"/>
                    </a:lnTo>
                    <a:lnTo>
                      <a:pt x="6476" y="3707"/>
                    </a:lnTo>
                    <a:lnTo>
                      <a:pt x="6476" y="3707"/>
                    </a:lnTo>
                    <a:lnTo>
                      <a:pt x="6090" y="1"/>
                    </a:lnTo>
                    <a:close/>
                  </a:path>
                </a:pathLst>
              </a:custGeom>
              <a:solidFill>
                <a:srgbClr val="FFAB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0" name="Google Shape;1404;p33">
                <a:extLst>
                  <a:ext uri="{FF2B5EF4-FFF2-40B4-BE49-F238E27FC236}">
                    <a16:creationId xmlns:a16="http://schemas.microsoft.com/office/drawing/2014/main" id="{011B0CD8-1A41-E529-4DAF-8A6C66AD659C}"/>
                  </a:ext>
                </a:extLst>
              </p:cNvPr>
              <p:cNvSpPr/>
              <p:nvPr/>
            </p:nvSpPr>
            <p:spPr>
              <a:xfrm>
                <a:off x="5751625" y="1882175"/>
                <a:ext cx="151900" cy="90625"/>
              </a:xfrm>
              <a:custGeom>
                <a:avLst/>
                <a:gdLst/>
                <a:ahLst/>
                <a:cxnLst/>
                <a:rect l="l" t="t" r="r" b="b"/>
                <a:pathLst>
                  <a:path w="6076" h="3625" extrusionOk="0">
                    <a:moveTo>
                      <a:pt x="5732" y="1"/>
                    </a:moveTo>
                    <a:cubicBezTo>
                      <a:pt x="3844" y="276"/>
                      <a:pt x="1157" y="2260"/>
                      <a:pt x="0" y="3624"/>
                    </a:cubicBezTo>
                    <a:lnTo>
                      <a:pt x="6076" y="3308"/>
                    </a:lnTo>
                    <a:lnTo>
                      <a:pt x="5732" y="1"/>
                    </a:lnTo>
                    <a:close/>
                  </a:path>
                </a:pathLst>
              </a:custGeom>
              <a:solidFill>
                <a:srgbClr val="FFAB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1" name="Google Shape;1405;p33">
                <a:extLst>
                  <a:ext uri="{FF2B5EF4-FFF2-40B4-BE49-F238E27FC236}">
                    <a16:creationId xmlns:a16="http://schemas.microsoft.com/office/drawing/2014/main" id="{543FC624-2ADD-7C9A-D03C-90686A34ABF7}"/>
                  </a:ext>
                </a:extLst>
              </p:cNvPr>
              <p:cNvSpPr/>
              <p:nvPr/>
            </p:nvSpPr>
            <p:spPr>
              <a:xfrm>
                <a:off x="5864250" y="1733375"/>
                <a:ext cx="404400" cy="404075"/>
              </a:xfrm>
              <a:custGeom>
                <a:avLst/>
                <a:gdLst/>
                <a:ahLst/>
                <a:cxnLst/>
                <a:rect l="l" t="t" r="r" b="b"/>
                <a:pathLst>
                  <a:path w="16176" h="16163" extrusionOk="0">
                    <a:moveTo>
                      <a:pt x="8487" y="1"/>
                    </a:moveTo>
                    <a:cubicBezTo>
                      <a:pt x="4712" y="1"/>
                      <a:pt x="1516" y="2453"/>
                      <a:pt x="414" y="5856"/>
                    </a:cubicBezTo>
                    <a:cubicBezTo>
                      <a:pt x="138" y="6697"/>
                      <a:pt x="0" y="7565"/>
                      <a:pt x="0" y="8488"/>
                    </a:cubicBezTo>
                    <a:cubicBezTo>
                      <a:pt x="0" y="9645"/>
                      <a:pt x="221" y="10734"/>
                      <a:pt x="648" y="11740"/>
                    </a:cubicBezTo>
                    <a:lnTo>
                      <a:pt x="648" y="11753"/>
                    </a:lnTo>
                    <a:cubicBezTo>
                      <a:pt x="1461" y="13682"/>
                      <a:pt x="2949" y="15253"/>
                      <a:pt x="4836" y="16162"/>
                    </a:cubicBezTo>
                    <a:cubicBezTo>
                      <a:pt x="4878" y="16093"/>
                      <a:pt x="4919" y="16024"/>
                      <a:pt x="4974" y="15969"/>
                    </a:cubicBezTo>
                    <a:cubicBezTo>
                      <a:pt x="5746" y="14771"/>
                      <a:pt x="6889" y="13779"/>
                      <a:pt x="8074" y="12980"/>
                    </a:cubicBezTo>
                    <a:cubicBezTo>
                      <a:pt x="10086" y="11629"/>
                      <a:pt x="12373" y="10665"/>
                      <a:pt x="14178" y="9053"/>
                    </a:cubicBezTo>
                    <a:cubicBezTo>
                      <a:pt x="14495" y="8764"/>
                      <a:pt x="14798" y="8447"/>
                      <a:pt x="15087" y="8102"/>
                    </a:cubicBezTo>
                    <a:cubicBezTo>
                      <a:pt x="15514" y="7565"/>
                      <a:pt x="15900" y="6972"/>
                      <a:pt x="16175" y="6352"/>
                    </a:cubicBezTo>
                    <a:lnTo>
                      <a:pt x="15679" y="5650"/>
                    </a:lnTo>
                    <a:lnTo>
                      <a:pt x="13709" y="2812"/>
                    </a:lnTo>
                    <a:cubicBezTo>
                      <a:pt x="12524" y="1117"/>
                      <a:pt x="10595" y="1"/>
                      <a:pt x="8529" y="1"/>
                    </a:cubicBez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2" name="Google Shape;1406;p33">
                <a:extLst>
                  <a:ext uri="{FF2B5EF4-FFF2-40B4-BE49-F238E27FC236}">
                    <a16:creationId xmlns:a16="http://schemas.microsoft.com/office/drawing/2014/main" id="{151926F7-6384-EE4E-EE63-DEC7D8001AD7}"/>
                  </a:ext>
                </a:extLst>
              </p:cNvPr>
              <p:cNvSpPr/>
              <p:nvPr/>
            </p:nvSpPr>
            <p:spPr>
              <a:xfrm>
                <a:off x="5934850" y="1882175"/>
                <a:ext cx="36200" cy="56875"/>
              </a:xfrm>
              <a:custGeom>
                <a:avLst/>
                <a:gdLst/>
                <a:ahLst/>
                <a:cxnLst/>
                <a:rect l="l" t="t" r="r" b="b"/>
                <a:pathLst>
                  <a:path w="1448" h="2275" extrusionOk="0">
                    <a:moveTo>
                      <a:pt x="731" y="1"/>
                    </a:moveTo>
                    <a:cubicBezTo>
                      <a:pt x="331" y="1"/>
                      <a:pt x="1" y="511"/>
                      <a:pt x="1" y="1131"/>
                    </a:cubicBezTo>
                    <a:cubicBezTo>
                      <a:pt x="1" y="1764"/>
                      <a:pt x="331" y="2274"/>
                      <a:pt x="731" y="2274"/>
                    </a:cubicBezTo>
                    <a:cubicBezTo>
                      <a:pt x="1131" y="2274"/>
                      <a:pt x="1447" y="1764"/>
                      <a:pt x="1447" y="1131"/>
                    </a:cubicBezTo>
                    <a:cubicBezTo>
                      <a:pt x="1447" y="511"/>
                      <a:pt x="1131" y="1"/>
                      <a:pt x="731" y="1"/>
                    </a:cubicBez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3" name="Google Shape;1407;p33">
                <a:extLst>
                  <a:ext uri="{FF2B5EF4-FFF2-40B4-BE49-F238E27FC236}">
                    <a16:creationId xmlns:a16="http://schemas.microsoft.com/office/drawing/2014/main" id="{54A17918-0E64-703F-9976-41BBD6E27444}"/>
                  </a:ext>
                </a:extLst>
              </p:cNvPr>
              <p:cNvSpPr/>
              <p:nvPr/>
            </p:nvSpPr>
            <p:spPr>
              <a:xfrm>
                <a:off x="5942100" y="1957950"/>
                <a:ext cx="108175" cy="71325"/>
              </a:xfrm>
              <a:custGeom>
                <a:avLst/>
                <a:gdLst/>
                <a:ahLst/>
                <a:cxnLst/>
                <a:rect l="l" t="t" r="r" b="b"/>
                <a:pathLst>
                  <a:path w="4327" h="2853" extrusionOk="0">
                    <a:moveTo>
                      <a:pt x="2163" y="1"/>
                    </a:moveTo>
                    <a:cubicBezTo>
                      <a:pt x="965" y="1"/>
                      <a:pt x="0" y="649"/>
                      <a:pt x="0" y="1434"/>
                    </a:cubicBezTo>
                    <a:cubicBezTo>
                      <a:pt x="0" y="2219"/>
                      <a:pt x="965" y="2853"/>
                      <a:pt x="2163" y="2853"/>
                    </a:cubicBezTo>
                    <a:cubicBezTo>
                      <a:pt x="3348" y="2853"/>
                      <a:pt x="4326" y="2219"/>
                      <a:pt x="4326" y="1434"/>
                    </a:cubicBezTo>
                    <a:cubicBezTo>
                      <a:pt x="4326" y="649"/>
                      <a:pt x="3348" y="1"/>
                      <a:pt x="2163" y="1"/>
                    </a:cubicBezTo>
                    <a:close/>
                  </a:path>
                </a:pathLst>
              </a:custGeom>
              <a:solidFill>
                <a:srgbClr val="FFD6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4" name="Google Shape;1408;p33">
                <a:extLst>
                  <a:ext uri="{FF2B5EF4-FFF2-40B4-BE49-F238E27FC236}">
                    <a16:creationId xmlns:a16="http://schemas.microsoft.com/office/drawing/2014/main" id="{3E135629-E0B8-4F46-EF1A-C33698BE4965}"/>
                  </a:ext>
                </a:extLst>
              </p:cNvPr>
              <p:cNvSpPr/>
              <p:nvPr/>
            </p:nvSpPr>
            <p:spPr>
              <a:xfrm>
                <a:off x="6229700" y="1877700"/>
                <a:ext cx="582825" cy="405275"/>
              </a:xfrm>
              <a:custGeom>
                <a:avLst/>
                <a:gdLst/>
                <a:ahLst/>
                <a:cxnLst/>
                <a:rect l="l" t="t" r="r" b="b"/>
                <a:pathLst>
                  <a:path w="23313" h="16211" extrusionOk="0">
                    <a:moveTo>
                      <a:pt x="1103" y="1"/>
                    </a:moveTo>
                    <a:lnTo>
                      <a:pt x="1103" y="1"/>
                    </a:lnTo>
                    <a:cubicBezTo>
                      <a:pt x="937" y="524"/>
                      <a:pt x="800" y="1062"/>
                      <a:pt x="703" y="1613"/>
                    </a:cubicBezTo>
                    <a:cubicBezTo>
                      <a:pt x="1" y="5415"/>
                      <a:pt x="1117" y="9122"/>
                      <a:pt x="3445" y="11850"/>
                    </a:cubicBezTo>
                    <a:cubicBezTo>
                      <a:pt x="5222" y="13944"/>
                      <a:pt x="7716" y="15459"/>
                      <a:pt x="10637" y="16010"/>
                    </a:cubicBezTo>
                    <a:cubicBezTo>
                      <a:pt x="11384" y="16145"/>
                      <a:pt x="12128" y="16211"/>
                      <a:pt x="12862" y="16211"/>
                    </a:cubicBezTo>
                    <a:cubicBezTo>
                      <a:pt x="17145" y="16211"/>
                      <a:pt x="21077" y="13989"/>
                      <a:pt x="23312" y="10472"/>
                    </a:cubicBezTo>
                    <a:lnTo>
                      <a:pt x="22472" y="10072"/>
                    </a:lnTo>
                    <a:cubicBezTo>
                      <a:pt x="20205" y="12543"/>
                      <a:pt x="16962" y="14071"/>
                      <a:pt x="13405" y="14071"/>
                    </a:cubicBezTo>
                    <a:cubicBezTo>
                      <a:pt x="13114" y="14071"/>
                      <a:pt x="12820" y="14061"/>
                      <a:pt x="12524" y="14040"/>
                    </a:cubicBezTo>
                    <a:cubicBezTo>
                      <a:pt x="9562" y="13847"/>
                      <a:pt x="6917" y="12621"/>
                      <a:pt x="4905" y="10734"/>
                    </a:cubicBezTo>
                    <a:cubicBezTo>
                      <a:pt x="2288" y="8281"/>
                      <a:pt x="758" y="4713"/>
                      <a:pt x="1020" y="869"/>
                    </a:cubicBezTo>
                    <a:cubicBezTo>
                      <a:pt x="1034" y="579"/>
                      <a:pt x="1075" y="290"/>
                      <a:pt x="1103" y="1"/>
                    </a:cubicBezTo>
                    <a:close/>
                  </a:path>
                </a:pathLst>
              </a:custGeom>
              <a:solidFill>
                <a:srgbClr val="FFAB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5" name="Google Shape;1409;p33">
                <a:extLst>
                  <a:ext uri="{FF2B5EF4-FFF2-40B4-BE49-F238E27FC236}">
                    <a16:creationId xmlns:a16="http://schemas.microsoft.com/office/drawing/2014/main" id="{6EAB2150-E803-9CAB-122B-7B2BBCCAF763}"/>
                  </a:ext>
                </a:extLst>
              </p:cNvPr>
              <p:cNvSpPr/>
              <p:nvPr/>
            </p:nvSpPr>
            <p:spPr>
              <a:xfrm>
                <a:off x="6248650" y="1876325"/>
                <a:ext cx="542850" cy="353175"/>
              </a:xfrm>
              <a:custGeom>
                <a:avLst/>
                <a:gdLst/>
                <a:ahLst/>
                <a:cxnLst/>
                <a:rect l="l" t="t" r="r" b="b"/>
                <a:pathLst>
                  <a:path w="21714" h="14127" extrusionOk="0">
                    <a:moveTo>
                      <a:pt x="359" y="1"/>
                    </a:moveTo>
                    <a:lnTo>
                      <a:pt x="359" y="42"/>
                    </a:lnTo>
                    <a:lnTo>
                      <a:pt x="359" y="56"/>
                    </a:lnTo>
                    <a:lnTo>
                      <a:pt x="345" y="56"/>
                    </a:lnTo>
                    <a:cubicBezTo>
                      <a:pt x="317" y="331"/>
                      <a:pt x="276" y="621"/>
                      <a:pt x="262" y="924"/>
                    </a:cubicBezTo>
                    <a:cubicBezTo>
                      <a:pt x="0" y="4782"/>
                      <a:pt x="1530" y="8336"/>
                      <a:pt x="4147" y="10789"/>
                    </a:cubicBezTo>
                    <a:cubicBezTo>
                      <a:pt x="6159" y="12676"/>
                      <a:pt x="8804" y="13902"/>
                      <a:pt x="11766" y="14095"/>
                    </a:cubicBezTo>
                    <a:cubicBezTo>
                      <a:pt x="12062" y="14116"/>
                      <a:pt x="12356" y="14126"/>
                      <a:pt x="12647" y="14126"/>
                    </a:cubicBezTo>
                    <a:cubicBezTo>
                      <a:pt x="16204" y="14126"/>
                      <a:pt x="19447" y="12598"/>
                      <a:pt x="21714" y="10127"/>
                    </a:cubicBezTo>
                    <a:lnTo>
                      <a:pt x="19950" y="9287"/>
                    </a:lnTo>
                    <a:lnTo>
                      <a:pt x="18173" y="8446"/>
                    </a:lnTo>
                    <a:lnTo>
                      <a:pt x="15266" y="7069"/>
                    </a:lnTo>
                    <a:lnTo>
                      <a:pt x="414" y="28"/>
                    </a:lnTo>
                    <a:lnTo>
                      <a:pt x="359" y="1"/>
                    </a:ln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6" name="Google Shape;1410;p33">
                <a:extLst>
                  <a:ext uri="{FF2B5EF4-FFF2-40B4-BE49-F238E27FC236}">
                    <a16:creationId xmlns:a16="http://schemas.microsoft.com/office/drawing/2014/main" id="{FB646104-5D14-7890-5628-066F38919791}"/>
                  </a:ext>
                </a:extLst>
              </p:cNvPr>
              <p:cNvSpPr/>
              <p:nvPr/>
            </p:nvSpPr>
            <p:spPr>
              <a:xfrm>
                <a:off x="6252775" y="1877025"/>
                <a:ext cx="497400" cy="295200"/>
              </a:xfrm>
              <a:custGeom>
                <a:avLst/>
                <a:gdLst/>
                <a:ahLst/>
                <a:cxnLst/>
                <a:rect l="l" t="t" r="r" b="b"/>
                <a:pathLst>
                  <a:path w="19896" h="11808" extrusionOk="0">
                    <a:moveTo>
                      <a:pt x="386" y="0"/>
                    </a:moveTo>
                    <a:lnTo>
                      <a:pt x="1" y="42"/>
                    </a:lnTo>
                    <a:cubicBezTo>
                      <a:pt x="14" y="248"/>
                      <a:pt x="28" y="482"/>
                      <a:pt x="56" y="717"/>
                    </a:cubicBezTo>
                    <a:cubicBezTo>
                      <a:pt x="510" y="4602"/>
                      <a:pt x="2715" y="7867"/>
                      <a:pt x="5787" y="9824"/>
                    </a:cubicBezTo>
                    <a:cubicBezTo>
                      <a:pt x="7744" y="11078"/>
                      <a:pt x="10058" y="11808"/>
                      <a:pt x="12511" y="11808"/>
                    </a:cubicBezTo>
                    <a:cubicBezTo>
                      <a:pt x="12993" y="11808"/>
                      <a:pt x="13503" y="11766"/>
                      <a:pt x="13999" y="11711"/>
                    </a:cubicBezTo>
                    <a:cubicBezTo>
                      <a:pt x="16203" y="11450"/>
                      <a:pt x="18215" y="10637"/>
                      <a:pt x="19896" y="9410"/>
                    </a:cubicBezTo>
                    <a:lnTo>
                      <a:pt x="19675" y="9107"/>
                    </a:lnTo>
                    <a:cubicBezTo>
                      <a:pt x="18049" y="10292"/>
                      <a:pt x="16093" y="11078"/>
                      <a:pt x="13957" y="11339"/>
                    </a:cubicBezTo>
                    <a:cubicBezTo>
                      <a:pt x="13475" y="11394"/>
                      <a:pt x="12993" y="11422"/>
                      <a:pt x="12511" y="11422"/>
                    </a:cubicBezTo>
                    <a:cubicBezTo>
                      <a:pt x="10141" y="11422"/>
                      <a:pt x="7895" y="10719"/>
                      <a:pt x="5994" y="9507"/>
                    </a:cubicBezTo>
                    <a:cubicBezTo>
                      <a:pt x="3018" y="7606"/>
                      <a:pt x="882" y="4450"/>
                      <a:pt x="442" y="662"/>
                    </a:cubicBezTo>
                    <a:cubicBezTo>
                      <a:pt x="414" y="455"/>
                      <a:pt x="400" y="234"/>
                      <a:pt x="386" y="14"/>
                    </a:cubicBezTo>
                    <a:lnTo>
                      <a:pt x="38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7" name="Google Shape;1411;p33">
                <a:extLst>
                  <a:ext uri="{FF2B5EF4-FFF2-40B4-BE49-F238E27FC236}">
                    <a16:creationId xmlns:a16="http://schemas.microsoft.com/office/drawing/2014/main" id="{E0BEE51C-E2A0-A66B-90A6-C56083FA110D}"/>
                  </a:ext>
                </a:extLst>
              </p:cNvPr>
              <p:cNvSpPr/>
              <p:nvPr/>
            </p:nvSpPr>
            <p:spPr>
              <a:xfrm>
                <a:off x="6254150" y="1875300"/>
                <a:ext cx="377550" cy="194975"/>
              </a:xfrm>
              <a:custGeom>
                <a:avLst/>
                <a:gdLst/>
                <a:ahLst/>
                <a:cxnLst/>
                <a:rect l="l" t="t" r="r" b="b"/>
                <a:pathLst>
                  <a:path w="15102" h="7799" extrusionOk="0">
                    <a:moveTo>
                      <a:pt x="359" y="0"/>
                    </a:moveTo>
                    <a:lnTo>
                      <a:pt x="219" y="59"/>
                    </a:lnTo>
                    <a:lnTo>
                      <a:pt x="1" y="83"/>
                    </a:lnTo>
                    <a:lnTo>
                      <a:pt x="1" y="124"/>
                    </a:lnTo>
                    <a:lnTo>
                      <a:pt x="15" y="138"/>
                    </a:lnTo>
                    <a:cubicBezTo>
                      <a:pt x="1503" y="3707"/>
                      <a:pt x="4465" y="6200"/>
                      <a:pt x="7895" y="7247"/>
                    </a:cubicBezTo>
                    <a:cubicBezTo>
                      <a:pt x="9080" y="7619"/>
                      <a:pt x="10320" y="7799"/>
                      <a:pt x="11588" y="7799"/>
                    </a:cubicBezTo>
                    <a:cubicBezTo>
                      <a:pt x="12759" y="7799"/>
                      <a:pt x="13944" y="7633"/>
                      <a:pt x="15101" y="7289"/>
                    </a:cubicBezTo>
                    <a:lnTo>
                      <a:pt x="14991" y="6931"/>
                    </a:lnTo>
                    <a:cubicBezTo>
                      <a:pt x="13861" y="7261"/>
                      <a:pt x="12718" y="7427"/>
                      <a:pt x="11588" y="7427"/>
                    </a:cubicBezTo>
                    <a:cubicBezTo>
                      <a:pt x="10362" y="7427"/>
                      <a:pt x="9149" y="7234"/>
                      <a:pt x="8006" y="6889"/>
                    </a:cubicBezTo>
                    <a:cubicBezTo>
                      <a:pt x="4671" y="5870"/>
                      <a:pt x="1806" y="3445"/>
                      <a:pt x="35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graphicFrame>
        <p:nvGraphicFramePr>
          <p:cNvPr id="1416" name="Google Shape;1416;p34"/>
          <p:cNvGraphicFramePr/>
          <p:nvPr>
            <p:extLst>
              <p:ext uri="{D42A27DB-BD31-4B8C-83A1-F6EECF244321}">
                <p14:modId xmlns:p14="http://schemas.microsoft.com/office/powerpoint/2010/main" val="4065727470"/>
              </p:ext>
            </p:extLst>
          </p:nvPr>
        </p:nvGraphicFramePr>
        <p:xfrm>
          <a:off x="207974" y="180795"/>
          <a:ext cx="8726362" cy="4851146"/>
        </p:xfrm>
        <a:graphic>
          <a:graphicData uri="http://schemas.openxmlformats.org/drawingml/2006/table">
            <a:tbl>
              <a:tblPr>
                <a:noFill/>
              </a:tblPr>
              <a:tblGrid>
                <a:gridCol w="4363181">
                  <a:extLst>
                    <a:ext uri="{9D8B030D-6E8A-4147-A177-3AD203B41FA5}">
                      <a16:colId xmlns:a16="http://schemas.microsoft.com/office/drawing/2014/main" val="20000"/>
                    </a:ext>
                  </a:extLst>
                </a:gridCol>
                <a:gridCol w="4363181">
                  <a:extLst>
                    <a:ext uri="{9D8B030D-6E8A-4147-A177-3AD203B41FA5}">
                      <a16:colId xmlns:a16="http://schemas.microsoft.com/office/drawing/2014/main" val="20001"/>
                    </a:ext>
                  </a:extLst>
                </a:gridCol>
              </a:tblGrid>
              <a:tr h="705896">
                <a:tc>
                  <a:txBody>
                    <a:bodyPr/>
                    <a:lstStyle/>
                    <a:p>
                      <a:r>
                        <a:rPr lang="en-US" sz="2000" b="0" i="1" u="none" strike="noStrike" cap="none">
                          <a:solidFill>
                            <a:schemeClr val="tx1"/>
                          </a:solidFill>
                          <a:effectLst/>
                          <a:latin typeface="Times New Roman" panose="02020603050405020304" pitchFamily="18" charset="0"/>
                          <a:ea typeface="+mn-ea"/>
                          <a:cs typeface="Times New Roman" panose="02020603050405020304" pitchFamily="18" charset="0"/>
                          <a:sym typeface="Arial"/>
                        </a:rPr>
                        <a:t>Thông tin cơ bản 1</a:t>
                      </a:r>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91425" marR="91425" marT="91425" marB="91425">
                    <a:lnL w="9525" cap="flat" cmpd="sng">
                      <a:solidFill>
                        <a:schemeClr val="dk2"/>
                      </a:solid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847B"/>
                    </a:solidFill>
                  </a:tcPr>
                </a:tc>
                <a:tc>
                  <a:txBody>
                    <a:bodyPr/>
                    <a:lstStyle/>
                    <a:p>
                      <a:endParaRPr lang="en-US" sz="2000" b="0" i="0" u="none" strike="noStrike" cap="none">
                        <a:solidFill>
                          <a:schemeClr val="bg1"/>
                        </a:solidFill>
                        <a:effectLst/>
                        <a:latin typeface="Times New Roman" panose="02020603050405020304" pitchFamily="18" charset="0"/>
                        <a:ea typeface="+mn-ea"/>
                        <a:cs typeface="Times New Roman" panose="02020603050405020304" pitchFamily="18" charset="0"/>
                        <a:sym typeface="Arial"/>
                      </a:endParaRPr>
                    </a:p>
                  </a:txBody>
                  <a:tcPr marL="91425" marR="91425" marT="91425" marB="91425">
                    <a:lnL w="12700" cap="flat" cmpd="sng" algn="ctr">
                      <a:solidFill>
                        <a:schemeClr val="tx1"/>
                      </a:solidFill>
                      <a:prstDash val="solid"/>
                      <a:round/>
                      <a:headEnd type="none" w="med" len="med"/>
                      <a:tailEnd type="none" w="med" len="med"/>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AFAF00"/>
                    </a:solidFill>
                  </a:tcPr>
                </a:tc>
                <a:extLst>
                  <a:ext uri="{0D108BD9-81ED-4DB2-BD59-A6C34878D82A}">
                    <a16:rowId xmlns:a16="http://schemas.microsoft.com/office/drawing/2014/main" val="10000"/>
                  </a:ext>
                </a:extLst>
              </a:tr>
              <a:tr h="3541070">
                <a:tc>
                  <a:txBody>
                    <a:bodyPr/>
                    <a:lstStyle/>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91425" marR="91425" marT="91425" marB="91425">
                    <a:lnL w="9525" cap="flat" cmpd="sng">
                      <a:solidFill>
                        <a:schemeClr val="dk2"/>
                      </a:solid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endParaRPr lang="en-US" sz="2000" b="0" i="0" u="none" strike="noStrike" cap="none">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91425" marR="91425" marT="91425" marB="91425">
                    <a:lnL w="12700" cap="flat" cmpd="sng" algn="ctr">
                      <a:solidFill>
                        <a:schemeClr val="tx1"/>
                      </a:solidFill>
                      <a:prstDash val="solid"/>
                      <a:round/>
                      <a:headEnd type="none" w="med" len="med"/>
                      <a:tailEnd type="none" w="med" len="med"/>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1418" name="Google Shape;1418;p34"/>
          <p:cNvGrpSpPr/>
          <p:nvPr/>
        </p:nvGrpSpPr>
        <p:grpSpPr>
          <a:xfrm>
            <a:off x="-279503" y="4686442"/>
            <a:ext cx="1269259" cy="660461"/>
            <a:chOff x="721375" y="3644650"/>
            <a:chExt cx="866625" cy="450950"/>
          </a:xfrm>
        </p:grpSpPr>
        <p:sp>
          <p:nvSpPr>
            <p:cNvPr id="1419" name="Google Shape;1419;p34"/>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4"/>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4"/>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34"/>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34"/>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34"/>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34"/>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34"/>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0" i="0" u="none" strike="noStrike" kern="0" cap="none" spc="0" normalizeH="0" baseline="0" noProof="0">
                <a:ln>
                  <a:noFill/>
                </a:ln>
                <a:solidFill>
                  <a:srgbClr val="000000"/>
                </a:solidFill>
                <a:effectLst/>
                <a:uLnTx/>
                <a:uFillTx/>
                <a:latin typeface="Arial"/>
                <a:cs typeface="Arial"/>
                <a:sym typeface="Arial"/>
              </a:endParaRPr>
            </a:p>
          </p:txBody>
        </p:sp>
      </p:grpSp>
      <p:sp>
        <p:nvSpPr>
          <p:cNvPr id="29" name="Google Shape;1336;p32">
            <a:extLst>
              <a:ext uri="{FF2B5EF4-FFF2-40B4-BE49-F238E27FC236}">
                <a16:creationId xmlns:a16="http://schemas.microsoft.com/office/drawing/2014/main" id="{D29AEB93-7D1B-26E3-9718-EA518BFC171F}"/>
              </a:ext>
            </a:extLst>
          </p:cNvPr>
          <p:cNvSpPr/>
          <p:nvPr/>
        </p:nvSpPr>
        <p:spPr>
          <a:xfrm>
            <a:off x="8778691" y="287944"/>
            <a:ext cx="492575" cy="429661"/>
          </a:xfrm>
          <a:custGeom>
            <a:avLst/>
            <a:gdLst/>
            <a:ahLst/>
            <a:cxnLst/>
            <a:rect l="l" t="t" r="r" b="b"/>
            <a:pathLst>
              <a:path w="3579" h="3575" extrusionOk="0">
                <a:moveTo>
                  <a:pt x="1789" y="1"/>
                </a:moveTo>
                <a:cubicBezTo>
                  <a:pt x="803" y="1"/>
                  <a:pt x="0" y="799"/>
                  <a:pt x="0" y="1790"/>
                </a:cubicBezTo>
                <a:cubicBezTo>
                  <a:pt x="0" y="2776"/>
                  <a:pt x="803" y="3575"/>
                  <a:pt x="1789" y="3575"/>
                </a:cubicBezTo>
                <a:cubicBezTo>
                  <a:pt x="2776" y="3575"/>
                  <a:pt x="3578" y="2776"/>
                  <a:pt x="3578" y="1790"/>
                </a:cubicBezTo>
                <a:cubicBezTo>
                  <a:pt x="3578" y="799"/>
                  <a:pt x="2776" y="1"/>
                  <a:pt x="178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1337;p32">
            <a:extLst>
              <a:ext uri="{FF2B5EF4-FFF2-40B4-BE49-F238E27FC236}">
                <a16:creationId xmlns:a16="http://schemas.microsoft.com/office/drawing/2014/main" id="{9C20279F-ED82-80B0-F0F3-D2C54EDED979}"/>
              </a:ext>
            </a:extLst>
          </p:cNvPr>
          <p:cNvSpPr/>
          <p:nvPr/>
        </p:nvSpPr>
        <p:spPr>
          <a:xfrm>
            <a:off x="8217045" y="511033"/>
            <a:ext cx="1600899" cy="318716"/>
          </a:xfrm>
          <a:custGeom>
            <a:avLst/>
            <a:gdLst/>
            <a:ahLst/>
            <a:cxnLst/>
            <a:rect l="l" t="t" r="r" b="b"/>
            <a:pathLst>
              <a:path w="12508" h="3350" extrusionOk="0">
                <a:moveTo>
                  <a:pt x="4500" y="1"/>
                </a:moveTo>
                <a:cubicBezTo>
                  <a:pt x="3685" y="1"/>
                  <a:pt x="2893" y="552"/>
                  <a:pt x="2613" y="1322"/>
                </a:cubicBezTo>
                <a:cubicBezTo>
                  <a:pt x="2538" y="1535"/>
                  <a:pt x="2496" y="1761"/>
                  <a:pt x="2388" y="1958"/>
                </a:cubicBezTo>
                <a:cubicBezTo>
                  <a:pt x="2284" y="2145"/>
                  <a:pt x="2096" y="2310"/>
                  <a:pt x="1883" y="2310"/>
                </a:cubicBezTo>
                <a:cubicBezTo>
                  <a:pt x="1873" y="2310"/>
                  <a:pt x="1863" y="2309"/>
                  <a:pt x="1852" y="2309"/>
                </a:cubicBezTo>
                <a:cubicBezTo>
                  <a:pt x="1635" y="2296"/>
                  <a:pt x="1468" y="2116"/>
                  <a:pt x="1259" y="2037"/>
                </a:cubicBezTo>
                <a:cubicBezTo>
                  <a:pt x="1184" y="2008"/>
                  <a:pt x="1105" y="1995"/>
                  <a:pt x="1025" y="1995"/>
                </a:cubicBezTo>
                <a:cubicBezTo>
                  <a:pt x="761" y="1995"/>
                  <a:pt x="490" y="2142"/>
                  <a:pt x="323" y="2355"/>
                </a:cubicBezTo>
                <a:cubicBezTo>
                  <a:pt x="105" y="2630"/>
                  <a:pt x="26" y="2994"/>
                  <a:pt x="1" y="3345"/>
                </a:cubicBezTo>
                <a:lnTo>
                  <a:pt x="105" y="3349"/>
                </a:lnTo>
                <a:lnTo>
                  <a:pt x="12507" y="3349"/>
                </a:lnTo>
                <a:cubicBezTo>
                  <a:pt x="12411" y="3178"/>
                  <a:pt x="12219" y="3040"/>
                  <a:pt x="12022" y="2998"/>
                </a:cubicBezTo>
                <a:cubicBezTo>
                  <a:pt x="11947" y="2982"/>
                  <a:pt x="11872" y="2976"/>
                  <a:pt x="11797" y="2976"/>
                </a:cubicBezTo>
                <a:cubicBezTo>
                  <a:pt x="11554" y="2976"/>
                  <a:pt x="11313" y="3045"/>
                  <a:pt x="11073" y="3103"/>
                </a:cubicBezTo>
                <a:cubicBezTo>
                  <a:pt x="10897" y="3148"/>
                  <a:pt x="10711" y="3186"/>
                  <a:pt x="10530" y="3186"/>
                </a:cubicBezTo>
                <a:cubicBezTo>
                  <a:pt x="10393" y="3186"/>
                  <a:pt x="10259" y="3165"/>
                  <a:pt x="10133" y="3107"/>
                </a:cubicBezTo>
                <a:cubicBezTo>
                  <a:pt x="9748" y="2936"/>
                  <a:pt x="9569" y="2497"/>
                  <a:pt x="9255" y="2221"/>
                </a:cubicBezTo>
                <a:cubicBezTo>
                  <a:pt x="9028" y="2021"/>
                  <a:pt x="8726" y="1917"/>
                  <a:pt x="8425" y="1917"/>
                </a:cubicBezTo>
                <a:cubicBezTo>
                  <a:pt x="8235" y="1917"/>
                  <a:pt x="8044" y="1959"/>
                  <a:pt x="7872" y="2045"/>
                </a:cubicBezTo>
                <a:cubicBezTo>
                  <a:pt x="7627" y="2169"/>
                  <a:pt x="7387" y="2384"/>
                  <a:pt x="7122" y="2384"/>
                </a:cubicBezTo>
                <a:cubicBezTo>
                  <a:pt x="7092" y="2384"/>
                  <a:pt x="7062" y="2381"/>
                  <a:pt x="7031" y="2375"/>
                </a:cubicBezTo>
                <a:cubicBezTo>
                  <a:pt x="6630" y="2296"/>
                  <a:pt x="6542" y="1778"/>
                  <a:pt x="6417" y="1389"/>
                </a:cubicBezTo>
                <a:cubicBezTo>
                  <a:pt x="6158" y="599"/>
                  <a:pt x="5368" y="14"/>
                  <a:pt x="4536" y="1"/>
                </a:cubicBezTo>
                <a:cubicBezTo>
                  <a:pt x="4524" y="1"/>
                  <a:pt x="4512" y="1"/>
                  <a:pt x="4500" y="1"/>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nvGrpSpPr>
          <p:cNvPr id="31" name="Google Shape;1338;p32">
            <a:extLst>
              <a:ext uri="{FF2B5EF4-FFF2-40B4-BE49-F238E27FC236}">
                <a16:creationId xmlns:a16="http://schemas.microsoft.com/office/drawing/2014/main" id="{8F5AF28F-09BE-EB3E-1937-627EF10B3E2C}"/>
              </a:ext>
            </a:extLst>
          </p:cNvPr>
          <p:cNvGrpSpPr/>
          <p:nvPr/>
        </p:nvGrpSpPr>
        <p:grpSpPr>
          <a:xfrm>
            <a:off x="8247889" y="15537"/>
            <a:ext cx="719814" cy="446447"/>
            <a:chOff x="-2088544" y="4755865"/>
            <a:chExt cx="719814" cy="446447"/>
          </a:xfrm>
        </p:grpSpPr>
        <p:sp>
          <p:nvSpPr>
            <p:cNvPr id="32" name="Google Shape;1339;p32">
              <a:extLst>
                <a:ext uri="{FF2B5EF4-FFF2-40B4-BE49-F238E27FC236}">
                  <a16:creationId xmlns:a16="http://schemas.microsoft.com/office/drawing/2014/main" id="{8FFA9FCB-480E-48F3-38C6-BA3358B88FDA}"/>
                </a:ext>
              </a:extLst>
            </p:cNvPr>
            <p:cNvSpPr/>
            <p:nvPr/>
          </p:nvSpPr>
          <p:spPr>
            <a:xfrm>
              <a:off x="-1624101" y="4839131"/>
              <a:ext cx="255371" cy="141418"/>
            </a:xfrm>
            <a:custGeom>
              <a:avLst/>
              <a:gdLst/>
              <a:ahLst/>
              <a:cxnLst/>
              <a:rect l="l" t="t" r="r" b="b"/>
              <a:pathLst>
                <a:path w="7606" h="4212" extrusionOk="0">
                  <a:moveTo>
                    <a:pt x="7606" y="1"/>
                  </a:moveTo>
                  <a:lnTo>
                    <a:pt x="7317" y="97"/>
                  </a:lnTo>
                  <a:cubicBezTo>
                    <a:pt x="6876" y="1089"/>
                    <a:pt x="5994" y="2109"/>
                    <a:pt x="4823" y="2825"/>
                  </a:cubicBezTo>
                  <a:cubicBezTo>
                    <a:pt x="3941" y="3376"/>
                    <a:pt x="3032" y="3665"/>
                    <a:pt x="2246" y="3693"/>
                  </a:cubicBezTo>
                  <a:cubicBezTo>
                    <a:pt x="2182" y="3696"/>
                    <a:pt x="2118" y="3698"/>
                    <a:pt x="2055" y="3698"/>
                  </a:cubicBezTo>
                  <a:cubicBezTo>
                    <a:pt x="1113" y="3698"/>
                    <a:pt x="380" y="3313"/>
                    <a:pt x="70" y="2577"/>
                  </a:cubicBezTo>
                  <a:cubicBezTo>
                    <a:pt x="42" y="2508"/>
                    <a:pt x="14" y="2453"/>
                    <a:pt x="1" y="2384"/>
                  </a:cubicBezTo>
                  <a:lnTo>
                    <a:pt x="1" y="2384"/>
                  </a:lnTo>
                  <a:cubicBezTo>
                    <a:pt x="1" y="2522"/>
                    <a:pt x="14" y="2646"/>
                    <a:pt x="56" y="2770"/>
                  </a:cubicBezTo>
                  <a:cubicBezTo>
                    <a:pt x="249" y="3652"/>
                    <a:pt x="965" y="4134"/>
                    <a:pt x="1943" y="4203"/>
                  </a:cubicBezTo>
                  <a:cubicBezTo>
                    <a:pt x="2020" y="4209"/>
                    <a:pt x="2099" y="4211"/>
                    <a:pt x="2179" y="4211"/>
                  </a:cubicBezTo>
                  <a:cubicBezTo>
                    <a:pt x="2862" y="4211"/>
                    <a:pt x="3665" y="4002"/>
                    <a:pt x="4478" y="3583"/>
                  </a:cubicBezTo>
                  <a:cubicBezTo>
                    <a:pt x="6077" y="2742"/>
                    <a:pt x="7275" y="1323"/>
                    <a:pt x="7606" y="14"/>
                  </a:cubicBezTo>
                  <a:lnTo>
                    <a:pt x="7606" y="1"/>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1340;p32">
              <a:extLst>
                <a:ext uri="{FF2B5EF4-FFF2-40B4-BE49-F238E27FC236}">
                  <a16:creationId xmlns:a16="http://schemas.microsoft.com/office/drawing/2014/main" id="{FE6A08B7-9232-8D5B-6891-0AB4F3432233}"/>
                </a:ext>
              </a:extLst>
            </p:cNvPr>
            <p:cNvSpPr/>
            <p:nvPr/>
          </p:nvSpPr>
          <p:spPr>
            <a:xfrm>
              <a:off x="-1624101" y="4842354"/>
              <a:ext cx="245668" cy="120971"/>
            </a:xfrm>
            <a:custGeom>
              <a:avLst/>
              <a:gdLst/>
              <a:ahLst/>
              <a:cxnLst/>
              <a:rect l="l" t="t" r="r" b="b"/>
              <a:pathLst>
                <a:path w="7317" h="3603" extrusionOk="0">
                  <a:moveTo>
                    <a:pt x="7317" y="1"/>
                  </a:moveTo>
                  <a:lnTo>
                    <a:pt x="6710" y="194"/>
                  </a:lnTo>
                  <a:lnTo>
                    <a:pt x="6104" y="373"/>
                  </a:lnTo>
                  <a:lnTo>
                    <a:pt x="5098" y="690"/>
                  </a:lnTo>
                  <a:lnTo>
                    <a:pt x="14" y="2274"/>
                  </a:lnTo>
                  <a:lnTo>
                    <a:pt x="1" y="2274"/>
                  </a:lnTo>
                  <a:lnTo>
                    <a:pt x="1" y="2288"/>
                  </a:lnTo>
                  <a:cubicBezTo>
                    <a:pt x="14" y="2357"/>
                    <a:pt x="42" y="2412"/>
                    <a:pt x="56" y="2481"/>
                  </a:cubicBezTo>
                  <a:cubicBezTo>
                    <a:pt x="366" y="3217"/>
                    <a:pt x="1111" y="3602"/>
                    <a:pt x="2055" y="3602"/>
                  </a:cubicBezTo>
                  <a:cubicBezTo>
                    <a:pt x="2118" y="3602"/>
                    <a:pt x="2182" y="3600"/>
                    <a:pt x="2246" y="3597"/>
                  </a:cubicBezTo>
                  <a:cubicBezTo>
                    <a:pt x="3032" y="3569"/>
                    <a:pt x="3941" y="3280"/>
                    <a:pt x="4823" y="2729"/>
                  </a:cubicBezTo>
                  <a:cubicBezTo>
                    <a:pt x="5994" y="2013"/>
                    <a:pt x="6876" y="993"/>
                    <a:pt x="7317"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1341;p32">
              <a:extLst>
                <a:ext uri="{FF2B5EF4-FFF2-40B4-BE49-F238E27FC236}">
                  <a16:creationId xmlns:a16="http://schemas.microsoft.com/office/drawing/2014/main" id="{EFD60DA3-1321-8258-6608-2FBB88425275}"/>
                </a:ext>
              </a:extLst>
            </p:cNvPr>
            <p:cNvSpPr/>
            <p:nvPr/>
          </p:nvSpPr>
          <p:spPr>
            <a:xfrm>
              <a:off x="-2081594" y="5045450"/>
              <a:ext cx="229955" cy="113819"/>
            </a:xfrm>
            <a:custGeom>
              <a:avLst/>
              <a:gdLst/>
              <a:ahLst/>
              <a:cxnLst/>
              <a:rect l="l" t="t" r="r" b="b"/>
              <a:pathLst>
                <a:path w="6849" h="3390" extrusionOk="0">
                  <a:moveTo>
                    <a:pt x="6559" y="0"/>
                  </a:moveTo>
                  <a:lnTo>
                    <a:pt x="235" y="2136"/>
                  </a:lnTo>
                  <a:lnTo>
                    <a:pt x="1" y="3390"/>
                  </a:lnTo>
                  <a:lnTo>
                    <a:pt x="1" y="3390"/>
                  </a:lnTo>
                  <a:lnTo>
                    <a:pt x="6848" y="97"/>
                  </a:lnTo>
                  <a:lnTo>
                    <a:pt x="6559" y="0"/>
                  </a:ln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1342;p32">
              <a:extLst>
                <a:ext uri="{FF2B5EF4-FFF2-40B4-BE49-F238E27FC236}">
                  <a16:creationId xmlns:a16="http://schemas.microsoft.com/office/drawing/2014/main" id="{617046A4-2CFE-C51E-F232-4AD3F8532ECF}"/>
                </a:ext>
              </a:extLst>
            </p:cNvPr>
            <p:cNvSpPr/>
            <p:nvPr/>
          </p:nvSpPr>
          <p:spPr>
            <a:xfrm>
              <a:off x="-2088544" y="5048673"/>
              <a:ext cx="252148" cy="153639"/>
            </a:xfrm>
            <a:custGeom>
              <a:avLst/>
              <a:gdLst/>
              <a:ahLst/>
              <a:cxnLst/>
              <a:rect l="l" t="t" r="r" b="b"/>
              <a:pathLst>
                <a:path w="7510" h="4576" extrusionOk="0">
                  <a:moveTo>
                    <a:pt x="7055" y="1"/>
                  </a:moveTo>
                  <a:lnTo>
                    <a:pt x="263" y="2977"/>
                  </a:lnTo>
                  <a:lnTo>
                    <a:pt x="1" y="4575"/>
                  </a:lnTo>
                  <a:lnTo>
                    <a:pt x="7510" y="194"/>
                  </a:lnTo>
                  <a:lnTo>
                    <a:pt x="7055" y="1"/>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1343;p32">
              <a:extLst>
                <a:ext uri="{FF2B5EF4-FFF2-40B4-BE49-F238E27FC236}">
                  <a16:creationId xmlns:a16="http://schemas.microsoft.com/office/drawing/2014/main" id="{05257B4E-2813-C233-A3B5-42A021FFEDB4}"/>
                </a:ext>
              </a:extLst>
            </p:cNvPr>
            <p:cNvSpPr/>
            <p:nvPr/>
          </p:nvSpPr>
          <p:spPr>
            <a:xfrm>
              <a:off x="-1918285" y="4942744"/>
              <a:ext cx="330311" cy="186476"/>
            </a:xfrm>
            <a:custGeom>
              <a:avLst/>
              <a:gdLst/>
              <a:ahLst/>
              <a:cxnLst/>
              <a:rect l="l" t="t" r="r" b="b"/>
              <a:pathLst>
                <a:path w="9838" h="5554" extrusionOk="0">
                  <a:moveTo>
                    <a:pt x="9810" y="1"/>
                  </a:moveTo>
                  <a:cubicBezTo>
                    <a:pt x="9562" y="2605"/>
                    <a:pt x="6999" y="4658"/>
                    <a:pt x="3885" y="4658"/>
                  </a:cubicBezTo>
                  <a:cubicBezTo>
                    <a:pt x="2632" y="4658"/>
                    <a:pt x="1461" y="4327"/>
                    <a:pt x="510" y="3748"/>
                  </a:cubicBezTo>
                  <a:cubicBezTo>
                    <a:pt x="345" y="3652"/>
                    <a:pt x="221" y="3528"/>
                    <a:pt x="138" y="3376"/>
                  </a:cubicBezTo>
                  <a:cubicBezTo>
                    <a:pt x="41" y="3569"/>
                    <a:pt x="0" y="3803"/>
                    <a:pt x="55" y="4038"/>
                  </a:cubicBezTo>
                  <a:cubicBezTo>
                    <a:pt x="97" y="4272"/>
                    <a:pt x="262" y="4506"/>
                    <a:pt x="510" y="4658"/>
                  </a:cubicBezTo>
                  <a:cubicBezTo>
                    <a:pt x="1461" y="5223"/>
                    <a:pt x="2632" y="5553"/>
                    <a:pt x="3885" y="5553"/>
                  </a:cubicBezTo>
                  <a:cubicBezTo>
                    <a:pt x="7178" y="5553"/>
                    <a:pt x="9837" y="3280"/>
                    <a:pt x="9837" y="469"/>
                  </a:cubicBezTo>
                  <a:cubicBezTo>
                    <a:pt x="9837" y="304"/>
                    <a:pt x="9824" y="152"/>
                    <a:pt x="9810" y="1"/>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1344;p32">
              <a:extLst>
                <a:ext uri="{FF2B5EF4-FFF2-40B4-BE49-F238E27FC236}">
                  <a16:creationId xmlns:a16="http://schemas.microsoft.com/office/drawing/2014/main" id="{7A54B8C0-EA89-8F8A-2B71-3DE604153374}"/>
                </a:ext>
              </a:extLst>
            </p:cNvPr>
            <p:cNvSpPr/>
            <p:nvPr/>
          </p:nvSpPr>
          <p:spPr>
            <a:xfrm>
              <a:off x="-1913686" y="4842824"/>
              <a:ext cx="330781" cy="256312"/>
            </a:xfrm>
            <a:custGeom>
              <a:avLst/>
              <a:gdLst/>
              <a:ahLst/>
              <a:cxnLst/>
              <a:rect l="l" t="t" r="r" b="b"/>
              <a:pathLst>
                <a:path w="9852" h="7634" extrusionOk="0">
                  <a:moveTo>
                    <a:pt x="9246" y="1"/>
                  </a:moveTo>
                  <a:cubicBezTo>
                    <a:pt x="8543" y="1"/>
                    <a:pt x="7964" y="566"/>
                    <a:pt x="7964" y="1282"/>
                  </a:cubicBezTo>
                  <a:cubicBezTo>
                    <a:pt x="7964" y="1365"/>
                    <a:pt x="7964" y="1447"/>
                    <a:pt x="7992" y="1530"/>
                  </a:cubicBezTo>
                  <a:lnTo>
                    <a:pt x="7771" y="1571"/>
                  </a:lnTo>
                  <a:lnTo>
                    <a:pt x="7234" y="1640"/>
                  </a:lnTo>
                  <a:cubicBezTo>
                    <a:pt x="7179" y="979"/>
                    <a:pt x="6628" y="469"/>
                    <a:pt x="5953" y="469"/>
                  </a:cubicBezTo>
                  <a:cubicBezTo>
                    <a:pt x="5457" y="469"/>
                    <a:pt x="5030" y="745"/>
                    <a:pt x="4823" y="1158"/>
                  </a:cubicBezTo>
                  <a:cubicBezTo>
                    <a:pt x="4754" y="1268"/>
                    <a:pt x="4713" y="1392"/>
                    <a:pt x="4685" y="1516"/>
                  </a:cubicBezTo>
                  <a:lnTo>
                    <a:pt x="4699" y="1530"/>
                  </a:lnTo>
                  <a:cubicBezTo>
                    <a:pt x="4727" y="1764"/>
                    <a:pt x="4782" y="1999"/>
                    <a:pt x="4878" y="2205"/>
                  </a:cubicBezTo>
                  <a:lnTo>
                    <a:pt x="4864" y="2205"/>
                  </a:lnTo>
                  <a:cubicBezTo>
                    <a:pt x="4851" y="2233"/>
                    <a:pt x="4837" y="2247"/>
                    <a:pt x="4823" y="2274"/>
                  </a:cubicBezTo>
                  <a:lnTo>
                    <a:pt x="4795" y="2302"/>
                  </a:lnTo>
                  <a:cubicBezTo>
                    <a:pt x="4630" y="2508"/>
                    <a:pt x="4465" y="2715"/>
                    <a:pt x="4286" y="2922"/>
                  </a:cubicBezTo>
                  <a:cubicBezTo>
                    <a:pt x="3762" y="3528"/>
                    <a:pt x="3197" y="4065"/>
                    <a:pt x="2632" y="4520"/>
                  </a:cubicBezTo>
                  <a:cubicBezTo>
                    <a:pt x="1902" y="5126"/>
                    <a:pt x="1172" y="5595"/>
                    <a:pt x="469" y="5911"/>
                  </a:cubicBezTo>
                  <a:cubicBezTo>
                    <a:pt x="249" y="6008"/>
                    <a:pt x="97" y="6159"/>
                    <a:pt x="1" y="6352"/>
                  </a:cubicBezTo>
                  <a:cubicBezTo>
                    <a:pt x="84" y="6490"/>
                    <a:pt x="208" y="6628"/>
                    <a:pt x="373" y="6724"/>
                  </a:cubicBezTo>
                  <a:cubicBezTo>
                    <a:pt x="1324" y="7303"/>
                    <a:pt x="2495" y="7634"/>
                    <a:pt x="3748" y="7634"/>
                  </a:cubicBezTo>
                  <a:cubicBezTo>
                    <a:pt x="6862" y="7634"/>
                    <a:pt x="9425" y="5581"/>
                    <a:pt x="9673" y="2977"/>
                  </a:cubicBezTo>
                  <a:lnTo>
                    <a:pt x="9673" y="2963"/>
                  </a:lnTo>
                  <a:cubicBezTo>
                    <a:pt x="9659" y="2811"/>
                    <a:pt x="9631" y="2660"/>
                    <a:pt x="9590" y="2508"/>
                  </a:cubicBezTo>
                  <a:cubicBezTo>
                    <a:pt x="9590" y="2467"/>
                    <a:pt x="9576" y="2412"/>
                    <a:pt x="9563" y="2371"/>
                  </a:cubicBezTo>
                  <a:cubicBezTo>
                    <a:pt x="9604" y="2288"/>
                    <a:pt x="9645" y="2205"/>
                    <a:pt x="9687" y="2109"/>
                  </a:cubicBezTo>
                  <a:cubicBezTo>
                    <a:pt x="9797" y="1833"/>
                    <a:pt x="9852" y="1516"/>
                    <a:pt x="9852" y="1186"/>
                  </a:cubicBezTo>
                  <a:cubicBezTo>
                    <a:pt x="9852" y="1034"/>
                    <a:pt x="9838" y="883"/>
                    <a:pt x="9811" y="731"/>
                  </a:cubicBezTo>
                  <a:cubicBezTo>
                    <a:pt x="9769" y="483"/>
                    <a:pt x="9700" y="249"/>
                    <a:pt x="9576" y="42"/>
                  </a:cubicBezTo>
                  <a:cubicBezTo>
                    <a:pt x="9480" y="15"/>
                    <a:pt x="9370" y="1"/>
                    <a:pt x="924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1345;p32">
              <a:extLst>
                <a:ext uri="{FF2B5EF4-FFF2-40B4-BE49-F238E27FC236}">
                  <a16:creationId xmlns:a16="http://schemas.microsoft.com/office/drawing/2014/main" id="{270ECE1B-BF3C-5473-21B1-2061F5679508}"/>
                </a:ext>
              </a:extLst>
            </p:cNvPr>
            <p:cNvSpPr/>
            <p:nvPr/>
          </p:nvSpPr>
          <p:spPr>
            <a:xfrm>
              <a:off x="-1780896" y="4755865"/>
              <a:ext cx="188759" cy="142056"/>
            </a:xfrm>
            <a:custGeom>
              <a:avLst/>
              <a:gdLst/>
              <a:ahLst/>
              <a:cxnLst/>
              <a:rect l="l" t="t" r="r" b="b"/>
              <a:pathLst>
                <a:path w="5622" h="4231" extrusionOk="0">
                  <a:moveTo>
                    <a:pt x="1075" y="1"/>
                  </a:moveTo>
                  <a:cubicBezTo>
                    <a:pt x="1557" y="207"/>
                    <a:pt x="1970" y="565"/>
                    <a:pt x="2232" y="1020"/>
                  </a:cubicBezTo>
                  <a:cubicBezTo>
                    <a:pt x="2169" y="1018"/>
                    <a:pt x="2106" y="1017"/>
                    <a:pt x="2042" y="1017"/>
                  </a:cubicBezTo>
                  <a:cubicBezTo>
                    <a:pt x="1346" y="1017"/>
                    <a:pt x="644" y="1156"/>
                    <a:pt x="0" y="1433"/>
                  </a:cubicBezTo>
                  <a:cubicBezTo>
                    <a:pt x="482" y="1640"/>
                    <a:pt x="978" y="1805"/>
                    <a:pt x="1488" y="1929"/>
                  </a:cubicBezTo>
                  <a:cubicBezTo>
                    <a:pt x="1020" y="2398"/>
                    <a:pt x="716" y="3045"/>
                    <a:pt x="716" y="3776"/>
                  </a:cubicBezTo>
                  <a:cubicBezTo>
                    <a:pt x="716" y="3886"/>
                    <a:pt x="716" y="3996"/>
                    <a:pt x="730" y="4106"/>
                  </a:cubicBezTo>
                  <a:cubicBezTo>
                    <a:pt x="840" y="3500"/>
                    <a:pt x="1364" y="3059"/>
                    <a:pt x="1998" y="3059"/>
                  </a:cubicBezTo>
                  <a:cubicBezTo>
                    <a:pt x="2673" y="3059"/>
                    <a:pt x="3224" y="3569"/>
                    <a:pt x="3265" y="4230"/>
                  </a:cubicBezTo>
                  <a:lnTo>
                    <a:pt x="3803" y="4161"/>
                  </a:lnTo>
                  <a:lnTo>
                    <a:pt x="4037" y="4120"/>
                  </a:lnTo>
                  <a:cubicBezTo>
                    <a:pt x="4009" y="4037"/>
                    <a:pt x="4009" y="3955"/>
                    <a:pt x="4009" y="3858"/>
                  </a:cubicBezTo>
                  <a:cubicBezTo>
                    <a:pt x="4009" y="3156"/>
                    <a:pt x="4574" y="2577"/>
                    <a:pt x="5291" y="2577"/>
                  </a:cubicBezTo>
                  <a:cubicBezTo>
                    <a:pt x="5401" y="2577"/>
                    <a:pt x="5511" y="2591"/>
                    <a:pt x="5621" y="2618"/>
                  </a:cubicBezTo>
                  <a:cubicBezTo>
                    <a:pt x="5304" y="1971"/>
                    <a:pt x="4726" y="1489"/>
                    <a:pt x="4023" y="1282"/>
                  </a:cubicBezTo>
                  <a:lnTo>
                    <a:pt x="4009" y="1282"/>
                  </a:lnTo>
                  <a:cubicBezTo>
                    <a:pt x="3196" y="565"/>
                    <a:pt x="2163" y="111"/>
                    <a:pt x="1075" y="1"/>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1346;p32">
              <a:extLst>
                <a:ext uri="{FF2B5EF4-FFF2-40B4-BE49-F238E27FC236}">
                  <a16:creationId xmlns:a16="http://schemas.microsoft.com/office/drawing/2014/main" id="{AFAEF28D-224D-B39E-AB8A-06214C0D85B5}"/>
                </a:ext>
              </a:extLst>
            </p:cNvPr>
            <p:cNvSpPr/>
            <p:nvPr/>
          </p:nvSpPr>
          <p:spPr>
            <a:xfrm>
              <a:off x="-2002021" y="4839131"/>
              <a:ext cx="255371" cy="141418"/>
            </a:xfrm>
            <a:custGeom>
              <a:avLst/>
              <a:gdLst/>
              <a:ahLst/>
              <a:cxnLst/>
              <a:rect l="l" t="t" r="r" b="b"/>
              <a:pathLst>
                <a:path w="7606" h="4212" extrusionOk="0">
                  <a:moveTo>
                    <a:pt x="0" y="1"/>
                  </a:moveTo>
                  <a:lnTo>
                    <a:pt x="0" y="14"/>
                  </a:lnTo>
                  <a:cubicBezTo>
                    <a:pt x="331" y="1323"/>
                    <a:pt x="1530" y="2742"/>
                    <a:pt x="3128" y="3583"/>
                  </a:cubicBezTo>
                  <a:cubicBezTo>
                    <a:pt x="3941" y="4002"/>
                    <a:pt x="4744" y="4211"/>
                    <a:pt x="5427" y="4211"/>
                  </a:cubicBezTo>
                  <a:cubicBezTo>
                    <a:pt x="5507" y="4211"/>
                    <a:pt x="5586" y="4209"/>
                    <a:pt x="5663" y="4203"/>
                  </a:cubicBezTo>
                  <a:cubicBezTo>
                    <a:pt x="6641" y="4134"/>
                    <a:pt x="7358" y="3652"/>
                    <a:pt x="7550" y="2770"/>
                  </a:cubicBezTo>
                  <a:cubicBezTo>
                    <a:pt x="7578" y="2646"/>
                    <a:pt x="7606" y="2522"/>
                    <a:pt x="7606" y="2384"/>
                  </a:cubicBezTo>
                  <a:lnTo>
                    <a:pt x="7606" y="2384"/>
                  </a:lnTo>
                  <a:cubicBezTo>
                    <a:pt x="7592" y="2453"/>
                    <a:pt x="7564" y="2508"/>
                    <a:pt x="7537" y="2577"/>
                  </a:cubicBezTo>
                  <a:cubicBezTo>
                    <a:pt x="7227" y="3313"/>
                    <a:pt x="6493" y="3698"/>
                    <a:pt x="5551" y="3698"/>
                  </a:cubicBezTo>
                  <a:cubicBezTo>
                    <a:pt x="5489" y="3698"/>
                    <a:pt x="5425" y="3696"/>
                    <a:pt x="5360" y="3693"/>
                  </a:cubicBezTo>
                  <a:cubicBezTo>
                    <a:pt x="4575" y="3665"/>
                    <a:pt x="3665" y="3376"/>
                    <a:pt x="2783" y="2825"/>
                  </a:cubicBezTo>
                  <a:cubicBezTo>
                    <a:pt x="1612" y="2109"/>
                    <a:pt x="731" y="1089"/>
                    <a:pt x="290" y="97"/>
                  </a:cubicBezTo>
                  <a:lnTo>
                    <a:pt x="0" y="1"/>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1347;p32">
              <a:extLst>
                <a:ext uri="{FF2B5EF4-FFF2-40B4-BE49-F238E27FC236}">
                  <a16:creationId xmlns:a16="http://schemas.microsoft.com/office/drawing/2014/main" id="{3BE306E1-5D47-C183-BD66-C6651F14E404}"/>
                </a:ext>
              </a:extLst>
            </p:cNvPr>
            <p:cNvSpPr/>
            <p:nvPr/>
          </p:nvSpPr>
          <p:spPr>
            <a:xfrm>
              <a:off x="-1992318" y="4842354"/>
              <a:ext cx="245668" cy="120971"/>
            </a:xfrm>
            <a:custGeom>
              <a:avLst/>
              <a:gdLst/>
              <a:ahLst/>
              <a:cxnLst/>
              <a:rect l="l" t="t" r="r" b="b"/>
              <a:pathLst>
                <a:path w="7317" h="3603" extrusionOk="0">
                  <a:moveTo>
                    <a:pt x="1" y="1"/>
                  </a:moveTo>
                  <a:lnTo>
                    <a:pt x="1" y="1"/>
                  </a:lnTo>
                  <a:cubicBezTo>
                    <a:pt x="442" y="993"/>
                    <a:pt x="1323" y="2013"/>
                    <a:pt x="2494" y="2729"/>
                  </a:cubicBezTo>
                  <a:cubicBezTo>
                    <a:pt x="3376" y="3280"/>
                    <a:pt x="4286" y="3569"/>
                    <a:pt x="5071" y="3597"/>
                  </a:cubicBezTo>
                  <a:cubicBezTo>
                    <a:pt x="5136" y="3600"/>
                    <a:pt x="5200" y="3602"/>
                    <a:pt x="5262" y="3602"/>
                  </a:cubicBezTo>
                  <a:cubicBezTo>
                    <a:pt x="6204" y="3602"/>
                    <a:pt x="6938" y="3217"/>
                    <a:pt x="7248" y="2481"/>
                  </a:cubicBezTo>
                  <a:cubicBezTo>
                    <a:pt x="7275" y="2412"/>
                    <a:pt x="7303" y="2357"/>
                    <a:pt x="7317" y="2288"/>
                  </a:cubicBezTo>
                  <a:lnTo>
                    <a:pt x="7317" y="2274"/>
                  </a:lnTo>
                  <a:lnTo>
                    <a:pt x="7303" y="2274"/>
                  </a:lnTo>
                  <a:lnTo>
                    <a:pt x="2205" y="690"/>
                  </a:lnTo>
                  <a:lnTo>
                    <a:pt x="1213" y="373"/>
                  </a:lnTo>
                  <a:lnTo>
                    <a:pt x="607" y="194"/>
                  </a:lnTo>
                  <a:lnTo>
                    <a:pt x="1"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1348;p32">
              <a:extLst>
                <a:ext uri="{FF2B5EF4-FFF2-40B4-BE49-F238E27FC236}">
                  <a16:creationId xmlns:a16="http://schemas.microsoft.com/office/drawing/2014/main" id="{CF543BEF-02AE-D490-3395-9694F85580FF}"/>
                </a:ext>
              </a:extLst>
            </p:cNvPr>
            <p:cNvSpPr/>
            <p:nvPr/>
          </p:nvSpPr>
          <p:spPr>
            <a:xfrm>
              <a:off x="-1678224" y="4893254"/>
              <a:ext cx="38913" cy="36563"/>
            </a:xfrm>
            <a:custGeom>
              <a:avLst/>
              <a:gdLst/>
              <a:ahLst/>
              <a:cxnLst/>
              <a:rect l="l" t="t" r="r" b="b"/>
              <a:pathLst>
                <a:path w="1159" h="1089" extrusionOk="0">
                  <a:moveTo>
                    <a:pt x="1158" y="1"/>
                  </a:moveTo>
                  <a:lnTo>
                    <a:pt x="731" y="69"/>
                  </a:lnTo>
                  <a:lnTo>
                    <a:pt x="579" y="83"/>
                  </a:lnTo>
                  <a:lnTo>
                    <a:pt x="235" y="138"/>
                  </a:lnTo>
                  <a:lnTo>
                    <a:pt x="1" y="166"/>
                  </a:lnTo>
                  <a:lnTo>
                    <a:pt x="207" y="428"/>
                  </a:lnTo>
                  <a:lnTo>
                    <a:pt x="359" y="634"/>
                  </a:lnTo>
                  <a:lnTo>
                    <a:pt x="731" y="1089"/>
                  </a:lnTo>
                  <a:lnTo>
                    <a:pt x="938" y="552"/>
                  </a:lnTo>
                  <a:lnTo>
                    <a:pt x="965" y="497"/>
                  </a:lnTo>
                  <a:lnTo>
                    <a:pt x="1158" y="1"/>
                  </a:ln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1349;p32">
              <a:extLst>
                <a:ext uri="{FF2B5EF4-FFF2-40B4-BE49-F238E27FC236}">
                  <a16:creationId xmlns:a16="http://schemas.microsoft.com/office/drawing/2014/main" id="{40580BB3-0B78-92C7-D024-6CA8D62A6EC5}"/>
                </a:ext>
              </a:extLst>
            </p:cNvPr>
            <p:cNvSpPr/>
            <p:nvPr/>
          </p:nvSpPr>
          <p:spPr>
            <a:xfrm>
              <a:off x="-1627794" y="4867704"/>
              <a:ext cx="16217" cy="22395"/>
            </a:xfrm>
            <a:custGeom>
              <a:avLst/>
              <a:gdLst/>
              <a:ahLst/>
              <a:cxnLst/>
              <a:rect l="l" t="t" r="r" b="b"/>
              <a:pathLst>
                <a:path w="483" h="667" extrusionOk="0">
                  <a:moveTo>
                    <a:pt x="236" y="0"/>
                  </a:moveTo>
                  <a:cubicBezTo>
                    <a:pt x="226" y="0"/>
                    <a:pt x="217" y="1"/>
                    <a:pt x="207" y="4"/>
                  </a:cubicBezTo>
                  <a:cubicBezTo>
                    <a:pt x="83" y="18"/>
                    <a:pt x="0" y="169"/>
                    <a:pt x="28" y="362"/>
                  </a:cubicBezTo>
                  <a:cubicBezTo>
                    <a:pt x="54" y="533"/>
                    <a:pt x="156" y="666"/>
                    <a:pt x="273" y="666"/>
                  </a:cubicBezTo>
                  <a:cubicBezTo>
                    <a:pt x="278" y="666"/>
                    <a:pt x="284" y="666"/>
                    <a:pt x="290" y="665"/>
                  </a:cubicBezTo>
                  <a:cubicBezTo>
                    <a:pt x="400" y="651"/>
                    <a:pt x="483" y="486"/>
                    <a:pt x="455" y="307"/>
                  </a:cubicBezTo>
                  <a:cubicBezTo>
                    <a:pt x="443" y="131"/>
                    <a:pt x="338" y="0"/>
                    <a:pt x="236" y="0"/>
                  </a:cubicBez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1350;p32">
              <a:extLst>
                <a:ext uri="{FF2B5EF4-FFF2-40B4-BE49-F238E27FC236}">
                  <a16:creationId xmlns:a16="http://schemas.microsoft.com/office/drawing/2014/main" id="{18AA0E18-6D20-9212-DF28-7A49F1419188}"/>
                </a:ext>
              </a:extLst>
            </p:cNvPr>
            <p:cNvSpPr/>
            <p:nvPr/>
          </p:nvSpPr>
          <p:spPr>
            <a:xfrm>
              <a:off x="-1709684" y="4877944"/>
              <a:ext cx="16250" cy="22764"/>
            </a:xfrm>
            <a:custGeom>
              <a:avLst/>
              <a:gdLst/>
              <a:ahLst/>
              <a:cxnLst/>
              <a:rect l="l" t="t" r="r" b="b"/>
              <a:pathLst>
                <a:path w="484" h="678" extrusionOk="0">
                  <a:moveTo>
                    <a:pt x="211" y="1"/>
                  </a:moveTo>
                  <a:cubicBezTo>
                    <a:pt x="205" y="1"/>
                    <a:pt x="199" y="1"/>
                    <a:pt x="194" y="2"/>
                  </a:cubicBezTo>
                  <a:cubicBezTo>
                    <a:pt x="70" y="29"/>
                    <a:pt x="1" y="181"/>
                    <a:pt x="28" y="374"/>
                  </a:cubicBezTo>
                  <a:cubicBezTo>
                    <a:pt x="42" y="545"/>
                    <a:pt x="155" y="678"/>
                    <a:pt x="261" y="678"/>
                  </a:cubicBezTo>
                  <a:cubicBezTo>
                    <a:pt x="266" y="678"/>
                    <a:pt x="271" y="678"/>
                    <a:pt x="276" y="677"/>
                  </a:cubicBezTo>
                  <a:cubicBezTo>
                    <a:pt x="400" y="663"/>
                    <a:pt x="483" y="498"/>
                    <a:pt x="455" y="319"/>
                  </a:cubicBezTo>
                  <a:cubicBezTo>
                    <a:pt x="429" y="135"/>
                    <a:pt x="328" y="1"/>
                    <a:pt x="211" y="1"/>
                  </a:cubicBez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1351;p32">
              <a:extLst>
                <a:ext uri="{FF2B5EF4-FFF2-40B4-BE49-F238E27FC236}">
                  <a16:creationId xmlns:a16="http://schemas.microsoft.com/office/drawing/2014/main" id="{3EFF55F2-5148-D508-54D3-6746D03CA068}"/>
                </a:ext>
              </a:extLst>
            </p:cNvPr>
            <p:cNvSpPr/>
            <p:nvPr/>
          </p:nvSpPr>
          <p:spPr>
            <a:xfrm>
              <a:off x="-1613458" y="4889695"/>
              <a:ext cx="28707" cy="18567"/>
            </a:xfrm>
            <a:custGeom>
              <a:avLst/>
              <a:gdLst/>
              <a:ahLst/>
              <a:cxnLst/>
              <a:rect l="l" t="t" r="r" b="b"/>
              <a:pathLst>
                <a:path w="855" h="553" extrusionOk="0">
                  <a:moveTo>
                    <a:pt x="493" y="0"/>
                  </a:moveTo>
                  <a:cubicBezTo>
                    <a:pt x="459" y="0"/>
                    <a:pt x="423" y="4"/>
                    <a:pt x="386" y="10"/>
                  </a:cubicBezTo>
                  <a:cubicBezTo>
                    <a:pt x="166" y="38"/>
                    <a:pt x="1" y="189"/>
                    <a:pt x="28" y="341"/>
                  </a:cubicBezTo>
                  <a:cubicBezTo>
                    <a:pt x="40" y="463"/>
                    <a:pt x="203" y="552"/>
                    <a:pt x="393" y="552"/>
                  </a:cubicBezTo>
                  <a:cubicBezTo>
                    <a:pt x="418" y="552"/>
                    <a:pt x="444" y="551"/>
                    <a:pt x="469" y="547"/>
                  </a:cubicBezTo>
                  <a:cubicBezTo>
                    <a:pt x="689" y="506"/>
                    <a:pt x="855" y="368"/>
                    <a:pt x="841" y="217"/>
                  </a:cubicBezTo>
                  <a:cubicBezTo>
                    <a:pt x="818" y="89"/>
                    <a:pt x="677" y="0"/>
                    <a:pt x="493" y="0"/>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1352;p32">
              <a:extLst>
                <a:ext uri="{FF2B5EF4-FFF2-40B4-BE49-F238E27FC236}">
                  <a16:creationId xmlns:a16="http://schemas.microsoft.com/office/drawing/2014/main" id="{B228F83F-0082-3BA4-3466-3F0FF2379376}"/>
                </a:ext>
              </a:extLst>
            </p:cNvPr>
            <p:cNvSpPr/>
            <p:nvPr/>
          </p:nvSpPr>
          <p:spPr>
            <a:xfrm>
              <a:off x="-1736510" y="4906348"/>
              <a:ext cx="29177" cy="18567"/>
            </a:xfrm>
            <a:custGeom>
              <a:avLst/>
              <a:gdLst/>
              <a:ahLst/>
              <a:cxnLst/>
              <a:rect l="l" t="t" r="r" b="b"/>
              <a:pathLst>
                <a:path w="869" h="553" extrusionOk="0">
                  <a:moveTo>
                    <a:pt x="502" y="0"/>
                  </a:moveTo>
                  <a:cubicBezTo>
                    <a:pt x="469" y="0"/>
                    <a:pt x="435" y="4"/>
                    <a:pt x="400" y="10"/>
                  </a:cubicBezTo>
                  <a:cubicBezTo>
                    <a:pt x="166" y="38"/>
                    <a:pt x="1" y="189"/>
                    <a:pt x="28" y="327"/>
                  </a:cubicBezTo>
                  <a:cubicBezTo>
                    <a:pt x="53" y="461"/>
                    <a:pt x="207" y="552"/>
                    <a:pt x="395" y="552"/>
                  </a:cubicBezTo>
                  <a:cubicBezTo>
                    <a:pt x="419" y="552"/>
                    <a:pt x="444" y="551"/>
                    <a:pt x="469" y="547"/>
                  </a:cubicBezTo>
                  <a:cubicBezTo>
                    <a:pt x="703" y="506"/>
                    <a:pt x="869" y="355"/>
                    <a:pt x="841" y="217"/>
                  </a:cubicBezTo>
                  <a:cubicBezTo>
                    <a:pt x="818" y="89"/>
                    <a:pt x="677" y="0"/>
                    <a:pt x="502" y="0"/>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46" name="Google Shape;2222;p41">
            <a:extLst>
              <a:ext uri="{FF2B5EF4-FFF2-40B4-BE49-F238E27FC236}">
                <a16:creationId xmlns:a16="http://schemas.microsoft.com/office/drawing/2014/main" id="{2B4E7CF1-DDCE-BA1A-EB12-B58D2FC43BDA}"/>
              </a:ext>
            </a:extLst>
          </p:cNvPr>
          <p:cNvGrpSpPr/>
          <p:nvPr/>
        </p:nvGrpSpPr>
        <p:grpSpPr>
          <a:xfrm>
            <a:off x="-905349" y="4132921"/>
            <a:ext cx="1870113" cy="1271676"/>
            <a:chOff x="-9537" y="114004"/>
            <a:chExt cx="2185732" cy="1486298"/>
          </a:xfrm>
        </p:grpSpPr>
        <p:sp>
          <p:nvSpPr>
            <p:cNvPr id="47" name="Google Shape;2223;p41">
              <a:extLst>
                <a:ext uri="{FF2B5EF4-FFF2-40B4-BE49-F238E27FC236}">
                  <a16:creationId xmlns:a16="http://schemas.microsoft.com/office/drawing/2014/main" id="{A9C75E24-4FBD-452B-9F40-F88AC476E5EF}"/>
                </a:ext>
              </a:extLst>
            </p:cNvPr>
            <p:cNvSpPr/>
            <p:nvPr/>
          </p:nvSpPr>
          <p:spPr>
            <a:xfrm>
              <a:off x="-9537" y="743099"/>
              <a:ext cx="1060735" cy="781357"/>
            </a:xfrm>
            <a:custGeom>
              <a:avLst/>
              <a:gdLst/>
              <a:ahLst/>
              <a:cxnLst/>
              <a:rect l="l" t="t" r="r" b="b"/>
              <a:pathLst>
                <a:path w="31593" h="23272" extrusionOk="0">
                  <a:moveTo>
                    <a:pt x="31152" y="1"/>
                  </a:moveTo>
                  <a:cubicBezTo>
                    <a:pt x="27487" y="5650"/>
                    <a:pt x="23422" y="11133"/>
                    <a:pt x="18256" y="15390"/>
                  </a:cubicBezTo>
                  <a:cubicBezTo>
                    <a:pt x="13089" y="19662"/>
                    <a:pt x="6669" y="22679"/>
                    <a:pt x="0" y="22748"/>
                  </a:cubicBezTo>
                  <a:lnTo>
                    <a:pt x="0" y="23271"/>
                  </a:lnTo>
                  <a:cubicBezTo>
                    <a:pt x="6820" y="23189"/>
                    <a:pt x="13351" y="20130"/>
                    <a:pt x="18586" y="15804"/>
                  </a:cubicBezTo>
                  <a:cubicBezTo>
                    <a:pt x="23822" y="11478"/>
                    <a:pt x="27900" y="5953"/>
                    <a:pt x="31593" y="276"/>
                  </a:cubicBezTo>
                  <a:lnTo>
                    <a:pt x="31152" y="1"/>
                  </a:ln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2224;p41">
              <a:extLst>
                <a:ext uri="{FF2B5EF4-FFF2-40B4-BE49-F238E27FC236}">
                  <a16:creationId xmlns:a16="http://schemas.microsoft.com/office/drawing/2014/main" id="{99E248D9-8271-10F5-0CFA-759DAF34F110}"/>
                </a:ext>
              </a:extLst>
            </p:cNvPr>
            <p:cNvSpPr/>
            <p:nvPr/>
          </p:nvSpPr>
          <p:spPr>
            <a:xfrm>
              <a:off x="639938" y="1143246"/>
              <a:ext cx="1319800" cy="228545"/>
            </a:xfrm>
            <a:custGeom>
              <a:avLst/>
              <a:gdLst/>
              <a:ahLst/>
              <a:cxnLst/>
              <a:rect l="l" t="t" r="r" b="b"/>
              <a:pathLst>
                <a:path w="39309" h="6807" extrusionOk="0">
                  <a:moveTo>
                    <a:pt x="39019" y="1"/>
                  </a:moveTo>
                  <a:cubicBezTo>
                    <a:pt x="32598" y="4161"/>
                    <a:pt x="24924" y="6297"/>
                    <a:pt x="17264" y="6297"/>
                  </a:cubicBezTo>
                  <a:cubicBezTo>
                    <a:pt x="11394" y="6297"/>
                    <a:pt x="5525" y="5043"/>
                    <a:pt x="234" y="2508"/>
                  </a:cubicBezTo>
                  <a:lnTo>
                    <a:pt x="14" y="2990"/>
                  </a:lnTo>
                  <a:lnTo>
                    <a:pt x="0" y="2990"/>
                  </a:lnTo>
                  <a:cubicBezTo>
                    <a:pt x="5373" y="5553"/>
                    <a:pt x="11325" y="6807"/>
                    <a:pt x="17264" y="6807"/>
                  </a:cubicBezTo>
                  <a:cubicBezTo>
                    <a:pt x="25021" y="6807"/>
                    <a:pt x="32791" y="4657"/>
                    <a:pt x="39308" y="441"/>
                  </a:cubicBezTo>
                  <a:lnTo>
                    <a:pt x="39019" y="1"/>
                  </a:ln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2225;p41">
              <a:extLst>
                <a:ext uri="{FF2B5EF4-FFF2-40B4-BE49-F238E27FC236}">
                  <a16:creationId xmlns:a16="http://schemas.microsoft.com/office/drawing/2014/main" id="{1AD35D92-B73E-9952-0110-49AFEB1F6A27}"/>
                </a:ext>
              </a:extLst>
            </p:cNvPr>
            <p:cNvSpPr/>
            <p:nvPr/>
          </p:nvSpPr>
          <p:spPr>
            <a:xfrm>
              <a:off x="791193" y="515058"/>
              <a:ext cx="145279" cy="540793"/>
            </a:xfrm>
            <a:custGeom>
              <a:avLst/>
              <a:gdLst/>
              <a:ahLst/>
              <a:cxnLst/>
              <a:rect l="l" t="t" r="r" b="b"/>
              <a:pathLst>
                <a:path w="4327" h="16107" extrusionOk="0">
                  <a:moveTo>
                    <a:pt x="3996" y="0"/>
                  </a:moveTo>
                  <a:cubicBezTo>
                    <a:pt x="1723" y="1833"/>
                    <a:pt x="538" y="4712"/>
                    <a:pt x="166" y="7564"/>
                  </a:cubicBezTo>
                  <a:cubicBezTo>
                    <a:pt x="56" y="8419"/>
                    <a:pt x="1" y="9273"/>
                    <a:pt x="1" y="10127"/>
                  </a:cubicBezTo>
                  <a:cubicBezTo>
                    <a:pt x="1" y="12139"/>
                    <a:pt x="249" y="14136"/>
                    <a:pt x="497" y="16107"/>
                  </a:cubicBezTo>
                  <a:lnTo>
                    <a:pt x="1020" y="16038"/>
                  </a:lnTo>
                  <a:cubicBezTo>
                    <a:pt x="772" y="14067"/>
                    <a:pt x="524" y="12083"/>
                    <a:pt x="524" y="10127"/>
                  </a:cubicBezTo>
                  <a:cubicBezTo>
                    <a:pt x="524" y="9300"/>
                    <a:pt x="565" y="8460"/>
                    <a:pt x="676" y="7633"/>
                  </a:cubicBezTo>
                  <a:cubicBezTo>
                    <a:pt x="1034" y="4878"/>
                    <a:pt x="2191" y="2122"/>
                    <a:pt x="4327" y="400"/>
                  </a:cubicBezTo>
                  <a:lnTo>
                    <a:pt x="3996" y="0"/>
                  </a:ln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2226;p41">
              <a:extLst>
                <a:ext uri="{FF2B5EF4-FFF2-40B4-BE49-F238E27FC236}">
                  <a16:creationId xmlns:a16="http://schemas.microsoft.com/office/drawing/2014/main" id="{85E485A5-14CD-8B51-3326-BB38049477C7}"/>
                </a:ext>
              </a:extLst>
            </p:cNvPr>
            <p:cNvSpPr/>
            <p:nvPr/>
          </p:nvSpPr>
          <p:spPr>
            <a:xfrm>
              <a:off x="917939" y="735243"/>
              <a:ext cx="545426" cy="221629"/>
            </a:xfrm>
            <a:custGeom>
              <a:avLst/>
              <a:gdLst/>
              <a:ahLst/>
              <a:cxnLst/>
              <a:rect l="l" t="t" r="r" b="b"/>
              <a:pathLst>
                <a:path w="16245" h="6601" extrusionOk="0">
                  <a:moveTo>
                    <a:pt x="15845" y="1"/>
                  </a:moveTo>
                  <a:cubicBezTo>
                    <a:pt x="12786" y="3817"/>
                    <a:pt x="7881" y="6077"/>
                    <a:pt x="3004" y="6077"/>
                  </a:cubicBezTo>
                  <a:cubicBezTo>
                    <a:pt x="2026" y="6077"/>
                    <a:pt x="1048" y="5980"/>
                    <a:pt x="97" y="5801"/>
                  </a:cubicBezTo>
                  <a:lnTo>
                    <a:pt x="1" y="6311"/>
                  </a:lnTo>
                  <a:cubicBezTo>
                    <a:pt x="993" y="6504"/>
                    <a:pt x="1998" y="6600"/>
                    <a:pt x="3004" y="6600"/>
                  </a:cubicBezTo>
                  <a:cubicBezTo>
                    <a:pt x="8047" y="6600"/>
                    <a:pt x="13076" y="4272"/>
                    <a:pt x="16245" y="317"/>
                  </a:cubicBezTo>
                  <a:lnTo>
                    <a:pt x="15845" y="1"/>
                  </a:ln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2227;p41">
              <a:extLst>
                <a:ext uri="{FF2B5EF4-FFF2-40B4-BE49-F238E27FC236}">
                  <a16:creationId xmlns:a16="http://schemas.microsoft.com/office/drawing/2014/main" id="{AA112343-DDF2-6542-069F-B955F9F21DE7}"/>
                </a:ext>
              </a:extLst>
            </p:cNvPr>
            <p:cNvSpPr/>
            <p:nvPr/>
          </p:nvSpPr>
          <p:spPr>
            <a:xfrm>
              <a:off x="1252849" y="633947"/>
              <a:ext cx="101799" cy="220218"/>
            </a:xfrm>
            <a:custGeom>
              <a:avLst/>
              <a:gdLst/>
              <a:ahLst/>
              <a:cxnLst/>
              <a:rect l="l" t="t" r="r" b="b"/>
              <a:pathLst>
                <a:path w="3032" h="6559" extrusionOk="0">
                  <a:moveTo>
                    <a:pt x="70" y="0"/>
                  </a:moveTo>
                  <a:cubicBezTo>
                    <a:pt x="14" y="317"/>
                    <a:pt x="1" y="634"/>
                    <a:pt x="1" y="951"/>
                  </a:cubicBezTo>
                  <a:cubicBezTo>
                    <a:pt x="1" y="3100"/>
                    <a:pt x="1006" y="5236"/>
                    <a:pt x="2715" y="6558"/>
                  </a:cubicBezTo>
                  <a:lnTo>
                    <a:pt x="3032" y="6145"/>
                  </a:lnTo>
                  <a:cubicBezTo>
                    <a:pt x="1461" y="4933"/>
                    <a:pt x="510" y="2935"/>
                    <a:pt x="510" y="951"/>
                  </a:cubicBezTo>
                  <a:cubicBezTo>
                    <a:pt x="510" y="662"/>
                    <a:pt x="538" y="358"/>
                    <a:pt x="579" y="69"/>
                  </a:cubicBezTo>
                  <a:lnTo>
                    <a:pt x="70" y="0"/>
                  </a:lnTo>
                  <a:close/>
                </a:path>
              </a:pathLst>
            </a:custGeom>
            <a:solidFill>
              <a:srgbClr val="B550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2228;p41">
              <a:extLst>
                <a:ext uri="{FF2B5EF4-FFF2-40B4-BE49-F238E27FC236}">
                  <a16:creationId xmlns:a16="http://schemas.microsoft.com/office/drawing/2014/main" id="{847EA906-8B7B-2B2C-7A53-88FCA9A85EFD}"/>
                </a:ext>
              </a:extLst>
            </p:cNvPr>
            <p:cNvSpPr/>
            <p:nvPr/>
          </p:nvSpPr>
          <p:spPr>
            <a:xfrm>
              <a:off x="1325002" y="1358797"/>
              <a:ext cx="231802" cy="159179"/>
            </a:xfrm>
            <a:custGeom>
              <a:avLst/>
              <a:gdLst/>
              <a:ahLst/>
              <a:cxnLst/>
              <a:rect l="l" t="t" r="r" b="b"/>
              <a:pathLst>
                <a:path w="6904" h="4741" extrusionOk="0">
                  <a:moveTo>
                    <a:pt x="469" y="1"/>
                  </a:moveTo>
                  <a:lnTo>
                    <a:pt x="1" y="263"/>
                  </a:lnTo>
                  <a:cubicBezTo>
                    <a:pt x="1379" y="2743"/>
                    <a:pt x="4024" y="4479"/>
                    <a:pt x="6849" y="4740"/>
                  </a:cubicBezTo>
                  <a:lnTo>
                    <a:pt x="6904" y="4217"/>
                  </a:lnTo>
                  <a:cubicBezTo>
                    <a:pt x="4245" y="3969"/>
                    <a:pt x="1751" y="2343"/>
                    <a:pt x="469" y="1"/>
                  </a:cubicBez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3" name="Google Shape;2229;p41">
              <a:extLst>
                <a:ext uri="{FF2B5EF4-FFF2-40B4-BE49-F238E27FC236}">
                  <a16:creationId xmlns:a16="http://schemas.microsoft.com/office/drawing/2014/main" id="{B170D897-84BE-9C8D-816E-19EDACA7E1C7}"/>
                </a:ext>
              </a:extLst>
            </p:cNvPr>
            <p:cNvSpPr/>
            <p:nvPr/>
          </p:nvSpPr>
          <p:spPr>
            <a:xfrm>
              <a:off x="872142" y="463252"/>
              <a:ext cx="117546" cy="117076"/>
            </a:xfrm>
            <a:custGeom>
              <a:avLst/>
              <a:gdLst/>
              <a:ahLst/>
              <a:cxnLst/>
              <a:rect l="l" t="t" r="r" b="b"/>
              <a:pathLst>
                <a:path w="3501" h="3487" extrusionOk="0">
                  <a:moveTo>
                    <a:pt x="1750" y="0"/>
                  </a:moveTo>
                  <a:cubicBezTo>
                    <a:pt x="786" y="0"/>
                    <a:pt x="1" y="772"/>
                    <a:pt x="1" y="1750"/>
                  </a:cubicBezTo>
                  <a:cubicBezTo>
                    <a:pt x="1" y="2714"/>
                    <a:pt x="786" y="3486"/>
                    <a:pt x="1750" y="3486"/>
                  </a:cubicBezTo>
                  <a:cubicBezTo>
                    <a:pt x="2715" y="3486"/>
                    <a:pt x="3500" y="2714"/>
                    <a:pt x="3500" y="1750"/>
                  </a:cubicBezTo>
                  <a:cubicBezTo>
                    <a:pt x="3500" y="772"/>
                    <a:pt x="2715" y="0"/>
                    <a:pt x="1750" y="0"/>
                  </a:cubicBez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4" name="Google Shape;2230;p41">
              <a:extLst>
                <a:ext uri="{FF2B5EF4-FFF2-40B4-BE49-F238E27FC236}">
                  <a16:creationId xmlns:a16="http://schemas.microsoft.com/office/drawing/2014/main" id="{C9ECAF00-3EEB-EB0E-27BB-BEDD274A02C2}"/>
                </a:ext>
              </a:extLst>
            </p:cNvPr>
            <p:cNvSpPr/>
            <p:nvPr/>
          </p:nvSpPr>
          <p:spPr>
            <a:xfrm>
              <a:off x="1004461" y="711471"/>
              <a:ext cx="78666" cy="72556"/>
            </a:xfrm>
            <a:custGeom>
              <a:avLst/>
              <a:gdLst/>
              <a:ahLst/>
              <a:cxnLst/>
              <a:rect l="l" t="t" r="r" b="b"/>
              <a:pathLst>
                <a:path w="2343" h="2161" extrusionOk="0">
                  <a:moveTo>
                    <a:pt x="1175" y="1"/>
                  </a:moveTo>
                  <a:cubicBezTo>
                    <a:pt x="661" y="1"/>
                    <a:pt x="208" y="362"/>
                    <a:pt x="110" y="874"/>
                  </a:cubicBezTo>
                  <a:cubicBezTo>
                    <a:pt x="0" y="1453"/>
                    <a:pt x="386" y="2017"/>
                    <a:pt x="964" y="2141"/>
                  </a:cubicBezTo>
                  <a:cubicBezTo>
                    <a:pt x="1031" y="2154"/>
                    <a:pt x="1098" y="2160"/>
                    <a:pt x="1163" y="2160"/>
                  </a:cubicBezTo>
                  <a:cubicBezTo>
                    <a:pt x="1667" y="2160"/>
                    <a:pt x="2121" y="1799"/>
                    <a:pt x="2218" y="1287"/>
                  </a:cubicBezTo>
                  <a:cubicBezTo>
                    <a:pt x="2342" y="695"/>
                    <a:pt x="1956" y="130"/>
                    <a:pt x="1378" y="20"/>
                  </a:cubicBezTo>
                  <a:cubicBezTo>
                    <a:pt x="1310" y="7"/>
                    <a:pt x="1242" y="1"/>
                    <a:pt x="1175" y="1"/>
                  </a:cubicBezTo>
                  <a:close/>
                </a:path>
              </a:pathLst>
            </a:custGeom>
            <a:solidFill>
              <a:srgbClr val="FFAB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5" name="Google Shape;2231;p41">
              <a:extLst>
                <a:ext uri="{FF2B5EF4-FFF2-40B4-BE49-F238E27FC236}">
                  <a16:creationId xmlns:a16="http://schemas.microsoft.com/office/drawing/2014/main" id="{D22BD39C-EE53-69D2-67A1-E6F10279B18C}"/>
                </a:ext>
              </a:extLst>
            </p:cNvPr>
            <p:cNvSpPr/>
            <p:nvPr/>
          </p:nvSpPr>
          <p:spPr>
            <a:xfrm>
              <a:off x="1218636" y="589997"/>
              <a:ext cx="90216" cy="90216"/>
            </a:xfrm>
            <a:custGeom>
              <a:avLst/>
              <a:gdLst/>
              <a:ahLst/>
              <a:cxnLst/>
              <a:rect l="l" t="t" r="r" b="b"/>
              <a:pathLst>
                <a:path w="2687" h="2687" extrusionOk="0">
                  <a:moveTo>
                    <a:pt x="1337" y="0"/>
                  </a:moveTo>
                  <a:cubicBezTo>
                    <a:pt x="606" y="0"/>
                    <a:pt x="0" y="607"/>
                    <a:pt x="0" y="1351"/>
                  </a:cubicBezTo>
                  <a:cubicBezTo>
                    <a:pt x="0" y="2081"/>
                    <a:pt x="606" y="2687"/>
                    <a:pt x="1337" y="2687"/>
                  </a:cubicBezTo>
                  <a:cubicBezTo>
                    <a:pt x="2081" y="2687"/>
                    <a:pt x="2687" y="2081"/>
                    <a:pt x="2687" y="1351"/>
                  </a:cubicBezTo>
                  <a:cubicBezTo>
                    <a:pt x="2687" y="607"/>
                    <a:pt x="2081" y="0"/>
                    <a:pt x="1337" y="0"/>
                  </a:cubicBezTo>
                  <a:close/>
                </a:path>
              </a:pathLst>
            </a:custGeom>
            <a:solidFill>
              <a:srgbClr val="FF744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6" name="Google Shape;2232;p41">
              <a:extLst>
                <a:ext uri="{FF2B5EF4-FFF2-40B4-BE49-F238E27FC236}">
                  <a16:creationId xmlns:a16="http://schemas.microsoft.com/office/drawing/2014/main" id="{64FB1EB7-427D-3AE4-4856-1AA009733654}"/>
                </a:ext>
              </a:extLst>
            </p:cNvPr>
            <p:cNvSpPr/>
            <p:nvPr/>
          </p:nvSpPr>
          <p:spPr>
            <a:xfrm>
              <a:off x="1411995" y="695926"/>
              <a:ext cx="88839" cy="88839"/>
            </a:xfrm>
            <a:custGeom>
              <a:avLst/>
              <a:gdLst/>
              <a:ahLst/>
              <a:cxnLst/>
              <a:rect l="l" t="t" r="r" b="b"/>
              <a:pathLst>
                <a:path w="2646" h="2646" extrusionOk="0">
                  <a:moveTo>
                    <a:pt x="1323" y="0"/>
                  </a:moveTo>
                  <a:cubicBezTo>
                    <a:pt x="593" y="0"/>
                    <a:pt x="0" y="593"/>
                    <a:pt x="0" y="1323"/>
                  </a:cubicBezTo>
                  <a:cubicBezTo>
                    <a:pt x="0" y="2053"/>
                    <a:pt x="593" y="2646"/>
                    <a:pt x="1323" y="2646"/>
                  </a:cubicBezTo>
                  <a:cubicBezTo>
                    <a:pt x="2053" y="2646"/>
                    <a:pt x="2646" y="2053"/>
                    <a:pt x="2646" y="1323"/>
                  </a:cubicBezTo>
                  <a:cubicBezTo>
                    <a:pt x="2646" y="593"/>
                    <a:pt x="2053" y="0"/>
                    <a:pt x="1323" y="0"/>
                  </a:cubicBezTo>
                  <a:close/>
                </a:path>
              </a:pathLst>
            </a:custGeom>
            <a:solidFill>
              <a:srgbClr val="FFAB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7" name="Google Shape;2233;p41">
              <a:extLst>
                <a:ext uri="{FF2B5EF4-FFF2-40B4-BE49-F238E27FC236}">
                  <a16:creationId xmlns:a16="http://schemas.microsoft.com/office/drawing/2014/main" id="{D5114563-EBB5-C791-CA33-B2CB35F1EC44}"/>
                </a:ext>
              </a:extLst>
            </p:cNvPr>
            <p:cNvSpPr/>
            <p:nvPr/>
          </p:nvSpPr>
          <p:spPr>
            <a:xfrm>
              <a:off x="1896314" y="1092346"/>
              <a:ext cx="117076" cy="116606"/>
            </a:xfrm>
            <a:custGeom>
              <a:avLst/>
              <a:gdLst/>
              <a:ahLst/>
              <a:cxnLst/>
              <a:rect l="l" t="t" r="r" b="b"/>
              <a:pathLst>
                <a:path w="3487" h="3473" extrusionOk="0">
                  <a:moveTo>
                    <a:pt x="1736" y="1"/>
                  </a:moveTo>
                  <a:cubicBezTo>
                    <a:pt x="786" y="1"/>
                    <a:pt x="0" y="773"/>
                    <a:pt x="0" y="1737"/>
                  </a:cubicBezTo>
                  <a:cubicBezTo>
                    <a:pt x="0" y="2701"/>
                    <a:pt x="786" y="3473"/>
                    <a:pt x="1736" y="3473"/>
                  </a:cubicBezTo>
                  <a:cubicBezTo>
                    <a:pt x="2701" y="3473"/>
                    <a:pt x="3486" y="2701"/>
                    <a:pt x="3486" y="1737"/>
                  </a:cubicBezTo>
                  <a:cubicBezTo>
                    <a:pt x="3486" y="773"/>
                    <a:pt x="2701" y="1"/>
                    <a:pt x="1736" y="1"/>
                  </a:cubicBezTo>
                  <a:close/>
                </a:path>
              </a:pathLst>
            </a:custGeom>
            <a:solidFill>
              <a:srgbClr val="FF8A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8" name="Google Shape;2234;p41">
              <a:extLst>
                <a:ext uri="{FF2B5EF4-FFF2-40B4-BE49-F238E27FC236}">
                  <a16:creationId xmlns:a16="http://schemas.microsoft.com/office/drawing/2014/main" id="{821C7DC7-166D-962C-7671-4BC879C66B01}"/>
                </a:ext>
              </a:extLst>
            </p:cNvPr>
            <p:cNvSpPr/>
            <p:nvPr/>
          </p:nvSpPr>
          <p:spPr>
            <a:xfrm>
              <a:off x="1493851" y="1454553"/>
              <a:ext cx="145749" cy="145749"/>
            </a:xfrm>
            <a:custGeom>
              <a:avLst/>
              <a:gdLst/>
              <a:ahLst/>
              <a:cxnLst/>
              <a:rect l="l" t="t" r="r" b="b"/>
              <a:pathLst>
                <a:path w="4341" h="4341" extrusionOk="0">
                  <a:moveTo>
                    <a:pt x="2178" y="1"/>
                  </a:moveTo>
                  <a:cubicBezTo>
                    <a:pt x="979" y="1"/>
                    <a:pt x="1" y="965"/>
                    <a:pt x="1" y="2164"/>
                  </a:cubicBezTo>
                  <a:cubicBezTo>
                    <a:pt x="1" y="3363"/>
                    <a:pt x="979" y="4341"/>
                    <a:pt x="2178" y="4341"/>
                  </a:cubicBezTo>
                  <a:cubicBezTo>
                    <a:pt x="3376" y="4341"/>
                    <a:pt x="4341" y="3363"/>
                    <a:pt x="4341" y="2164"/>
                  </a:cubicBezTo>
                  <a:cubicBezTo>
                    <a:pt x="4341" y="965"/>
                    <a:pt x="3376" y="1"/>
                    <a:pt x="2178" y="1"/>
                  </a:cubicBezTo>
                  <a:close/>
                </a:path>
              </a:pathLst>
            </a:custGeom>
            <a:solidFill>
              <a:srgbClr val="FF8A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9" name="Google Shape;2235;p41">
              <a:extLst>
                <a:ext uri="{FF2B5EF4-FFF2-40B4-BE49-F238E27FC236}">
                  <a16:creationId xmlns:a16="http://schemas.microsoft.com/office/drawing/2014/main" id="{ABBF5181-7A4A-FFD1-6C0C-6A5D29C03E27}"/>
                </a:ext>
              </a:extLst>
            </p:cNvPr>
            <p:cNvSpPr/>
            <p:nvPr/>
          </p:nvSpPr>
          <p:spPr>
            <a:xfrm>
              <a:off x="1920824" y="806019"/>
              <a:ext cx="255371" cy="141418"/>
            </a:xfrm>
            <a:custGeom>
              <a:avLst/>
              <a:gdLst/>
              <a:ahLst/>
              <a:cxnLst/>
              <a:rect l="l" t="t" r="r" b="b"/>
              <a:pathLst>
                <a:path w="7606" h="4212" extrusionOk="0">
                  <a:moveTo>
                    <a:pt x="7606" y="1"/>
                  </a:moveTo>
                  <a:lnTo>
                    <a:pt x="7317" y="97"/>
                  </a:lnTo>
                  <a:cubicBezTo>
                    <a:pt x="6876" y="1089"/>
                    <a:pt x="5994" y="2109"/>
                    <a:pt x="4823" y="2825"/>
                  </a:cubicBezTo>
                  <a:cubicBezTo>
                    <a:pt x="3941" y="3376"/>
                    <a:pt x="3032" y="3665"/>
                    <a:pt x="2246" y="3693"/>
                  </a:cubicBezTo>
                  <a:cubicBezTo>
                    <a:pt x="2182" y="3696"/>
                    <a:pt x="2118" y="3698"/>
                    <a:pt x="2055" y="3698"/>
                  </a:cubicBezTo>
                  <a:cubicBezTo>
                    <a:pt x="1113" y="3698"/>
                    <a:pt x="380" y="3313"/>
                    <a:pt x="70" y="2577"/>
                  </a:cubicBezTo>
                  <a:cubicBezTo>
                    <a:pt x="42" y="2508"/>
                    <a:pt x="14" y="2453"/>
                    <a:pt x="1" y="2384"/>
                  </a:cubicBezTo>
                  <a:lnTo>
                    <a:pt x="1" y="2384"/>
                  </a:lnTo>
                  <a:cubicBezTo>
                    <a:pt x="1" y="2522"/>
                    <a:pt x="14" y="2646"/>
                    <a:pt x="56" y="2770"/>
                  </a:cubicBezTo>
                  <a:cubicBezTo>
                    <a:pt x="249" y="3652"/>
                    <a:pt x="965" y="4134"/>
                    <a:pt x="1943" y="4203"/>
                  </a:cubicBezTo>
                  <a:cubicBezTo>
                    <a:pt x="2020" y="4209"/>
                    <a:pt x="2099" y="4211"/>
                    <a:pt x="2179" y="4211"/>
                  </a:cubicBezTo>
                  <a:cubicBezTo>
                    <a:pt x="2862" y="4211"/>
                    <a:pt x="3665" y="4002"/>
                    <a:pt x="4478" y="3583"/>
                  </a:cubicBezTo>
                  <a:cubicBezTo>
                    <a:pt x="6077" y="2742"/>
                    <a:pt x="7275" y="1323"/>
                    <a:pt x="7606" y="14"/>
                  </a:cubicBezTo>
                  <a:lnTo>
                    <a:pt x="7606" y="1"/>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0" name="Google Shape;2236;p41">
              <a:extLst>
                <a:ext uri="{FF2B5EF4-FFF2-40B4-BE49-F238E27FC236}">
                  <a16:creationId xmlns:a16="http://schemas.microsoft.com/office/drawing/2014/main" id="{429AF3AE-076D-A21F-2D10-94831C2D77EC}"/>
                </a:ext>
              </a:extLst>
            </p:cNvPr>
            <p:cNvSpPr/>
            <p:nvPr/>
          </p:nvSpPr>
          <p:spPr>
            <a:xfrm>
              <a:off x="1920824" y="809242"/>
              <a:ext cx="245668" cy="120971"/>
            </a:xfrm>
            <a:custGeom>
              <a:avLst/>
              <a:gdLst/>
              <a:ahLst/>
              <a:cxnLst/>
              <a:rect l="l" t="t" r="r" b="b"/>
              <a:pathLst>
                <a:path w="7317" h="3603" extrusionOk="0">
                  <a:moveTo>
                    <a:pt x="7317" y="1"/>
                  </a:moveTo>
                  <a:lnTo>
                    <a:pt x="6710" y="194"/>
                  </a:lnTo>
                  <a:lnTo>
                    <a:pt x="6104" y="373"/>
                  </a:lnTo>
                  <a:lnTo>
                    <a:pt x="5098" y="690"/>
                  </a:lnTo>
                  <a:lnTo>
                    <a:pt x="14" y="2274"/>
                  </a:lnTo>
                  <a:lnTo>
                    <a:pt x="1" y="2274"/>
                  </a:lnTo>
                  <a:lnTo>
                    <a:pt x="1" y="2288"/>
                  </a:lnTo>
                  <a:cubicBezTo>
                    <a:pt x="14" y="2357"/>
                    <a:pt x="42" y="2412"/>
                    <a:pt x="56" y="2481"/>
                  </a:cubicBezTo>
                  <a:cubicBezTo>
                    <a:pt x="366" y="3217"/>
                    <a:pt x="1111" y="3602"/>
                    <a:pt x="2055" y="3602"/>
                  </a:cubicBezTo>
                  <a:cubicBezTo>
                    <a:pt x="2118" y="3602"/>
                    <a:pt x="2182" y="3600"/>
                    <a:pt x="2246" y="3597"/>
                  </a:cubicBezTo>
                  <a:cubicBezTo>
                    <a:pt x="3032" y="3569"/>
                    <a:pt x="3941" y="3280"/>
                    <a:pt x="4823" y="2729"/>
                  </a:cubicBezTo>
                  <a:cubicBezTo>
                    <a:pt x="5994" y="2013"/>
                    <a:pt x="6876" y="993"/>
                    <a:pt x="7317"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1" name="Google Shape;2237;p41">
              <a:extLst>
                <a:ext uri="{FF2B5EF4-FFF2-40B4-BE49-F238E27FC236}">
                  <a16:creationId xmlns:a16="http://schemas.microsoft.com/office/drawing/2014/main" id="{A2DD0615-902B-E74F-73ED-21C2580E36A0}"/>
                </a:ext>
              </a:extLst>
            </p:cNvPr>
            <p:cNvSpPr/>
            <p:nvPr/>
          </p:nvSpPr>
          <p:spPr>
            <a:xfrm>
              <a:off x="1463331" y="1012337"/>
              <a:ext cx="229955" cy="113819"/>
            </a:xfrm>
            <a:custGeom>
              <a:avLst/>
              <a:gdLst/>
              <a:ahLst/>
              <a:cxnLst/>
              <a:rect l="l" t="t" r="r" b="b"/>
              <a:pathLst>
                <a:path w="6849" h="3390" extrusionOk="0">
                  <a:moveTo>
                    <a:pt x="6559" y="0"/>
                  </a:moveTo>
                  <a:lnTo>
                    <a:pt x="235" y="2136"/>
                  </a:lnTo>
                  <a:lnTo>
                    <a:pt x="1" y="3390"/>
                  </a:lnTo>
                  <a:lnTo>
                    <a:pt x="1" y="3390"/>
                  </a:lnTo>
                  <a:lnTo>
                    <a:pt x="6848" y="97"/>
                  </a:lnTo>
                  <a:lnTo>
                    <a:pt x="6559" y="0"/>
                  </a:ln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2238;p41">
              <a:extLst>
                <a:ext uri="{FF2B5EF4-FFF2-40B4-BE49-F238E27FC236}">
                  <a16:creationId xmlns:a16="http://schemas.microsoft.com/office/drawing/2014/main" id="{4BBB4B29-8026-0A6E-F7DE-5693953AD92E}"/>
                </a:ext>
              </a:extLst>
            </p:cNvPr>
            <p:cNvSpPr/>
            <p:nvPr/>
          </p:nvSpPr>
          <p:spPr>
            <a:xfrm>
              <a:off x="1456381" y="1015560"/>
              <a:ext cx="252148" cy="153639"/>
            </a:xfrm>
            <a:custGeom>
              <a:avLst/>
              <a:gdLst/>
              <a:ahLst/>
              <a:cxnLst/>
              <a:rect l="l" t="t" r="r" b="b"/>
              <a:pathLst>
                <a:path w="7510" h="4576" extrusionOk="0">
                  <a:moveTo>
                    <a:pt x="7055" y="1"/>
                  </a:moveTo>
                  <a:lnTo>
                    <a:pt x="263" y="2977"/>
                  </a:lnTo>
                  <a:lnTo>
                    <a:pt x="1" y="4575"/>
                  </a:lnTo>
                  <a:lnTo>
                    <a:pt x="7510" y="194"/>
                  </a:lnTo>
                  <a:lnTo>
                    <a:pt x="7055" y="1"/>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2239;p41">
              <a:extLst>
                <a:ext uri="{FF2B5EF4-FFF2-40B4-BE49-F238E27FC236}">
                  <a16:creationId xmlns:a16="http://schemas.microsoft.com/office/drawing/2014/main" id="{57E0FC29-E325-B35F-A5E4-697D8E580988}"/>
                </a:ext>
              </a:extLst>
            </p:cNvPr>
            <p:cNvSpPr/>
            <p:nvPr/>
          </p:nvSpPr>
          <p:spPr>
            <a:xfrm>
              <a:off x="1754292" y="1088183"/>
              <a:ext cx="4197" cy="119393"/>
            </a:xfrm>
            <a:custGeom>
              <a:avLst/>
              <a:gdLst/>
              <a:ahLst/>
              <a:cxnLst/>
              <a:rect l="l" t="t" r="r" b="b"/>
              <a:pathLst>
                <a:path w="125" h="3556" extrusionOk="0">
                  <a:moveTo>
                    <a:pt x="1" y="1"/>
                  </a:moveTo>
                  <a:lnTo>
                    <a:pt x="1" y="3556"/>
                  </a:lnTo>
                  <a:lnTo>
                    <a:pt x="125" y="3556"/>
                  </a:lnTo>
                  <a:lnTo>
                    <a:pt x="125" y="1"/>
                  </a:lnTo>
                  <a:close/>
                </a:path>
              </a:pathLst>
            </a:custGeom>
            <a:solidFill>
              <a:srgbClr val="505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08" name="Google Shape;2240;p41">
              <a:extLst>
                <a:ext uri="{FF2B5EF4-FFF2-40B4-BE49-F238E27FC236}">
                  <a16:creationId xmlns:a16="http://schemas.microsoft.com/office/drawing/2014/main" id="{8A297055-5AD2-5461-B673-B60EA7250674}"/>
                </a:ext>
              </a:extLst>
            </p:cNvPr>
            <p:cNvSpPr/>
            <p:nvPr/>
          </p:nvSpPr>
          <p:spPr>
            <a:xfrm>
              <a:off x="1746435" y="1204755"/>
              <a:ext cx="56943" cy="19944"/>
            </a:xfrm>
            <a:custGeom>
              <a:avLst/>
              <a:gdLst/>
              <a:ahLst/>
              <a:cxnLst/>
              <a:rect l="l" t="t" r="r" b="b"/>
              <a:pathLst>
                <a:path w="1696" h="594" extrusionOk="0">
                  <a:moveTo>
                    <a:pt x="262" y="1"/>
                  </a:moveTo>
                  <a:lnTo>
                    <a:pt x="1" y="511"/>
                  </a:lnTo>
                  <a:lnTo>
                    <a:pt x="111" y="566"/>
                  </a:lnTo>
                  <a:lnTo>
                    <a:pt x="317" y="152"/>
                  </a:lnTo>
                  <a:lnTo>
                    <a:pt x="1654" y="593"/>
                  </a:lnTo>
                  <a:lnTo>
                    <a:pt x="1695" y="469"/>
                  </a:lnTo>
                  <a:lnTo>
                    <a:pt x="262" y="1"/>
                  </a:lnTo>
                  <a:close/>
                </a:path>
              </a:pathLst>
            </a:custGeom>
            <a:solidFill>
              <a:srgbClr val="505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09" name="Google Shape;2241;p41">
              <a:extLst>
                <a:ext uri="{FF2B5EF4-FFF2-40B4-BE49-F238E27FC236}">
                  <a16:creationId xmlns:a16="http://schemas.microsoft.com/office/drawing/2014/main" id="{037B4F21-96C3-8E34-A440-DCCED412F681}"/>
                </a:ext>
              </a:extLst>
            </p:cNvPr>
            <p:cNvSpPr/>
            <p:nvPr/>
          </p:nvSpPr>
          <p:spPr>
            <a:xfrm>
              <a:off x="1801935" y="1088183"/>
              <a:ext cx="4197" cy="119393"/>
            </a:xfrm>
            <a:custGeom>
              <a:avLst/>
              <a:gdLst/>
              <a:ahLst/>
              <a:cxnLst/>
              <a:rect l="l" t="t" r="r" b="b"/>
              <a:pathLst>
                <a:path w="125" h="3556" extrusionOk="0">
                  <a:moveTo>
                    <a:pt x="1" y="1"/>
                  </a:moveTo>
                  <a:lnTo>
                    <a:pt x="1" y="3556"/>
                  </a:lnTo>
                  <a:lnTo>
                    <a:pt x="125" y="3556"/>
                  </a:lnTo>
                  <a:lnTo>
                    <a:pt x="125" y="1"/>
                  </a:lnTo>
                  <a:close/>
                </a:path>
              </a:pathLst>
            </a:custGeom>
            <a:solidFill>
              <a:srgbClr val="505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10" name="Google Shape;2242;p41">
              <a:extLst>
                <a:ext uri="{FF2B5EF4-FFF2-40B4-BE49-F238E27FC236}">
                  <a16:creationId xmlns:a16="http://schemas.microsoft.com/office/drawing/2014/main" id="{1B48FDAB-3B48-9473-AC12-E19C2A2C5EB0}"/>
                </a:ext>
              </a:extLst>
            </p:cNvPr>
            <p:cNvSpPr/>
            <p:nvPr/>
          </p:nvSpPr>
          <p:spPr>
            <a:xfrm>
              <a:off x="1794078" y="1204755"/>
              <a:ext cx="56943" cy="19944"/>
            </a:xfrm>
            <a:custGeom>
              <a:avLst/>
              <a:gdLst/>
              <a:ahLst/>
              <a:cxnLst/>
              <a:rect l="l" t="t" r="r" b="b"/>
              <a:pathLst>
                <a:path w="1696" h="594" extrusionOk="0">
                  <a:moveTo>
                    <a:pt x="262" y="1"/>
                  </a:moveTo>
                  <a:lnTo>
                    <a:pt x="1" y="511"/>
                  </a:lnTo>
                  <a:lnTo>
                    <a:pt x="111" y="566"/>
                  </a:lnTo>
                  <a:lnTo>
                    <a:pt x="317" y="152"/>
                  </a:lnTo>
                  <a:lnTo>
                    <a:pt x="1668" y="593"/>
                  </a:lnTo>
                  <a:lnTo>
                    <a:pt x="1695" y="469"/>
                  </a:lnTo>
                  <a:lnTo>
                    <a:pt x="262" y="1"/>
                  </a:lnTo>
                  <a:close/>
                </a:path>
              </a:pathLst>
            </a:custGeom>
            <a:solidFill>
              <a:srgbClr val="505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11" name="Google Shape;2243;p41">
              <a:extLst>
                <a:ext uri="{FF2B5EF4-FFF2-40B4-BE49-F238E27FC236}">
                  <a16:creationId xmlns:a16="http://schemas.microsoft.com/office/drawing/2014/main" id="{71C408EF-DF92-24A0-FE21-9A7A5E81CF08}"/>
                </a:ext>
              </a:extLst>
            </p:cNvPr>
            <p:cNvSpPr/>
            <p:nvPr/>
          </p:nvSpPr>
          <p:spPr>
            <a:xfrm>
              <a:off x="1724679" y="1060920"/>
              <a:ext cx="149912" cy="83736"/>
            </a:xfrm>
            <a:custGeom>
              <a:avLst/>
              <a:gdLst/>
              <a:ahLst/>
              <a:cxnLst/>
              <a:rect l="l" t="t" r="r" b="b"/>
              <a:pathLst>
                <a:path w="4465" h="2494" extrusionOk="0">
                  <a:moveTo>
                    <a:pt x="4465" y="0"/>
                  </a:moveTo>
                  <a:lnTo>
                    <a:pt x="1" y="827"/>
                  </a:lnTo>
                  <a:lnTo>
                    <a:pt x="910" y="2494"/>
                  </a:lnTo>
                  <a:lnTo>
                    <a:pt x="1737" y="1695"/>
                  </a:lnTo>
                  <a:lnTo>
                    <a:pt x="2329" y="2329"/>
                  </a:lnTo>
                  <a:lnTo>
                    <a:pt x="4465" y="0"/>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12" name="Google Shape;2244;p41">
              <a:extLst>
                <a:ext uri="{FF2B5EF4-FFF2-40B4-BE49-F238E27FC236}">
                  <a16:creationId xmlns:a16="http://schemas.microsoft.com/office/drawing/2014/main" id="{3ABC55A6-F804-02A3-FF37-C567D3724C8A}"/>
                </a:ext>
              </a:extLst>
            </p:cNvPr>
            <p:cNvSpPr/>
            <p:nvPr/>
          </p:nvSpPr>
          <p:spPr>
            <a:xfrm>
              <a:off x="1626640" y="909631"/>
              <a:ext cx="330311" cy="186476"/>
            </a:xfrm>
            <a:custGeom>
              <a:avLst/>
              <a:gdLst/>
              <a:ahLst/>
              <a:cxnLst/>
              <a:rect l="l" t="t" r="r" b="b"/>
              <a:pathLst>
                <a:path w="9838" h="5554" extrusionOk="0">
                  <a:moveTo>
                    <a:pt x="9810" y="1"/>
                  </a:moveTo>
                  <a:cubicBezTo>
                    <a:pt x="9562" y="2605"/>
                    <a:pt x="6999" y="4658"/>
                    <a:pt x="3885" y="4658"/>
                  </a:cubicBezTo>
                  <a:cubicBezTo>
                    <a:pt x="2632" y="4658"/>
                    <a:pt x="1461" y="4327"/>
                    <a:pt x="510" y="3748"/>
                  </a:cubicBezTo>
                  <a:cubicBezTo>
                    <a:pt x="345" y="3652"/>
                    <a:pt x="221" y="3528"/>
                    <a:pt x="138" y="3376"/>
                  </a:cubicBezTo>
                  <a:cubicBezTo>
                    <a:pt x="41" y="3569"/>
                    <a:pt x="0" y="3803"/>
                    <a:pt x="55" y="4038"/>
                  </a:cubicBezTo>
                  <a:cubicBezTo>
                    <a:pt x="97" y="4272"/>
                    <a:pt x="262" y="4506"/>
                    <a:pt x="510" y="4658"/>
                  </a:cubicBezTo>
                  <a:cubicBezTo>
                    <a:pt x="1461" y="5223"/>
                    <a:pt x="2632" y="5553"/>
                    <a:pt x="3885" y="5553"/>
                  </a:cubicBezTo>
                  <a:cubicBezTo>
                    <a:pt x="7178" y="5553"/>
                    <a:pt x="9837" y="3280"/>
                    <a:pt x="9837" y="469"/>
                  </a:cubicBezTo>
                  <a:cubicBezTo>
                    <a:pt x="9837" y="304"/>
                    <a:pt x="9824" y="152"/>
                    <a:pt x="9810" y="1"/>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13" name="Google Shape;2245;p41">
              <a:extLst>
                <a:ext uri="{FF2B5EF4-FFF2-40B4-BE49-F238E27FC236}">
                  <a16:creationId xmlns:a16="http://schemas.microsoft.com/office/drawing/2014/main" id="{DA7E01A5-4F90-CD31-0977-C05E2165351C}"/>
                </a:ext>
              </a:extLst>
            </p:cNvPr>
            <p:cNvSpPr/>
            <p:nvPr/>
          </p:nvSpPr>
          <p:spPr>
            <a:xfrm>
              <a:off x="1631239" y="809712"/>
              <a:ext cx="330781" cy="256312"/>
            </a:xfrm>
            <a:custGeom>
              <a:avLst/>
              <a:gdLst/>
              <a:ahLst/>
              <a:cxnLst/>
              <a:rect l="l" t="t" r="r" b="b"/>
              <a:pathLst>
                <a:path w="9852" h="7634" extrusionOk="0">
                  <a:moveTo>
                    <a:pt x="9246" y="1"/>
                  </a:moveTo>
                  <a:cubicBezTo>
                    <a:pt x="8543" y="1"/>
                    <a:pt x="7964" y="566"/>
                    <a:pt x="7964" y="1282"/>
                  </a:cubicBezTo>
                  <a:cubicBezTo>
                    <a:pt x="7964" y="1365"/>
                    <a:pt x="7964" y="1447"/>
                    <a:pt x="7992" y="1530"/>
                  </a:cubicBezTo>
                  <a:lnTo>
                    <a:pt x="7771" y="1571"/>
                  </a:lnTo>
                  <a:lnTo>
                    <a:pt x="7234" y="1640"/>
                  </a:lnTo>
                  <a:cubicBezTo>
                    <a:pt x="7179" y="979"/>
                    <a:pt x="6628" y="469"/>
                    <a:pt x="5953" y="469"/>
                  </a:cubicBezTo>
                  <a:cubicBezTo>
                    <a:pt x="5457" y="469"/>
                    <a:pt x="5030" y="745"/>
                    <a:pt x="4823" y="1158"/>
                  </a:cubicBezTo>
                  <a:cubicBezTo>
                    <a:pt x="4754" y="1268"/>
                    <a:pt x="4713" y="1392"/>
                    <a:pt x="4685" y="1516"/>
                  </a:cubicBezTo>
                  <a:lnTo>
                    <a:pt x="4699" y="1530"/>
                  </a:lnTo>
                  <a:cubicBezTo>
                    <a:pt x="4727" y="1764"/>
                    <a:pt x="4782" y="1999"/>
                    <a:pt x="4878" y="2205"/>
                  </a:cubicBezTo>
                  <a:lnTo>
                    <a:pt x="4864" y="2205"/>
                  </a:lnTo>
                  <a:cubicBezTo>
                    <a:pt x="4851" y="2233"/>
                    <a:pt x="4837" y="2247"/>
                    <a:pt x="4823" y="2274"/>
                  </a:cubicBezTo>
                  <a:lnTo>
                    <a:pt x="4795" y="2302"/>
                  </a:lnTo>
                  <a:cubicBezTo>
                    <a:pt x="4630" y="2508"/>
                    <a:pt x="4465" y="2715"/>
                    <a:pt x="4286" y="2922"/>
                  </a:cubicBezTo>
                  <a:cubicBezTo>
                    <a:pt x="3762" y="3528"/>
                    <a:pt x="3197" y="4065"/>
                    <a:pt x="2632" y="4520"/>
                  </a:cubicBezTo>
                  <a:cubicBezTo>
                    <a:pt x="1902" y="5126"/>
                    <a:pt x="1172" y="5595"/>
                    <a:pt x="469" y="5911"/>
                  </a:cubicBezTo>
                  <a:cubicBezTo>
                    <a:pt x="249" y="6008"/>
                    <a:pt x="97" y="6159"/>
                    <a:pt x="1" y="6352"/>
                  </a:cubicBezTo>
                  <a:cubicBezTo>
                    <a:pt x="84" y="6490"/>
                    <a:pt x="208" y="6628"/>
                    <a:pt x="373" y="6724"/>
                  </a:cubicBezTo>
                  <a:cubicBezTo>
                    <a:pt x="1324" y="7303"/>
                    <a:pt x="2495" y="7634"/>
                    <a:pt x="3748" y="7634"/>
                  </a:cubicBezTo>
                  <a:cubicBezTo>
                    <a:pt x="6862" y="7634"/>
                    <a:pt x="9425" y="5581"/>
                    <a:pt x="9673" y="2977"/>
                  </a:cubicBezTo>
                  <a:lnTo>
                    <a:pt x="9673" y="2963"/>
                  </a:lnTo>
                  <a:cubicBezTo>
                    <a:pt x="9659" y="2811"/>
                    <a:pt x="9631" y="2660"/>
                    <a:pt x="9590" y="2508"/>
                  </a:cubicBezTo>
                  <a:cubicBezTo>
                    <a:pt x="9590" y="2467"/>
                    <a:pt x="9576" y="2412"/>
                    <a:pt x="9563" y="2371"/>
                  </a:cubicBezTo>
                  <a:cubicBezTo>
                    <a:pt x="9604" y="2288"/>
                    <a:pt x="9645" y="2205"/>
                    <a:pt x="9687" y="2109"/>
                  </a:cubicBezTo>
                  <a:cubicBezTo>
                    <a:pt x="9797" y="1833"/>
                    <a:pt x="9852" y="1516"/>
                    <a:pt x="9852" y="1186"/>
                  </a:cubicBezTo>
                  <a:cubicBezTo>
                    <a:pt x="9852" y="1034"/>
                    <a:pt x="9838" y="883"/>
                    <a:pt x="9811" y="731"/>
                  </a:cubicBezTo>
                  <a:cubicBezTo>
                    <a:pt x="9769" y="483"/>
                    <a:pt x="9700" y="249"/>
                    <a:pt x="9576" y="42"/>
                  </a:cubicBezTo>
                  <a:cubicBezTo>
                    <a:pt x="9480" y="15"/>
                    <a:pt x="9370" y="1"/>
                    <a:pt x="924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14" name="Google Shape;2246;p41">
              <a:extLst>
                <a:ext uri="{FF2B5EF4-FFF2-40B4-BE49-F238E27FC236}">
                  <a16:creationId xmlns:a16="http://schemas.microsoft.com/office/drawing/2014/main" id="{5B41F50B-E79D-42A0-7287-3EB39A6AC751}"/>
                </a:ext>
              </a:extLst>
            </p:cNvPr>
            <p:cNvSpPr/>
            <p:nvPr/>
          </p:nvSpPr>
          <p:spPr>
            <a:xfrm>
              <a:off x="1764029" y="722753"/>
              <a:ext cx="188759" cy="142056"/>
            </a:xfrm>
            <a:custGeom>
              <a:avLst/>
              <a:gdLst/>
              <a:ahLst/>
              <a:cxnLst/>
              <a:rect l="l" t="t" r="r" b="b"/>
              <a:pathLst>
                <a:path w="5622" h="4231" extrusionOk="0">
                  <a:moveTo>
                    <a:pt x="1075" y="1"/>
                  </a:moveTo>
                  <a:cubicBezTo>
                    <a:pt x="1557" y="207"/>
                    <a:pt x="1970" y="565"/>
                    <a:pt x="2232" y="1020"/>
                  </a:cubicBezTo>
                  <a:cubicBezTo>
                    <a:pt x="2169" y="1018"/>
                    <a:pt x="2106" y="1017"/>
                    <a:pt x="2042" y="1017"/>
                  </a:cubicBezTo>
                  <a:cubicBezTo>
                    <a:pt x="1346" y="1017"/>
                    <a:pt x="644" y="1156"/>
                    <a:pt x="0" y="1433"/>
                  </a:cubicBezTo>
                  <a:cubicBezTo>
                    <a:pt x="482" y="1640"/>
                    <a:pt x="978" y="1805"/>
                    <a:pt x="1488" y="1929"/>
                  </a:cubicBezTo>
                  <a:cubicBezTo>
                    <a:pt x="1020" y="2398"/>
                    <a:pt x="716" y="3045"/>
                    <a:pt x="716" y="3776"/>
                  </a:cubicBezTo>
                  <a:cubicBezTo>
                    <a:pt x="716" y="3886"/>
                    <a:pt x="716" y="3996"/>
                    <a:pt x="730" y="4106"/>
                  </a:cubicBezTo>
                  <a:cubicBezTo>
                    <a:pt x="840" y="3500"/>
                    <a:pt x="1364" y="3059"/>
                    <a:pt x="1998" y="3059"/>
                  </a:cubicBezTo>
                  <a:cubicBezTo>
                    <a:pt x="2673" y="3059"/>
                    <a:pt x="3224" y="3569"/>
                    <a:pt x="3265" y="4230"/>
                  </a:cubicBezTo>
                  <a:lnTo>
                    <a:pt x="3803" y="4161"/>
                  </a:lnTo>
                  <a:lnTo>
                    <a:pt x="4037" y="4120"/>
                  </a:lnTo>
                  <a:cubicBezTo>
                    <a:pt x="4009" y="4037"/>
                    <a:pt x="4009" y="3955"/>
                    <a:pt x="4009" y="3858"/>
                  </a:cubicBezTo>
                  <a:cubicBezTo>
                    <a:pt x="4009" y="3156"/>
                    <a:pt x="4574" y="2577"/>
                    <a:pt x="5291" y="2577"/>
                  </a:cubicBezTo>
                  <a:cubicBezTo>
                    <a:pt x="5401" y="2577"/>
                    <a:pt x="5511" y="2591"/>
                    <a:pt x="5621" y="2618"/>
                  </a:cubicBezTo>
                  <a:cubicBezTo>
                    <a:pt x="5304" y="1971"/>
                    <a:pt x="4726" y="1489"/>
                    <a:pt x="4023" y="1282"/>
                  </a:cubicBezTo>
                  <a:lnTo>
                    <a:pt x="4009" y="1282"/>
                  </a:lnTo>
                  <a:cubicBezTo>
                    <a:pt x="3196" y="565"/>
                    <a:pt x="2163" y="111"/>
                    <a:pt x="1075" y="1"/>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15" name="Google Shape;2247;p41">
              <a:extLst>
                <a:ext uri="{FF2B5EF4-FFF2-40B4-BE49-F238E27FC236}">
                  <a16:creationId xmlns:a16="http://schemas.microsoft.com/office/drawing/2014/main" id="{39262817-31F4-9512-B9C9-3765EE3E71A7}"/>
                </a:ext>
              </a:extLst>
            </p:cNvPr>
            <p:cNvSpPr/>
            <p:nvPr/>
          </p:nvSpPr>
          <p:spPr>
            <a:xfrm>
              <a:off x="1542904" y="806019"/>
              <a:ext cx="255371" cy="141418"/>
            </a:xfrm>
            <a:custGeom>
              <a:avLst/>
              <a:gdLst/>
              <a:ahLst/>
              <a:cxnLst/>
              <a:rect l="l" t="t" r="r" b="b"/>
              <a:pathLst>
                <a:path w="7606" h="4212" extrusionOk="0">
                  <a:moveTo>
                    <a:pt x="0" y="1"/>
                  </a:moveTo>
                  <a:lnTo>
                    <a:pt x="0" y="14"/>
                  </a:lnTo>
                  <a:cubicBezTo>
                    <a:pt x="331" y="1323"/>
                    <a:pt x="1530" y="2742"/>
                    <a:pt x="3128" y="3583"/>
                  </a:cubicBezTo>
                  <a:cubicBezTo>
                    <a:pt x="3941" y="4002"/>
                    <a:pt x="4744" y="4211"/>
                    <a:pt x="5427" y="4211"/>
                  </a:cubicBezTo>
                  <a:cubicBezTo>
                    <a:pt x="5507" y="4211"/>
                    <a:pt x="5586" y="4209"/>
                    <a:pt x="5663" y="4203"/>
                  </a:cubicBezTo>
                  <a:cubicBezTo>
                    <a:pt x="6641" y="4134"/>
                    <a:pt x="7358" y="3652"/>
                    <a:pt x="7550" y="2770"/>
                  </a:cubicBezTo>
                  <a:cubicBezTo>
                    <a:pt x="7578" y="2646"/>
                    <a:pt x="7606" y="2522"/>
                    <a:pt x="7606" y="2384"/>
                  </a:cubicBezTo>
                  <a:lnTo>
                    <a:pt x="7606" y="2384"/>
                  </a:lnTo>
                  <a:cubicBezTo>
                    <a:pt x="7592" y="2453"/>
                    <a:pt x="7564" y="2508"/>
                    <a:pt x="7537" y="2577"/>
                  </a:cubicBezTo>
                  <a:cubicBezTo>
                    <a:pt x="7227" y="3313"/>
                    <a:pt x="6493" y="3698"/>
                    <a:pt x="5551" y="3698"/>
                  </a:cubicBezTo>
                  <a:cubicBezTo>
                    <a:pt x="5489" y="3698"/>
                    <a:pt x="5425" y="3696"/>
                    <a:pt x="5360" y="3693"/>
                  </a:cubicBezTo>
                  <a:cubicBezTo>
                    <a:pt x="4575" y="3665"/>
                    <a:pt x="3665" y="3376"/>
                    <a:pt x="2783" y="2825"/>
                  </a:cubicBezTo>
                  <a:cubicBezTo>
                    <a:pt x="1612" y="2109"/>
                    <a:pt x="731" y="1089"/>
                    <a:pt x="290" y="97"/>
                  </a:cubicBezTo>
                  <a:lnTo>
                    <a:pt x="0" y="1"/>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59" name="Google Shape;2248;p41">
              <a:extLst>
                <a:ext uri="{FF2B5EF4-FFF2-40B4-BE49-F238E27FC236}">
                  <a16:creationId xmlns:a16="http://schemas.microsoft.com/office/drawing/2014/main" id="{F0A9D0CB-C3CB-F0B3-533A-68E751788530}"/>
                </a:ext>
              </a:extLst>
            </p:cNvPr>
            <p:cNvSpPr/>
            <p:nvPr/>
          </p:nvSpPr>
          <p:spPr>
            <a:xfrm>
              <a:off x="1552607" y="809242"/>
              <a:ext cx="245668" cy="120971"/>
            </a:xfrm>
            <a:custGeom>
              <a:avLst/>
              <a:gdLst/>
              <a:ahLst/>
              <a:cxnLst/>
              <a:rect l="l" t="t" r="r" b="b"/>
              <a:pathLst>
                <a:path w="7317" h="3603" extrusionOk="0">
                  <a:moveTo>
                    <a:pt x="1" y="1"/>
                  </a:moveTo>
                  <a:lnTo>
                    <a:pt x="1" y="1"/>
                  </a:lnTo>
                  <a:cubicBezTo>
                    <a:pt x="442" y="993"/>
                    <a:pt x="1323" y="2013"/>
                    <a:pt x="2494" y="2729"/>
                  </a:cubicBezTo>
                  <a:cubicBezTo>
                    <a:pt x="3376" y="3280"/>
                    <a:pt x="4286" y="3569"/>
                    <a:pt x="5071" y="3597"/>
                  </a:cubicBezTo>
                  <a:cubicBezTo>
                    <a:pt x="5136" y="3600"/>
                    <a:pt x="5200" y="3602"/>
                    <a:pt x="5262" y="3602"/>
                  </a:cubicBezTo>
                  <a:cubicBezTo>
                    <a:pt x="6204" y="3602"/>
                    <a:pt x="6938" y="3217"/>
                    <a:pt x="7248" y="2481"/>
                  </a:cubicBezTo>
                  <a:cubicBezTo>
                    <a:pt x="7275" y="2412"/>
                    <a:pt x="7303" y="2357"/>
                    <a:pt x="7317" y="2288"/>
                  </a:cubicBezTo>
                  <a:lnTo>
                    <a:pt x="7317" y="2274"/>
                  </a:lnTo>
                  <a:lnTo>
                    <a:pt x="7303" y="2274"/>
                  </a:lnTo>
                  <a:lnTo>
                    <a:pt x="2205" y="690"/>
                  </a:lnTo>
                  <a:lnTo>
                    <a:pt x="1213" y="373"/>
                  </a:lnTo>
                  <a:lnTo>
                    <a:pt x="607" y="194"/>
                  </a:lnTo>
                  <a:lnTo>
                    <a:pt x="1"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0" name="Google Shape;2249;p41">
              <a:extLst>
                <a:ext uri="{FF2B5EF4-FFF2-40B4-BE49-F238E27FC236}">
                  <a16:creationId xmlns:a16="http://schemas.microsoft.com/office/drawing/2014/main" id="{5CF27113-D0DD-9AAD-F0D9-BA07FA991BF8}"/>
                </a:ext>
              </a:extLst>
            </p:cNvPr>
            <p:cNvSpPr/>
            <p:nvPr/>
          </p:nvSpPr>
          <p:spPr>
            <a:xfrm>
              <a:off x="1866701" y="860142"/>
              <a:ext cx="38913" cy="36563"/>
            </a:xfrm>
            <a:custGeom>
              <a:avLst/>
              <a:gdLst/>
              <a:ahLst/>
              <a:cxnLst/>
              <a:rect l="l" t="t" r="r" b="b"/>
              <a:pathLst>
                <a:path w="1159" h="1089" extrusionOk="0">
                  <a:moveTo>
                    <a:pt x="1158" y="1"/>
                  </a:moveTo>
                  <a:lnTo>
                    <a:pt x="731" y="69"/>
                  </a:lnTo>
                  <a:lnTo>
                    <a:pt x="579" y="83"/>
                  </a:lnTo>
                  <a:lnTo>
                    <a:pt x="235" y="138"/>
                  </a:lnTo>
                  <a:lnTo>
                    <a:pt x="1" y="166"/>
                  </a:lnTo>
                  <a:lnTo>
                    <a:pt x="207" y="428"/>
                  </a:lnTo>
                  <a:lnTo>
                    <a:pt x="359" y="634"/>
                  </a:lnTo>
                  <a:lnTo>
                    <a:pt x="731" y="1089"/>
                  </a:lnTo>
                  <a:lnTo>
                    <a:pt x="938" y="552"/>
                  </a:lnTo>
                  <a:lnTo>
                    <a:pt x="965" y="497"/>
                  </a:lnTo>
                  <a:lnTo>
                    <a:pt x="1158" y="1"/>
                  </a:ln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1" name="Google Shape;2250;p41">
              <a:extLst>
                <a:ext uri="{FF2B5EF4-FFF2-40B4-BE49-F238E27FC236}">
                  <a16:creationId xmlns:a16="http://schemas.microsoft.com/office/drawing/2014/main" id="{5819369D-0318-C872-FD76-E53F6675C4CF}"/>
                </a:ext>
              </a:extLst>
            </p:cNvPr>
            <p:cNvSpPr/>
            <p:nvPr/>
          </p:nvSpPr>
          <p:spPr>
            <a:xfrm>
              <a:off x="1917131" y="834591"/>
              <a:ext cx="16217" cy="22395"/>
            </a:xfrm>
            <a:custGeom>
              <a:avLst/>
              <a:gdLst/>
              <a:ahLst/>
              <a:cxnLst/>
              <a:rect l="l" t="t" r="r" b="b"/>
              <a:pathLst>
                <a:path w="483" h="667" extrusionOk="0">
                  <a:moveTo>
                    <a:pt x="236" y="0"/>
                  </a:moveTo>
                  <a:cubicBezTo>
                    <a:pt x="226" y="0"/>
                    <a:pt x="217" y="1"/>
                    <a:pt x="207" y="4"/>
                  </a:cubicBezTo>
                  <a:cubicBezTo>
                    <a:pt x="83" y="18"/>
                    <a:pt x="0" y="169"/>
                    <a:pt x="28" y="362"/>
                  </a:cubicBezTo>
                  <a:cubicBezTo>
                    <a:pt x="54" y="533"/>
                    <a:pt x="156" y="666"/>
                    <a:pt x="273" y="666"/>
                  </a:cubicBezTo>
                  <a:cubicBezTo>
                    <a:pt x="278" y="666"/>
                    <a:pt x="284" y="666"/>
                    <a:pt x="290" y="665"/>
                  </a:cubicBezTo>
                  <a:cubicBezTo>
                    <a:pt x="400" y="651"/>
                    <a:pt x="483" y="486"/>
                    <a:pt x="455" y="307"/>
                  </a:cubicBezTo>
                  <a:cubicBezTo>
                    <a:pt x="443" y="131"/>
                    <a:pt x="338" y="0"/>
                    <a:pt x="236" y="0"/>
                  </a:cubicBez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2" name="Google Shape;2251;p41">
              <a:extLst>
                <a:ext uri="{FF2B5EF4-FFF2-40B4-BE49-F238E27FC236}">
                  <a16:creationId xmlns:a16="http://schemas.microsoft.com/office/drawing/2014/main" id="{044A4E4A-E860-EA08-5E5A-3A29B0263299}"/>
                </a:ext>
              </a:extLst>
            </p:cNvPr>
            <p:cNvSpPr/>
            <p:nvPr/>
          </p:nvSpPr>
          <p:spPr>
            <a:xfrm>
              <a:off x="1835241" y="844831"/>
              <a:ext cx="16250" cy="22764"/>
            </a:xfrm>
            <a:custGeom>
              <a:avLst/>
              <a:gdLst/>
              <a:ahLst/>
              <a:cxnLst/>
              <a:rect l="l" t="t" r="r" b="b"/>
              <a:pathLst>
                <a:path w="484" h="678" extrusionOk="0">
                  <a:moveTo>
                    <a:pt x="211" y="1"/>
                  </a:moveTo>
                  <a:cubicBezTo>
                    <a:pt x="205" y="1"/>
                    <a:pt x="199" y="1"/>
                    <a:pt x="194" y="2"/>
                  </a:cubicBezTo>
                  <a:cubicBezTo>
                    <a:pt x="70" y="29"/>
                    <a:pt x="1" y="181"/>
                    <a:pt x="28" y="374"/>
                  </a:cubicBezTo>
                  <a:cubicBezTo>
                    <a:pt x="42" y="545"/>
                    <a:pt x="155" y="678"/>
                    <a:pt x="261" y="678"/>
                  </a:cubicBezTo>
                  <a:cubicBezTo>
                    <a:pt x="266" y="678"/>
                    <a:pt x="271" y="678"/>
                    <a:pt x="276" y="677"/>
                  </a:cubicBezTo>
                  <a:cubicBezTo>
                    <a:pt x="400" y="663"/>
                    <a:pt x="483" y="498"/>
                    <a:pt x="455" y="319"/>
                  </a:cubicBezTo>
                  <a:cubicBezTo>
                    <a:pt x="429" y="135"/>
                    <a:pt x="328" y="1"/>
                    <a:pt x="211" y="1"/>
                  </a:cubicBez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3" name="Google Shape;2252;p41">
              <a:extLst>
                <a:ext uri="{FF2B5EF4-FFF2-40B4-BE49-F238E27FC236}">
                  <a16:creationId xmlns:a16="http://schemas.microsoft.com/office/drawing/2014/main" id="{C30A6EB6-B2FC-6BCD-7277-DD3F83DFE7A7}"/>
                </a:ext>
              </a:extLst>
            </p:cNvPr>
            <p:cNvSpPr/>
            <p:nvPr/>
          </p:nvSpPr>
          <p:spPr>
            <a:xfrm>
              <a:off x="1931467" y="856583"/>
              <a:ext cx="28707" cy="18567"/>
            </a:xfrm>
            <a:custGeom>
              <a:avLst/>
              <a:gdLst/>
              <a:ahLst/>
              <a:cxnLst/>
              <a:rect l="l" t="t" r="r" b="b"/>
              <a:pathLst>
                <a:path w="855" h="553" extrusionOk="0">
                  <a:moveTo>
                    <a:pt x="493" y="0"/>
                  </a:moveTo>
                  <a:cubicBezTo>
                    <a:pt x="459" y="0"/>
                    <a:pt x="423" y="4"/>
                    <a:pt x="386" y="10"/>
                  </a:cubicBezTo>
                  <a:cubicBezTo>
                    <a:pt x="166" y="38"/>
                    <a:pt x="1" y="189"/>
                    <a:pt x="28" y="341"/>
                  </a:cubicBezTo>
                  <a:cubicBezTo>
                    <a:pt x="40" y="463"/>
                    <a:pt x="203" y="552"/>
                    <a:pt x="393" y="552"/>
                  </a:cubicBezTo>
                  <a:cubicBezTo>
                    <a:pt x="418" y="552"/>
                    <a:pt x="444" y="551"/>
                    <a:pt x="469" y="547"/>
                  </a:cubicBezTo>
                  <a:cubicBezTo>
                    <a:pt x="689" y="506"/>
                    <a:pt x="855" y="368"/>
                    <a:pt x="841" y="217"/>
                  </a:cubicBezTo>
                  <a:cubicBezTo>
                    <a:pt x="818" y="89"/>
                    <a:pt x="677" y="0"/>
                    <a:pt x="493" y="0"/>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4" name="Google Shape;2253;p41">
              <a:extLst>
                <a:ext uri="{FF2B5EF4-FFF2-40B4-BE49-F238E27FC236}">
                  <a16:creationId xmlns:a16="http://schemas.microsoft.com/office/drawing/2014/main" id="{E6D3CE2B-B44E-CC32-78F6-3531BF0AC580}"/>
                </a:ext>
              </a:extLst>
            </p:cNvPr>
            <p:cNvSpPr/>
            <p:nvPr/>
          </p:nvSpPr>
          <p:spPr>
            <a:xfrm>
              <a:off x="1808415" y="873236"/>
              <a:ext cx="29177" cy="18567"/>
            </a:xfrm>
            <a:custGeom>
              <a:avLst/>
              <a:gdLst/>
              <a:ahLst/>
              <a:cxnLst/>
              <a:rect l="l" t="t" r="r" b="b"/>
              <a:pathLst>
                <a:path w="869" h="553" extrusionOk="0">
                  <a:moveTo>
                    <a:pt x="502" y="0"/>
                  </a:moveTo>
                  <a:cubicBezTo>
                    <a:pt x="469" y="0"/>
                    <a:pt x="435" y="4"/>
                    <a:pt x="400" y="10"/>
                  </a:cubicBezTo>
                  <a:cubicBezTo>
                    <a:pt x="166" y="38"/>
                    <a:pt x="1" y="189"/>
                    <a:pt x="28" y="327"/>
                  </a:cubicBezTo>
                  <a:cubicBezTo>
                    <a:pt x="53" y="461"/>
                    <a:pt x="207" y="552"/>
                    <a:pt x="395" y="552"/>
                  </a:cubicBezTo>
                  <a:cubicBezTo>
                    <a:pt x="419" y="552"/>
                    <a:pt x="444" y="551"/>
                    <a:pt x="469" y="547"/>
                  </a:cubicBezTo>
                  <a:cubicBezTo>
                    <a:pt x="703" y="506"/>
                    <a:pt x="869" y="355"/>
                    <a:pt x="841" y="217"/>
                  </a:cubicBezTo>
                  <a:cubicBezTo>
                    <a:pt x="818" y="89"/>
                    <a:pt x="677" y="0"/>
                    <a:pt x="502" y="0"/>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5" name="Google Shape;2254;p41">
              <a:extLst>
                <a:ext uri="{FF2B5EF4-FFF2-40B4-BE49-F238E27FC236}">
                  <a16:creationId xmlns:a16="http://schemas.microsoft.com/office/drawing/2014/main" id="{A1628572-FDA8-B10F-1F9D-81A8AB0312B1}"/>
                </a:ext>
              </a:extLst>
            </p:cNvPr>
            <p:cNvSpPr/>
            <p:nvPr/>
          </p:nvSpPr>
          <p:spPr>
            <a:xfrm>
              <a:off x="654274" y="589057"/>
              <a:ext cx="377954" cy="186476"/>
            </a:xfrm>
            <a:custGeom>
              <a:avLst/>
              <a:gdLst/>
              <a:ahLst/>
              <a:cxnLst/>
              <a:rect l="l" t="t" r="r" b="b"/>
              <a:pathLst>
                <a:path w="11257" h="5554" extrusionOk="0">
                  <a:moveTo>
                    <a:pt x="10774" y="1"/>
                  </a:moveTo>
                  <a:lnTo>
                    <a:pt x="400" y="3500"/>
                  </a:lnTo>
                  <a:lnTo>
                    <a:pt x="0" y="5553"/>
                  </a:lnTo>
                  <a:lnTo>
                    <a:pt x="11257" y="152"/>
                  </a:lnTo>
                  <a:lnTo>
                    <a:pt x="10774" y="1"/>
                  </a:ln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6" name="Google Shape;2255;p41">
              <a:extLst>
                <a:ext uri="{FF2B5EF4-FFF2-40B4-BE49-F238E27FC236}">
                  <a16:creationId xmlns:a16="http://schemas.microsoft.com/office/drawing/2014/main" id="{76747207-8671-99CA-87AD-5C833F9B9A43}"/>
                </a:ext>
              </a:extLst>
            </p:cNvPr>
            <p:cNvSpPr/>
            <p:nvPr/>
          </p:nvSpPr>
          <p:spPr>
            <a:xfrm>
              <a:off x="643161" y="594160"/>
              <a:ext cx="413577" cy="252148"/>
            </a:xfrm>
            <a:custGeom>
              <a:avLst/>
              <a:gdLst/>
              <a:ahLst/>
              <a:cxnLst/>
              <a:rect l="l" t="t" r="r" b="b"/>
              <a:pathLst>
                <a:path w="12318" h="7510" extrusionOk="0">
                  <a:moveTo>
                    <a:pt x="11588" y="0"/>
                  </a:moveTo>
                  <a:lnTo>
                    <a:pt x="428" y="4891"/>
                  </a:lnTo>
                  <a:lnTo>
                    <a:pt x="1" y="7509"/>
                  </a:lnTo>
                  <a:lnTo>
                    <a:pt x="12318" y="317"/>
                  </a:lnTo>
                  <a:lnTo>
                    <a:pt x="11588" y="0"/>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7" name="Google Shape;2256;p41">
              <a:extLst>
                <a:ext uri="{FF2B5EF4-FFF2-40B4-BE49-F238E27FC236}">
                  <a16:creationId xmlns:a16="http://schemas.microsoft.com/office/drawing/2014/main" id="{D3ACA4E6-1CF9-6B12-995B-4D73AD8A8512}"/>
                </a:ext>
              </a:extLst>
            </p:cNvPr>
            <p:cNvSpPr/>
            <p:nvPr/>
          </p:nvSpPr>
          <p:spPr>
            <a:xfrm>
              <a:off x="1131643" y="713956"/>
              <a:ext cx="6984" cy="195239"/>
            </a:xfrm>
            <a:custGeom>
              <a:avLst/>
              <a:gdLst/>
              <a:ahLst/>
              <a:cxnLst/>
              <a:rect l="l" t="t" r="r" b="b"/>
              <a:pathLst>
                <a:path w="208" h="5815" extrusionOk="0">
                  <a:moveTo>
                    <a:pt x="1" y="1"/>
                  </a:moveTo>
                  <a:lnTo>
                    <a:pt x="1" y="5815"/>
                  </a:lnTo>
                  <a:lnTo>
                    <a:pt x="208" y="5815"/>
                  </a:lnTo>
                  <a:lnTo>
                    <a:pt x="208" y="1"/>
                  </a:lnTo>
                  <a:close/>
                </a:path>
              </a:pathLst>
            </a:custGeom>
            <a:solidFill>
              <a:srgbClr val="505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8" name="Google Shape;2257;p41">
              <a:extLst>
                <a:ext uri="{FF2B5EF4-FFF2-40B4-BE49-F238E27FC236}">
                  <a16:creationId xmlns:a16="http://schemas.microsoft.com/office/drawing/2014/main" id="{A22932EF-206E-1A84-E4BF-ACB36C2CBF6E}"/>
                </a:ext>
              </a:extLst>
            </p:cNvPr>
            <p:cNvSpPr/>
            <p:nvPr/>
          </p:nvSpPr>
          <p:spPr>
            <a:xfrm>
              <a:off x="1118717" y="904998"/>
              <a:ext cx="93909" cy="32433"/>
            </a:xfrm>
            <a:custGeom>
              <a:avLst/>
              <a:gdLst/>
              <a:ahLst/>
              <a:cxnLst/>
              <a:rect l="l" t="t" r="r" b="b"/>
              <a:pathLst>
                <a:path w="2797" h="966" extrusionOk="0">
                  <a:moveTo>
                    <a:pt x="441" y="1"/>
                  </a:moveTo>
                  <a:lnTo>
                    <a:pt x="0" y="814"/>
                  </a:lnTo>
                  <a:lnTo>
                    <a:pt x="179" y="910"/>
                  </a:lnTo>
                  <a:lnTo>
                    <a:pt x="537" y="249"/>
                  </a:lnTo>
                  <a:lnTo>
                    <a:pt x="2742" y="965"/>
                  </a:lnTo>
                  <a:lnTo>
                    <a:pt x="2797" y="773"/>
                  </a:lnTo>
                  <a:lnTo>
                    <a:pt x="441" y="1"/>
                  </a:lnTo>
                  <a:close/>
                </a:path>
              </a:pathLst>
            </a:custGeom>
            <a:solidFill>
              <a:srgbClr val="505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9" name="Google Shape;2258;p41">
              <a:extLst>
                <a:ext uri="{FF2B5EF4-FFF2-40B4-BE49-F238E27FC236}">
                  <a16:creationId xmlns:a16="http://schemas.microsoft.com/office/drawing/2014/main" id="{DDEFDAE7-AE5A-21B6-DEB4-F80E7509E663}"/>
                </a:ext>
              </a:extLst>
            </p:cNvPr>
            <p:cNvSpPr/>
            <p:nvPr/>
          </p:nvSpPr>
          <p:spPr>
            <a:xfrm>
              <a:off x="1209840" y="713956"/>
              <a:ext cx="6950" cy="195239"/>
            </a:xfrm>
            <a:custGeom>
              <a:avLst/>
              <a:gdLst/>
              <a:ahLst/>
              <a:cxnLst/>
              <a:rect l="l" t="t" r="r" b="b"/>
              <a:pathLst>
                <a:path w="207" h="5815" extrusionOk="0">
                  <a:moveTo>
                    <a:pt x="0" y="1"/>
                  </a:moveTo>
                  <a:lnTo>
                    <a:pt x="0" y="5815"/>
                  </a:lnTo>
                  <a:lnTo>
                    <a:pt x="207" y="5815"/>
                  </a:lnTo>
                  <a:lnTo>
                    <a:pt x="207" y="1"/>
                  </a:lnTo>
                  <a:close/>
                </a:path>
              </a:pathLst>
            </a:custGeom>
            <a:solidFill>
              <a:srgbClr val="505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0" name="Google Shape;2259;p41">
              <a:extLst>
                <a:ext uri="{FF2B5EF4-FFF2-40B4-BE49-F238E27FC236}">
                  <a16:creationId xmlns:a16="http://schemas.microsoft.com/office/drawing/2014/main" id="{1841F4FE-4CBD-61AF-0236-1442680AE3C9}"/>
                </a:ext>
              </a:extLst>
            </p:cNvPr>
            <p:cNvSpPr/>
            <p:nvPr/>
          </p:nvSpPr>
          <p:spPr>
            <a:xfrm>
              <a:off x="1196880" y="904998"/>
              <a:ext cx="93943" cy="32433"/>
            </a:xfrm>
            <a:custGeom>
              <a:avLst/>
              <a:gdLst/>
              <a:ahLst/>
              <a:cxnLst/>
              <a:rect l="l" t="t" r="r" b="b"/>
              <a:pathLst>
                <a:path w="2798" h="966" extrusionOk="0">
                  <a:moveTo>
                    <a:pt x="441" y="1"/>
                  </a:moveTo>
                  <a:lnTo>
                    <a:pt x="1" y="814"/>
                  </a:lnTo>
                  <a:lnTo>
                    <a:pt x="193" y="910"/>
                  </a:lnTo>
                  <a:lnTo>
                    <a:pt x="552" y="249"/>
                  </a:lnTo>
                  <a:lnTo>
                    <a:pt x="2742" y="965"/>
                  </a:lnTo>
                  <a:lnTo>
                    <a:pt x="2797" y="773"/>
                  </a:lnTo>
                  <a:lnTo>
                    <a:pt x="441" y="1"/>
                  </a:lnTo>
                  <a:close/>
                </a:path>
              </a:pathLst>
            </a:custGeom>
            <a:solidFill>
              <a:srgbClr val="505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1" name="Google Shape;2260;p41">
              <a:extLst>
                <a:ext uri="{FF2B5EF4-FFF2-40B4-BE49-F238E27FC236}">
                  <a16:creationId xmlns:a16="http://schemas.microsoft.com/office/drawing/2014/main" id="{A49BF5E5-6A61-34F9-5AA7-91B82D4BE1F9}"/>
                </a:ext>
              </a:extLst>
            </p:cNvPr>
            <p:cNvSpPr/>
            <p:nvPr/>
          </p:nvSpPr>
          <p:spPr>
            <a:xfrm>
              <a:off x="1084001" y="668630"/>
              <a:ext cx="245668" cy="137422"/>
            </a:xfrm>
            <a:custGeom>
              <a:avLst/>
              <a:gdLst/>
              <a:ahLst/>
              <a:cxnLst/>
              <a:rect l="l" t="t" r="r" b="b"/>
              <a:pathLst>
                <a:path w="7317" h="4093" extrusionOk="0">
                  <a:moveTo>
                    <a:pt x="7317" y="1"/>
                  </a:moveTo>
                  <a:lnTo>
                    <a:pt x="1" y="1365"/>
                  </a:lnTo>
                  <a:lnTo>
                    <a:pt x="1489" y="4093"/>
                  </a:lnTo>
                  <a:lnTo>
                    <a:pt x="2839" y="2797"/>
                  </a:lnTo>
                  <a:lnTo>
                    <a:pt x="3817" y="3831"/>
                  </a:lnTo>
                  <a:lnTo>
                    <a:pt x="7317" y="1"/>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2" name="Google Shape;2261;p41">
              <a:extLst>
                <a:ext uri="{FF2B5EF4-FFF2-40B4-BE49-F238E27FC236}">
                  <a16:creationId xmlns:a16="http://schemas.microsoft.com/office/drawing/2014/main" id="{4B53F568-4811-64B7-B70D-7A54F9D5EE12}"/>
                </a:ext>
              </a:extLst>
            </p:cNvPr>
            <p:cNvSpPr/>
            <p:nvPr/>
          </p:nvSpPr>
          <p:spPr>
            <a:xfrm>
              <a:off x="922572" y="420208"/>
              <a:ext cx="541733" cy="306271"/>
            </a:xfrm>
            <a:custGeom>
              <a:avLst/>
              <a:gdLst/>
              <a:ahLst/>
              <a:cxnLst/>
              <a:rect l="l" t="t" r="r" b="b"/>
              <a:pathLst>
                <a:path w="16135" h="9122" extrusionOk="0">
                  <a:moveTo>
                    <a:pt x="16093" y="1"/>
                  </a:moveTo>
                  <a:cubicBezTo>
                    <a:pt x="15679" y="4286"/>
                    <a:pt x="11491" y="7648"/>
                    <a:pt x="6379" y="7648"/>
                  </a:cubicBezTo>
                  <a:cubicBezTo>
                    <a:pt x="4313" y="7648"/>
                    <a:pt x="2398" y="7110"/>
                    <a:pt x="827" y="6173"/>
                  </a:cubicBezTo>
                  <a:cubicBezTo>
                    <a:pt x="551" y="6008"/>
                    <a:pt x="359" y="5788"/>
                    <a:pt x="221" y="5540"/>
                  </a:cubicBezTo>
                  <a:cubicBezTo>
                    <a:pt x="55" y="5870"/>
                    <a:pt x="0" y="6256"/>
                    <a:pt x="83" y="6628"/>
                  </a:cubicBezTo>
                  <a:cubicBezTo>
                    <a:pt x="166" y="7014"/>
                    <a:pt x="414" y="7400"/>
                    <a:pt x="827" y="7634"/>
                  </a:cubicBezTo>
                  <a:cubicBezTo>
                    <a:pt x="2398" y="8584"/>
                    <a:pt x="4313" y="9122"/>
                    <a:pt x="6379" y="9122"/>
                  </a:cubicBezTo>
                  <a:cubicBezTo>
                    <a:pt x="11767" y="9122"/>
                    <a:pt x="16134" y="5388"/>
                    <a:pt x="16134" y="772"/>
                  </a:cubicBezTo>
                  <a:cubicBezTo>
                    <a:pt x="16134" y="511"/>
                    <a:pt x="16120" y="263"/>
                    <a:pt x="16093" y="1"/>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3" name="Google Shape;2262;p41">
              <a:extLst>
                <a:ext uri="{FF2B5EF4-FFF2-40B4-BE49-F238E27FC236}">
                  <a16:creationId xmlns:a16="http://schemas.microsoft.com/office/drawing/2014/main" id="{D78F1572-CF94-46E1-D663-98E6F618E6B8}"/>
                </a:ext>
              </a:extLst>
            </p:cNvPr>
            <p:cNvSpPr/>
            <p:nvPr/>
          </p:nvSpPr>
          <p:spPr>
            <a:xfrm>
              <a:off x="930429" y="255993"/>
              <a:ext cx="542639" cy="420997"/>
            </a:xfrm>
            <a:custGeom>
              <a:avLst/>
              <a:gdLst/>
              <a:ahLst/>
              <a:cxnLst/>
              <a:rect l="l" t="t" r="r" b="b"/>
              <a:pathLst>
                <a:path w="16162" h="12539" extrusionOk="0">
                  <a:moveTo>
                    <a:pt x="15156" y="1"/>
                  </a:moveTo>
                  <a:cubicBezTo>
                    <a:pt x="13999" y="1"/>
                    <a:pt x="13048" y="938"/>
                    <a:pt x="13048" y="2109"/>
                  </a:cubicBezTo>
                  <a:cubicBezTo>
                    <a:pt x="13048" y="2247"/>
                    <a:pt x="13062" y="2398"/>
                    <a:pt x="13103" y="2536"/>
                  </a:cubicBezTo>
                  <a:lnTo>
                    <a:pt x="12731" y="2591"/>
                  </a:lnTo>
                  <a:lnTo>
                    <a:pt x="11849" y="2715"/>
                  </a:lnTo>
                  <a:cubicBezTo>
                    <a:pt x="11767" y="1627"/>
                    <a:pt x="10857" y="786"/>
                    <a:pt x="9755" y="786"/>
                  </a:cubicBezTo>
                  <a:cubicBezTo>
                    <a:pt x="8942" y="786"/>
                    <a:pt x="8240" y="1241"/>
                    <a:pt x="7895" y="1916"/>
                  </a:cubicBezTo>
                  <a:cubicBezTo>
                    <a:pt x="7799" y="2095"/>
                    <a:pt x="7730" y="2288"/>
                    <a:pt x="7689" y="2495"/>
                  </a:cubicBezTo>
                  <a:lnTo>
                    <a:pt x="7689" y="2522"/>
                  </a:lnTo>
                  <a:cubicBezTo>
                    <a:pt x="7744" y="2922"/>
                    <a:pt x="7840" y="3280"/>
                    <a:pt x="7992" y="3624"/>
                  </a:cubicBezTo>
                  <a:lnTo>
                    <a:pt x="7978" y="3624"/>
                  </a:lnTo>
                  <a:cubicBezTo>
                    <a:pt x="7950" y="3679"/>
                    <a:pt x="7909" y="3735"/>
                    <a:pt x="7854" y="3790"/>
                  </a:cubicBezTo>
                  <a:cubicBezTo>
                    <a:pt x="7606" y="4134"/>
                    <a:pt x="7330" y="4465"/>
                    <a:pt x="7027" y="4809"/>
                  </a:cubicBezTo>
                  <a:cubicBezTo>
                    <a:pt x="5029" y="7083"/>
                    <a:pt x="2797" y="8791"/>
                    <a:pt x="758" y="9714"/>
                  </a:cubicBezTo>
                  <a:cubicBezTo>
                    <a:pt x="400" y="9879"/>
                    <a:pt x="152" y="10127"/>
                    <a:pt x="1" y="10431"/>
                  </a:cubicBezTo>
                  <a:cubicBezTo>
                    <a:pt x="125" y="10679"/>
                    <a:pt x="331" y="10899"/>
                    <a:pt x="593" y="11064"/>
                  </a:cubicBezTo>
                  <a:cubicBezTo>
                    <a:pt x="2164" y="12001"/>
                    <a:pt x="4079" y="12539"/>
                    <a:pt x="6145" y="12539"/>
                  </a:cubicBezTo>
                  <a:cubicBezTo>
                    <a:pt x="11257" y="12539"/>
                    <a:pt x="15445" y="9177"/>
                    <a:pt x="15873" y="4892"/>
                  </a:cubicBezTo>
                  <a:lnTo>
                    <a:pt x="15873" y="4878"/>
                  </a:lnTo>
                  <a:cubicBezTo>
                    <a:pt x="15845" y="4630"/>
                    <a:pt x="15790" y="4368"/>
                    <a:pt x="15735" y="4134"/>
                  </a:cubicBezTo>
                  <a:cubicBezTo>
                    <a:pt x="15735" y="4051"/>
                    <a:pt x="15707" y="3983"/>
                    <a:pt x="15693" y="3900"/>
                  </a:cubicBezTo>
                  <a:cubicBezTo>
                    <a:pt x="15749" y="3762"/>
                    <a:pt x="15817" y="3624"/>
                    <a:pt x="15873" y="3487"/>
                  </a:cubicBezTo>
                  <a:cubicBezTo>
                    <a:pt x="16052" y="3018"/>
                    <a:pt x="16162" y="2495"/>
                    <a:pt x="16162" y="1971"/>
                  </a:cubicBezTo>
                  <a:cubicBezTo>
                    <a:pt x="16162" y="1709"/>
                    <a:pt x="16134" y="1461"/>
                    <a:pt x="16093" y="1213"/>
                  </a:cubicBezTo>
                  <a:cubicBezTo>
                    <a:pt x="16010" y="814"/>
                    <a:pt x="15886" y="428"/>
                    <a:pt x="15707" y="70"/>
                  </a:cubicBezTo>
                  <a:cubicBezTo>
                    <a:pt x="15542" y="28"/>
                    <a:pt x="15349" y="1"/>
                    <a:pt x="1515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4" name="Google Shape;2263;p41">
              <a:extLst>
                <a:ext uri="{FF2B5EF4-FFF2-40B4-BE49-F238E27FC236}">
                  <a16:creationId xmlns:a16="http://schemas.microsoft.com/office/drawing/2014/main" id="{BCFE1584-261D-09E2-CDE1-B3A74856DAB3}"/>
                </a:ext>
              </a:extLst>
            </p:cNvPr>
            <p:cNvSpPr/>
            <p:nvPr/>
          </p:nvSpPr>
          <p:spPr>
            <a:xfrm>
              <a:off x="1148297" y="114004"/>
              <a:ext cx="309528" cy="233178"/>
            </a:xfrm>
            <a:custGeom>
              <a:avLst/>
              <a:gdLst/>
              <a:ahLst/>
              <a:cxnLst/>
              <a:rect l="l" t="t" r="r" b="b"/>
              <a:pathLst>
                <a:path w="9219" h="6945" extrusionOk="0">
                  <a:moveTo>
                    <a:pt x="1764" y="0"/>
                  </a:moveTo>
                  <a:lnTo>
                    <a:pt x="1764" y="0"/>
                  </a:lnTo>
                  <a:cubicBezTo>
                    <a:pt x="2550" y="331"/>
                    <a:pt x="3225" y="923"/>
                    <a:pt x="3652" y="1667"/>
                  </a:cubicBezTo>
                  <a:cubicBezTo>
                    <a:pt x="3558" y="1664"/>
                    <a:pt x="3464" y="1663"/>
                    <a:pt x="3369" y="1663"/>
                  </a:cubicBezTo>
                  <a:cubicBezTo>
                    <a:pt x="2210" y="1663"/>
                    <a:pt x="1059" y="1897"/>
                    <a:pt x="1" y="2356"/>
                  </a:cubicBezTo>
                  <a:cubicBezTo>
                    <a:pt x="786" y="2701"/>
                    <a:pt x="1613" y="2962"/>
                    <a:pt x="2440" y="3155"/>
                  </a:cubicBezTo>
                  <a:cubicBezTo>
                    <a:pt x="1654" y="3927"/>
                    <a:pt x="1158" y="5001"/>
                    <a:pt x="1158" y="6200"/>
                  </a:cubicBezTo>
                  <a:cubicBezTo>
                    <a:pt x="1158" y="6379"/>
                    <a:pt x="1172" y="6558"/>
                    <a:pt x="1200" y="6724"/>
                  </a:cubicBezTo>
                  <a:cubicBezTo>
                    <a:pt x="1379" y="5745"/>
                    <a:pt x="2233" y="5015"/>
                    <a:pt x="3266" y="5015"/>
                  </a:cubicBezTo>
                  <a:cubicBezTo>
                    <a:pt x="4368" y="5015"/>
                    <a:pt x="5278" y="5856"/>
                    <a:pt x="5360" y="6944"/>
                  </a:cubicBezTo>
                  <a:lnTo>
                    <a:pt x="6242" y="6820"/>
                  </a:lnTo>
                  <a:lnTo>
                    <a:pt x="6600" y="6765"/>
                  </a:lnTo>
                  <a:cubicBezTo>
                    <a:pt x="6573" y="6627"/>
                    <a:pt x="6559" y="6476"/>
                    <a:pt x="6559" y="6338"/>
                  </a:cubicBezTo>
                  <a:cubicBezTo>
                    <a:pt x="6559" y="5167"/>
                    <a:pt x="7510" y="4230"/>
                    <a:pt x="8667" y="4230"/>
                  </a:cubicBezTo>
                  <a:cubicBezTo>
                    <a:pt x="8860" y="4230"/>
                    <a:pt x="9039" y="4257"/>
                    <a:pt x="9218" y="4299"/>
                  </a:cubicBezTo>
                  <a:cubicBezTo>
                    <a:pt x="8695" y="3238"/>
                    <a:pt x="7730" y="2439"/>
                    <a:pt x="6573" y="2108"/>
                  </a:cubicBezTo>
                  <a:lnTo>
                    <a:pt x="6587" y="2108"/>
                  </a:lnTo>
                  <a:cubicBezTo>
                    <a:pt x="5236" y="937"/>
                    <a:pt x="3542" y="179"/>
                    <a:pt x="1764" y="0"/>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5" name="Google Shape;2264;p41">
              <a:extLst>
                <a:ext uri="{FF2B5EF4-FFF2-40B4-BE49-F238E27FC236}">
                  <a16:creationId xmlns:a16="http://schemas.microsoft.com/office/drawing/2014/main" id="{7CBCCBED-8461-15EE-9681-EB4FC5023B88}"/>
                </a:ext>
              </a:extLst>
            </p:cNvPr>
            <p:cNvSpPr/>
            <p:nvPr/>
          </p:nvSpPr>
          <p:spPr>
            <a:xfrm>
              <a:off x="925359" y="582141"/>
              <a:ext cx="30553" cy="37503"/>
            </a:xfrm>
            <a:custGeom>
              <a:avLst/>
              <a:gdLst/>
              <a:ahLst/>
              <a:cxnLst/>
              <a:rect l="l" t="t" r="r" b="b"/>
              <a:pathLst>
                <a:path w="910" h="1117" extrusionOk="0">
                  <a:moveTo>
                    <a:pt x="909" y="0"/>
                  </a:moveTo>
                  <a:cubicBezTo>
                    <a:pt x="620" y="124"/>
                    <a:pt x="400" y="317"/>
                    <a:pt x="248" y="551"/>
                  </a:cubicBezTo>
                  <a:cubicBezTo>
                    <a:pt x="400" y="317"/>
                    <a:pt x="620" y="138"/>
                    <a:pt x="909" y="0"/>
                  </a:cubicBezTo>
                  <a:close/>
                  <a:moveTo>
                    <a:pt x="83" y="855"/>
                  </a:moveTo>
                  <a:cubicBezTo>
                    <a:pt x="41" y="937"/>
                    <a:pt x="14" y="1020"/>
                    <a:pt x="0" y="1116"/>
                  </a:cubicBezTo>
                  <a:cubicBezTo>
                    <a:pt x="14" y="1034"/>
                    <a:pt x="41" y="937"/>
                    <a:pt x="83" y="855"/>
                  </a:cubicBezTo>
                  <a:close/>
                </a:path>
              </a:pathLst>
            </a:custGeom>
            <a:solidFill>
              <a:srgbClr val="FFDCD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6" name="Google Shape;2265;p41">
              <a:extLst>
                <a:ext uri="{FF2B5EF4-FFF2-40B4-BE49-F238E27FC236}">
                  <a16:creationId xmlns:a16="http://schemas.microsoft.com/office/drawing/2014/main" id="{AA694FCF-3FF7-3849-B431-462E15931B54}"/>
                </a:ext>
              </a:extLst>
            </p:cNvPr>
            <p:cNvSpPr/>
            <p:nvPr/>
          </p:nvSpPr>
          <p:spPr>
            <a:xfrm>
              <a:off x="923478" y="619610"/>
              <a:ext cx="1880" cy="21287"/>
            </a:xfrm>
            <a:custGeom>
              <a:avLst/>
              <a:gdLst/>
              <a:ahLst/>
              <a:cxnLst/>
              <a:rect l="l" t="t" r="r" b="b"/>
              <a:pathLst>
                <a:path w="56" h="634" extrusionOk="0">
                  <a:moveTo>
                    <a:pt x="56" y="1"/>
                  </a:moveTo>
                  <a:cubicBezTo>
                    <a:pt x="15" y="207"/>
                    <a:pt x="1" y="427"/>
                    <a:pt x="42" y="634"/>
                  </a:cubicBezTo>
                  <a:cubicBezTo>
                    <a:pt x="15" y="427"/>
                    <a:pt x="15" y="207"/>
                    <a:pt x="56" y="1"/>
                  </a:cubicBezTo>
                  <a:close/>
                </a:path>
              </a:pathLst>
            </a:custGeom>
            <a:solidFill>
              <a:srgbClr val="FF7C7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7" name="Google Shape;2266;p41">
              <a:extLst>
                <a:ext uri="{FF2B5EF4-FFF2-40B4-BE49-F238E27FC236}">
                  <a16:creationId xmlns:a16="http://schemas.microsoft.com/office/drawing/2014/main" id="{98F41E72-291A-E805-C2CC-5FAA76E2A747}"/>
                </a:ext>
              </a:extLst>
            </p:cNvPr>
            <p:cNvSpPr/>
            <p:nvPr/>
          </p:nvSpPr>
          <p:spPr>
            <a:xfrm>
              <a:off x="924889" y="640863"/>
              <a:ext cx="504" cy="1880"/>
            </a:xfrm>
            <a:custGeom>
              <a:avLst/>
              <a:gdLst/>
              <a:ahLst/>
              <a:cxnLst/>
              <a:rect l="l" t="t" r="r" b="b"/>
              <a:pathLst>
                <a:path w="15" h="56" extrusionOk="0">
                  <a:moveTo>
                    <a:pt x="0" y="1"/>
                  </a:moveTo>
                  <a:lnTo>
                    <a:pt x="0" y="1"/>
                  </a:lnTo>
                  <a:cubicBezTo>
                    <a:pt x="14" y="28"/>
                    <a:pt x="14" y="28"/>
                    <a:pt x="14" y="56"/>
                  </a:cubicBezTo>
                  <a:cubicBezTo>
                    <a:pt x="14" y="28"/>
                    <a:pt x="14" y="28"/>
                    <a:pt x="0" y="1"/>
                  </a:cubicBezTo>
                  <a:close/>
                </a:path>
              </a:pathLst>
            </a:custGeom>
            <a:solidFill>
              <a:srgbClr val="FF5E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8" name="Google Shape;2267;p41">
              <a:extLst>
                <a:ext uri="{FF2B5EF4-FFF2-40B4-BE49-F238E27FC236}">
                  <a16:creationId xmlns:a16="http://schemas.microsoft.com/office/drawing/2014/main" id="{331ECAA2-5DB9-828B-3287-3395BA1F08A3}"/>
                </a:ext>
              </a:extLst>
            </p:cNvPr>
            <p:cNvSpPr/>
            <p:nvPr/>
          </p:nvSpPr>
          <p:spPr>
            <a:xfrm>
              <a:off x="923949" y="606180"/>
              <a:ext cx="50463" cy="36127"/>
            </a:xfrm>
            <a:custGeom>
              <a:avLst/>
              <a:gdLst/>
              <a:ahLst/>
              <a:cxnLst/>
              <a:rect l="l" t="t" r="r" b="b"/>
              <a:pathLst>
                <a:path w="1503" h="1076" extrusionOk="0">
                  <a:moveTo>
                    <a:pt x="194" y="1"/>
                  </a:moveTo>
                  <a:cubicBezTo>
                    <a:pt x="166" y="42"/>
                    <a:pt x="138" y="97"/>
                    <a:pt x="125" y="138"/>
                  </a:cubicBezTo>
                  <a:cubicBezTo>
                    <a:pt x="83" y="221"/>
                    <a:pt x="56" y="304"/>
                    <a:pt x="42" y="400"/>
                  </a:cubicBezTo>
                  <a:cubicBezTo>
                    <a:pt x="1" y="607"/>
                    <a:pt x="1" y="827"/>
                    <a:pt x="28" y="1034"/>
                  </a:cubicBezTo>
                  <a:cubicBezTo>
                    <a:pt x="42" y="1048"/>
                    <a:pt x="42" y="1061"/>
                    <a:pt x="42" y="1075"/>
                  </a:cubicBezTo>
                  <a:lnTo>
                    <a:pt x="194" y="1075"/>
                  </a:lnTo>
                  <a:cubicBezTo>
                    <a:pt x="634" y="1075"/>
                    <a:pt x="1062" y="1061"/>
                    <a:pt x="1502" y="1006"/>
                  </a:cubicBezTo>
                  <a:cubicBezTo>
                    <a:pt x="1254" y="896"/>
                    <a:pt x="1020" y="758"/>
                    <a:pt x="786" y="621"/>
                  </a:cubicBezTo>
                  <a:cubicBezTo>
                    <a:pt x="524" y="469"/>
                    <a:pt x="318" y="249"/>
                    <a:pt x="194" y="1"/>
                  </a:cubicBezTo>
                  <a:close/>
                </a:path>
              </a:pathLst>
            </a:custGeom>
            <a:solidFill>
              <a:srgbClr val="FF7C7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9" name="Google Shape;2268;p41">
              <a:extLst>
                <a:ext uri="{FF2B5EF4-FFF2-40B4-BE49-F238E27FC236}">
                  <a16:creationId xmlns:a16="http://schemas.microsoft.com/office/drawing/2014/main" id="{46D84124-A118-FC96-7EED-3C4A90529A90}"/>
                </a:ext>
              </a:extLst>
            </p:cNvPr>
            <p:cNvSpPr/>
            <p:nvPr/>
          </p:nvSpPr>
          <p:spPr>
            <a:xfrm>
              <a:off x="930429" y="377669"/>
              <a:ext cx="306271" cy="262321"/>
            </a:xfrm>
            <a:custGeom>
              <a:avLst/>
              <a:gdLst/>
              <a:ahLst/>
              <a:cxnLst/>
              <a:rect l="l" t="t" r="r" b="b"/>
              <a:pathLst>
                <a:path w="9122" h="7813" extrusionOk="0">
                  <a:moveTo>
                    <a:pt x="7978" y="0"/>
                  </a:moveTo>
                  <a:cubicBezTo>
                    <a:pt x="7937" y="55"/>
                    <a:pt x="7909" y="111"/>
                    <a:pt x="7854" y="166"/>
                  </a:cubicBezTo>
                  <a:cubicBezTo>
                    <a:pt x="7592" y="510"/>
                    <a:pt x="7317" y="841"/>
                    <a:pt x="7027" y="1185"/>
                  </a:cubicBezTo>
                  <a:cubicBezTo>
                    <a:pt x="5029" y="3459"/>
                    <a:pt x="2784" y="5167"/>
                    <a:pt x="758" y="6090"/>
                  </a:cubicBezTo>
                  <a:cubicBezTo>
                    <a:pt x="469" y="6228"/>
                    <a:pt x="249" y="6407"/>
                    <a:pt x="97" y="6641"/>
                  </a:cubicBezTo>
                  <a:cubicBezTo>
                    <a:pt x="56" y="6696"/>
                    <a:pt x="28" y="6751"/>
                    <a:pt x="1" y="6807"/>
                  </a:cubicBezTo>
                  <a:cubicBezTo>
                    <a:pt x="125" y="7055"/>
                    <a:pt x="331" y="7275"/>
                    <a:pt x="593" y="7427"/>
                  </a:cubicBezTo>
                  <a:cubicBezTo>
                    <a:pt x="827" y="7564"/>
                    <a:pt x="1061" y="7702"/>
                    <a:pt x="1309" y="7812"/>
                  </a:cubicBezTo>
                  <a:cubicBezTo>
                    <a:pt x="1874" y="7757"/>
                    <a:pt x="2425" y="7661"/>
                    <a:pt x="2990" y="7523"/>
                  </a:cubicBezTo>
                  <a:cubicBezTo>
                    <a:pt x="4878" y="7055"/>
                    <a:pt x="6393" y="6214"/>
                    <a:pt x="7399" y="5167"/>
                  </a:cubicBezTo>
                  <a:cubicBezTo>
                    <a:pt x="8694" y="3817"/>
                    <a:pt x="9121" y="2136"/>
                    <a:pt x="8336" y="565"/>
                  </a:cubicBezTo>
                  <a:cubicBezTo>
                    <a:pt x="8240" y="372"/>
                    <a:pt x="8116" y="179"/>
                    <a:pt x="7978" y="0"/>
                  </a:cubicBezTo>
                  <a:close/>
                </a:path>
              </a:pathLst>
            </a:custGeom>
            <a:solidFill>
              <a:srgbClr val="FFDCD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80" name="Google Shape;2269;p41">
              <a:extLst>
                <a:ext uri="{FF2B5EF4-FFF2-40B4-BE49-F238E27FC236}">
                  <a16:creationId xmlns:a16="http://schemas.microsoft.com/office/drawing/2014/main" id="{CBB26064-5225-71CF-B23C-AAD09894E0E6}"/>
                </a:ext>
              </a:extLst>
            </p:cNvPr>
            <p:cNvSpPr/>
            <p:nvPr/>
          </p:nvSpPr>
          <p:spPr>
            <a:xfrm>
              <a:off x="812480" y="382302"/>
              <a:ext cx="406190" cy="197186"/>
            </a:xfrm>
            <a:custGeom>
              <a:avLst/>
              <a:gdLst/>
              <a:ahLst/>
              <a:cxnLst/>
              <a:rect l="l" t="t" r="r" b="b"/>
              <a:pathLst>
                <a:path w="12098" h="5873" extrusionOk="0">
                  <a:moveTo>
                    <a:pt x="11505" y="0"/>
                  </a:moveTo>
                  <a:lnTo>
                    <a:pt x="3486" y="3486"/>
                  </a:lnTo>
                  <a:lnTo>
                    <a:pt x="1915" y="4161"/>
                  </a:lnTo>
                  <a:lnTo>
                    <a:pt x="951" y="4574"/>
                  </a:lnTo>
                  <a:lnTo>
                    <a:pt x="0" y="5001"/>
                  </a:lnTo>
                  <a:cubicBezTo>
                    <a:pt x="1167" y="5560"/>
                    <a:pt x="2628" y="5873"/>
                    <a:pt x="4193" y="5873"/>
                  </a:cubicBezTo>
                  <a:cubicBezTo>
                    <a:pt x="4791" y="5873"/>
                    <a:pt x="5404" y="5827"/>
                    <a:pt x="6021" y="5732"/>
                  </a:cubicBezTo>
                  <a:cubicBezTo>
                    <a:pt x="7702" y="5456"/>
                    <a:pt x="9135" y="4850"/>
                    <a:pt x="10154" y="4051"/>
                  </a:cubicBezTo>
                  <a:cubicBezTo>
                    <a:pt x="11477" y="3004"/>
                    <a:pt x="12097" y="1653"/>
                    <a:pt x="11656" y="317"/>
                  </a:cubicBezTo>
                  <a:cubicBezTo>
                    <a:pt x="11629" y="207"/>
                    <a:pt x="11587" y="110"/>
                    <a:pt x="11546" y="14"/>
                  </a:cubicBezTo>
                  <a:lnTo>
                    <a:pt x="11532" y="0"/>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81" name="Google Shape;2270;p41">
              <a:extLst>
                <a:ext uri="{FF2B5EF4-FFF2-40B4-BE49-F238E27FC236}">
                  <a16:creationId xmlns:a16="http://schemas.microsoft.com/office/drawing/2014/main" id="{3FCCE6D6-52C7-3033-2647-DFA726C111B9}"/>
                </a:ext>
              </a:extLst>
            </p:cNvPr>
            <p:cNvSpPr/>
            <p:nvPr/>
          </p:nvSpPr>
          <p:spPr>
            <a:xfrm>
              <a:off x="1316239" y="339259"/>
              <a:ext cx="64330" cy="60166"/>
            </a:xfrm>
            <a:custGeom>
              <a:avLst/>
              <a:gdLst/>
              <a:ahLst/>
              <a:cxnLst/>
              <a:rect l="l" t="t" r="r" b="b"/>
              <a:pathLst>
                <a:path w="1916" h="1792" extrusionOk="0">
                  <a:moveTo>
                    <a:pt x="1915" y="1"/>
                  </a:moveTo>
                  <a:lnTo>
                    <a:pt x="1199" y="97"/>
                  </a:lnTo>
                  <a:lnTo>
                    <a:pt x="965" y="139"/>
                  </a:lnTo>
                  <a:lnTo>
                    <a:pt x="386" y="221"/>
                  </a:lnTo>
                  <a:lnTo>
                    <a:pt x="0" y="276"/>
                  </a:lnTo>
                  <a:lnTo>
                    <a:pt x="345" y="703"/>
                  </a:lnTo>
                  <a:lnTo>
                    <a:pt x="606" y="1034"/>
                  </a:lnTo>
                  <a:lnTo>
                    <a:pt x="1199" y="1792"/>
                  </a:lnTo>
                  <a:lnTo>
                    <a:pt x="1557" y="896"/>
                  </a:lnTo>
                  <a:lnTo>
                    <a:pt x="1598" y="814"/>
                  </a:lnTo>
                  <a:lnTo>
                    <a:pt x="1915" y="1"/>
                  </a:ln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82" name="Google Shape;2271;p41">
              <a:extLst>
                <a:ext uri="{FF2B5EF4-FFF2-40B4-BE49-F238E27FC236}">
                  <a16:creationId xmlns:a16="http://schemas.microsoft.com/office/drawing/2014/main" id="{B6FC7264-E0EC-E1C6-5B4A-15D3309608ED}"/>
                </a:ext>
              </a:extLst>
            </p:cNvPr>
            <p:cNvSpPr/>
            <p:nvPr/>
          </p:nvSpPr>
          <p:spPr>
            <a:xfrm>
              <a:off x="1399505" y="297089"/>
              <a:ext cx="26390" cy="37201"/>
            </a:xfrm>
            <a:custGeom>
              <a:avLst/>
              <a:gdLst/>
              <a:ahLst/>
              <a:cxnLst/>
              <a:rect l="l" t="t" r="r" b="b"/>
              <a:pathLst>
                <a:path w="786" h="1108" extrusionOk="0">
                  <a:moveTo>
                    <a:pt x="362" y="1"/>
                  </a:moveTo>
                  <a:cubicBezTo>
                    <a:pt x="352" y="1"/>
                    <a:pt x="341" y="2"/>
                    <a:pt x="331" y="3"/>
                  </a:cubicBezTo>
                  <a:cubicBezTo>
                    <a:pt x="124" y="17"/>
                    <a:pt x="0" y="292"/>
                    <a:pt x="42" y="595"/>
                  </a:cubicBezTo>
                  <a:cubicBezTo>
                    <a:pt x="81" y="882"/>
                    <a:pt x="255" y="1107"/>
                    <a:pt x="438" y="1107"/>
                  </a:cubicBezTo>
                  <a:cubicBezTo>
                    <a:pt x="448" y="1107"/>
                    <a:pt x="458" y="1107"/>
                    <a:pt x="469" y="1105"/>
                  </a:cubicBezTo>
                  <a:cubicBezTo>
                    <a:pt x="662" y="1078"/>
                    <a:pt x="786" y="816"/>
                    <a:pt x="744" y="513"/>
                  </a:cubicBezTo>
                  <a:cubicBezTo>
                    <a:pt x="718" y="226"/>
                    <a:pt x="544" y="1"/>
                    <a:pt x="362" y="1"/>
                  </a:cubicBez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83" name="Google Shape;2272;p41">
              <a:extLst>
                <a:ext uri="{FF2B5EF4-FFF2-40B4-BE49-F238E27FC236}">
                  <a16:creationId xmlns:a16="http://schemas.microsoft.com/office/drawing/2014/main" id="{ED449654-36B0-424D-8123-F7EDE642F540}"/>
                </a:ext>
              </a:extLst>
            </p:cNvPr>
            <p:cNvSpPr/>
            <p:nvPr/>
          </p:nvSpPr>
          <p:spPr>
            <a:xfrm>
              <a:off x="1264869" y="314212"/>
              <a:ext cx="26424" cy="37201"/>
            </a:xfrm>
            <a:custGeom>
              <a:avLst/>
              <a:gdLst/>
              <a:ahLst/>
              <a:cxnLst/>
              <a:rect l="l" t="t" r="r" b="b"/>
              <a:pathLst>
                <a:path w="787" h="1108" extrusionOk="0">
                  <a:moveTo>
                    <a:pt x="349" y="1"/>
                  </a:moveTo>
                  <a:cubicBezTo>
                    <a:pt x="338" y="1"/>
                    <a:pt x="328" y="1"/>
                    <a:pt x="318" y="3"/>
                  </a:cubicBezTo>
                  <a:cubicBezTo>
                    <a:pt x="125" y="30"/>
                    <a:pt x="1" y="292"/>
                    <a:pt x="42" y="609"/>
                  </a:cubicBezTo>
                  <a:cubicBezTo>
                    <a:pt x="68" y="895"/>
                    <a:pt x="241" y="1107"/>
                    <a:pt x="423" y="1107"/>
                  </a:cubicBezTo>
                  <a:cubicBezTo>
                    <a:pt x="434" y="1107"/>
                    <a:pt x="445" y="1107"/>
                    <a:pt x="456" y="1105"/>
                  </a:cubicBezTo>
                  <a:cubicBezTo>
                    <a:pt x="662" y="1091"/>
                    <a:pt x="786" y="816"/>
                    <a:pt x="745" y="513"/>
                  </a:cubicBezTo>
                  <a:cubicBezTo>
                    <a:pt x="706" y="226"/>
                    <a:pt x="531" y="1"/>
                    <a:pt x="349" y="1"/>
                  </a:cubicBez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84" name="Google Shape;2273;p41">
              <a:extLst>
                <a:ext uri="{FF2B5EF4-FFF2-40B4-BE49-F238E27FC236}">
                  <a16:creationId xmlns:a16="http://schemas.microsoft.com/office/drawing/2014/main" id="{7003A1F2-D493-5361-28C5-1582B4048A4E}"/>
                </a:ext>
              </a:extLst>
            </p:cNvPr>
            <p:cNvSpPr/>
            <p:nvPr/>
          </p:nvSpPr>
          <p:spPr>
            <a:xfrm>
              <a:off x="1423074" y="333350"/>
              <a:ext cx="47240" cy="30385"/>
            </a:xfrm>
            <a:custGeom>
              <a:avLst/>
              <a:gdLst/>
              <a:ahLst/>
              <a:cxnLst/>
              <a:rect l="l" t="t" r="r" b="b"/>
              <a:pathLst>
                <a:path w="1407" h="905" extrusionOk="0">
                  <a:moveTo>
                    <a:pt x="785" y="0"/>
                  </a:moveTo>
                  <a:cubicBezTo>
                    <a:pt x="737" y="0"/>
                    <a:pt x="686" y="4"/>
                    <a:pt x="635" y="11"/>
                  </a:cubicBezTo>
                  <a:cubicBezTo>
                    <a:pt x="263" y="67"/>
                    <a:pt x="1" y="315"/>
                    <a:pt x="28" y="549"/>
                  </a:cubicBezTo>
                  <a:cubicBezTo>
                    <a:pt x="64" y="762"/>
                    <a:pt x="314" y="905"/>
                    <a:pt x="612" y="905"/>
                  </a:cubicBezTo>
                  <a:cubicBezTo>
                    <a:pt x="660" y="905"/>
                    <a:pt x="709" y="901"/>
                    <a:pt x="759" y="893"/>
                  </a:cubicBezTo>
                  <a:cubicBezTo>
                    <a:pt x="1131" y="838"/>
                    <a:pt x="1406" y="604"/>
                    <a:pt x="1365" y="356"/>
                  </a:cubicBezTo>
                  <a:cubicBezTo>
                    <a:pt x="1329" y="142"/>
                    <a:pt x="1089" y="0"/>
                    <a:pt x="785" y="0"/>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85" name="Google Shape;2274;p41">
              <a:extLst>
                <a:ext uri="{FF2B5EF4-FFF2-40B4-BE49-F238E27FC236}">
                  <a16:creationId xmlns:a16="http://schemas.microsoft.com/office/drawing/2014/main" id="{6DEBA7D8-830F-5E66-B1D3-A40CAE9E0115}"/>
                </a:ext>
              </a:extLst>
            </p:cNvPr>
            <p:cNvSpPr/>
            <p:nvPr/>
          </p:nvSpPr>
          <p:spPr>
            <a:xfrm>
              <a:off x="1221389" y="360646"/>
              <a:ext cx="47240" cy="30385"/>
            </a:xfrm>
            <a:custGeom>
              <a:avLst/>
              <a:gdLst/>
              <a:ahLst/>
              <a:cxnLst/>
              <a:rect l="l" t="t" r="r" b="b"/>
              <a:pathLst>
                <a:path w="1407" h="905" extrusionOk="0">
                  <a:moveTo>
                    <a:pt x="785" y="0"/>
                  </a:moveTo>
                  <a:cubicBezTo>
                    <a:pt x="737" y="0"/>
                    <a:pt x="686" y="4"/>
                    <a:pt x="635" y="11"/>
                  </a:cubicBezTo>
                  <a:cubicBezTo>
                    <a:pt x="263" y="66"/>
                    <a:pt x="1" y="301"/>
                    <a:pt x="28" y="549"/>
                  </a:cubicBezTo>
                  <a:cubicBezTo>
                    <a:pt x="64" y="762"/>
                    <a:pt x="304" y="904"/>
                    <a:pt x="608" y="904"/>
                  </a:cubicBezTo>
                  <a:cubicBezTo>
                    <a:pt x="657" y="904"/>
                    <a:pt x="707" y="901"/>
                    <a:pt x="759" y="893"/>
                  </a:cubicBezTo>
                  <a:cubicBezTo>
                    <a:pt x="1131" y="838"/>
                    <a:pt x="1406" y="590"/>
                    <a:pt x="1365" y="356"/>
                  </a:cubicBezTo>
                  <a:cubicBezTo>
                    <a:pt x="1329" y="142"/>
                    <a:pt x="1089" y="0"/>
                    <a:pt x="785" y="0"/>
                  </a:cubicBezTo>
                  <a:close/>
                </a:path>
              </a:pathLst>
            </a:custGeom>
            <a:solidFill>
              <a:srgbClr val="FF84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1486" name="Google Shape;1369;p33">
            <a:extLst>
              <a:ext uri="{FF2B5EF4-FFF2-40B4-BE49-F238E27FC236}">
                <a16:creationId xmlns:a16="http://schemas.microsoft.com/office/drawing/2014/main" id="{49257967-48B3-ED60-C53A-9C5E97847444}"/>
              </a:ext>
            </a:extLst>
          </p:cNvPr>
          <p:cNvGrpSpPr/>
          <p:nvPr/>
        </p:nvGrpSpPr>
        <p:grpSpPr>
          <a:xfrm>
            <a:off x="8288227" y="4081573"/>
            <a:ext cx="1305194" cy="1639921"/>
            <a:chOff x="7199152" y="2930459"/>
            <a:chExt cx="2266333" cy="2480570"/>
          </a:xfrm>
        </p:grpSpPr>
        <p:grpSp>
          <p:nvGrpSpPr>
            <p:cNvPr id="1487" name="Google Shape;1370;p33">
              <a:extLst>
                <a:ext uri="{FF2B5EF4-FFF2-40B4-BE49-F238E27FC236}">
                  <a16:creationId xmlns:a16="http://schemas.microsoft.com/office/drawing/2014/main" id="{4D8311C4-0D53-8248-3596-539891780E22}"/>
                </a:ext>
              </a:extLst>
            </p:cNvPr>
            <p:cNvGrpSpPr/>
            <p:nvPr/>
          </p:nvGrpSpPr>
          <p:grpSpPr>
            <a:xfrm>
              <a:off x="7565725" y="2930459"/>
              <a:ext cx="1899760" cy="2480570"/>
              <a:chOff x="7873700" y="3093809"/>
              <a:chExt cx="1899760" cy="2480570"/>
            </a:xfrm>
          </p:grpSpPr>
          <p:sp>
            <p:nvSpPr>
              <p:cNvPr id="1511" name="Google Shape;1371;p33">
                <a:extLst>
                  <a:ext uri="{FF2B5EF4-FFF2-40B4-BE49-F238E27FC236}">
                    <a16:creationId xmlns:a16="http://schemas.microsoft.com/office/drawing/2014/main" id="{20054BFA-6554-2097-C7D1-B99465F8291D}"/>
                  </a:ext>
                </a:extLst>
              </p:cNvPr>
              <p:cNvSpPr/>
              <p:nvPr/>
            </p:nvSpPr>
            <p:spPr>
              <a:xfrm flipH="1">
                <a:off x="8109850" y="4124339"/>
                <a:ext cx="1568" cy="105"/>
              </a:xfrm>
              <a:custGeom>
                <a:avLst/>
                <a:gdLst/>
                <a:ahLst/>
                <a:cxnLst/>
                <a:rect l="l" t="t" r="r" b="b"/>
                <a:pathLst>
                  <a:path w="15" h="1" extrusionOk="0">
                    <a:moveTo>
                      <a:pt x="1" y="1"/>
                    </a:moveTo>
                    <a:cubicBezTo>
                      <a:pt x="14" y="1"/>
                      <a:pt x="14" y="1"/>
                      <a:pt x="1" y="1"/>
                    </a:cubicBezTo>
                    <a:close/>
                  </a:path>
                </a:pathLst>
              </a:custGeom>
              <a:solidFill>
                <a:srgbClr val="9294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2" name="Google Shape;1372;p33">
                <a:extLst>
                  <a:ext uri="{FF2B5EF4-FFF2-40B4-BE49-F238E27FC236}">
                    <a16:creationId xmlns:a16="http://schemas.microsoft.com/office/drawing/2014/main" id="{40D377F0-A190-0F84-3281-F0FBAFBE6719}"/>
                  </a:ext>
                </a:extLst>
              </p:cNvPr>
              <p:cNvSpPr/>
              <p:nvPr/>
            </p:nvSpPr>
            <p:spPr>
              <a:xfrm flipH="1">
                <a:off x="8794048" y="4523359"/>
                <a:ext cx="105" cy="1568"/>
              </a:xfrm>
              <a:custGeom>
                <a:avLst/>
                <a:gdLst/>
                <a:ahLst/>
                <a:cxnLst/>
                <a:rect l="l" t="t" r="r" b="b"/>
                <a:pathLst>
                  <a:path w="1" h="15" extrusionOk="0">
                    <a:moveTo>
                      <a:pt x="1" y="0"/>
                    </a:moveTo>
                    <a:lnTo>
                      <a:pt x="1" y="14"/>
                    </a:lnTo>
                    <a:lnTo>
                      <a:pt x="1" y="0"/>
                    </a:lnTo>
                    <a:close/>
                  </a:path>
                </a:pathLst>
              </a:custGeom>
              <a:solidFill>
                <a:srgbClr val="59391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3" name="Google Shape;1373;p33">
                <a:extLst>
                  <a:ext uri="{FF2B5EF4-FFF2-40B4-BE49-F238E27FC236}">
                    <a16:creationId xmlns:a16="http://schemas.microsoft.com/office/drawing/2014/main" id="{063103DF-64CA-E083-9397-84F828C1606B}"/>
                  </a:ext>
                </a:extLst>
              </p:cNvPr>
              <p:cNvSpPr/>
              <p:nvPr/>
            </p:nvSpPr>
            <p:spPr>
              <a:xfrm flipH="1">
                <a:off x="8794048" y="4298708"/>
                <a:ext cx="105" cy="1464"/>
              </a:xfrm>
              <a:custGeom>
                <a:avLst/>
                <a:gdLst/>
                <a:ahLst/>
                <a:cxnLst/>
                <a:rect l="l" t="t" r="r" b="b"/>
                <a:pathLst>
                  <a:path w="1" h="14" extrusionOk="0">
                    <a:moveTo>
                      <a:pt x="1" y="14"/>
                    </a:moveTo>
                    <a:cubicBezTo>
                      <a:pt x="1" y="0"/>
                      <a:pt x="1" y="0"/>
                      <a:pt x="1" y="14"/>
                    </a:cubicBezTo>
                    <a:lnTo>
                      <a:pt x="1" y="14"/>
                    </a:lnTo>
                    <a:lnTo>
                      <a:pt x="1" y="14"/>
                    </a:lnTo>
                  </a:path>
                </a:pathLst>
              </a:custGeom>
              <a:solidFill>
                <a:srgbClr val="9294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4" name="Google Shape;1374;p33">
                <a:extLst>
                  <a:ext uri="{FF2B5EF4-FFF2-40B4-BE49-F238E27FC236}">
                    <a16:creationId xmlns:a16="http://schemas.microsoft.com/office/drawing/2014/main" id="{98AF01F4-F35F-D8B2-AC2A-DEFC65C5A09B}"/>
                  </a:ext>
                </a:extLst>
              </p:cNvPr>
              <p:cNvSpPr/>
              <p:nvPr/>
            </p:nvSpPr>
            <p:spPr>
              <a:xfrm flipH="1">
                <a:off x="7919801" y="3932931"/>
                <a:ext cx="906027" cy="572238"/>
              </a:xfrm>
              <a:custGeom>
                <a:avLst/>
                <a:gdLst/>
                <a:ahLst/>
                <a:cxnLst/>
                <a:rect l="l" t="t" r="r" b="b"/>
                <a:pathLst>
                  <a:path w="8667" h="5474" extrusionOk="0">
                    <a:moveTo>
                      <a:pt x="4199" y="1"/>
                    </a:moveTo>
                    <a:cubicBezTo>
                      <a:pt x="4077" y="1"/>
                      <a:pt x="3972" y="28"/>
                      <a:pt x="3872" y="55"/>
                    </a:cubicBezTo>
                    <a:cubicBezTo>
                      <a:pt x="3652" y="110"/>
                      <a:pt x="3363" y="261"/>
                      <a:pt x="3211" y="303"/>
                    </a:cubicBezTo>
                    <a:lnTo>
                      <a:pt x="3142" y="303"/>
                    </a:lnTo>
                    <a:cubicBezTo>
                      <a:pt x="3115" y="303"/>
                      <a:pt x="3101" y="289"/>
                      <a:pt x="3087" y="289"/>
                    </a:cubicBezTo>
                    <a:cubicBezTo>
                      <a:pt x="3073" y="289"/>
                      <a:pt x="3046" y="275"/>
                      <a:pt x="3018" y="275"/>
                    </a:cubicBezTo>
                    <a:cubicBezTo>
                      <a:pt x="3004" y="275"/>
                      <a:pt x="2991" y="261"/>
                      <a:pt x="2977" y="261"/>
                    </a:cubicBezTo>
                    <a:cubicBezTo>
                      <a:pt x="2977" y="261"/>
                      <a:pt x="2977" y="248"/>
                      <a:pt x="2963" y="248"/>
                    </a:cubicBezTo>
                    <a:cubicBezTo>
                      <a:pt x="2963" y="248"/>
                      <a:pt x="2880" y="192"/>
                      <a:pt x="2825" y="165"/>
                    </a:cubicBezTo>
                    <a:cubicBezTo>
                      <a:pt x="2798" y="165"/>
                      <a:pt x="2770" y="151"/>
                      <a:pt x="2729" y="137"/>
                    </a:cubicBezTo>
                    <a:cubicBezTo>
                      <a:pt x="2606" y="99"/>
                      <a:pt x="2462" y="75"/>
                      <a:pt x="2319" y="75"/>
                    </a:cubicBezTo>
                    <a:cubicBezTo>
                      <a:pt x="2156" y="75"/>
                      <a:pt x="1993" y="105"/>
                      <a:pt x="1861" y="179"/>
                    </a:cubicBezTo>
                    <a:cubicBezTo>
                      <a:pt x="1654" y="289"/>
                      <a:pt x="1544" y="468"/>
                      <a:pt x="1461" y="661"/>
                    </a:cubicBezTo>
                    <a:cubicBezTo>
                      <a:pt x="1323" y="702"/>
                      <a:pt x="1186" y="785"/>
                      <a:pt x="1062" y="826"/>
                    </a:cubicBezTo>
                    <a:cubicBezTo>
                      <a:pt x="772" y="978"/>
                      <a:pt x="552" y="1253"/>
                      <a:pt x="538" y="1529"/>
                    </a:cubicBezTo>
                    <a:cubicBezTo>
                      <a:pt x="538" y="1667"/>
                      <a:pt x="607" y="1832"/>
                      <a:pt x="635" y="1984"/>
                    </a:cubicBezTo>
                    <a:cubicBezTo>
                      <a:pt x="593" y="2052"/>
                      <a:pt x="511" y="2108"/>
                      <a:pt x="428" y="2204"/>
                    </a:cubicBezTo>
                    <a:cubicBezTo>
                      <a:pt x="345" y="2287"/>
                      <a:pt x="166" y="2562"/>
                      <a:pt x="125" y="2672"/>
                    </a:cubicBezTo>
                    <a:cubicBezTo>
                      <a:pt x="56" y="2783"/>
                      <a:pt x="70" y="2893"/>
                      <a:pt x="42" y="3003"/>
                    </a:cubicBezTo>
                    <a:cubicBezTo>
                      <a:pt x="28" y="3127"/>
                      <a:pt x="1" y="3237"/>
                      <a:pt x="56" y="3361"/>
                    </a:cubicBezTo>
                    <a:cubicBezTo>
                      <a:pt x="56" y="3430"/>
                      <a:pt x="83" y="3499"/>
                      <a:pt x="111" y="3568"/>
                    </a:cubicBezTo>
                    <a:cubicBezTo>
                      <a:pt x="166" y="3664"/>
                      <a:pt x="235" y="3747"/>
                      <a:pt x="359" y="3802"/>
                    </a:cubicBezTo>
                    <a:cubicBezTo>
                      <a:pt x="359" y="3802"/>
                      <a:pt x="400" y="3816"/>
                      <a:pt x="442" y="3830"/>
                    </a:cubicBezTo>
                    <a:cubicBezTo>
                      <a:pt x="455" y="3844"/>
                      <a:pt x="469" y="3871"/>
                      <a:pt x="469" y="3885"/>
                    </a:cubicBezTo>
                    <a:cubicBezTo>
                      <a:pt x="469" y="3899"/>
                      <a:pt x="469" y="3912"/>
                      <a:pt x="469" y="3926"/>
                    </a:cubicBezTo>
                    <a:cubicBezTo>
                      <a:pt x="455" y="4036"/>
                      <a:pt x="428" y="4147"/>
                      <a:pt x="414" y="4243"/>
                    </a:cubicBezTo>
                    <a:lnTo>
                      <a:pt x="414" y="4257"/>
                    </a:lnTo>
                    <a:cubicBezTo>
                      <a:pt x="400" y="4312"/>
                      <a:pt x="387" y="4353"/>
                      <a:pt x="387" y="4408"/>
                    </a:cubicBezTo>
                    <a:cubicBezTo>
                      <a:pt x="359" y="4546"/>
                      <a:pt x="345" y="4629"/>
                      <a:pt x="414" y="4822"/>
                    </a:cubicBezTo>
                    <a:cubicBezTo>
                      <a:pt x="455" y="4932"/>
                      <a:pt x="469" y="4973"/>
                      <a:pt x="593" y="5070"/>
                    </a:cubicBezTo>
                    <a:cubicBezTo>
                      <a:pt x="697" y="5139"/>
                      <a:pt x="849" y="5170"/>
                      <a:pt x="993" y="5170"/>
                    </a:cubicBezTo>
                    <a:cubicBezTo>
                      <a:pt x="1021" y="5170"/>
                      <a:pt x="1049" y="5168"/>
                      <a:pt x="1075" y="5166"/>
                    </a:cubicBezTo>
                    <a:cubicBezTo>
                      <a:pt x="1186" y="5139"/>
                      <a:pt x="1255" y="5084"/>
                      <a:pt x="1351" y="5028"/>
                    </a:cubicBezTo>
                    <a:cubicBezTo>
                      <a:pt x="1530" y="4904"/>
                      <a:pt x="1833" y="4643"/>
                      <a:pt x="1957" y="4574"/>
                    </a:cubicBezTo>
                    <a:cubicBezTo>
                      <a:pt x="2138" y="4469"/>
                      <a:pt x="2312" y="4424"/>
                      <a:pt x="2466" y="4424"/>
                    </a:cubicBezTo>
                    <a:cubicBezTo>
                      <a:pt x="2535" y="4424"/>
                      <a:pt x="2600" y="4433"/>
                      <a:pt x="2660" y="4450"/>
                    </a:cubicBezTo>
                    <a:cubicBezTo>
                      <a:pt x="2687" y="4464"/>
                      <a:pt x="2701" y="4477"/>
                      <a:pt x="2729" y="4491"/>
                    </a:cubicBezTo>
                    <a:cubicBezTo>
                      <a:pt x="2756" y="4505"/>
                      <a:pt x="2770" y="4532"/>
                      <a:pt x="2811" y="4560"/>
                    </a:cubicBezTo>
                    <a:cubicBezTo>
                      <a:pt x="2894" y="4643"/>
                      <a:pt x="3004" y="4960"/>
                      <a:pt x="3280" y="5084"/>
                    </a:cubicBezTo>
                    <a:cubicBezTo>
                      <a:pt x="3392" y="5130"/>
                      <a:pt x="3492" y="5158"/>
                      <a:pt x="3618" y="5158"/>
                    </a:cubicBezTo>
                    <a:cubicBezTo>
                      <a:pt x="3677" y="5158"/>
                      <a:pt x="3742" y="5152"/>
                      <a:pt x="3817" y="5139"/>
                    </a:cubicBezTo>
                    <a:cubicBezTo>
                      <a:pt x="3831" y="5125"/>
                      <a:pt x="3845" y="5125"/>
                      <a:pt x="3872" y="5125"/>
                    </a:cubicBezTo>
                    <a:lnTo>
                      <a:pt x="3927" y="5125"/>
                    </a:lnTo>
                    <a:cubicBezTo>
                      <a:pt x="3927" y="5111"/>
                      <a:pt x="3941" y="5111"/>
                      <a:pt x="3955" y="5111"/>
                    </a:cubicBezTo>
                    <a:cubicBezTo>
                      <a:pt x="3996" y="5111"/>
                      <a:pt x="4038" y="5125"/>
                      <a:pt x="4107" y="5125"/>
                    </a:cubicBezTo>
                    <a:cubicBezTo>
                      <a:pt x="4258" y="5152"/>
                      <a:pt x="4313" y="5152"/>
                      <a:pt x="4410" y="5194"/>
                    </a:cubicBezTo>
                    <a:cubicBezTo>
                      <a:pt x="4423" y="5208"/>
                      <a:pt x="4479" y="5249"/>
                      <a:pt x="4492" y="5249"/>
                    </a:cubicBezTo>
                    <a:cubicBezTo>
                      <a:pt x="4630" y="5332"/>
                      <a:pt x="4699" y="5387"/>
                      <a:pt x="4795" y="5428"/>
                    </a:cubicBezTo>
                    <a:cubicBezTo>
                      <a:pt x="4868" y="5460"/>
                      <a:pt x="4960" y="5474"/>
                      <a:pt x="5051" y="5474"/>
                    </a:cubicBezTo>
                    <a:cubicBezTo>
                      <a:pt x="5115" y="5474"/>
                      <a:pt x="5179" y="5467"/>
                      <a:pt x="5236" y="5455"/>
                    </a:cubicBezTo>
                    <a:cubicBezTo>
                      <a:pt x="5429" y="5455"/>
                      <a:pt x="5595" y="5359"/>
                      <a:pt x="5705" y="5235"/>
                    </a:cubicBezTo>
                    <a:cubicBezTo>
                      <a:pt x="5801" y="5139"/>
                      <a:pt x="5815" y="5015"/>
                      <a:pt x="5856" y="4904"/>
                    </a:cubicBezTo>
                    <a:cubicBezTo>
                      <a:pt x="5870" y="4918"/>
                      <a:pt x="5898" y="4932"/>
                      <a:pt x="5925" y="4960"/>
                    </a:cubicBezTo>
                    <a:cubicBezTo>
                      <a:pt x="6054" y="5070"/>
                      <a:pt x="6262" y="5180"/>
                      <a:pt x="6460" y="5180"/>
                    </a:cubicBezTo>
                    <a:cubicBezTo>
                      <a:pt x="6559" y="5180"/>
                      <a:pt x="6655" y="5152"/>
                      <a:pt x="6738" y="5084"/>
                    </a:cubicBezTo>
                    <a:cubicBezTo>
                      <a:pt x="6890" y="4960"/>
                      <a:pt x="6945" y="4780"/>
                      <a:pt x="6958" y="4615"/>
                    </a:cubicBezTo>
                    <a:cubicBezTo>
                      <a:pt x="6972" y="4560"/>
                      <a:pt x="6972" y="4519"/>
                      <a:pt x="6972" y="4464"/>
                    </a:cubicBezTo>
                    <a:cubicBezTo>
                      <a:pt x="7000" y="4491"/>
                      <a:pt x="7014" y="4519"/>
                      <a:pt x="7055" y="4560"/>
                    </a:cubicBezTo>
                    <a:cubicBezTo>
                      <a:pt x="7151" y="4643"/>
                      <a:pt x="7275" y="4739"/>
                      <a:pt x="7427" y="4767"/>
                    </a:cubicBezTo>
                    <a:cubicBezTo>
                      <a:pt x="7467" y="4772"/>
                      <a:pt x="7509" y="4775"/>
                      <a:pt x="7551" y="4775"/>
                    </a:cubicBezTo>
                    <a:cubicBezTo>
                      <a:pt x="7624" y="4775"/>
                      <a:pt x="7696" y="4765"/>
                      <a:pt x="7758" y="4739"/>
                    </a:cubicBezTo>
                    <a:cubicBezTo>
                      <a:pt x="7882" y="4684"/>
                      <a:pt x="7950" y="4601"/>
                      <a:pt x="8033" y="4519"/>
                    </a:cubicBezTo>
                    <a:cubicBezTo>
                      <a:pt x="8157" y="4422"/>
                      <a:pt x="8226" y="4298"/>
                      <a:pt x="8295" y="4174"/>
                    </a:cubicBezTo>
                    <a:cubicBezTo>
                      <a:pt x="8336" y="4092"/>
                      <a:pt x="8391" y="3981"/>
                      <a:pt x="8419" y="3844"/>
                    </a:cubicBezTo>
                    <a:cubicBezTo>
                      <a:pt x="8488" y="3761"/>
                      <a:pt x="8543" y="3664"/>
                      <a:pt x="8557" y="3568"/>
                    </a:cubicBezTo>
                    <a:cubicBezTo>
                      <a:pt x="8639" y="3168"/>
                      <a:pt x="8667" y="2755"/>
                      <a:pt x="8639" y="2356"/>
                    </a:cubicBezTo>
                    <a:cubicBezTo>
                      <a:pt x="8639" y="2121"/>
                      <a:pt x="8653" y="1887"/>
                      <a:pt x="8557" y="1653"/>
                    </a:cubicBezTo>
                    <a:cubicBezTo>
                      <a:pt x="8529" y="1529"/>
                      <a:pt x="8488" y="1405"/>
                      <a:pt x="8364" y="1322"/>
                    </a:cubicBezTo>
                    <a:cubicBezTo>
                      <a:pt x="8292" y="1282"/>
                      <a:pt x="8215" y="1261"/>
                      <a:pt x="8144" y="1261"/>
                    </a:cubicBezTo>
                    <a:cubicBezTo>
                      <a:pt x="8093" y="1261"/>
                      <a:pt x="8046" y="1272"/>
                      <a:pt x="8006" y="1295"/>
                    </a:cubicBezTo>
                    <a:cubicBezTo>
                      <a:pt x="7992" y="1240"/>
                      <a:pt x="7964" y="1184"/>
                      <a:pt x="7937" y="1116"/>
                    </a:cubicBezTo>
                    <a:cubicBezTo>
                      <a:pt x="7787" y="645"/>
                      <a:pt x="7388" y="233"/>
                      <a:pt x="6805" y="233"/>
                    </a:cubicBezTo>
                    <a:cubicBezTo>
                      <a:pt x="6637" y="233"/>
                      <a:pt x="6453" y="267"/>
                      <a:pt x="6256" y="344"/>
                    </a:cubicBezTo>
                    <a:cubicBezTo>
                      <a:pt x="6187" y="372"/>
                      <a:pt x="6132" y="427"/>
                      <a:pt x="6063" y="468"/>
                    </a:cubicBezTo>
                    <a:cubicBezTo>
                      <a:pt x="6022" y="399"/>
                      <a:pt x="5939" y="358"/>
                      <a:pt x="5843" y="316"/>
                    </a:cubicBezTo>
                    <a:cubicBezTo>
                      <a:pt x="5742" y="283"/>
                      <a:pt x="5631" y="263"/>
                      <a:pt x="5520" y="263"/>
                    </a:cubicBezTo>
                    <a:cubicBezTo>
                      <a:pt x="5358" y="263"/>
                      <a:pt x="5200" y="306"/>
                      <a:pt x="5085" y="413"/>
                    </a:cubicBezTo>
                    <a:cubicBezTo>
                      <a:pt x="5071" y="427"/>
                      <a:pt x="5057" y="440"/>
                      <a:pt x="5057" y="454"/>
                    </a:cubicBezTo>
                    <a:cubicBezTo>
                      <a:pt x="4947" y="248"/>
                      <a:pt x="4671" y="96"/>
                      <a:pt x="4410" y="27"/>
                    </a:cubicBezTo>
                    <a:cubicBezTo>
                      <a:pt x="4333" y="8"/>
                      <a:pt x="4264" y="1"/>
                      <a:pt x="4199" y="1"/>
                    </a:cubicBezTo>
                    <a:close/>
                  </a:path>
                </a:pathLst>
              </a:custGeom>
              <a:solidFill>
                <a:srgbClr val="AFAF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5" name="Google Shape;1375;p33">
                <a:extLst>
                  <a:ext uri="{FF2B5EF4-FFF2-40B4-BE49-F238E27FC236}">
                    <a16:creationId xmlns:a16="http://schemas.microsoft.com/office/drawing/2014/main" id="{2520E80F-AA55-2266-BA96-62A1A38A4718}"/>
                  </a:ext>
                </a:extLst>
              </p:cNvPr>
              <p:cNvSpPr/>
              <p:nvPr/>
            </p:nvSpPr>
            <p:spPr>
              <a:xfrm flipH="1">
                <a:off x="8713345" y="3093809"/>
                <a:ext cx="983802" cy="1668418"/>
              </a:xfrm>
              <a:custGeom>
                <a:avLst/>
                <a:gdLst/>
                <a:ahLst/>
                <a:cxnLst/>
                <a:rect l="l" t="t" r="r" b="b"/>
                <a:pathLst>
                  <a:path w="9411" h="15960" extrusionOk="0">
                    <a:moveTo>
                      <a:pt x="4707" y="1"/>
                    </a:moveTo>
                    <a:cubicBezTo>
                      <a:pt x="4450" y="1"/>
                      <a:pt x="4189" y="63"/>
                      <a:pt x="3954" y="159"/>
                    </a:cubicBezTo>
                    <a:cubicBezTo>
                      <a:pt x="3830" y="215"/>
                      <a:pt x="3734" y="311"/>
                      <a:pt x="3665" y="407"/>
                    </a:cubicBezTo>
                    <a:cubicBezTo>
                      <a:pt x="3527" y="463"/>
                      <a:pt x="3390" y="531"/>
                      <a:pt x="3266" y="600"/>
                    </a:cubicBezTo>
                    <a:cubicBezTo>
                      <a:pt x="3100" y="711"/>
                      <a:pt x="2921" y="821"/>
                      <a:pt x="2811" y="986"/>
                    </a:cubicBezTo>
                    <a:cubicBezTo>
                      <a:pt x="2535" y="1455"/>
                      <a:pt x="2618" y="2006"/>
                      <a:pt x="2563" y="2502"/>
                    </a:cubicBezTo>
                    <a:cubicBezTo>
                      <a:pt x="2508" y="2805"/>
                      <a:pt x="2480" y="3025"/>
                      <a:pt x="2177" y="3218"/>
                    </a:cubicBezTo>
                    <a:cubicBezTo>
                      <a:pt x="2150" y="3246"/>
                      <a:pt x="1943" y="3342"/>
                      <a:pt x="1833" y="3425"/>
                    </a:cubicBezTo>
                    <a:cubicBezTo>
                      <a:pt x="1598" y="3604"/>
                      <a:pt x="1392" y="3824"/>
                      <a:pt x="1268" y="4086"/>
                    </a:cubicBezTo>
                    <a:cubicBezTo>
                      <a:pt x="1047" y="4568"/>
                      <a:pt x="923" y="5354"/>
                      <a:pt x="1392" y="5726"/>
                    </a:cubicBezTo>
                    <a:cubicBezTo>
                      <a:pt x="1502" y="5808"/>
                      <a:pt x="1709" y="5863"/>
                      <a:pt x="1764" y="5891"/>
                    </a:cubicBezTo>
                    <a:cubicBezTo>
                      <a:pt x="1888" y="5946"/>
                      <a:pt x="1915" y="6056"/>
                      <a:pt x="1915" y="6098"/>
                    </a:cubicBezTo>
                    <a:cubicBezTo>
                      <a:pt x="1929" y="6456"/>
                      <a:pt x="1778" y="6676"/>
                      <a:pt x="1819" y="7062"/>
                    </a:cubicBezTo>
                    <a:cubicBezTo>
                      <a:pt x="1833" y="7227"/>
                      <a:pt x="1888" y="7379"/>
                      <a:pt x="2012" y="7489"/>
                    </a:cubicBezTo>
                    <a:cubicBezTo>
                      <a:pt x="2142" y="7573"/>
                      <a:pt x="2297" y="7625"/>
                      <a:pt x="2451" y="7625"/>
                    </a:cubicBezTo>
                    <a:cubicBezTo>
                      <a:pt x="2526" y="7625"/>
                      <a:pt x="2601" y="7613"/>
                      <a:pt x="2673" y="7586"/>
                    </a:cubicBezTo>
                    <a:cubicBezTo>
                      <a:pt x="3307" y="7393"/>
                      <a:pt x="3679" y="6663"/>
                      <a:pt x="4023" y="6277"/>
                    </a:cubicBezTo>
                    <a:cubicBezTo>
                      <a:pt x="4177" y="6150"/>
                      <a:pt x="4343" y="6077"/>
                      <a:pt x="4549" y="6077"/>
                    </a:cubicBezTo>
                    <a:cubicBezTo>
                      <a:pt x="4655" y="6077"/>
                      <a:pt x="4773" y="6097"/>
                      <a:pt x="4905" y="6139"/>
                    </a:cubicBezTo>
                    <a:cubicBezTo>
                      <a:pt x="5043" y="6180"/>
                      <a:pt x="5222" y="6304"/>
                      <a:pt x="5429" y="6401"/>
                    </a:cubicBezTo>
                    <a:cubicBezTo>
                      <a:pt x="5563" y="6486"/>
                      <a:pt x="5709" y="6523"/>
                      <a:pt x="5855" y="6523"/>
                    </a:cubicBezTo>
                    <a:cubicBezTo>
                      <a:pt x="6112" y="6523"/>
                      <a:pt x="6370" y="6406"/>
                      <a:pt x="6572" y="6222"/>
                    </a:cubicBezTo>
                    <a:cubicBezTo>
                      <a:pt x="6696" y="6167"/>
                      <a:pt x="6972" y="5877"/>
                      <a:pt x="7096" y="5795"/>
                    </a:cubicBezTo>
                    <a:cubicBezTo>
                      <a:pt x="7123" y="5781"/>
                      <a:pt x="7261" y="5671"/>
                      <a:pt x="7426" y="5602"/>
                    </a:cubicBezTo>
                    <a:cubicBezTo>
                      <a:pt x="7454" y="5574"/>
                      <a:pt x="7619" y="5547"/>
                      <a:pt x="7647" y="5547"/>
                    </a:cubicBezTo>
                    <a:cubicBezTo>
                      <a:pt x="7868" y="5557"/>
                      <a:pt x="8146" y="5624"/>
                      <a:pt x="8431" y="5624"/>
                    </a:cubicBezTo>
                    <a:cubicBezTo>
                      <a:pt x="8519" y="5624"/>
                      <a:pt x="8607" y="5618"/>
                      <a:pt x="8694" y="5602"/>
                    </a:cubicBezTo>
                    <a:cubicBezTo>
                      <a:pt x="8887" y="5533"/>
                      <a:pt x="9038" y="5367"/>
                      <a:pt x="9162" y="5216"/>
                    </a:cubicBezTo>
                    <a:cubicBezTo>
                      <a:pt x="9410" y="4940"/>
                      <a:pt x="9410" y="4527"/>
                      <a:pt x="9190" y="4238"/>
                    </a:cubicBezTo>
                    <a:cubicBezTo>
                      <a:pt x="9011" y="4031"/>
                      <a:pt x="8749" y="3921"/>
                      <a:pt x="8501" y="3797"/>
                    </a:cubicBezTo>
                    <a:cubicBezTo>
                      <a:pt x="8377" y="3728"/>
                      <a:pt x="8363" y="3673"/>
                      <a:pt x="8212" y="3590"/>
                    </a:cubicBezTo>
                    <a:cubicBezTo>
                      <a:pt x="7964" y="3411"/>
                      <a:pt x="7619" y="3191"/>
                      <a:pt x="7523" y="3053"/>
                    </a:cubicBezTo>
                    <a:cubicBezTo>
                      <a:pt x="7358" y="2805"/>
                      <a:pt x="7399" y="2598"/>
                      <a:pt x="7482" y="2281"/>
                    </a:cubicBezTo>
                    <a:cubicBezTo>
                      <a:pt x="7564" y="2075"/>
                      <a:pt x="7647" y="1882"/>
                      <a:pt x="7674" y="1675"/>
                    </a:cubicBezTo>
                    <a:cubicBezTo>
                      <a:pt x="7688" y="1413"/>
                      <a:pt x="7440" y="1165"/>
                      <a:pt x="7247" y="1014"/>
                    </a:cubicBezTo>
                    <a:cubicBezTo>
                      <a:pt x="6999" y="835"/>
                      <a:pt x="6806" y="779"/>
                      <a:pt x="6476" y="697"/>
                    </a:cubicBezTo>
                    <a:cubicBezTo>
                      <a:pt x="6228" y="642"/>
                      <a:pt x="5911" y="628"/>
                      <a:pt x="5773" y="559"/>
                    </a:cubicBezTo>
                    <a:cubicBezTo>
                      <a:pt x="5622" y="490"/>
                      <a:pt x="5580" y="352"/>
                      <a:pt x="5429" y="215"/>
                    </a:cubicBezTo>
                    <a:cubicBezTo>
                      <a:pt x="5215" y="63"/>
                      <a:pt x="4964" y="1"/>
                      <a:pt x="4707" y="1"/>
                    </a:cubicBezTo>
                    <a:close/>
                    <a:moveTo>
                      <a:pt x="5587" y="8023"/>
                    </a:moveTo>
                    <a:cubicBezTo>
                      <a:pt x="5478" y="8023"/>
                      <a:pt x="5369" y="8038"/>
                      <a:pt x="5263" y="8082"/>
                    </a:cubicBezTo>
                    <a:cubicBezTo>
                      <a:pt x="5043" y="8164"/>
                      <a:pt x="4850" y="8302"/>
                      <a:pt x="4685" y="8454"/>
                    </a:cubicBezTo>
                    <a:cubicBezTo>
                      <a:pt x="4450" y="8729"/>
                      <a:pt x="4244" y="9060"/>
                      <a:pt x="4065" y="9170"/>
                    </a:cubicBezTo>
                    <a:cubicBezTo>
                      <a:pt x="3976" y="9212"/>
                      <a:pt x="3910" y="9236"/>
                      <a:pt x="3856" y="9236"/>
                    </a:cubicBezTo>
                    <a:cubicBezTo>
                      <a:pt x="3766" y="9236"/>
                      <a:pt x="3704" y="9172"/>
                      <a:pt x="3610" y="9019"/>
                    </a:cubicBezTo>
                    <a:cubicBezTo>
                      <a:pt x="3596" y="8977"/>
                      <a:pt x="3527" y="8771"/>
                      <a:pt x="3445" y="8674"/>
                    </a:cubicBezTo>
                    <a:cubicBezTo>
                      <a:pt x="3306" y="8501"/>
                      <a:pt x="3070" y="8385"/>
                      <a:pt x="2843" y="8385"/>
                    </a:cubicBezTo>
                    <a:cubicBezTo>
                      <a:pt x="2800" y="8385"/>
                      <a:pt x="2757" y="8390"/>
                      <a:pt x="2714" y="8399"/>
                    </a:cubicBezTo>
                    <a:cubicBezTo>
                      <a:pt x="2563" y="8440"/>
                      <a:pt x="2466" y="8564"/>
                      <a:pt x="2384" y="8688"/>
                    </a:cubicBezTo>
                    <a:cubicBezTo>
                      <a:pt x="2342" y="8660"/>
                      <a:pt x="2315" y="8633"/>
                      <a:pt x="2260" y="8605"/>
                    </a:cubicBezTo>
                    <a:cubicBezTo>
                      <a:pt x="2207" y="8585"/>
                      <a:pt x="2160" y="8575"/>
                      <a:pt x="2117" y="8575"/>
                    </a:cubicBezTo>
                    <a:cubicBezTo>
                      <a:pt x="1956" y="8575"/>
                      <a:pt x="1859" y="8704"/>
                      <a:pt x="1805" y="8867"/>
                    </a:cubicBezTo>
                    <a:cubicBezTo>
                      <a:pt x="1598" y="8743"/>
                      <a:pt x="1378" y="8647"/>
                      <a:pt x="1158" y="8619"/>
                    </a:cubicBezTo>
                    <a:cubicBezTo>
                      <a:pt x="951" y="8619"/>
                      <a:pt x="786" y="8729"/>
                      <a:pt x="634" y="8853"/>
                    </a:cubicBezTo>
                    <a:cubicBezTo>
                      <a:pt x="0" y="9294"/>
                      <a:pt x="138" y="10052"/>
                      <a:pt x="441" y="10644"/>
                    </a:cubicBezTo>
                    <a:cubicBezTo>
                      <a:pt x="469" y="10658"/>
                      <a:pt x="524" y="10823"/>
                      <a:pt x="469" y="10989"/>
                    </a:cubicBezTo>
                    <a:cubicBezTo>
                      <a:pt x="427" y="11113"/>
                      <a:pt x="207" y="11430"/>
                      <a:pt x="152" y="11664"/>
                    </a:cubicBezTo>
                    <a:cubicBezTo>
                      <a:pt x="14" y="12132"/>
                      <a:pt x="0" y="12628"/>
                      <a:pt x="193" y="13083"/>
                    </a:cubicBezTo>
                    <a:cubicBezTo>
                      <a:pt x="372" y="13469"/>
                      <a:pt x="634" y="13868"/>
                      <a:pt x="1034" y="14047"/>
                    </a:cubicBezTo>
                    <a:cubicBezTo>
                      <a:pt x="1118" y="14077"/>
                      <a:pt x="1203" y="14088"/>
                      <a:pt x="1288" y="14088"/>
                    </a:cubicBezTo>
                    <a:cubicBezTo>
                      <a:pt x="1478" y="14088"/>
                      <a:pt x="1669" y="14030"/>
                      <a:pt x="1860" y="13992"/>
                    </a:cubicBezTo>
                    <a:cubicBezTo>
                      <a:pt x="2018" y="13955"/>
                      <a:pt x="2120" y="13923"/>
                      <a:pt x="2206" y="13923"/>
                    </a:cubicBezTo>
                    <a:cubicBezTo>
                      <a:pt x="2309" y="13923"/>
                      <a:pt x="2388" y="13968"/>
                      <a:pt x="2508" y="14102"/>
                    </a:cubicBezTo>
                    <a:cubicBezTo>
                      <a:pt x="2866" y="14516"/>
                      <a:pt x="2949" y="15177"/>
                      <a:pt x="3431" y="15632"/>
                    </a:cubicBezTo>
                    <a:cubicBezTo>
                      <a:pt x="3555" y="15756"/>
                      <a:pt x="3693" y="15866"/>
                      <a:pt x="3844" y="15921"/>
                    </a:cubicBezTo>
                    <a:cubicBezTo>
                      <a:pt x="3940" y="15945"/>
                      <a:pt x="4046" y="15960"/>
                      <a:pt x="4150" y="15960"/>
                    </a:cubicBezTo>
                    <a:cubicBezTo>
                      <a:pt x="4224" y="15960"/>
                      <a:pt x="4299" y="15952"/>
                      <a:pt x="4368" y="15935"/>
                    </a:cubicBezTo>
                    <a:cubicBezTo>
                      <a:pt x="4492" y="15894"/>
                      <a:pt x="4616" y="15811"/>
                      <a:pt x="4698" y="15701"/>
                    </a:cubicBezTo>
                    <a:cubicBezTo>
                      <a:pt x="4781" y="15563"/>
                      <a:pt x="4809" y="15411"/>
                      <a:pt x="4850" y="15274"/>
                    </a:cubicBezTo>
                    <a:cubicBezTo>
                      <a:pt x="4960" y="14805"/>
                      <a:pt x="4946" y="14323"/>
                      <a:pt x="5043" y="13854"/>
                    </a:cubicBezTo>
                    <a:cubicBezTo>
                      <a:pt x="5112" y="13620"/>
                      <a:pt x="5153" y="13551"/>
                      <a:pt x="5415" y="13496"/>
                    </a:cubicBezTo>
                    <a:cubicBezTo>
                      <a:pt x="5422" y="13492"/>
                      <a:pt x="5431" y="13490"/>
                      <a:pt x="5443" y="13490"/>
                    </a:cubicBezTo>
                    <a:cubicBezTo>
                      <a:pt x="5589" y="13490"/>
                      <a:pt x="6068" y="13791"/>
                      <a:pt x="6310" y="13854"/>
                    </a:cubicBezTo>
                    <a:cubicBezTo>
                      <a:pt x="6395" y="13876"/>
                      <a:pt x="6488" y="13905"/>
                      <a:pt x="6582" y="13905"/>
                    </a:cubicBezTo>
                    <a:cubicBezTo>
                      <a:pt x="6611" y="13905"/>
                      <a:pt x="6640" y="13902"/>
                      <a:pt x="6669" y="13896"/>
                    </a:cubicBezTo>
                    <a:cubicBezTo>
                      <a:pt x="6779" y="13854"/>
                      <a:pt x="6875" y="13772"/>
                      <a:pt x="6944" y="13689"/>
                    </a:cubicBezTo>
                    <a:cubicBezTo>
                      <a:pt x="7247" y="13290"/>
                      <a:pt x="7482" y="12835"/>
                      <a:pt x="7468" y="12325"/>
                    </a:cubicBezTo>
                    <a:cubicBezTo>
                      <a:pt x="7440" y="12063"/>
                      <a:pt x="7344" y="11815"/>
                      <a:pt x="7192" y="11595"/>
                    </a:cubicBezTo>
                    <a:lnTo>
                      <a:pt x="7192" y="11609"/>
                    </a:lnTo>
                    <a:cubicBezTo>
                      <a:pt x="6986" y="11347"/>
                      <a:pt x="6696" y="11154"/>
                      <a:pt x="6476" y="10906"/>
                    </a:cubicBezTo>
                    <a:cubicBezTo>
                      <a:pt x="6297" y="10713"/>
                      <a:pt x="6255" y="10396"/>
                      <a:pt x="6476" y="10190"/>
                    </a:cubicBezTo>
                    <a:cubicBezTo>
                      <a:pt x="6586" y="10066"/>
                      <a:pt x="6724" y="9955"/>
                      <a:pt x="6806" y="9818"/>
                    </a:cubicBezTo>
                    <a:cubicBezTo>
                      <a:pt x="6958" y="9459"/>
                      <a:pt x="6930" y="9046"/>
                      <a:pt x="6751" y="8702"/>
                    </a:cubicBezTo>
                    <a:cubicBezTo>
                      <a:pt x="6614" y="8399"/>
                      <a:pt x="6310" y="8178"/>
                      <a:pt x="5980" y="8068"/>
                    </a:cubicBezTo>
                    <a:cubicBezTo>
                      <a:pt x="5851" y="8045"/>
                      <a:pt x="5719" y="8023"/>
                      <a:pt x="5587" y="8023"/>
                    </a:cubicBezTo>
                    <a:close/>
                  </a:path>
                </a:pathLst>
              </a:custGeom>
              <a:solidFill>
                <a:srgbClr val="827E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6" name="Google Shape;1376;p33">
                <a:extLst>
                  <a:ext uri="{FF2B5EF4-FFF2-40B4-BE49-F238E27FC236}">
                    <a16:creationId xmlns:a16="http://schemas.microsoft.com/office/drawing/2014/main" id="{2FC606B9-92A0-C552-BF7B-8EC6D62C38F1}"/>
                  </a:ext>
                </a:extLst>
              </p:cNvPr>
              <p:cNvSpPr/>
              <p:nvPr/>
            </p:nvSpPr>
            <p:spPr>
              <a:xfrm flipH="1">
                <a:off x="7975311" y="3474430"/>
                <a:ext cx="768351" cy="772532"/>
              </a:xfrm>
              <a:custGeom>
                <a:avLst/>
                <a:gdLst/>
                <a:ahLst/>
                <a:cxnLst/>
                <a:rect l="l" t="t" r="r" b="b"/>
                <a:pathLst>
                  <a:path w="7350" h="7390" extrusionOk="0">
                    <a:moveTo>
                      <a:pt x="3262" y="1"/>
                    </a:moveTo>
                    <a:cubicBezTo>
                      <a:pt x="3042" y="1"/>
                      <a:pt x="2870" y="141"/>
                      <a:pt x="2756" y="294"/>
                    </a:cubicBezTo>
                    <a:cubicBezTo>
                      <a:pt x="2687" y="362"/>
                      <a:pt x="2645" y="445"/>
                      <a:pt x="2604" y="528"/>
                    </a:cubicBezTo>
                    <a:cubicBezTo>
                      <a:pt x="2439" y="473"/>
                      <a:pt x="2281" y="437"/>
                      <a:pt x="2133" y="437"/>
                    </a:cubicBezTo>
                    <a:cubicBezTo>
                      <a:pt x="1837" y="437"/>
                      <a:pt x="1580" y="578"/>
                      <a:pt x="1378" y="982"/>
                    </a:cubicBezTo>
                    <a:cubicBezTo>
                      <a:pt x="1199" y="1299"/>
                      <a:pt x="1047" y="1630"/>
                      <a:pt x="1075" y="1988"/>
                    </a:cubicBezTo>
                    <a:cubicBezTo>
                      <a:pt x="1130" y="2264"/>
                      <a:pt x="1213" y="2443"/>
                      <a:pt x="1185" y="2594"/>
                    </a:cubicBezTo>
                    <a:cubicBezTo>
                      <a:pt x="1185" y="2594"/>
                      <a:pt x="1185" y="2594"/>
                      <a:pt x="1185" y="2608"/>
                    </a:cubicBezTo>
                    <a:lnTo>
                      <a:pt x="1171" y="2608"/>
                    </a:lnTo>
                    <a:cubicBezTo>
                      <a:pt x="1171" y="2622"/>
                      <a:pt x="1157" y="2622"/>
                      <a:pt x="1157" y="2636"/>
                    </a:cubicBezTo>
                    <a:cubicBezTo>
                      <a:pt x="1020" y="2760"/>
                      <a:pt x="854" y="2870"/>
                      <a:pt x="717" y="2994"/>
                    </a:cubicBezTo>
                    <a:cubicBezTo>
                      <a:pt x="469" y="3283"/>
                      <a:pt x="289" y="3600"/>
                      <a:pt x="165" y="3945"/>
                    </a:cubicBezTo>
                    <a:cubicBezTo>
                      <a:pt x="0" y="4413"/>
                      <a:pt x="83" y="4950"/>
                      <a:pt x="441" y="5350"/>
                    </a:cubicBezTo>
                    <a:cubicBezTo>
                      <a:pt x="606" y="5488"/>
                      <a:pt x="841" y="5570"/>
                      <a:pt x="1075" y="5570"/>
                    </a:cubicBezTo>
                    <a:cubicBezTo>
                      <a:pt x="1226" y="5557"/>
                      <a:pt x="1364" y="5488"/>
                      <a:pt x="1502" y="5405"/>
                    </a:cubicBezTo>
                    <a:cubicBezTo>
                      <a:pt x="1604" y="5346"/>
                      <a:pt x="1705" y="5318"/>
                      <a:pt x="1820" y="5318"/>
                    </a:cubicBezTo>
                    <a:cubicBezTo>
                      <a:pt x="1891" y="5318"/>
                      <a:pt x="1968" y="5329"/>
                      <a:pt x="2053" y="5350"/>
                    </a:cubicBezTo>
                    <a:cubicBezTo>
                      <a:pt x="2067" y="5350"/>
                      <a:pt x="2081" y="5364"/>
                      <a:pt x="2081" y="5364"/>
                    </a:cubicBezTo>
                    <a:cubicBezTo>
                      <a:pt x="2094" y="5378"/>
                      <a:pt x="2108" y="5378"/>
                      <a:pt x="2108" y="5378"/>
                    </a:cubicBezTo>
                    <a:cubicBezTo>
                      <a:pt x="2218" y="5488"/>
                      <a:pt x="2246" y="5543"/>
                      <a:pt x="2273" y="5626"/>
                    </a:cubicBezTo>
                    <a:cubicBezTo>
                      <a:pt x="2342" y="5832"/>
                      <a:pt x="2342" y="6066"/>
                      <a:pt x="2370" y="6356"/>
                    </a:cubicBezTo>
                    <a:cubicBezTo>
                      <a:pt x="2411" y="6907"/>
                      <a:pt x="2935" y="7389"/>
                      <a:pt x="3610" y="7389"/>
                    </a:cubicBezTo>
                    <a:cubicBezTo>
                      <a:pt x="4175" y="7306"/>
                      <a:pt x="4189" y="6686"/>
                      <a:pt x="4285" y="6301"/>
                    </a:cubicBezTo>
                    <a:cubicBezTo>
                      <a:pt x="4340" y="6011"/>
                      <a:pt x="4368" y="5433"/>
                      <a:pt x="4450" y="5350"/>
                    </a:cubicBezTo>
                    <a:cubicBezTo>
                      <a:pt x="4549" y="5251"/>
                      <a:pt x="4619" y="5228"/>
                      <a:pt x="4666" y="5228"/>
                    </a:cubicBezTo>
                    <a:cubicBezTo>
                      <a:pt x="4692" y="5228"/>
                      <a:pt x="4711" y="5235"/>
                      <a:pt x="4726" y="5240"/>
                    </a:cubicBezTo>
                    <a:cubicBezTo>
                      <a:pt x="4891" y="5350"/>
                      <a:pt x="4919" y="5460"/>
                      <a:pt x="5125" y="5598"/>
                    </a:cubicBezTo>
                    <a:cubicBezTo>
                      <a:pt x="5265" y="5690"/>
                      <a:pt x="5385" y="5729"/>
                      <a:pt x="5488" y="5729"/>
                    </a:cubicBezTo>
                    <a:cubicBezTo>
                      <a:pt x="5798" y="5729"/>
                      <a:pt x="5948" y="5371"/>
                      <a:pt x="6021" y="5061"/>
                    </a:cubicBezTo>
                    <a:cubicBezTo>
                      <a:pt x="6076" y="4840"/>
                      <a:pt x="6145" y="4606"/>
                      <a:pt x="6145" y="4386"/>
                    </a:cubicBezTo>
                    <a:cubicBezTo>
                      <a:pt x="6104" y="4055"/>
                      <a:pt x="6007" y="3738"/>
                      <a:pt x="5869" y="3435"/>
                    </a:cubicBezTo>
                    <a:cubicBezTo>
                      <a:pt x="5801" y="3270"/>
                      <a:pt x="5787" y="3187"/>
                      <a:pt x="5801" y="3146"/>
                    </a:cubicBezTo>
                    <a:cubicBezTo>
                      <a:pt x="5828" y="3146"/>
                      <a:pt x="5842" y="3132"/>
                      <a:pt x="5869" y="3132"/>
                    </a:cubicBezTo>
                    <a:cubicBezTo>
                      <a:pt x="5894" y="3121"/>
                      <a:pt x="5929" y="3118"/>
                      <a:pt x="5972" y="3118"/>
                    </a:cubicBezTo>
                    <a:cubicBezTo>
                      <a:pt x="6041" y="3118"/>
                      <a:pt x="6130" y="3127"/>
                      <a:pt x="6226" y="3127"/>
                    </a:cubicBezTo>
                    <a:cubicBezTo>
                      <a:pt x="6298" y="3127"/>
                      <a:pt x="6374" y="3122"/>
                      <a:pt x="6448" y="3104"/>
                    </a:cubicBezTo>
                    <a:cubicBezTo>
                      <a:pt x="6848" y="2939"/>
                      <a:pt x="7013" y="2526"/>
                      <a:pt x="7109" y="2181"/>
                    </a:cubicBezTo>
                    <a:cubicBezTo>
                      <a:pt x="7350" y="1420"/>
                      <a:pt x="6619" y="594"/>
                      <a:pt x="5696" y="594"/>
                    </a:cubicBezTo>
                    <a:cubicBezTo>
                      <a:pt x="5667" y="594"/>
                      <a:pt x="5637" y="595"/>
                      <a:pt x="5608" y="597"/>
                    </a:cubicBezTo>
                    <a:cubicBezTo>
                      <a:pt x="5263" y="610"/>
                      <a:pt x="4974" y="803"/>
                      <a:pt x="4698" y="955"/>
                    </a:cubicBezTo>
                    <a:cubicBezTo>
                      <a:pt x="4619" y="1008"/>
                      <a:pt x="4401" y="1149"/>
                      <a:pt x="4395" y="1149"/>
                    </a:cubicBezTo>
                    <a:cubicBezTo>
                      <a:pt x="4394" y="1149"/>
                      <a:pt x="4395" y="1148"/>
                      <a:pt x="4395" y="1148"/>
                    </a:cubicBezTo>
                    <a:lnTo>
                      <a:pt x="4395" y="1148"/>
                    </a:lnTo>
                    <a:cubicBezTo>
                      <a:pt x="4381" y="1162"/>
                      <a:pt x="4381" y="1162"/>
                      <a:pt x="4368" y="1162"/>
                    </a:cubicBezTo>
                    <a:lnTo>
                      <a:pt x="4368" y="1148"/>
                    </a:lnTo>
                    <a:cubicBezTo>
                      <a:pt x="4368" y="1148"/>
                      <a:pt x="4354" y="1148"/>
                      <a:pt x="4354" y="1134"/>
                    </a:cubicBezTo>
                    <a:cubicBezTo>
                      <a:pt x="4313" y="1065"/>
                      <a:pt x="4299" y="1010"/>
                      <a:pt x="4271" y="941"/>
                    </a:cubicBezTo>
                    <a:cubicBezTo>
                      <a:pt x="4216" y="803"/>
                      <a:pt x="4216" y="652"/>
                      <a:pt x="4133" y="528"/>
                    </a:cubicBezTo>
                    <a:cubicBezTo>
                      <a:pt x="3996" y="252"/>
                      <a:pt x="3679" y="18"/>
                      <a:pt x="3321" y="4"/>
                    </a:cubicBezTo>
                    <a:cubicBezTo>
                      <a:pt x="3301" y="2"/>
                      <a:pt x="3281" y="1"/>
                      <a:pt x="3262" y="1"/>
                    </a:cubicBezTo>
                    <a:close/>
                  </a:path>
                </a:pathLst>
              </a:custGeom>
              <a:solidFill>
                <a:srgbClr val="827E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7" name="Google Shape;1377;p33">
                <a:extLst>
                  <a:ext uri="{FF2B5EF4-FFF2-40B4-BE49-F238E27FC236}">
                    <a16:creationId xmlns:a16="http://schemas.microsoft.com/office/drawing/2014/main" id="{3017D874-E5AE-FFC4-38E7-6EEDB3140E4C}"/>
                  </a:ext>
                </a:extLst>
              </p:cNvPr>
              <p:cNvSpPr/>
              <p:nvPr/>
            </p:nvSpPr>
            <p:spPr>
              <a:xfrm flipH="1">
                <a:off x="8943851" y="3591616"/>
                <a:ext cx="792185" cy="772009"/>
              </a:xfrm>
              <a:custGeom>
                <a:avLst/>
                <a:gdLst/>
                <a:ahLst/>
                <a:cxnLst/>
                <a:rect l="l" t="t" r="r" b="b"/>
                <a:pathLst>
                  <a:path w="7578" h="7385" extrusionOk="0">
                    <a:moveTo>
                      <a:pt x="4032" y="1"/>
                    </a:moveTo>
                    <a:cubicBezTo>
                      <a:pt x="3998" y="1"/>
                      <a:pt x="3963" y="5"/>
                      <a:pt x="3927" y="13"/>
                    </a:cubicBezTo>
                    <a:cubicBezTo>
                      <a:pt x="3555" y="41"/>
                      <a:pt x="3252" y="289"/>
                      <a:pt x="3142" y="578"/>
                    </a:cubicBezTo>
                    <a:cubicBezTo>
                      <a:pt x="3059" y="716"/>
                      <a:pt x="3086" y="853"/>
                      <a:pt x="3031" y="991"/>
                    </a:cubicBezTo>
                    <a:cubicBezTo>
                      <a:pt x="3018" y="1060"/>
                      <a:pt x="3004" y="1129"/>
                      <a:pt x="2976" y="1198"/>
                    </a:cubicBezTo>
                    <a:cubicBezTo>
                      <a:pt x="2962" y="1212"/>
                      <a:pt x="2962" y="1212"/>
                      <a:pt x="2962" y="1212"/>
                    </a:cubicBezTo>
                    <a:cubicBezTo>
                      <a:pt x="2962" y="1225"/>
                      <a:pt x="2949" y="1225"/>
                      <a:pt x="2949" y="1225"/>
                    </a:cubicBezTo>
                    <a:cubicBezTo>
                      <a:pt x="2949" y="1225"/>
                      <a:pt x="2936" y="1225"/>
                      <a:pt x="2935" y="1213"/>
                    </a:cubicBezTo>
                    <a:lnTo>
                      <a:pt x="2935" y="1213"/>
                    </a:lnTo>
                    <a:cubicBezTo>
                      <a:pt x="2935" y="1213"/>
                      <a:pt x="2935" y="1213"/>
                      <a:pt x="2935" y="1213"/>
                    </a:cubicBezTo>
                    <a:cubicBezTo>
                      <a:pt x="2936" y="1213"/>
                      <a:pt x="2936" y="1212"/>
                      <a:pt x="2935" y="1212"/>
                    </a:cubicBezTo>
                    <a:lnTo>
                      <a:pt x="2935" y="1212"/>
                    </a:lnTo>
                    <a:cubicBezTo>
                      <a:pt x="2935" y="1212"/>
                      <a:pt x="2935" y="1212"/>
                      <a:pt x="2935" y="1213"/>
                    </a:cubicBezTo>
                    <a:lnTo>
                      <a:pt x="2935" y="1213"/>
                    </a:lnTo>
                    <a:cubicBezTo>
                      <a:pt x="2923" y="1211"/>
                      <a:pt x="2695" y="1085"/>
                      <a:pt x="2604" y="1046"/>
                    </a:cubicBezTo>
                    <a:cubicBezTo>
                      <a:pt x="2339" y="901"/>
                      <a:pt x="2049" y="742"/>
                      <a:pt x="1722" y="742"/>
                    </a:cubicBezTo>
                    <a:cubicBezTo>
                      <a:pt x="1708" y="742"/>
                      <a:pt x="1695" y="743"/>
                      <a:pt x="1681" y="743"/>
                    </a:cubicBezTo>
                    <a:cubicBezTo>
                      <a:pt x="703" y="743"/>
                      <a:pt x="0" y="1653"/>
                      <a:pt x="303" y="2410"/>
                    </a:cubicBezTo>
                    <a:cubicBezTo>
                      <a:pt x="441" y="2741"/>
                      <a:pt x="620" y="3154"/>
                      <a:pt x="1034" y="3292"/>
                    </a:cubicBezTo>
                    <a:cubicBezTo>
                      <a:pt x="1085" y="3301"/>
                      <a:pt x="1136" y="3304"/>
                      <a:pt x="1185" y="3304"/>
                    </a:cubicBezTo>
                    <a:cubicBezTo>
                      <a:pt x="1338" y="3304"/>
                      <a:pt x="1476" y="3273"/>
                      <a:pt x="1569" y="3273"/>
                    </a:cubicBezTo>
                    <a:cubicBezTo>
                      <a:pt x="1591" y="3273"/>
                      <a:pt x="1610" y="3274"/>
                      <a:pt x="1626" y="3278"/>
                    </a:cubicBezTo>
                    <a:cubicBezTo>
                      <a:pt x="1640" y="3278"/>
                      <a:pt x="1667" y="3292"/>
                      <a:pt x="1681" y="3292"/>
                    </a:cubicBezTo>
                    <a:cubicBezTo>
                      <a:pt x="1709" y="3333"/>
                      <a:pt x="1695" y="3416"/>
                      <a:pt x="1640" y="3581"/>
                    </a:cubicBezTo>
                    <a:cubicBezTo>
                      <a:pt x="1516" y="3898"/>
                      <a:pt x="1447" y="4215"/>
                      <a:pt x="1433" y="4546"/>
                    </a:cubicBezTo>
                    <a:cubicBezTo>
                      <a:pt x="1447" y="4780"/>
                      <a:pt x="1543" y="5001"/>
                      <a:pt x="1612" y="5207"/>
                    </a:cubicBezTo>
                    <a:cubicBezTo>
                      <a:pt x="1703" y="5511"/>
                      <a:pt x="1877" y="5853"/>
                      <a:pt x="2176" y="5853"/>
                    </a:cubicBezTo>
                    <a:cubicBezTo>
                      <a:pt x="2283" y="5853"/>
                      <a:pt x="2407" y="5809"/>
                      <a:pt x="2549" y="5703"/>
                    </a:cubicBezTo>
                    <a:cubicBezTo>
                      <a:pt x="2742" y="5552"/>
                      <a:pt x="2756" y="5428"/>
                      <a:pt x="2921" y="5317"/>
                    </a:cubicBezTo>
                    <a:cubicBezTo>
                      <a:pt x="2932" y="5306"/>
                      <a:pt x="2955" y="5295"/>
                      <a:pt x="2988" y="5295"/>
                    </a:cubicBezTo>
                    <a:cubicBezTo>
                      <a:pt x="3037" y="5295"/>
                      <a:pt x="3107" y="5319"/>
                      <a:pt x="3197" y="5400"/>
                    </a:cubicBezTo>
                    <a:cubicBezTo>
                      <a:pt x="3293" y="5483"/>
                      <a:pt x="3362" y="6048"/>
                      <a:pt x="3445" y="6351"/>
                    </a:cubicBezTo>
                    <a:cubicBezTo>
                      <a:pt x="3569" y="6723"/>
                      <a:pt x="3624" y="7329"/>
                      <a:pt x="4202" y="7384"/>
                    </a:cubicBezTo>
                    <a:cubicBezTo>
                      <a:pt x="4864" y="7357"/>
                      <a:pt x="5360" y="6833"/>
                      <a:pt x="5346" y="6282"/>
                    </a:cubicBezTo>
                    <a:cubicBezTo>
                      <a:pt x="5360" y="5993"/>
                      <a:pt x="5332" y="5758"/>
                      <a:pt x="5387" y="5538"/>
                    </a:cubicBezTo>
                    <a:cubicBezTo>
                      <a:pt x="5415" y="5469"/>
                      <a:pt x="5442" y="5414"/>
                      <a:pt x="5539" y="5290"/>
                    </a:cubicBezTo>
                    <a:cubicBezTo>
                      <a:pt x="5539" y="5290"/>
                      <a:pt x="5539" y="5276"/>
                      <a:pt x="5566" y="5262"/>
                    </a:cubicBezTo>
                    <a:cubicBezTo>
                      <a:pt x="5566" y="5262"/>
                      <a:pt x="5580" y="5262"/>
                      <a:pt x="5594" y="5249"/>
                    </a:cubicBezTo>
                    <a:cubicBezTo>
                      <a:pt x="5693" y="5224"/>
                      <a:pt x="5781" y="5210"/>
                      <a:pt x="5863" y="5210"/>
                    </a:cubicBezTo>
                    <a:cubicBezTo>
                      <a:pt x="5963" y="5210"/>
                      <a:pt x="6054" y="5231"/>
                      <a:pt x="6145" y="5276"/>
                    </a:cubicBezTo>
                    <a:cubicBezTo>
                      <a:pt x="6283" y="5345"/>
                      <a:pt x="6421" y="5414"/>
                      <a:pt x="6586" y="5414"/>
                    </a:cubicBezTo>
                    <a:cubicBezTo>
                      <a:pt x="6820" y="5400"/>
                      <a:pt x="7054" y="5304"/>
                      <a:pt x="7206" y="5152"/>
                    </a:cubicBezTo>
                    <a:cubicBezTo>
                      <a:pt x="7537" y="4739"/>
                      <a:pt x="7578" y="4188"/>
                      <a:pt x="7371" y="3733"/>
                    </a:cubicBezTo>
                    <a:cubicBezTo>
                      <a:pt x="7220" y="3402"/>
                      <a:pt x="7013" y="3085"/>
                      <a:pt x="6751" y="2824"/>
                    </a:cubicBezTo>
                    <a:cubicBezTo>
                      <a:pt x="6600" y="2700"/>
                      <a:pt x="6421" y="2603"/>
                      <a:pt x="6269" y="2493"/>
                    </a:cubicBezTo>
                    <a:cubicBezTo>
                      <a:pt x="6269" y="2479"/>
                      <a:pt x="6269" y="2479"/>
                      <a:pt x="6255" y="2465"/>
                    </a:cubicBezTo>
                    <a:cubicBezTo>
                      <a:pt x="6255" y="2465"/>
                      <a:pt x="6255" y="2452"/>
                      <a:pt x="6242" y="2452"/>
                    </a:cubicBezTo>
                    <a:cubicBezTo>
                      <a:pt x="6200" y="2314"/>
                      <a:pt x="6269" y="2121"/>
                      <a:pt x="6310" y="1845"/>
                    </a:cubicBezTo>
                    <a:cubicBezTo>
                      <a:pt x="6310" y="1487"/>
                      <a:pt x="6131" y="1170"/>
                      <a:pt x="5925" y="867"/>
                    </a:cubicBezTo>
                    <a:cubicBezTo>
                      <a:pt x="5700" y="496"/>
                      <a:pt x="5454" y="363"/>
                      <a:pt x="5182" y="363"/>
                    </a:cubicBezTo>
                    <a:cubicBezTo>
                      <a:pt x="5021" y="363"/>
                      <a:pt x="4851" y="410"/>
                      <a:pt x="4671" y="481"/>
                    </a:cubicBezTo>
                    <a:cubicBezTo>
                      <a:pt x="4630" y="399"/>
                      <a:pt x="4574" y="330"/>
                      <a:pt x="4506" y="247"/>
                    </a:cubicBezTo>
                    <a:cubicBezTo>
                      <a:pt x="4377" y="119"/>
                      <a:pt x="4219" y="1"/>
                      <a:pt x="4032" y="1"/>
                    </a:cubicBezTo>
                    <a:close/>
                  </a:path>
                </a:pathLst>
              </a:custGeom>
              <a:solidFill>
                <a:srgbClr val="827E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8" name="Google Shape;1378;p33">
                <a:extLst>
                  <a:ext uri="{FF2B5EF4-FFF2-40B4-BE49-F238E27FC236}">
                    <a16:creationId xmlns:a16="http://schemas.microsoft.com/office/drawing/2014/main" id="{3179D5AA-469F-5030-BC5C-F5B23CDC15E4}"/>
                  </a:ext>
                </a:extLst>
              </p:cNvPr>
              <p:cNvSpPr/>
              <p:nvPr/>
            </p:nvSpPr>
            <p:spPr>
              <a:xfrm flipH="1">
                <a:off x="8772409" y="3620991"/>
                <a:ext cx="181582" cy="539518"/>
              </a:xfrm>
              <a:custGeom>
                <a:avLst/>
                <a:gdLst/>
                <a:ahLst/>
                <a:cxnLst/>
                <a:rect l="l" t="t" r="r" b="b"/>
                <a:pathLst>
                  <a:path w="1737" h="5161" extrusionOk="0">
                    <a:moveTo>
                      <a:pt x="1458" y="0"/>
                    </a:moveTo>
                    <a:cubicBezTo>
                      <a:pt x="1425" y="0"/>
                      <a:pt x="1391" y="25"/>
                      <a:pt x="1378" y="76"/>
                    </a:cubicBezTo>
                    <a:cubicBezTo>
                      <a:pt x="1378" y="132"/>
                      <a:pt x="1365" y="173"/>
                      <a:pt x="1351" y="214"/>
                    </a:cubicBezTo>
                    <a:cubicBezTo>
                      <a:pt x="1296" y="917"/>
                      <a:pt x="1254" y="1633"/>
                      <a:pt x="1130" y="2308"/>
                    </a:cubicBezTo>
                    <a:cubicBezTo>
                      <a:pt x="1061" y="2570"/>
                      <a:pt x="979" y="2818"/>
                      <a:pt x="896" y="3066"/>
                    </a:cubicBezTo>
                    <a:cubicBezTo>
                      <a:pt x="758" y="3397"/>
                      <a:pt x="593" y="3741"/>
                      <a:pt x="483" y="3893"/>
                    </a:cubicBezTo>
                    <a:cubicBezTo>
                      <a:pt x="417" y="3932"/>
                      <a:pt x="203" y="4170"/>
                      <a:pt x="217" y="4170"/>
                    </a:cubicBezTo>
                    <a:cubicBezTo>
                      <a:pt x="218" y="4170"/>
                      <a:pt x="219" y="4170"/>
                      <a:pt x="221" y="4168"/>
                    </a:cubicBezTo>
                    <a:lnTo>
                      <a:pt x="221" y="4168"/>
                    </a:lnTo>
                    <a:cubicBezTo>
                      <a:pt x="125" y="4251"/>
                      <a:pt x="42" y="4348"/>
                      <a:pt x="14" y="4499"/>
                    </a:cubicBezTo>
                    <a:cubicBezTo>
                      <a:pt x="1" y="4623"/>
                      <a:pt x="14" y="4775"/>
                      <a:pt x="14" y="4899"/>
                    </a:cubicBezTo>
                    <a:cubicBezTo>
                      <a:pt x="14" y="5009"/>
                      <a:pt x="14" y="5160"/>
                      <a:pt x="138" y="5160"/>
                    </a:cubicBezTo>
                    <a:cubicBezTo>
                      <a:pt x="152" y="5160"/>
                      <a:pt x="180" y="5147"/>
                      <a:pt x="193" y="5133"/>
                    </a:cubicBezTo>
                    <a:cubicBezTo>
                      <a:pt x="204" y="5137"/>
                      <a:pt x="215" y="5138"/>
                      <a:pt x="224" y="5138"/>
                    </a:cubicBezTo>
                    <a:cubicBezTo>
                      <a:pt x="251" y="5138"/>
                      <a:pt x="273" y="5125"/>
                      <a:pt x="304" y="5105"/>
                    </a:cubicBezTo>
                    <a:cubicBezTo>
                      <a:pt x="386" y="4995"/>
                      <a:pt x="455" y="4857"/>
                      <a:pt x="524" y="4706"/>
                    </a:cubicBezTo>
                    <a:cubicBezTo>
                      <a:pt x="607" y="4596"/>
                      <a:pt x="703" y="4472"/>
                      <a:pt x="800" y="4320"/>
                    </a:cubicBezTo>
                    <a:cubicBezTo>
                      <a:pt x="1227" y="3562"/>
                      <a:pt x="1681" y="2157"/>
                      <a:pt x="1709" y="958"/>
                    </a:cubicBezTo>
                    <a:cubicBezTo>
                      <a:pt x="1709" y="807"/>
                      <a:pt x="1737" y="655"/>
                      <a:pt x="1709" y="517"/>
                    </a:cubicBezTo>
                    <a:cubicBezTo>
                      <a:pt x="1668" y="421"/>
                      <a:pt x="1613" y="338"/>
                      <a:pt x="1571" y="242"/>
                    </a:cubicBezTo>
                    <a:cubicBezTo>
                      <a:pt x="1557" y="200"/>
                      <a:pt x="1544" y="173"/>
                      <a:pt x="1544" y="145"/>
                    </a:cubicBezTo>
                    <a:cubicBezTo>
                      <a:pt x="1544" y="132"/>
                      <a:pt x="1530" y="104"/>
                      <a:pt x="1530" y="90"/>
                    </a:cubicBezTo>
                    <a:cubicBezTo>
                      <a:pt x="1530" y="32"/>
                      <a:pt x="1495" y="0"/>
                      <a:pt x="1458"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9" name="Google Shape;1379;p33">
                <a:extLst>
                  <a:ext uri="{FF2B5EF4-FFF2-40B4-BE49-F238E27FC236}">
                    <a16:creationId xmlns:a16="http://schemas.microsoft.com/office/drawing/2014/main" id="{1BDD9225-9CB6-503F-E487-800E69E9FBB9}"/>
                  </a:ext>
                </a:extLst>
              </p:cNvPr>
              <p:cNvSpPr/>
              <p:nvPr/>
            </p:nvSpPr>
            <p:spPr>
              <a:xfrm flipH="1">
                <a:off x="8482945" y="3591512"/>
                <a:ext cx="129626" cy="449511"/>
              </a:xfrm>
              <a:custGeom>
                <a:avLst/>
                <a:gdLst/>
                <a:ahLst/>
                <a:cxnLst/>
                <a:rect l="l" t="t" r="r" b="b"/>
                <a:pathLst>
                  <a:path w="1240" h="4300" extrusionOk="0">
                    <a:moveTo>
                      <a:pt x="151" y="0"/>
                    </a:moveTo>
                    <a:cubicBezTo>
                      <a:pt x="144" y="0"/>
                      <a:pt x="113" y="9"/>
                      <a:pt x="99" y="14"/>
                    </a:cubicBezTo>
                    <a:lnTo>
                      <a:pt x="99" y="14"/>
                    </a:lnTo>
                    <a:cubicBezTo>
                      <a:pt x="1" y="20"/>
                      <a:pt x="14" y="99"/>
                      <a:pt x="14" y="152"/>
                    </a:cubicBezTo>
                    <a:cubicBezTo>
                      <a:pt x="41" y="345"/>
                      <a:pt x="41" y="538"/>
                      <a:pt x="55" y="730"/>
                    </a:cubicBezTo>
                    <a:cubicBezTo>
                      <a:pt x="69" y="992"/>
                      <a:pt x="138" y="1226"/>
                      <a:pt x="151" y="1433"/>
                    </a:cubicBezTo>
                    <a:cubicBezTo>
                      <a:pt x="207" y="1778"/>
                      <a:pt x="262" y="2039"/>
                      <a:pt x="331" y="2370"/>
                    </a:cubicBezTo>
                    <a:cubicBezTo>
                      <a:pt x="468" y="2756"/>
                      <a:pt x="565" y="3142"/>
                      <a:pt x="675" y="3527"/>
                    </a:cubicBezTo>
                    <a:cubicBezTo>
                      <a:pt x="730" y="3734"/>
                      <a:pt x="785" y="3927"/>
                      <a:pt x="813" y="4120"/>
                    </a:cubicBezTo>
                    <a:cubicBezTo>
                      <a:pt x="840" y="4175"/>
                      <a:pt x="813" y="4244"/>
                      <a:pt x="854" y="4285"/>
                    </a:cubicBezTo>
                    <a:cubicBezTo>
                      <a:pt x="869" y="4295"/>
                      <a:pt x="887" y="4299"/>
                      <a:pt x="904" y="4299"/>
                    </a:cubicBezTo>
                    <a:cubicBezTo>
                      <a:pt x="936" y="4299"/>
                      <a:pt x="964" y="4284"/>
                      <a:pt x="964" y="4258"/>
                    </a:cubicBezTo>
                    <a:cubicBezTo>
                      <a:pt x="978" y="4258"/>
                      <a:pt x="1006" y="4244"/>
                      <a:pt x="1006" y="4244"/>
                    </a:cubicBezTo>
                    <a:cubicBezTo>
                      <a:pt x="1075" y="4161"/>
                      <a:pt x="1102" y="4051"/>
                      <a:pt x="1157" y="3886"/>
                    </a:cubicBezTo>
                    <a:cubicBezTo>
                      <a:pt x="1171" y="3858"/>
                      <a:pt x="1240" y="3734"/>
                      <a:pt x="1240" y="3651"/>
                    </a:cubicBezTo>
                    <a:cubicBezTo>
                      <a:pt x="1240" y="3596"/>
                      <a:pt x="1185" y="3486"/>
                      <a:pt x="1199" y="3486"/>
                    </a:cubicBezTo>
                    <a:cubicBezTo>
                      <a:pt x="951" y="2770"/>
                      <a:pt x="606" y="2067"/>
                      <a:pt x="496" y="1419"/>
                    </a:cubicBezTo>
                    <a:cubicBezTo>
                      <a:pt x="427" y="951"/>
                      <a:pt x="207" y="441"/>
                      <a:pt x="262" y="55"/>
                    </a:cubicBezTo>
                    <a:cubicBezTo>
                      <a:pt x="248" y="14"/>
                      <a:pt x="193" y="0"/>
                      <a:pt x="15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0" name="Google Shape;1380;p33">
                <a:extLst>
                  <a:ext uri="{FF2B5EF4-FFF2-40B4-BE49-F238E27FC236}">
                    <a16:creationId xmlns:a16="http://schemas.microsoft.com/office/drawing/2014/main" id="{D3F84CAB-76B6-C592-82D5-FD5E74F47D57}"/>
                  </a:ext>
                </a:extLst>
              </p:cNvPr>
              <p:cNvSpPr/>
              <p:nvPr/>
            </p:nvSpPr>
            <p:spPr>
              <a:xfrm flipH="1">
                <a:off x="9177178" y="4139184"/>
                <a:ext cx="76417" cy="417418"/>
              </a:xfrm>
              <a:custGeom>
                <a:avLst/>
                <a:gdLst/>
                <a:ahLst/>
                <a:cxnLst/>
                <a:rect l="l" t="t" r="r" b="b"/>
                <a:pathLst>
                  <a:path w="731" h="3993" extrusionOk="0">
                    <a:moveTo>
                      <a:pt x="73" y="0"/>
                    </a:moveTo>
                    <a:cubicBezTo>
                      <a:pt x="46" y="0"/>
                      <a:pt x="20" y="11"/>
                      <a:pt x="1" y="38"/>
                    </a:cubicBezTo>
                    <a:cubicBezTo>
                      <a:pt x="28" y="203"/>
                      <a:pt x="152" y="341"/>
                      <a:pt x="180" y="507"/>
                    </a:cubicBezTo>
                    <a:cubicBezTo>
                      <a:pt x="235" y="810"/>
                      <a:pt x="359" y="1168"/>
                      <a:pt x="387" y="1499"/>
                    </a:cubicBezTo>
                    <a:cubicBezTo>
                      <a:pt x="442" y="2132"/>
                      <a:pt x="414" y="2697"/>
                      <a:pt x="221" y="3303"/>
                    </a:cubicBezTo>
                    <a:cubicBezTo>
                      <a:pt x="207" y="3400"/>
                      <a:pt x="111" y="3496"/>
                      <a:pt x="139" y="3593"/>
                    </a:cubicBezTo>
                    <a:lnTo>
                      <a:pt x="152" y="3593"/>
                    </a:lnTo>
                    <a:cubicBezTo>
                      <a:pt x="152" y="3593"/>
                      <a:pt x="152" y="3606"/>
                      <a:pt x="152" y="3606"/>
                    </a:cubicBezTo>
                    <a:cubicBezTo>
                      <a:pt x="70" y="3662"/>
                      <a:pt x="125" y="3689"/>
                      <a:pt x="139" y="3758"/>
                    </a:cubicBezTo>
                    <a:cubicBezTo>
                      <a:pt x="180" y="3854"/>
                      <a:pt x="249" y="3978"/>
                      <a:pt x="387" y="3992"/>
                    </a:cubicBezTo>
                    <a:cubicBezTo>
                      <a:pt x="455" y="3992"/>
                      <a:pt x="511" y="3951"/>
                      <a:pt x="524" y="3896"/>
                    </a:cubicBezTo>
                    <a:cubicBezTo>
                      <a:pt x="524" y="3889"/>
                      <a:pt x="524" y="3884"/>
                      <a:pt x="524" y="3882"/>
                    </a:cubicBezTo>
                    <a:cubicBezTo>
                      <a:pt x="524" y="3868"/>
                      <a:pt x="524" y="3868"/>
                      <a:pt x="524" y="3868"/>
                    </a:cubicBezTo>
                    <a:cubicBezTo>
                      <a:pt x="566" y="3593"/>
                      <a:pt x="607" y="3400"/>
                      <a:pt x="607" y="3111"/>
                    </a:cubicBezTo>
                    <a:cubicBezTo>
                      <a:pt x="662" y="2518"/>
                      <a:pt x="731" y="1760"/>
                      <a:pt x="593" y="1113"/>
                    </a:cubicBezTo>
                    <a:cubicBezTo>
                      <a:pt x="538" y="851"/>
                      <a:pt x="511" y="603"/>
                      <a:pt x="400" y="369"/>
                    </a:cubicBezTo>
                    <a:cubicBezTo>
                      <a:pt x="387" y="341"/>
                      <a:pt x="359" y="314"/>
                      <a:pt x="345" y="286"/>
                    </a:cubicBezTo>
                    <a:cubicBezTo>
                      <a:pt x="331" y="245"/>
                      <a:pt x="331" y="217"/>
                      <a:pt x="318" y="176"/>
                    </a:cubicBezTo>
                    <a:cubicBezTo>
                      <a:pt x="304" y="162"/>
                      <a:pt x="276" y="148"/>
                      <a:pt x="249" y="148"/>
                    </a:cubicBezTo>
                    <a:cubicBezTo>
                      <a:pt x="249" y="135"/>
                      <a:pt x="249" y="135"/>
                      <a:pt x="235" y="121"/>
                    </a:cubicBezTo>
                    <a:cubicBezTo>
                      <a:pt x="225" y="71"/>
                      <a:pt x="144" y="0"/>
                      <a:pt x="73"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1" name="Google Shape;1381;p33">
                <a:extLst>
                  <a:ext uri="{FF2B5EF4-FFF2-40B4-BE49-F238E27FC236}">
                    <a16:creationId xmlns:a16="http://schemas.microsoft.com/office/drawing/2014/main" id="{6D883316-B642-ADCA-37A4-9CC26F933D4C}"/>
                  </a:ext>
                </a:extLst>
              </p:cNvPr>
              <p:cNvSpPr/>
              <p:nvPr/>
            </p:nvSpPr>
            <p:spPr>
              <a:xfrm flipH="1">
                <a:off x="9218889" y="4244976"/>
                <a:ext cx="286746" cy="312567"/>
              </a:xfrm>
              <a:custGeom>
                <a:avLst/>
                <a:gdLst/>
                <a:ahLst/>
                <a:cxnLst/>
                <a:rect l="l" t="t" r="r" b="b"/>
                <a:pathLst>
                  <a:path w="2743" h="2990" extrusionOk="0">
                    <a:moveTo>
                      <a:pt x="163" y="1"/>
                    </a:moveTo>
                    <a:cubicBezTo>
                      <a:pt x="125" y="1"/>
                      <a:pt x="83" y="30"/>
                      <a:pt x="83" y="59"/>
                    </a:cubicBezTo>
                    <a:cubicBezTo>
                      <a:pt x="1" y="459"/>
                      <a:pt x="442" y="762"/>
                      <a:pt x="648" y="1107"/>
                    </a:cubicBezTo>
                    <a:cubicBezTo>
                      <a:pt x="745" y="1244"/>
                      <a:pt x="869" y="1423"/>
                      <a:pt x="1006" y="1589"/>
                    </a:cubicBezTo>
                    <a:cubicBezTo>
                      <a:pt x="993" y="1630"/>
                      <a:pt x="1062" y="1671"/>
                      <a:pt x="1089" y="1713"/>
                    </a:cubicBezTo>
                    <a:lnTo>
                      <a:pt x="1103" y="1713"/>
                    </a:lnTo>
                    <a:cubicBezTo>
                      <a:pt x="1296" y="1961"/>
                      <a:pt x="1516" y="2209"/>
                      <a:pt x="1737" y="2388"/>
                    </a:cubicBezTo>
                    <a:cubicBezTo>
                      <a:pt x="1833" y="2498"/>
                      <a:pt x="2109" y="2732"/>
                      <a:pt x="2288" y="2815"/>
                    </a:cubicBezTo>
                    <a:cubicBezTo>
                      <a:pt x="2412" y="2884"/>
                      <a:pt x="2439" y="2911"/>
                      <a:pt x="2563" y="2980"/>
                    </a:cubicBezTo>
                    <a:cubicBezTo>
                      <a:pt x="2584" y="2986"/>
                      <a:pt x="2601" y="2989"/>
                      <a:pt x="2616" y="2989"/>
                    </a:cubicBezTo>
                    <a:cubicBezTo>
                      <a:pt x="2701" y="2989"/>
                      <a:pt x="2701" y="2899"/>
                      <a:pt x="2701" y="2829"/>
                    </a:cubicBezTo>
                    <a:cubicBezTo>
                      <a:pt x="2729" y="2815"/>
                      <a:pt x="2742" y="2801"/>
                      <a:pt x="2729" y="2774"/>
                    </a:cubicBezTo>
                    <a:cubicBezTo>
                      <a:pt x="2729" y="2746"/>
                      <a:pt x="2729" y="2705"/>
                      <a:pt x="2715" y="2677"/>
                    </a:cubicBezTo>
                    <a:cubicBezTo>
                      <a:pt x="2715" y="2650"/>
                      <a:pt x="2729" y="2622"/>
                      <a:pt x="2729" y="2581"/>
                    </a:cubicBezTo>
                    <a:lnTo>
                      <a:pt x="2729" y="2567"/>
                    </a:lnTo>
                    <a:cubicBezTo>
                      <a:pt x="2729" y="2553"/>
                      <a:pt x="2729" y="2526"/>
                      <a:pt x="2701" y="2512"/>
                    </a:cubicBezTo>
                    <a:lnTo>
                      <a:pt x="2687" y="2512"/>
                    </a:lnTo>
                    <a:cubicBezTo>
                      <a:pt x="2687" y="2484"/>
                      <a:pt x="2660" y="2457"/>
                      <a:pt x="2605" y="2457"/>
                    </a:cubicBezTo>
                    <a:cubicBezTo>
                      <a:pt x="2591" y="2457"/>
                      <a:pt x="2563" y="2457"/>
                      <a:pt x="2550" y="2470"/>
                    </a:cubicBezTo>
                    <a:lnTo>
                      <a:pt x="2522" y="2470"/>
                    </a:lnTo>
                    <a:cubicBezTo>
                      <a:pt x="2522" y="2470"/>
                      <a:pt x="2522" y="2457"/>
                      <a:pt x="2508" y="2457"/>
                    </a:cubicBezTo>
                    <a:cubicBezTo>
                      <a:pt x="2508" y="2457"/>
                      <a:pt x="2494" y="2443"/>
                      <a:pt x="2481" y="2443"/>
                    </a:cubicBezTo>
                    <a:cubicBezTo>
                      <a:pt x="2122" y="2278"/>
                      <a:pt x="1874" y="2057"/>
                      <a:pt x="1613" y="1809"/>
                    </a:cubicBezTo>
                    <a:cubicBezTo>
                      <a:pt x="1020" y="1327"/>
                      <a:pt x="552" y="762"/>
                      <a:pt x="304" y="170"/>
                    </a:cubicBezTo>
                    <a:cubicBezTo>
                      <a:pt x="276" y="115"/>
                      <a:pt x="262" y="46"/>
                      <a:pt x="207" y="18"/>
                    </a:cubicBezTo>
                    <a:cubicBezTo>
                      <a:pt x="195" y="6"/>
                      <a:pt x="180" y="1"/>
                      <a:pt x="163"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2" name="Google Shape;1382;p33">
                <a:extLst>
                  <a:ext uri="{FF2B5EF4-FFF2-40B4-BE49-F238E27FC236}">
                    <a16:creationId xmlns:a16="http://schemas.microsoft.com/office/drawing/2014/main" id="{5CA7B787-C885-026C-7455-6A3B8D248E5B}"/>
                  </a:ext>
                </a:extLst>
              </p:cNvPr>
              <p:cNvSpPr/>
              <p:nvPr/>
            </p:nvSpPr>
            <p:spPr>
              <a:xfrm flipH="1">
                <a:off x="9191500" y="3724902"/>
                <a:ext cx="64918" cy="250367"/>
              </a:xfrm>
              <a:custGeom>
                <a:avLst/>
                <a:gdLst/>
                <a:ahLst/>
                <a:cxnLst/>
                <a:rect l="l" t="t" r="r" b="b"/>
                <a:pathLst>
                  <a:path w="621" h="2395" extrusionOk="0">
                    <a:moveTo>
                      <a:pt x="291" y="1"/>
                    </a:moveTo>
                    <a:cubicBezTo>
                      <a:pt x="204" y="1"/>
                      <a:pt x="196" y="81"/>
                      <a:pt x="221" y="130"/>
                    </a:cubicBezTo>
                    <a:cubicBezTo>
                      <a:pt x="234" y="240"/>
                      <a:pt x="290" y="419"/>
                      <a:pt x="317" y="515"/>
                    </a:cubicBezTo>
                    <a:cubicBezTo>
                      <a:pt x="317" y="777"/>
                      <a:pt x="290" y="1053"/>
                      <a:pt x="262" y="1273"/>
                    </a:cubicBezTo>
                    <a:cubicBezTo>
                      <a:pt x="207" y="1535"/>
                      <a:pt x="83" y="1797"/>
                      <a:pt x="0" y="2058"/>
                    </a:cubicBezTo>
                    <a:cubicBezTo>
                      <a:pt x="0" y="2072"/>
                      <a:pt x="14" y="2086"/>
                      <a:pt x="42" y="2100"/>
                    </a:cubicBezTo>
                    <a:cubicBezTo>
                      <a:pt x="28" y="2100"/>
                      <a:pt x="28" y="2114"/>
                      <a:pt x="28" y="2127"/>
                    </a:cubicBezTo>
                    <a:cubicBezTo>
                      <a:pt x="28" y="2141"/>
                      <a:pt x="28" y="2141"/>
                      <a:pt x="28" y="2155"/>
                    </a:cubicBezTo>
                    <a:cubicBezTo>
                      <a:pt x="14" y="2210"/>
                      <a:pt x="42" y="2251"/>
                      <a:pt x="83" y="2279"/>
                    </a:cubicBezTo>
                    <a:cubicBezTo>
                      <a:pt x="97" y="2293"/>
                      <a:pt x="97" y="2306"/>
                      <a:pt x="110" y="2306"/>
                    </a:cubicBezTo>
                    <a:cubicBezTo>
                      <a:pt x="181" y="2367"/>
                      <a:pt x="252" y="2394"/>
                      <a:pt x="313" y="2394"/>
                    </a:cubicBezTo>
                    <a:cubicBezTo>
                      <a:pt x="417" y="2394"/>
                      <a:pt x="491" y="2313"/>
                      <a:pt x="482" y="2182"/>
                    </a:cubicBezTo>
                    <a:cubicBezTo>
                      <a:pt x="496" y="2058"/>
                      <a:pt x="551" y="1755"/>
                      <a:pt x="538" y="1562"/>
                    </a:cubicBezTo>
                    <a:cubicBezTo>
                      <a:pt x="524" y="1438"/>
                      <a:pt x="565" y="1301"/>
                      <a:pt x="579" y="1149"/>
                    </a:cubicBezTo>
                    <a:cubicBezTo>
                      <a:pt x="606" y="956"/>
                      <a:pt x="593" y="750"/>
                      <a:pt x="579" y="543"/>
                    </a:cubicBezTo>
                    <a:cubicBezTo>
                      <a:pt x="579" y="515"/>
                      <a:pt x="579" y="474"/>
                      <a:pt x="579" y="446"/>
                    </a:cubicBezTo>
                    <a:cubicBezTo>
                      <a:pt x="579" y="405"/>
                      <a:pt x="579" y="378"/>
                      <a:pt x="565" y="350"/>
                    </a:cubicBezTo>
                    <a:cubicBezTo>
                      <a:pt x="551" y="240"/>
                      <a:pt x="620" y="88"/>
                      <a:pt x="469" y="33"/>
                    </a:cubicBezTo>
                    <a:cubicBezTo>
                      <a:pt x="441" y="19"/>
                      <a:pt x="358" y="19"/>
                      <a:pt x="331" y="6"/>
                    </a:cubicBezTo>
                    <a:cubicBezTo>
                      <a:pt x="316" y="2"/>
                      <a:pt x="303" y="1"/>
                      <a:pt x="29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3" name="Google Shape;1383;p33">
                <a:extLst>
                  <a:ext uri="{FF2B5EF4-FFF2-40B4-BE49-F238E27FC236}">
                    <a16:creationId xmlns:a16="http://schemas.microsoft.com/office/drawing/2014/main" id="{844DC9A6-349C-8B07-0021-58135C97B6BC}"/>
                  </a:ext>
                </a:extLst>
              </p:cNvPr>
              <p:cNvSpPr/>
              <p:nvPr/>
            </p:nvSpPr>
            <p:spPr>
              <a:xfrm flipH="1">
                <a:off x="9282238" y="3734833"/>
                <a:ext cx="180223" cy="218483"/>
              </a:xfrm>
              <a:custGeom>
                <a:avLst/>
                <a:gdLst/>
                <a:ahLst/>
                <a:cxnLst/>
                <a:rect l="l" t="t" r="r" b="b"/>
                <a:pathLst>
                  <a:path w="1724" h="2090" extrusionOk="0">
                    <a:moveTo>
                      <a:pt x="175" y="0"/>
                    </a:moveTo>
                    <a:cubicBezTo>
                      <a:pt x="139" y="0"/>
                      <a:pt x="106" y="21"/>
                      <a:pt x="97" y="48"/>
                    </a:cubicBezTo>
                    <a:cubicBezTo>
                      <a:pt x="29" y="62"/>
                      <a:pt x="42" y="103"/>
                      <a:pt x="29" y="117"/>
                    </a:cubicBezTo>
                    <a:cubicBezTo>
                      <a:pt x="15" y="227"/>
                      <a:pt x="1" y="324"/>
                      <a:pt x="29" y="434"/>
                    </a:cubicBezTo>
                    <a:cubicBezTo>
                      <a:pt x="111" y="737"/>
                      <a:pt x="194" y="1027"/>
                      <a:pt x="483" y="1357"/>
                    </a:cubicBezTo>
                    <a:cubicBezTo>
                      <a:pt x="649" y="1481"/>
                      <a:pt x="690" y="1536"/>
                      <a:pt x="828" y="1660"/>
                    </a:cubicBezTo>
                    <a:cubicBezTo>
                      <a:pt x="993" y="1784"/>
                      <a:pt x="1158" y="1908"/>
                      <a:pt x="1337" y="2032"/>
                    </a:cubicBezTo>
                    <a:cubicBezTo>
                      <a:pt x="1370" y="2072"/>
                      <a:pt x="1422" y="2089"/>
                      <a:pt x="1476" y="2089"/>
                    </a:cubicBezTo>
                    <a:cubicBezTo>
                      <a:pt x="1535" y="2089"/>
                      <a:pt x="1597" y="2068"/>
                      <a:pt x="1641" y="2032"/>
                    </a:cubicBezTo>
                    <a:cubicBezTo>
                      <a:pt x="1709" y="1950"/>
                      <a:pt x="1668" y="1977"/>
                      <a:pt x="1709" y="1895"/>
                    </a:cubicBezTo>
                    <a:cubicBezTo>
                      <a:pt x="1723" y="1826"/>
                      <a:pt x="1668" y="1812"/>
                      <a:pt x="1599" y="1812"/>
                    </a:cubicBezTo>
                    <a:cubicBezTo>
                      <a:pt x="1599" y="1798"/>
                      <a:pt x="1599" y="1784"/>
                      <a:pt x="1572" y="1771"/>
                    </a:cubicBezTo>
                    <a:cubicBezTo>
                      <a:pt x="1200" y="1509"/>
                      <a:pt x="759" y="1219"/>
                      <a:pt x="607" y="903"/>
                    </a:cubicBezTo>
                    <a:cubicBezTo>
                      <a:pt x="552" y="792"/>
                      <a:pt x="483" y="710"/>
                      <a:pt x="428" y="613"/>
                    </a:cubicBezTo>
                    <a:cubicBezTo>
                      <a:pt x="401" y="572"/>
                      <a:pt x="387" y="544"/>
                      <a:pt x="373" y="503"/>
                    </a:cubicBezTo>
                    <a:cubicBezTo>
                      <a:pt x="304" y="351"/>
                      <a:pt x="304" y="227"/>
                      <a:pt x="277" y="76"/>
                    </a:cubicBezTo>
                    <a:cubicBezTo>
                      <a:pt x="277" y="62"/>
                      <a:pt x="263" y="35"/>
                      <a:pt x="235" y="21"/>
                    </a:cubicBezTo>
                    <a:cubicBezTo>
                      <a:pt x="216" y="6"/>
                      <a:pt x="195" y="0"/>
                      <a:pt x="175"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4" name="Google Shape;1384;p33">
                <a:extLst>
                  <a:ext uri="{FF2B5EF4-FFF2-40B4-BE49-F238E27FC236}">
                    <a16:creationId xmlns:a16="http://schemas.microsoft.com/office/drawing/2014/main" id="{393D8211-628C-161D-1EDF-3A8D88FE1A5D}"/>
                  </a:ext>
                </a:extLst>
              </p:cNvPr>
              <p:cNvSpPr/>
              <p:nvPr/>
            </p:nvSpPr>
            <p:spPr>
              <a:xfrm flipH="1">
                <a:off x="8256830" y="3566632"/>
                <a:ext cx="1101930" cy="2007747"/>
              </a:xfrm>
              <a:custGeom>
                <a:avLst/>
                <a:gdLst/>
                <a:ahLst/>
                <a:cxnLst/>
                <a:rect l="l" t="t" r="r" b="b"/>
                <a:pathLst>
                  <a:path w="10541" h="19206" extrusionOk="0">
                    <a:moveTo>
                      <a:pt x="8120" y="0"/>
                    </a:moveTo>
                    <a:cubicBezTo>
                      <a:pt x="8110" y="0"/>
                      <a:pt x="8099" y="1"/>
                      <a:pt x="8089" y="4"/>
                    </a:cubicBezTo>
                    <a:cubicBezTo>
                      <a:pt x="8033" y="18"/>
                      <a:pt x="8020" y="59"/>
                      <a:pt x="8006" y="100"/>
                    </a:cubicBezTo>
                    <a:cubicBezTo>
                      <a:pt x="7978" y="156"/>
                      <a:pt x="7937" y="224"/>
                      <a:pt x="7923" y="293"/>
                    </a:cubicBezTo>
                    <a:cubicBezTo>
                      <a:pt x="7854" y="459"/>
                      <a:pt x="7772" y="665"/>
                      <a:pt x="7703" y="803"/>
                    </a:cubicBezTo>
                    <a:cubicBezTo>
                      <a:pt x="7455" y="1244"/>
                      <a:pt x="7262" y="1919"/>
                      <a:pt x="6986" y="2374"/>
                    </a:cubicBezTo>
                    <a:cubicBezTo>
                      <a:pt x="6904" y="2553"/>
                      <a:pt x="6766" y="2704"/>
                      <a:pt x="6656" y="2856"/>
                    </a:cubicBezTo>
                    <a:cubicBezTo>
                      <a:pt x="6521" y="3072"/>
                      <a:pt x="6425" y="3301"/>
                      <a:pt x="6318" y="3530"/>
                    </a:cubicBezTo>
                    <a:lnTo>
                      <a:pt x="6318" y="3530"/>
                    </a:lnTo>
                    <a:cubicBezTo>
                      <a:pt x="6330" y="3481"/>
                      <a:pt x="6341" y="3423"/>
                      <a:pt x="6353" y="3366"/>
                    </a:cubicBezTo>
                    <a:cubicBezTo>
                      <a:pt x="6408" y="2966"/>
                      <a:pt x="6559" y="2525"/>
                      <a:pt x="6656" y="2084"/>
                    </a:cubicBezTo>
                    <a:cubicBezTo>
                      <a:pt x="6752" y="1657"/>
                      <a:pt x="6752" y="1230"/>
                      <a:pt x="6780" y="803"/>
                    </a:cubicBezTo>
                    <a:cubicBezTo>
                      <a:pt x="6793" y="638"/>
                      <a:pt x="6807" y="472"/>
                      <a:pt x="6807" y="307"/>
                    </a:cubicBezTo>
                    <a:cubicBezTo>
                      <a:pt x="6821" y="211"/>
                      <a:pt x="6849" y="73"/>
                      <a:pt x="6669" y="59"/>
                    </a:cubicBezTo>
                    <a:cubicBezTo>
                      <a:pt x="6596" y="56"/>
                      <a:pt x="6537" y="52"/>
                      <a:pt x="6491" y="52"/>
                    </a:cubicBezTo>
                    <a:cubicBezTo>
                      <a:pt x="6346" y="52"/>
                      <a:pt x="6325" y="85"/>
                      <a:pt x="6366" y="252"/>
                    </a:cubicBezTo>
                    <a:cubicBezTo>
                      <a:pt x="6353" y="638"/>
                      <a:pt x="6325" y="941"/>
                      <a:pt x="6270" y="1299"/>
                    </a:cubicBezTo>
                    <a:cubicBezTo>
                      <a:pt x="6242" y="1657"/>
                      <a:pt x="6229" y="1919"/>
                      <a:pt x="6146" y="2264"/>
                    </a:cubicBezTo>
                    <a:cubicBezTo>
                      <a:pt x="5898" y="2939"/>
                      <a:pt x="5843" y="3628"/>
                      <a:pt x="5664" y="4316"/>
                    </a:cubicBezTo>
                    <a:cubicBezTo>
                      <a:pt x="5498" y="5074"/>
                      <a:pt x="5292" y="5818"/>
                      <a:pt x="5099" y="6576"/>
                    </a:cubicBezTo>
                    <a:cubicBezTo>
                      <a:pt x="4933" y="7513"/>
                      <a:pt x="4782" y="8477"/>
                      <a:pt x="4865" y="9469"/>
                    </a:cubicBezTo>
                    <a:cubicBezTo>
                      <a:pt x="4796" y="9249"/>
                      <a:pt x="4727" y="9028"/>
                      <a:pt x="4658" y="8808"/>
                    </a:cubicBezTo>
                    <a:cubicBezTo>
                      <a:pt x="4644" y="8712"/>
                      <a:pt x="4617" y="8615"/>
                      <a:pt x="4603" y="8505"/>
                    </a:cubicBezTo>
                    <a:cubicBezTo>
                      <a:pt x="4506" y="8036"/>
                      <a:pt x="4286" y="7389"/>
                      <a:pt x="4203" y="6879"/>
                    </a:cubicBezTo>
                    <a:cubicBezTo>
                      <a:pt x="4093" y="6108"/>
                      <a:pt x="4107" y="5350"/>
                      <a:pt x="4176" y="4578"/>
                    </a:cubicBezTo>
                    <a:cubicBezTo>
                      <a:pt x="4148" y="4000"/>
                      <a:pt x="4121" y="3421"/>
                      <a:pt x="4189" y="2828"/>
                    </a:cubicBezTo>
                    <a:cubicBezTo>
                      <a:pt x="4231" y="2222"/>
                      <a:pt x="4231" y="1712"/>
                      <a:pt x="4424" y="1148"/>
                    </a:cubicBezTo>
                    <a:cubicBezTo>
                      <a:pt x="4451" y="1024"/>
                      <a:pt x="4617" y="831"/>
                      <a:pt x="4437" y="762"/>
                    </a:cubicBezTo>
                    <a:cubicBezTo>
                      <a:pt x="4245" y="748"/>
                      <a:pt x="4052" y="748"/>
                      <a:pt x="3859" y="734"/>
                    </a:cubicBezTo>
                    <a:cubicBezTo>
                      <a:pt x="3817" y="734"/>
                      <a:pt x="3776" y="762"/>
                      <a:pt x="3762" y="789"/>
                    </a:cubicBezTo>
                    <a:cubicBezTo>
                      <a:pt x="3735" y="1203"/>
                      <a:pt x="3638" y="1533"/>
                      <a:pt x="3542" y="1947"/>
                    </a:cubicBezTo>
                    <a:cubicBezTo>
                      <a:pt x="3473" y="2332"/>
                      <a:pt x="3445" y="2636"/>
                      <a:pt x="3335" y="3021"/>
                    </a:cubicBezTo>
                    <a:cubicBezTo>
                      <a:pt x="3280" y="3366"/>
                      <a:pt x="3225" y="3710"/>
                      <a:pt x="3129" y="4082"/>
                    </a:cubicBezTo>
                    <a:cubicBezTo>
                      <a:pt x="3101" y="4192"/>
                      <a:pt x="3046" y="4330"/>
                      <a:pt x="3018" y="4468"/>
                    </a:cubicBezTo>
                    <a:cubicBezTo>
                      <a:pt x="2949" y="4151"/>
                      <a:pt x="2839" y="3820"/>
                      <a:pt x="2812" y="3504"/>
                    </a:cubicBezTo>
                    <a:cubicBezTo>
                      <a:pt x="2784" y="3063"/>
                      <a:pt x="2591" y="2732"/>
                      <a:pt x="2564" y="2305"/>
                    </a:cubicBezTo>
                    <a:cubicBezTo>
                      <a:pt x="2522" y="2016"/>
                      <a:pt x="2509" y="1740"/>
                      <a:pt x="2481" y="1451"/>
                    </a:cubicBezTo>
                    <a:cubicBezTo>
                      <a:pt x="2467" y="1340"/>
                      <a:pt x="2522" y="1189"/>
                      <a:pt x="2385" y="1120"/>
                    </a:cubicBezTo>
                    <a:cubicBezTo>
                      <a:pt x="2335" y="1101"/>
                      <a:pt x="2261" y="1088"/>
                      <a:pt x="2189" y="1088"/>
                    </a:cubicBezTo>
                    <a:cubicBezTo>
                      <a:pt x="2100" y="1088"/>
                      <a:pt x="2015" y="1108"/>
                      <a:pt x="1985" y="1161"/>
                    </a:cubicBezTo>
                    <a:cubicBezTo>
                      <a:pt x="1985" y="1203"/>
                      <a:pt x="1999" y="1258"/>
                      <a:pt x="1999" y="1299"/>
                    </a:cubicBezTo>
                    <a:cubicBezTo>
                      <a:pt x="2068" y="1685"/>
                      <a:pt x="2095" y="2071"/>
                      <a:pt x="2081" y="2456"/>
                    </a:cubicBezTo>
                    <a:cubicBezTo>
                      <a:pt x="2164" y="2952"/>
                      <a:pt x="2192" y="3517"/>
                      <a:pt x="2233" y="4055"/>
                    </a:cubicBezTo>
                    <a:cubicBezTo>
                      <a:pt x="2233" y="4261"/>
                      <a:pt x="2261" y="4440"/>
                      <a:pt x="2274" y="4620"/>
                    </a:cubicBezTo>
                    <a:cubicBezTo>
                      <a:pt x="2192" y="4564"/>
                      <a:pt x="2109" y="4509"/>
                      <a:pt x="2054" y="4454"/>
                    </a:cubicBezTo>
                    <a:cubicBezTo>
                      <a:pt x="1971" y="4385"/>
                      <a:pt x="1930" y="4289"/>
                      <a:pt x="1847" y="4220"/>
                    </a:cubicBezTo>
                    <a:cubicBezTo>
                      <a:pt x="1682" y="4041"/>
                      <a:pt x="1448" y="3931"/>
                      <a:pt x="1269" y="3752"/>
                    </a:cubicBezTo>
                    <a:cubicBezTo>
                      <a:pt x="1103" y="3628"/>
                      <a:pt x="1076" y="3490"/>
                      <a:pt x="952" y="3324"/>
                    </a:cubicBezTo>
                    <a:cubicBezTo>
                      <a:pt x="800" y="3104"/>
                      <a:pt x="676" y="2897"/>
                      <a:pt x="580" y="2649"/>
                    </a:cubicBezTo>
                    <a:cubicBezTo>
                      <a:pt x="566" y="2608"/>
                      <a:pt x="566" y="2539"/>
                      <a:pt x="525" y="2498"/>
                    </a:cubicBezTo>
                    <a:cubicBezTo>
                      <a:pt x="511" y="2443"/>
                      <a:pt x="483" y="2401"/>
                      <a:pt x="469" y="2346"/>
                    </a:cubicBezTo>
                    <a:cubicBezTo>
                      <a:pt x="469" y="2250"/>
                      <a:pt x="497" y="2016"/>
                      <a:pt x="538" y="1850"/>
                    </a:cubicBezTo>
                    <a:cubicBezTo>
                      <a:pt x="538" y="1809"/>
                      <a:pt x="538" y="1768"/>
                      <a:pt x="497" y="1740"/>
                    </a:cubicBezTo>
                    <a:cubicBezTo>
                      <a:pt x="485" y="1737"/>
                      <a:pt x="474" y="1735"/>
                      <a:pt x="463" y="1735"/>
                    </a:cubicBezTo>
                    <a:cubicBezTo>
                      <a:pt x="383" y="1735"/>
                      <a:pt x="321" y="1812"/>
                      <a:pt x="249" y="1836"/>
                    </a:cubicBezTo>
                    <a:cubicBezTo>
                      <a:pt x="166" y="1878"/>
                      <a:pt x="97" y="1864"/>
                      <a:pt x="42" y="1919"/>
                    </a:cubicBezTo>
                    <a:cubicBezTo>
                      <a:pt x="1" y="2264"/>
                      <a:pt x="1" y="2636"/>
                      <a:pt x="125" y="2966"/>
                    </a:cubicBezTo>
                    <a:cubicBezTo>
                      <a:pt x="235" y="3283"/>
                      <a:pt x="387" y="3531"/>
                      <a:pt x="525" y="3793"/>
                    </a:cubicBezTo>
                    <a:cubicBezTo>
                      <a:pt x="649" y="4000"/>
                      <a:pt x="828" y="4192"/>
                      <a:pt x="965" y="4399"/>
                    </a:cubicBezTo>
                    <a:cubicBezTo>
                      <a:pt x="1296" y="4812"/>
                      <a:pt x="1599" y="5253"/>
                      <a:pt x="1820" y="5625"/>
                    </a:cubicBezTo>
                    <a:cubicBezTo>
                      <a:pt x="2013" y="5997"/>
                      <a:pt x="2150" y="6369"/>
                      <a:pt x="2247" y="6755"/>
                    </a:cubicBezTo>
                    <a:cubicBezTo>
                      <a:pt x="2398" y="7127"/>
                      <a:pt x="2453" y="7444"/>
                      <a:pt x="2522" y="7816"/>
                    </a:cubicBezTo>
                    <a:cubicBezTo>
                      <a:pt x="2701" y="8643"/>
                      <a:pt x="2825" y="9455"/>
                      <a:pt x="2894" y="10323"/>
                    </a:cubicBezTo>
                    <a:cubicBezTo>
                      <a:pt x="2922" y="10709"/>
                      <a:pt x="2963" y="11081"/>
                      <a:pt x="2991" y="11467"/>
                    </a:cubicBezTo>
                    <a:cubicBezTo>
                      <a:pt x="2894" y="11302"/>
                      <a:pt x="2770" y="11136"/>
                      <a:pt x="2646" y="10971"/>
                    </a:cubicBezTo>
                    <a:cubicBezTo>
                      <a:pt x="2453" y="10737"/>
                      <a:pt x="2233" y="10365"/>
                      <a:pt x="2068" y="10186"/>
                    </a:cubicBezTo>
                    <a:cubicBezTo>
                      <a:pt x="1957" y="9965"/>
                      <a:pt x="1861" y="9731"/>
                      <a:pt x="1709" y="9524"/>
                    </a:cubicBezTo>
                    <a:cubicBezTo>
                      <a:pt x="1351" y="9001"/>
                      <a:pt x="1089" y="8505"/>
                      <a:pt x="855" y="7912"/>
                    </a:cubicBezTo>
                    <a:cubicBezTo>
                      <a:pt x="841" y="7844"/>
                      <a:pt x="814" y="7775"/>
                      <a:pt x="800" y="7706"/>
                    </a:cubicBezTo>
                    <a:cubicBezTo>
                      <a:pt x="786" y="7596"/>
                      <a:pt x="773" y="7485"/>
                      <a:pt x="731" y="7375"/>
                    </a:cubicBezTo>
                    <a:cubicBezTo>
                      <a:pt x="717" y="7292"/>
                      <a:pt x="704" y="7196"/>
                      <a:pt x="690" y="7100"/>
                    </a:cubicBezTo>
                    <a:cubicBezTo>
                      <a:pt x="676" y="7058"/>
                      <a:pt x="704" y="7017"/>
                      <a:pt x="662" y="6989"/>
                    </a:cubicBezTo>
                    <a:cubicBezTo>
                      <a:pt x="646" y="6981"/>
                      <a:pt x="630" y="6978"/>
                      <a:pt x="614" y="6978"/>
                    </a:cubicBezTo>
                    <a:cubicBezTo>
                      <a:pt x="576" y="6978"/>
                      <a:pt x="540" y="6997"/>
                      <a:pt x="511" y="7017"/>
                    </a:cubicBezTo>
                    <a:cubicBezTo>
                      <a:pt x="414" y="7100"/>
                      <a:pt x="304" y="7168"/>
                      <a:pt x="194" y="7237"/>
                    </a:cubicBezTo>
                    <a:cubicBezTo>
                      <a:pt x="111" y="7292"/>
                      <a:pt x="235" y="7389"/>
                      <a:pt x="235" y="7403"/>
                    </a:cubicBezTo>
                    <a:cubicBezTo>
                      <a:pt x="345" y="7596"/>
                      <a:pt x="414" y="7816"/>
                      <a:pt x="511" y="8009"/>
                    </a:cubicBezTo>
                    <a:cubicBezTo>
                      <a:pt x="662" y="8381"/>
                      <a:pt x="800" y="8767"/>
                      <a:pt x="979" y="9125"/>
                    </a:cubicBezTo>
                    <a:cubicBezTo>
                      <a:pt x="1103" y="9345"/>
                      <a:pt x="1282" y="9552"/>
                      <a:pt x="1434" y="9772"/>
                    </a:cubicBezTo>
                    <a:cubicBezTo>
                      <a:pt x="1778" y="10323"/>
                      <a:pt x="2123" y="10971"/>
                      <a:pt x="2495" y="11632"/>
                    </a:cubicBezTo>
                    <a:cubicBezTo>
                      <a:pt x="2798" y="12252"/>
                      <a:pt x="3032" y="12886"/>
                      <a:pt x="3225" y="13506"/>
                    </a:cubicBezTo>
                    <a:cubicBezTo>
                      <a:pt x="3280" y="13795"/>
                      <a:pt x="3321" y="14099"/>
                      <a:pt x="3335" y="14388"/>
                    </a:cubicBezTo>
                    <a:cubicBezTo>
                      <a:pt x="3321" y="14498"/>
                      <a:pt x="3266" y="14705"/>
                      <a:pt x="3280" y="14870"/>
                    </a:cubicBezTo>
                    <a:cubicBezTo>
                      <a:pt x="3266" y="15449"/>
                      <a:pt x="3156" y="15945"/>
                      <a:pt x="3060" y="16565"/>
                    </a:cubicBezTo>
                    <a:cubicBezTo>
                      <a:pt x="3032" y="16730"/>
                      <a:pt x="3018" y="17033"/>
                      <a:pt x="3005" y="17185"/>
                    </a:cubicBezTo>
                    <a:cubicBezTo>
                      <a:pt x="2963" y="17405"/>
                      <a:pt x="2881" y="17805"/>
                      <a:pt x="2881" y="17943"/>
                    </a:cubicBezTo>
                    <a:cubicBezTo>
                      <a:pt x="2839" y="18080"/>
                      <a:pt x="2798" y="18218"/>
                      <a:pt x="2770" y="18342"/>
                    </a:cubicBezTo>
                    <a:cubicBezTo>
                      <a:pt x="2688" y="18507"/>
                      <a:pt x="2660" y="18673"/>
                      <a:pt x="2619" y="18852"/>
                    </a:cubicBezTo>
                    <a:cubicBezTo>
                      <a:pt x="2605" y="18948"/>
                      <a:pt x="2481" y="19100"/>
                      <a:pt x="2674" y="19127"/>
                    </a:cubicBezTo>
                    <a:cubicBezTo>
                      <a:pt x="2697" y="19129"/>
                      <a:pt x="2721" y="19130"/>
                      <a:pt x="2745" y="19130"/>
                    </a:cubicBezTo>
                    <a:cubicBezTo>
                      <a:pt x="2944" y="19130"/>
                      <a:pt x="3151" y="19082"/>
                      <a:pt x="3335" y="19045"/>
                    </a:cubicBezTo>
                    <a:cubicBezTo>
                      <a:pt x="3396" y="19045"/>
                      <a:pt x="3643" y="19001"/>
                      <a:pt x="3755" y="19001"/>
                    </a:cubicBezTo>
                    <a:cubicBezTo>
                      <a:pt x="3769" y="19001"/>
                      <a:pt x="3781" y="19002"/>
                      <a:pt x="3790" y="19003"/>
                    </a:cubicBezTo>
                    <a:cubicBezTo>
                      <a:pt x="3812" y="19003"/>
                      <a:pt x="3834" y="19003"/>
                      <a:pt x="3857" y="19003"/>
                    </a:cubicBezTo>
                    <a:cubicBezTo>
                      <a:pt x="4357" y="19003"/>
                      <a:pt x="4987" y="19143"/>
                      <a:pt x="5567" y="19183"/>
                    </a:cubicBezTo>
                    <a:cubicBezTo>
                      <a:pt x="5729" y="19199"/>
                      <a:pt x="5890" y="19205"/>
                      <a:pt x="6049" y="19205"/>
                    </a:cubicBezTo>
                    <a:cubicBezTo>
                      <a:pt x="6161" y="19205"/>
                      <a:pt x="6272" y="19202"/>
                      <a:pt x="6380" y="19196"/>
                    </a:cubicBezTo>
                    <a:cubicBezTo>
                      <a:pt x="6435" y="19201"/>
                      <a:pt x="6487" y="19204"/>
                      <a:pt x="6535" y="19204"/>
                    </a:cubicBezTo>
                    <a:cubicBezTo>
                      <a:pt x="6630" y="19204"/>
                      <a:pt x="6706" y="19192"/>
                      <a:pt x="6752" y="19155"/>
                    </a:cubicBezTo>
                    <a:lnTo>
                      <a:pt x="6876" y="19155"/>
                    </a:lnTo>
                    <a:cubicBezTo>
                      <a:pt x="6959" y="19141"/>
                      <a:pt x="7041" y="19127"/>
                      <a:pt x="7110" y="19100"/>
                    </a:cubicBezTo>
                    <a:cubicBezTo>
                      <a:pt x="7110" y="19100"/>
                      <a:pt x="7124" y="19086"/>
                      <a:pt x="7124" y="19086"/>
                    </a:cubicBezTo>
                    <a:cubicBezTo>
                      <a:pt x="7317" y="19045"/>
                      <a:pt x="7455" y="18935"/>
                      <a:pt x="7579" y="18811"/>
                    </a:cubicBezTo>
                    <a:cubicBezTo>
                      <a:pt x="7606" y="18742"/>
                      <a:pt x="7565" y="18687"/>
                      <a:pt x="7482" y="18645"/>
                    </a:cubicBezTo>
                    <a:cubicBezTo>
                      <a:pt x="7469" y="18618"/>
                      <a:pt x="7441" y="18590"/>
                      <a:pt x="7400" y="18563"/>
                    </a:cubicBezTo>
                    <a:cubicBezTo>
                      <a:pt x="7303" y="18439"/>
                      <a:pt x="7221" y="18273"/>
                      <a:pt x="7138" y="18080"/>
                    </a:cubicBezTo>
                    <a:cubicBezTo>
                      <a:pt x="7138" y="18067"/>
                      <a:pt x="7124" y="18053"/>
                      <a:pt x="7124" y="18025"/>
                    </a:cubicBezTo>
                    <a:cubicBezTo>
                      <a:pt x="7041" y="17515"/>
                      <a:pt x="6959" y="16937"/>
                      <a:pt x="6904" y="16358"/>
                    </a:cubicBezTo>
                    <a:cubicBezTo>
                      <a:pt x="6862" y="16138"/>
                      <a:pt x="6821" y="15903"/>
                      <a:pt x="6766" y="15683"/>
                    </a:cubicBezTo>
                    <a:cubicBezTo>
                      <a:pt x="6752" y="15504"/>
                      <a:pt x="6738" y="15325"/>
                      <a:pt x="6738" y="15146"/>
                    </a:cubicBezTo>
                    <a:cubicBezTo>
                      <a:pt x="6752" y="14939"/>
                      <a:pt x="6725" y="14746"/>
                      <a:pt x="6725" y="14539"/>
                    </a:cubicBezTo>
                    <a:cubicBezTo>
                      <a:pt x="6752" y="14360"/>
                      <a:pt x="6752" y="14085"/>
                      <a:pt x="6766" y="13823"/>
                    </a:cubicBezTo>
                    <a:cubicBezTo>
                      <a:pt x="6766" y="13795"/>
                      <a:pt x="6766" y="13782"/>
                      <a:pt x="6766" y="13754"/>
                    </a:cubicBezTo>
                    <a:cubicBezTo>
                      <a:pt x="6807" y="13506"/>
                      <a:pt x="6835" y="13244"/>
                      <a:pt x="6849" y="12983"/>
                    </a:cubicBezTo>
                    <a:cubicBezTo>
                      <a:pt x="6917" y="12707"/>
                      <a:pt x="6973" y="12445"/>
                      <a:pt x="7028" y="12183"/>
                    </a:cubicBezTo>
                    <a:cubicBezTo>
                      <a:pt x="7041" y="12170"/>
                      <a:pt x="7055" y="12156"/>
                      <a:pt x="7041" y="12142"/>
                    </a:cubicBezTo>
                    <a:cubicBezTo>
                      <a:pt x="7055" y="12101"/>
                      <a:pt x="7055" y="12073"/>
                      <a:pt x="7055" y="12046"/>
                    </a:cubicBezTo>
                    <a:cubicBezTo>
                      <a:pt x="7165" y="11508"/>
                      <a:pt x="7262" y="10971"/>
                      <a:pt x="7303" y="10420"/>
                    </a:cubicBezTo>
                    <a:cubicBezTo>
                      <a:pt x="7345" y="10186"/>
                      <a:pt x="7372" y="9814"/>
                      <a:pt x="7482" y="9483"/>
                    </a:cubicBezTo>
                    <a:cubicBezTo>
                      <a:pt x="7551" y="9083"/>
                      <a:pt x="7593" y="8767"/>
                      <a:pt x="7689" y="8353"/>
                    </a:cubicBezTo>
                    <a:cubicBezTo>
                      <a:pt x="7882" y="7458"/>
                      <a:pt x="8130" y="6562"/>
                      <a:pt x="8516" y="5694"/>
                    </a:cubicBezTo>
                    <a:cubicBezTo>
                      <a:pt x="8709" y="5116"/>
                      <a:pt x="9012" y="4399"/>
                      <a:pt x="9260" y="3917"/>
                    </a:cubicBezTo>
                    <a:cubicBezTo>
                      <a:pt x="9549" y="3393"/>
                      <a:pt x="9852" y="2856"/>
                      <a:pt x="10100" y="2374"/>
                    </a:cubicBezTo>
                    <a:cubicBezTo>
                      <a:pt x="10114" y="2360"/>
                      <a:pt x="10128" y="2332"/>
                      <a:pt x="10141" y="2305"/>
                    </a:cubicBezTo>
                    <a:cubicBezTo>
                      <a:pt x="10169" y="2277"/>
                      <a:pt x="10197" y="2236"/>
                      <a:pt x="10210" y="2208"/>
                    </a:cubicBezTo>
                    <a:cubicBezTo>
                      <a:pt x="10334" y="2043"/>
                      <a:pt x="10472" y="1878"/>
                      <a:pt x="10541" y="1712"/>
                    </a:cubicBezTo>
                    <a:cubicBezTo>
                      <a:pt x="10541" y="1657"/>
                      <a:pt x="10472" y="1630"/>
                      <a:pt x="10417" y="1616"/>
                    </a:cubicBezTo>
                    <a:cubicBezTo>
                      <a:pt x="10406" y="1616"/>
                      <a:pt x="10377" y="1598"/>
                      <a:pt x="10387" y="1598"/>
                    </a:cubicBezTo>
                    <a:cubicBezTo>
                      <a:pt x="10390" y="1598"/>
                      <a:pt x="10395" y="1599"/>
                      <a:pt x="10403" y="1602"/>
                    </a:cubicBezTo>
                    <a:cubicBezTo>
                      <a:pt x="10334" y="1575"/>
                      <a:pt x="10265" y="1533"/>
                      <a:pt x="10197" y="1506"/>
                    </a:cubicBezTo>
                    <a:cubicBezTo>
                      <a:pt x="10114" y="1478"/>
                      <a:pt x="10100" y="1478"/>
                      <a:pt x="10059" y="1451"/>
                    </a:cubicBezTo>
                    <a:cubicBezTo>
                      <a:pt x="10033" y="1440"/>
                      <a:pt x="10005" y="1434"/>
                      <a:pt x="9978" y="1434"/>
                    </a:cubicBezTo>
                    <a:cubicBezTo>
                      <a:pt x="9904" y="1434"/>
                      <a:pt x="9835" y="1473"/>
                      <a:pt x="9825" y="1533"/>
                    </a:cubicBezTo>
                    <a:cubicBezTo>
                      <a:pt x="9756" y="1699"/>
                      <a:pt x="9618" y="1947"/>
                      <a:pt x="9453" y="2167"/>
                    </a:cubicBezTo>
                    <a:cubicBezTo>
                      <a:pt x="9218" y="2443"/>
                      <a:pt x="8929" y="2787"/>
                      <a:pt x="8709" y="3118"/>
                    </a:cubicBezTo>
                    <a:cubicBezTo>
                      <a:pt x="8102" y="3972"/>
                      <a:pt x="7799" y="4895"/>
                      <a:pt x="7551" y="5873"/>
                    </a:cubicBezTo>
                    <a:cubicBezTo>
                      <a:pt x="7303" y="6535"/>
                      <a:pt x="7000" y="7196"/>
                      <a:pt x="6862" y="7885"/>
                    </a:cubicBezTo>
                    <a:cubicBezTo>
                      <a:pt x="6504" y="9635"/>
                      <a:pt x="6242" y="11715"/>
                      <a:pt x="6160" y="11963"/>
                    </a:cubicBezTo>
                    <a:cubicBezTo>
                      <a:pt x="6105" y="12087"/>
                      <a:pt x="6063" y="12211"/>
                      <a:pt x="6022" y="12335"/>
                    </a:cubicBezTo>
                    <a:lnTo>
                      <a:pt x="5994" y="12266"/>
                    </a:lnTo>
                    <a:lnTo>
                      <a:pt x="5994" y="12252"/>
                    </a:lnTo>
                    <a:cubicBezTo>
                      <a:pt x="5939" y="12142"/>
                      <a:pt x="5416" y="10241"/>
                      <a:pt x="5884" y="7403"/>
                    </a:cubicBezTo>
                    <a:cubicBezTo>
                      <a:pt x="5898" y="7100"/>
                      <a:pt x="5981" y="6796"/>
                      <a:pt x="6091" y="6480"/>
                    </a:cubicBezTo>
                    <a:cubicBezTo>
                      <a:pt x="6229" y="6039"/>
                      <a:pt x="6284" y="5598"/>
                      <a:pt x="6408" y="5171"/>
                    </a:cubicBezTo>
                    <a:cubicBezTo>
                      <a:pt x="6449" y="4840"/>
                      <a:pt x="6518" y="4578"/>
                      <a:pt x="6656" y="4248"/>
                    </a:cubicBezTo>
                    <a:cubicBezTo>
                      <a:pt x="6931" y="3448"/>
                      <a:pt x="7317" y="2704"/>
                      <a:pt x="7689" y="1988"/>
                    </a:cubicBezTo>
                    <a:cubicBezTo>
                      <a:pt x="7978" y="1588"/>
                      <a:pt x="8185" y="1230"/>
                      <a:pt x="8405" y="817"/>
                    </a:cubicBezTo>
                    <a:cubicBezTo>
                      <a:pt x="8474" y="665"/>
                      <a:pt x="8529" y="569"/>
                      <a:pt x="8626" y="417"/>
                    </a:cubicBezTo>
                    <a:cubicBezTo>
                      <a:pt x="8667" y="362"/>
                      <a:pt x="8709" y="293"/>
                      <a:pt x="8653" y="224"/>
                    </a:cubicBezTo>
                    <a:cubicBezTo>
                      <a:pt x="8653" y="211"/>
                      <a:pt x="8626" y="197"/>
                      <a:pt x="8612" y="169"/>
                    </a:cubicBezTo>
                    <a:cubicBezTo>
                      <a:pt x="8626" y="142"/>
                      <a:pt x="8598" y="114"/>
                      <a:pt x="8571" y="100"/>
                    </a:cubicBezTo>
                    <a:cubicBezTo>
                      <a:pt x="8557" y="94"/>
                      <a:pt x="8543" y="90"/>
                      <a:pt x="8529" y="90"/>
                    </a:cubicBezTo>
                    <a:cubicBezTo>
                      <a:pt x="8516" y="90"/>
                      <a:pt x="8502" y="94"/>
                      <a:pt x="8488" y="100"/>
                    </a:cubicBezTo>
                    <a:cubicBezTo>
                      <a:pt x="8419" y="73"/>
                      <a:pt x="8337" y="45"/>
                      <a:pt x="8254" y="32"/>
                    </a:cubicBezTo>
                    <a:cubicBezTo>
                      <a:pt x="8209" y="20"/>
                      <a:pt x="8165" y="0"/>
                      <a:pt x="8120" y="0"/>
                    </a:cubicBezTo>
                    <a:close/>
                  </a:path>
                </a:pathLst>
              </a:custGeom>
              <a:solidFill>
                <a:srgbClr val="783F0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5" name="Google Shape;1385;p33">
                <a:extLst>
                  <a:ext uri="{FF2B5EF4-FFF2-40B4-BE49-F238E27FC236}">
                    <a16:creationId xmlns:a16="http://schemas.microsoft.com/office/drawing/2014/main" id="{D4C1418C-F0E0-1A68-3FE7-2D5ECDE1A9B7}"/>
                  </a:ext>
                </a:extLst>
              </p:cNvPr>
              <p:cNvSpPr/>
              <p:nvPr/>
            </p:nvSpPr>
            <p:spPr>
              <a:xfrm flipH="1">
                <a:off x="8346105" y="4197620"/>
                <a:ext cx="688589" cy="379053"/>
              </a:xfrm>
              <a:custGeom>
                <a:avLst/>
                <a:gdLst/>
                <a:ahLst/>
                <a:cxnLst/>
                <a:rect l="l" t="t" r="r" b="b"/>
                <a:pathLst>
                  <a:path w="6587" h="3626" extrusionOk="0">
                    <a:moveTo>
                      <a:pt x="2686" y="0"/>
                    </a:moveTo>
                    <a:cubicBezTo>
                      <a:pt x="2527" y="0"/>
                      <a:pt x="2369" y="19"/>
                      <a:pt x="2233" y="44"/>
                    </a:cubicBezTo>
                    <a:cubicBezTo>
                      <a:pt x="814" y="292"/>
                      <a:pt x="993" y="719"/>
                      <a:pt x="993" y="1050"/>
                    </a:cubicBezTo>
                    <a:cubicBezTo>
                      <a:pt x="1048" y="1436"/>
                      <a:pt x="1089" y="1601"/>
                      <a:pt x="759" y="1725"/>
                    </a:cubicBezTo>
                    <a:cubicBezTo>
                      <a:pt x="221" y="1973"/>
                      <a:pt x="1" y="2483"/>
                      <a:pt x="277" y="2923"/>
                    </a:cubicBezTo>
                    <a:cubicBezTo>
                      <a:pt x="387" y="3103"/>
                      <a:pt x="552" y="3282"/>
                      <a:pt x="855" y="3337"/>
                    </a:cubicBezTo>
                    <a:cubicBezTo>
                      <a:pt x="935" y="3355"/>
                      <a:pt x="1011" y="3363"/>
                      <a:pt x="1084" y="3363"/>
                    </a:cubicBezTo>
                    <a:cubicBezTo>
                      <a:pt x="1555" y="3363"/>
                      <a:pt x="1897" y="3030"/>
                      <a:pt x="2219" y="3006"/>
                    </a:cubicBezTo>
                    <a:cubicBezTo>
                      <a:pt x="2232" y="3005"/>
                      <a:pt x="2246" y="3004"/>
                      <a:pt x="2261" y="3004"/>
                    </a:cubicBezTo>
                    <a:cubicBezTo>
                      <a:pt x="2415" y="3004"/>
                      <a:pt x="2635" y="3067"/>
                      <a:pt x="2660" y="3130"/>
                    </a:cubicBezTo>
                    <a:cubicBezTo>
                      <a:pt x="2757" y="3268"/>
                      <a:pt x="2867" y="3406"/>
                      <a:pt x="3046" y="3502"/>
                    </a:cubicBezTo>
                    <a:cubicBezTo>
                      <a:pt x="3169" y="3579"/>
                      <a:pt x="3339" y="3626"/>
                      <a:pt x="3495" y="3626"/>
                    </a:cubicBezTo>
                    <a:cubicBezTo>
                      <a:pt x="3617" y="3626"/>
                      <a:pt x="3731" y="3597"/>
                      <a:pt x="3804" y="3530"/>
                    </a:cubicBezTo>
                    <a:cubicBezTo>
                      <a:pt x="4206" y="3163"/>
                      <a:pt x="4222" y="2327"/>
                      <a:pt x="4569" y="2327"/>
                    </a:cubicBezTo>
                    <a:cubicBezTo>
                      <a:pt x="4625" y="2327"/>
                      <a:pt x="4691" y="2350"/>
                      <a:pt x="4768" y="2400"/>
                    </a:cubicBezTo>
                    <a:cubicBezTo>
                      <a:pt x="4933" y="2469"/>
                      <a:pt x="5044" y="2772"/>
                      <a:pt x="5388" y="2896"/>
                    </a:cubicBezTo>
                    <a:cubicBezTo>
                      <a:pt x="5465" y="2925"/>
                      <a:pt x="5543" y="2937"/>
                      <a:pt x="5619" y="2937"/>
                    </a:cubicBezTo>
                    <a:cubicBezTo>
                      <a:pt x="5760" y="2937"/>
                      <a:pt x="5891" y="2895"/>
                      <a:pt x="5981" y="2841"/>
                    </a:cubicBezTo>
                    <a:cubicBezTo>
                      <a:pt x="6270" y="2717"/>
                      <a:pt x="6421" y="2496"/>
                      <a:pt x="6490" y="2262"/>
                    </a:cubicBezTo>
                    <a:cubicBezTo>
                      <a:pt x="6532" y="2069"/>
                      <a:pt x="6587" y="1504"/>
                      <a:pt x="5677" y="1160"/>
                    </a:cubicBezTo>
                    <a:cubicBezTo>
                      <a:pt x="5595" y="1077"/>
                      <a:pt x="5981" y="871"/>
                      <a:pt x="5719" y="609"/>
                    </a:cubicBezTo>
                    <a:cubicBezTo>
                      <a:pt x="5567" y="361"/>
                      <a:pt x="5099" y="251"/>
                      <a:pt x="4741" y="251"/>
                    </a:cubicBezTo>
                    <a:cubicBezTo>
                      <a:pt x="4718" y="249"/>
                      <a:pt x="4694" y="248"/>
                      <a:pt x="4671" y="248"/>
                    </a:cubicBezTo>
                    <a:cubicBezTo>
                      <a:pt x="4249" y="248"/>
                      <a:pt x="3791" y="476"/>
                      <a:pt x="3569" y="568"/>
                    </a:cubicBezTo>
                    <a:cubicBezTo>
                      <a:pt x="3528" y="526"/>
                      <a:pt x="3432" y="223"/>
                      <a:pt x="3239" y="113"/>
                    </a:cubicBezTo>
                    <a:cubicBezTo>
                      <a:pt x="3079" y="29"/>
                      <a:pt x="2882" y="0"/>
                      <a:pt x="2686" y="0"/>
                    </a:cubicBezTo>
                    <a:close/>
                  </a:path>
                </a:pathLst>
              </a:custGeom>
              <a:solidFill>
                <a:srgbClr val="AFAF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6" name="Google Shape;1386;p33">
                <a:extLst>
                  <a:ext uri="{FF2B5EF4-FFF2-40B4-BE49-F238E27FC236}">
                    <a16:creationId xmlns:a16="http://schemas.microsoft.com/office/drawing/2014/main" id="{DE6ED541-14DA-CA19-CF90-5B4D4FC17197}"/>
                  </a:ext>
                </a:extLst>
              </p:cNvPr>
              <p:cNvSpPr/>
              <p:nvPr/>
            </p:nvSpPr>
            <p:spPr>
              <a:xfrm flipH="1">
                <a:off x="9051838" y="3892580"/>
                <a:ext cx="721622" cy="550494"/>
              </a:xfrm>
              <a:custGeom>
                <a:avLst/>
                <a:gdLst/>
                <a:ahLst/>
                <a:cxnLst/>
                <a:rect l="l" t="t" r="r" b="b"/>
                <a:pathLst>
                  <a:path w="6903" h="5266" extrusionOk="0">
                    <a:moveTo>
                      <a:pt x="4839" y="1"/>
                    </a:moveTo>
                    <a:cubicBezTo>
                      <a:pt x="4686" y="1"/>
                      <a:pt x="4531" y="21"/>
                      <a:pt x="4395" y="55"/>
                    </a:cubicBezTo>
                    <a:cubicBezTo>
                      <a:pt x="3927" y="151"/>
                      <a:pt x="3472" y="620"/>
                      <a:pt x="3238" y="813"/>
                    </a:cubicBezTo>
                    <a:cubicBezTo>
                      <a:pt x="3183" y="771"/>
                      <a:pt x="2976" y="399"/>
                      <a:pt x="2742" y="317"/>
                    </a:cubicBezTo>
                    <a:cubicBezTo>
                      <a:pt x="2654" y="285"/>
                      <a:pt x="2558" y="271"/>
                      <a:pt x="2460" y="271"/>
                    </a:cubicBezTo>
                    <a:cubicBezTo>
                      <a:pt x="2174" y="271"/>
                      <a:pt x="1865" y="387"/>
                      <a:pt x="1640" y="510"/>
                    </a:cubicBezTo>
                    <a:cubicBezTo>
                      <a:pt x="193" y="1240"/>
                      <a:pt x="524" y="1763"/>
                      <a:pt x="634" y="2204"/>
                    </a:cubicBezTo>
                    <a:cubicBezTo>
                      <a:pt x="813" y="2700"/>
                      <a:pt x="909" y="2893"/>
                      <a:pt x="592" y="3169"/>
                    </a:cubicBezTo>
                    <a:cubicBezTo>
                      <a:pt x="83" y="3651"/>
                      <a:pt x="0" y="4381"/>
                      <a:pt x="441" y="4891"/>
                    </a:cubicBezTo>
                    <a:cubicBezTo>
                      <a:pt x="596" y="5084"/>
                      <a:pt x="823" y="5265"/>
                      <a:pt x="1133" y="5265"/>
                    </a:cubicBezTo>
                    <a:cubicBezTo>
                      <a:pt x="1155" y="5265"/>
                      <a:pt x="1176" y="5265"/>
                      <a:pt x="1199" y="5263"/>
                    </a:cubicBezTo>
                    <a:cubicBezTo>
                      <a:pt x="1205" y="5263"/>
                      <a:pt x="1212" y="5263"/>
                      <a:pt x="1218" y="5263"/>
                    </a:cubicBezTo>
                    <a:cubicBezTo>
                      <a:pt x="1866" y="5263"/>
                      <a:pt x="2167" y="4586"/>
                      <a:pt x="2549" y="4422"/>
                    </a:cubicBezTo>
                    <a:cubicBezTo>
                      <a:pt x="2610" y="4402"/>
                      <a:pt x="2689" y="4393"/>
                      <a:pt x="2767" y="4393"/>
                    </a:cubicBezTo>
                    <a:cubicBezTo>
                      <a:pt x="2901" y="4393"/>
                      <a:pt x="3032" y="4420"/>
                      <a:pt x="3059" y="4464"/>
                    </a:cubicBezTo>
                    <a:cubicBezTo>
                      <a:pt x="3210" y="4615"/>
                      <a:pt x="3362" y="4767"/>
                      <a:pt x="3596" y="4863"/>
                    </a:cubicBezTo>
                    <a:cubicBezTo>
                      <a:pt x="3687" y="4900"/>
                      <a:pt x="3792" y="4918"/>
                      <a:pt x="3897" y="4918"/>
                    </a:cubicBezTo>
                    <a:cubicBezTo>
                      <a:pt x="4112" y="4918"/>
                      <a:pt x="4326" y="4841"/>
                      <a:pt x="4409" y="4684"/>
                    </a:cubicBezTo>
                    <a:cubicBezTo>
                      <a:pt x="4745" y="4037"/>
                      <a:pt x="4474" y="2850"/>
                      <a:pt x="4936" y="2850"/>
                    </a:cubicBezTo>
                    <a:cubicBezTo>
                      <a:pt x="4986" y="2850"/>
                      <a:pt x="5044" y="2864"/>
                      <a:pt x="5112" y="2893"/>
                    </a:cubicBezTo>
                    <a:cubicBezTo>
                      <a:pt x="5304" y="2948"/>
                      <a:pt x="5511" y="3306"/>
                      <a:pt x="5938" y="3389"/>
                    </a:cubicBezTo>
                    <a:cubicBezTo>
                      <a:pt x="5966" y="3394"/>
                      <a:pt x="5994" y="3396"/>
                      <a:pt x="6022" y="3396"/>
                    </a:cubicBezTo>
                    <a:cubicBezTo>
                      <a:pt x="6238" y="3396"/>
                      <a:pt x="6435" y="3262"/>
                      <a:pt x="6544" y="3127"/>
                    </a:cubicBezTo>
                    <a:cubicBezTo>
                      <a:pt x="6820" y="2879"/>
                      <a:pt x="6903" y="2549"/>
                      <a:pt x="6903" y="2232"/>
                    </a:cubicBezTo>
                    <a:cubicBezTo>
                      <a:pt x="6889" y="1956"/>
                      <a:pt x="6779" y="1185"/>
                      <a:pt x="5690" y="992"/>
                    </a:cubicBezTo>
                    <a:cubicBezTo>
                      <a:pt x="5580" y="909"/>
                      <a:pt x="5938" y="523"/>
                      <a:pt x="5552" y="248"/>
                    </a:cubicBezTo>
                    <a:cubicBezTo>
                      <a:pt x="5401" y="69"/>
                      <a:pt x="5122" y="1"/>
                      <a:pt x="483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7" name="Google Shape;1387;p33">
                <a:extLst>
                  <a:ext uri="{FF2B5EF4-FFF2-40B4-BE49-F238E27FC236}">
                    <a16:creationId xmlns:a16="http://schemas.microsoft.com/office/drawing/2014/main" id="{B4D5B09D-1DC3-3E45-7324-54C98FFF5D6E}"/>
                  </a:ext>
                </a:extLst>
              </p:cNvPr>
              <p:cNvSpPr/>
              <p:nvPr/>
            </p:nvSpPr>
            <p:spPr>
              <a:xfrm flipH="1">
                <a:off x="8403705" y="3117330"/>
                <a:ext cx="1097644" cy="809852"/>
              </a:xfrm>
              <a:custGeom>
                <a:avLst/>
                <a:gdLst/>
                <a:ahLst/>
                <a:cxnLst/>
                <a:rect l="l" t="t" r="r" b="b"/>
                <a:pathLst>
                  <a:path w="10500" h="7747" extrusionOk="0">
                    <a:moveTo>
                      <a:pt x="7159" y="0"/>
                    </a:moveTo>
                    <a:cubicBezTo>
                      <a:pt x="7129" y="0"/>
                      <a:pt x="7099" y="1"/>
                      <a:pt x="7069" y="3"/>
                    </a:cubicBezTo>
                    <a:cubicBezTo>
                      <a:pt x="6587" y="31"/>
                      <a:pt x="6325" y="210"/>
                      <a:pt x="6077" y="527"/>
                    </a:cubicBezTo>
                    <a:cubicBezTo>
                      <a:pt x="6008" y="610"/>
                      <a:pt x="5939" y="706"/>
                      <a:pt x="5884" y="789"/>
                    </a:cubicBezTo>
                    <a:cubicBezTo>
                      <a:pt x="5857" y="816"/>
                      <a:pt x="5815" y="844"/>
                      <a:pt x="5788" y="858"/>
                    </a:cubicBezTo>
                    <a:cubicBezTo>
                      <a:pt x="5665" y="806"/>
                      <a:pt x="5520" y="778"/>
                      <a:pt x="5374" y="778"/>
                    </a:cubicBezTo>
                    <a:cubicBezTo>
                      <a:pt x="5323" y="778"/>
                      <a:pt x="5273" y="782"/>
                      <a:pt x="5223" y="789"/>
                    </a:cubicBezTo>
                    <a:cubicBezTo>
                      <a:pt x="4892" y="816"/>
                      <a:pt x="4589" y="954"/>
                      <a:pt x="4382" y="1161"/>
                    </a:cubicBezTo>
                    <a:cubicBezTo>
                      <a:pt x="4286" y="1285"/>
                      <a:pt x="4148" y="1643"/>
                      <a:pt x="4093" y="1753"/>
                    </a:cubicBezTo>
                    <a:cubicBezTo>
                      <a:pt x="4010" y="1932"/>
                      <a:pt x="3790" y="2056"/>
                      <a:pt x="3652" y="2098"/>
                    </a:cubicBezTo>
                    <a:cubicBezTo>
                      <a:pt x="3638" y="2098"/>
                      <a:pt x="3625" y="2084"/>
                      <a:pt x="3611" y="2084"/>
                    </a:cubicBezTo>
                    <a:cubicBezTo>
                      <a:pt x="3556" y="2098"/>
                      <a:pt x="3514" y="2098"/>
                      <a:pt x="3459" y="2111"/>
                    </a:cubicBezTo>
                    <a:cubicBezTo>
                      <a:pt x="3308" y="2125"/>
                      <a:pt x="3156" y="2139"/>
                      <a:pt x="3018" y="2194"/>
                    </a:cubicBezTo>
                    <a:cubicBezTo>
                      <a:pt x="2825" y="2263"/>
                      <a:pt x="2688" y="2387"/>
                      <a:pt x="2550" y="2497"/>
                    </a:cubicBezTo>
                    <a:cubicBezTo>
                      <a:pt x="2371" y="2662"/>
                      <a:pt x="2233" y="2759"/>
                      <a:pt x="2081" y="3062"/>
                    </a:cubicBezTo>
                    <a:cubicBezTo>
                      <a:pt x="1916" y="3393"/>
                      <a:pt x="1820" y="3503"/>
                      <a:pt x="1737" y="3834"/>
                    </a:cubicBezTo>
                    <a:cubicBezTo>
                      <a:pt x="1723" y="3958"/>
                      <a:pt x="1682" y="4123"/>
                      <a:pt x="1654" y="4261"/>
                    </a:cubicBezTo>
                    <a:cubicBezTo>
                      <a:pt x="1613" y="4357"/>
                      <a:pt x="1572" y="4398"/>
                      <a:pt x="1544" y="4412"/>
                    </a:cubicBezTo>
                    <a:cubicBezTo>
                      <a:pt x="1503" y="4412"/>
                      <a:pt x="1351" y="4412"/>
                      <a:pt x="1310" y="4398"/>
                    </a:cubicBezTo>
                    <a:cubicBezTo>
                      <a:pt x="1241" y="4398"/>
                      <a:pt x="1172" y="4395"/>
                      <a:pt x="1103" y="4395"/>
                    </a:cubicBezTo>
                    <a:cubicBezTo>
                      <a:pt x="1034" y="4395"/>
                      <a:pt x="965" y="4398"/>
                      <a:pt x="897" y="4412"/>
                    </a:cubicBezTo>
                    <a:cubicBezTo>
                      <a:pt x="717" y="4454"/>
                      <a:pt x="552" y="4536"/>
                      <a:pt x="456" y="4660"/>
                    </a:cubicBezTo>
                    <a:cubicBezTo>
                      <a:pt x="56" y="5156"/>
                      <a:pt x="1" y="6024"/>
                      <a:pt x="759" y="6369"/>
                    </a:cubicBezTo>
                    <a:cubicBezTo>
                      <a:pt x="924" y="6438"/>
                      <a:pt x="1097" y="6464"/>
                      <a:pt x="1272" y="6464"/>
                    </a:cubicBezTo>
                    <a:cubicBezTo>
                      <a:pt x="1622" y="6464"/>
                      <a:pt x="1980" y="6359"/>
                      <a:pt x="2302" y="6286"/>
                    </a:cubicBezTo>
                    <a:cubicBezTo>
                      <a:pt x="2467" y="6272"/>
                      <a:pt x="2743" y="6231"/>
                      <a:pt x="2784" y="6231"/>
                    </a:cubicBezTo>
                    <a:cubicBezTo>
                      <a:pt x="2802" y="6230"/>
                      <a:pt x="2819" y="6229"/>
                      <a:pt x="2835" y="6229"/>
                    </a:cubicBezTo>
                    <a:cubicBezTo>
                      <a:pt x="3001" y="6229"/>
                      <a:pt x="3115" y="6286"/>
                      <a:pt x="3115" y="6286"/>
                    </a:cubicBezTo>
                    <a:cubicBezTo>
                      <a:pt x="3253" y="6410"/>
                      <a:pt x="3294" y="6451"/>
                      <a:pt x="3349" y="6672"/>
                    </a:cubicBezTo>
                    <a:cubicBezTo>
                      <a:pt x="3390" y="6810"/>
                      <a:pt x="3363" y="7044"/>
                      <a:pt x="3569" y="7264"/>
                    </a:cubicBezTo>
                    <a:cubicBezTo>
                      <a:pt x="3749" y="7512"/>
                      <a:pt x="4079" y="7719"/>
                      <a:pt x="4451" y="7746"/>
                    </a:cubicBezTo>
                    <a:cubicBezTo>
                      <a:pt x="4823" y="7746"/>
                      <a:pt x="5071" y="7512"/>
                      <a:pt x="5250" y="7292"/>
                    </a:cubicBezTo>
                    <a:cubicBezTo>
                      <a:pt x="5429" y="7002"/>
                      <a:pt x="5609" y="6699"/>
                      <a:pt x="5746" y="6382"/>
                    </a:cubicBezTo>
                    <a:cubicBezTo>
                      <a:pt x="5857" y="6093"/>
                      <a:pt x="5953" y="5942"/>
                      <a:pt x="6242" y="5845"/>
                    </a:cubicBezTo>
                    <a:cubicBezTo>
                      <a:pt x="6265" y="5843"/>
                      <a:pt x="6287" y="5842"/>
                      <a:pt x="6308" y="5842"/>
                    </a:cubicBezTo>
                    <a:cubicBezTo>
                      <a:pt x="6432" y="5842"/>
                      <a:pt x="6542" y="5879"/>
                      <a:pt x="6683" y="5997"/>
                    </a:cubicBezTo>
                    <a:cubicBezTo>
                      <a:pt x="6766" y="6066"/>
                      <a:pt x="6835" y="6162"/>
                      <a:pt x="6931" y="6231"/>
                    </a:cubicBezTo>
                    <a:cubicBezTo>
                      <a:pt x="7069" y="6314"/>
                      <a:pt x="7248" y="6396"/>
                      <a:pt x="7427" y="6410"/>
                    </a:cubicBezTo>
                    <a:cubicBezTo>
                      <a:pt x="9632" y="6341"/>
                      <a:pt x="8791" y="4646"/>
                      <a:pt x="8764" y="4178"/>
                    </a:cubicBezTo>
                    <a:cubicBezTo>
                      <a:pt x="8750" y="4040"/>
                      <a:pt x="8874" y="3834"/>
                      <a:pt x="8957" y="3765"/>
                    </a:cubicBezTo>
                    <a:cubicBezTo>
                      <a:pt x="9094" y="3627"/>
                      <a:pt x="9632" y="3613"/>
                      <a:pt x="9962" y="3434"/>
                    </a:cubicBezTo>
                    <a:cubicBezTo>
                      <a:pt x="10169" y="3310"/>
                      <a:pt x="10279" y="3131"/>
                      <a:pt x="10376" y="2952"/>
                    </a:cubicBezTo>
                    <a:cubicBezTo>
                      <a:pt x="10458" y="2828"/>
                      <a:pt x="10500" y="2676"/>
                      <a:pt x="10486" y="2538"/>
                    </a:cubicBezTo>
                    <a:cubicBezTo>
                      <a:pt x="10458" y="2401"/>
                      <a:pt x="10445" y="2263"/>
                      <a:pt x="10376" y="2153"/>
                    </a:cubicBezTo>
                    <a:cubicBezTo>
                      <a:pt x="10293" y="2015"/>
                      <a:pt x="10183" y="1891"/>
                      <a:pt x="10100" y="1767"/>
                    </a:cubicBezTo>
                    <a:cubicBezTo>
                      <a:pt x="10059" y="1684"/>
                      <a:pt x="9990" y="1574"/>
                      <a:pt x="9935" y="1491"/>
                    </a:cubicBezTo>
                    <a:cubicBezTo>
                      <a:pt x="9935" y="1491"/>
                      <a:pt x="9921" y="1478"/>
                      <a:pt x="9921" y="1478"/>
                    </a:cubicBezTo>
                    <a:cubicBezTo>
                      <a:pt x="9866" y="1381"/>
                      <a:pt x="9811" y="1312"/>
                      <a:pt x="9797" y="1271"/>
                    </a:cubicBezTo>
                    <a:cubicBezTo>
                      <a:pt x="9728" y="1009"/>
                      <a:pt x="9590" y="761"/>
                      <a:pt x="9273" y="637"/>
                    </a:cubicBezTo>
                    <a:cubicBezTo>
                      <a:pt x="9039" y="541"/>
                      <a:pt x="8791" y="417"/>
                      <a:pt x="8529" y="403"/>
                    </a:cubicBezTo>
                    <a:cubicBezTo>
                      <a:pt x="8378" y="403"/>
                      <a:pt x="8240" y="403"/>
                      <a:pt x="8089" y="389"/>
                    </a:cubicBezTo>
                    <a:cubicBezTo>
                      <a:pt x="7859" y="159"/>
                      <a:pt x="7534" y="0"/>
                      <a:pt x="7159" y="0"/>
                    </a:cubicBezTo>
                    <a:close/>
                  </a:path>
                </a:pathLst>
              </a:custGeom>
              <a:solidFill>
                <a:srgbClr val="827E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8" name="Google Shape;1388;p33">
                <a:extLst>
                  <a:ext uri="{FF2B5EF4-FFF2-40B4-BE49-F238E27FC236}">
                    <a16:creationId xmlns:a16="http://schemas.microsoft.com/office/drawing/2014/main" id="{1F2587E7-623D-1520-A982-A497BB049C4E}"/>
                  </a:ext>
                </a:extLst>
              </p:cNvPr>
              <p:cNvSpPr/>
              <p:nvPr/>
            </p:nvSpPr>
            <p:spPr>
              <a:xfrm flipH="1">
                <a:off x="7873700" y="3286576"/>
                <a:ext cx="1045689" cy="635170"/>
              </a:xfrm>
              <a:custGeom>
                <a:avLst/>
                <a:gdLst/>
                <a:ahLst/>
                <a:cxnLst/>
                <a:rect l="l" t="t" r="r" b="b"/>
                <a:pathLst>
                  <a:path w="10003" h="6076" extrusionOk="0">
                    <a:moveTo>
                      <a:pt x="4868" y="0"/>
                    </a:moveTo>
                    <a:cubicBezTo>
                      <a:pt x="4718" y="0"/>
                      <a:pt x="4588" y="32"/>
                      <a:pt x="4464" y="51"/>
                    </a:cubicBezTo>
                    <a:cubicBezTo>
                      <a:pt x="4216" y="120"/>
                      <a:pt x="3886" y="286"/>
                      <a:pt x="3706" y="327"/>
                    </a:cubicBezTo>
                    <a:lnTo>
                      <a:pt x="3555" y="327"/>
                    </a:lnTo>
                    <a:cubicBezTo>
                      <a:pt x="3555" y="313"/>
                      <a:pt x="3514" y="313"/>
                      <a:pt x="3486" y="299"/>
                    </a:cubicBezTo>
                    <a:cubicBezTo>
                      <a:pt x="3472" y="299"/>
                      <a:pt x="3458" y="286"/>
                      <a:pt x="3445" y="286"/>
                    </a:cubicBezTo>
                    <a:cubicBezTo>
                      <a:pt x="3445" y="286"/>
                      <a:pt x="3431" y="286"/>
                      <a:pt x="3431" y="272"/>
                    </a:cubicBezTo>
                    <a:cubicBezTo>
                      <a:pt x="3417" y="272"/>
                      <a:pt x="3321" y="217"/>
                      <a:pt x="3266" y="189"/>
                    </a:cubicBezTo>
                    <a:cubicBezTo>
                      <a:pt x="3238" y="175"/>
                      <a:pt x="3197" y="162"/>
                      <a:pt x="3155" y="162"/>
                    </a:cubicBezTo>
                    <a:cubicBezTo>
                      <a:pt x="3155" y="162"/>
                      <a:pt x="3155" y="148"/>
                      <a:pt x="3155" y="148"/>
                    </a:cubicBezTo>
                    <a:cubicBezTo>
                      <a:pt x="3015" y="105"/>
                      <a:pt x="2858" y="81"/>
                      <a:pt x="2703" y="81"/>
                    </a:cubicBezTo>
                    <a:cubicBezTo>
                      <a:pt x="2508" y="81"/>
                      <a:pt x="2317" y="119"/>
                      <a:pt x="2163" y="203"/>
                    </a:cubicBezTo>
                    <a:cubicBezTo>
                      <a:pt x="1915" y="313"/>
                      <a:pt x="1778" y="520"/>
                      <a:pt x="1681" y="727"/>
                    </a:cubicBezTo>
                    <a:cubicBezTo>
                      <a:pt x="1543" y="782"/>
                      <a:pt x="1378" y="864"/>
                      <a:pt x="1226" y="906"/>
                    </a:cubicBezTo>
                    <a:cubicBezTo>
                      <a:pt x="882" y="1085"/>
                      <a:pt x="634" y="1388"/>
                      <a:pt x="620" y="1691"/>
                    </a:cubicBezTo>
                    <a:cubicBezTo>
                      <a:pt x="620" y="1856"/>
                      <a:pt x="689" y="2035"/>
                      <a:pt x="730" y="2201"/>
                    </a:cubicBezTo>
                    <a:cubicBezTo>
                      <a:pt x="675" y="2283"/>
                      <a:pt x="579" y="2339"/>
                      <a:pt x="496" y="2449"/>
                    </a:cubicBezTo>
                    <a:cubicBezTo>
                      <a:pt x="400" y="2531"/>
                      <a:pt x="193" y="2835"/>
                      <a:pt x="138" y="2972"/>
                    </a:cubicBezTo>
                    <a:cubicBezTo>
                      <a:pt x="69" y="3083"/>
                      <a:pt x="69" y="3207"/>
                      <a:pt x="55" y="3331"/>
                    </a:cubicBezTo>
                    <a:cubicBezTo>
                      <a:pt x="28" y="3468"/>
                      <a:pt x="0" y="3592"/>
                      <a:pt x="55" y="3730"/>
                    </a:cubicBezTo>
                    <a:cubicBezTo>
                      <a:pt x="55" y="3730"/>
                      <a:pt x="55" y="3730"/>
                      <a:pt x="55" y="3744"/>
                    </a:cubicBezTo>
                    <a:cubicBezTo>
                      <a:pt x="69" y="3813"/>
                      <a:pt x="83" y="3882"/>
                      <a:pt x="110" y="3964"/>
                    </a:cubicBezTo>
                    <a:cubicBezTo>
                      <a:pt x="179" y="4061"/>
                      <a:pt x="262" y="4157"/>
                      <a:pt x="400" y="4212"/>
                    </a:cubicBezTo>
                    <a:cubicBezTo>
                      <a:pt x="414" y="4226"/>
                      <a:pt x="455" y="4240"/>
                      <a:pt x="496" y="4240"/>
                    </a:cubicBezTo>
                    <a:cubicBezTo>
                      <a:pt x="510" y="4267"/>
                      <a:pt x="538" y="4295"/>
                      <a:pt x="538" y="4323"/>
                    </a:cubicBezTo>
                    <a:cubicBezTo>
                      <a:pt x="538" y="4336"/>
                      <a:pt x="538" y="4350"/>
                      <a:pt x="538" y="4364"/>
                    </a:cubicBezTo>
                    <a:cubicBezTo>
                      <a:pt x="510" y="4474"/>
                      <a:pt x="482" y="4598"/>
                      <a:pt x="469" y="4708"/>
                    </a:cubicBezTo>
                    <a:lnTo>
                      <a:pt x="469" y="4722"/>
                    </a:lnTo>
                    <a:cubicBezTo>
                      <a:pt x="455" y="4777"/>
                      <a:pt x="441" y="4832"/>
                      <a:pt x="427" y="4887"/>
                    </a:cubicBezTo>
                    <a:cubicBezTo>
                      <a:pt x="400" y="5039"/>
                      <a:pt x="386" y="5135"/>
                      <a:pt x="469" y="5356"/>
                    </a:cubicBezTo>
                    <a:cubicBezTo>
                      <a:pt x="524" y="5466"/>
                      <a:pt x="524" y="5521"/>
                      <a:pt x="675" y="5618"/>
                    </a:cubicBezTo>
                    <a:cubicBezTo>
                      <a:pt x="796" y="5694"/>
                      <a:pt x="951" y="5736"/>
                      <a:pt x="1107" y="5736"/>
                    </a:cubicBezTo>
                    <a:cubicBezTo>
                      <a:pt x="1147" y="5736"/>
                      <a:pt x="1187" y="5733"/>
                      <a:pt x="1226" y="5728"/>
                    </a:cubicBezTo>
                    <a:cubicBezTo>
                      <a:pt x="1350" y="5700"/>
                      <a:pt x="1447" y="5631"/>
                      <a:pt x="1543" y="5590"/>
                    </a:cubicBezTo>
                    <a:cubicBezTo>
                      <a:pt x="1750" y="5452"/>
                      <a:pt x="2108" y="5149"/>
                      <a:pt x="2246" y="5080"/>
                    </a:cubicBezTo>
                    <a:cubicBezTo>
                      <a:pt x="2450" y="4960"/>
                      <a:pt x="2648" y="4908"/>
                      <a:pt x="2823" y="4908"/>
                    </a:cubicBezTo>
                    <a:cubicBezTo>
                      <a:pt x="2907" y="4908"/>
                      <a:pt x="2987" y="4920"/>
                      <a:pt x="3059" y="4943"/>
                    </a:cubicBezTo>
                    <a:cubicBezTo>
                      <a:pt x="3086" y="4956"/>
                      <a:pt x="3114" y="4970"/>
                      <a:pt x="3142" y="4984"/>
                    </a:cubicBezTo>
                    <a:cubicBezTo>
                      <a:pt x="3169" y="4998"/>
                      <a:pt x="3197" y="5025"/>
                      <a:pt x="3238" y="5067"/>
                    </a:cubicBezTo>
                    <a:cubicBezTo>
                      <a:pt x="3321" y="5149"/>
                      <a:pt x="3472" y="5507"/>
                      <a:pt x="3775" y="5645"/>
                    </a:cubicBezTo>
                    <a:cubicBezTo>
                      <a:pt x="3906" y="5692"/>
                      <a:pt x="4024" y="5726"/>
                      <a:pt x="4168" y="5726"/>
                    </a:cubicBezTo>
                    <a:cubicBezTo>
                      <a:pt x="4236" y="5726"/>
                      <a:pt x="4311" y="5718"/>
                      <a:pt x="4395" y="5700"/>
                    </a:cubicBezTo>
                    <a:cubicBezTo>
                      <a:pt x="4423" y="5687"/>
                      <a:pt x="4437" y="5687"/>
                      <a:pt x="4450" y="5673"/>
                    </a:cubicBezTo>
                    <a:cubicBezTo>
                      <a:pt x="4464" y="5680"/>
                      <a:pt x="4475" y="5683"/>
                      <a:pt x="4485" y="5683"/>
                    </a:cubicBezTo>
                    <a:cubicBezTo>
                      <a:pt x="4495" y="5683"/>
                      <a:pt x="4506" y="5680"/>
                      <a:pt x="4519" y="5673"/>
                    </a:cubicBezTo>
                    <a:lnTo>
                      <a:pt x="4561" y="5673"/>
                    </a:lnTo>
                    <a:cubicBezTo>
                      <a:pt x="4602" y="5673"/>
                      <a:pt x="4643" y="5673"/>
                      <a:pt x="4740" y="5687"/>
                    </a:cubicBezTo>
                    <a:cubicBezTo>
                      <a:pt x="4919" y="5714"/>
                      <a:pt x="4974" y="5714"/>
                      <a:pt x="5084" y="5769"/>
                    </a:cubicBezTo>
                    <a:cubicBezTo>
                      <a:pt x="5098" y="5769"/>
                      <a:pt x="5167" y="5811"/>
                      <a:pt x="5181" y="5824"/>
                    </a:cubicBezTo>
                    <a:cubicBezTo>
                      <a:pt x="5332" y="5907"/>
                      <a:pt x="5415" y="5976"/>
                      <a:pt x="5525" y="6017"/>
                    </a:cubicBezTo>
                    <a:cubicBezTo>
                      <a:pt x="5618" y="6059"/>
                      <a:pt x="5731" y="6076"/>
                      <a:pt x="5843" y="6076"/>
                    </a:cubicBezTo>
                    <a:cubicBezTo>
                      <a:pt x="5914" y="6076"/>
                      <a:pt x="5985" y="6069"/>
                      <a:pt x="6049" y="6059"/>
                    </a:cubicBezTo>
                    <a:cubicBezTo>
                      <a:pt x="6269" y="6045"/>
                      <a:pt x="6448" y="5935"/>
                      <a:pt x="6572" y="5811"/>
                    </a:cubicBezTo>
                    <a:cubicBezTo>
                      <a:pt x="6682" y="5700"/>
                      <a:pt x="6710" y="5563"/>
                      <a:pt x="6751" y="5439"/>
                    </a:cubicBezTo>
                    <a:cubicBezTo>
                      <a:pt x="6779" y="5452"/>
                      <a:pt x="6806" y="5466"/>
                      <a:pt x="6834" y="5507"/>
                    </a:cubicBezTo>
                    <a:cubicBezTo>
                      <a:pt x="6982" y="5627"/>
                      <a:pt x="7228" y="5747"/>
                      <a:pt x="7457" y="5747"/>
                    </a:cubicBezTo>
                    <a:cubicBezTo>
                      <a:pt x="7571" y="5747"/>
                      <a:pt x="7680" y="5718"/>
                      <a:pt x="7771" y="5645"/>
                    </a:cubicBezTo>
                    <a:cubicBezTo>
                      <a:pt x="7950" y="5494"/>
                      <a:pt x="8019" y="5301"/>
                      <a:pt x="8033" y="5108"/>
                    </a:cubicBezTo>
                    <a:cubicBezTo>
                      <a:pt x="8046" y="5053"/>
                      <a:pt x="8046" y="4998"/>
                      <a:pt x="8046" y="4943"/>
                    </a:cubicBezTo>
                    <a:cubicBezTo>
                      <a:pt x="8074" y="4970"/>
                      <a:pt x="8101" y="4998"/>
                      <a:pt x="8129" y="5053"/>
                    </a:cubicBezTo>
                    <a:cubicBezTo>
                      <a:pt x="8253" y="5149"/>
                      <a:pt x="8391" y="5246"/>
                      <a:pt x="8570" y="5273"/>
                    </a:cubicBezTo>
                    <a:cubicBezTo>
                      <a:pt x="8627" y="5285"/>
                      <a:pt x="8684" y="5291"/>
                      <a:pt x="8739" y="5291"/>
                    </a:cubicBezTo>
                    <a:cubicBezTo>
                      <a:pt x="8817" y="5291"/>
                      <a:pt x="8891" y="5278"/>
                      <a:pt x="8956" y="5246"/>
                    </a:cubicBezTo>
                    <a:cubicBezTo>
                      <a:pt x="9093" y="5191"/>
                      <a:pt x="9176" y="5094"/>
                      <a:pt x="9273" y="5011"/>
                    </a:cubicBezTo>
                    <a:cubicBezTo>
                      <a:pt x="9410" y="4901"/>
                      <a:pt x="9507" y="4763"/>
                      <a:pt x="9576" y="4626"/>
                    </a:cubicBezTo>
                    <a:cubicBezTo>
                      <a:pt x="9631" y="4529"/>
                      <a:pt x="9686" y="4405"/>
                      <a:pt x="9713" y="4267"/>
                    </a:cubicBezTo>
                    <a:cubicBezTo>
                      <a:pt x="9796" y="4171"/>
                      <a:pt x="9865" y="4061"/>
                      <a:pt x="9879" y="3937"/>
                    </a:cubicBezTo>
                    <a:cubicBezTo>
                      <a:pt x="9975" y="3496"/>
                      <a:pt x="10003" y="3055"/>
                      <a:pt x="9975" y="2600"/>
                    </a:cubicBezTo>
                    <a:cubicBezTo>
                      <a:pt x="9989" y="2339"/>
                      <a:pt x="9989" y="2091"/>
                      <a:pt x="9893" y="1829"/>
                    </a:cubicBezTo>
                    <a:lnTo>
                      <a:pt x="9879" y="1829"/>
                    </a:lnTo>
                    <a:cubicBezTo>
                      <a:pt x="9851" y="1691"/>
                      <a:pt x="9810" y="1553"/>
                      <a:pt x="9658" y="1471"/>
                    </a:cubicBezTo>
                    <a:cubicBezTo>
                      <a:pt x="9572" y="1416"/>
                      <a:pt x="9490" y="1392"/>
                      <a:pt x="9413" y="1392"/>
                    </a:cubicBezTo>
                    <a:cubicBezTo>
                      <a:pt x="9354" y="1392"/>
                      <a:pt x="9298" y="1405"/>
                      <a:pt x="9245" y="1429"/>
                    </a:cubicBezTo>
                    <a:cubicBezTo>
                      <a:pt x="9231" y="1360"/>
                      <a:pt x="9204" y="1305"/>
                      <a:pt x="9176" y="1236"/>
                    </a:cubicBezTo>
                    <a:cubicBezTo>
                      <a:pt x="9006" y="705"/>
                      <a:pt x="8540" y="255"/>
                      <a:pt x="7868" y="255"/>
                    </a:cubicBezTo>
                    <a:cubicBezTo>
                      <a:pt x="7669" y="255"/>
                      <a:pt x="7452" y="294"/>
                      <a:pt x="7220" y="382"/>
                    </a:cubicBezTo>
                    <a:cubicBezTo>
                      <a:pt x="7151" y="410"/>
                      <a:pt x="7082" y="465"/>
                      <a:pt x="7013" y="520"/>
                    </a:cubicBezTo>
                    <a:cubicBezTo>
                      <a:pt x="6958" y="437"/>
                      <a:pt x="6875" y="382"/>
                      <a:pt x="6751" y="355"/>
                    </a:cubicBezTo>
                    <a:cubicBezTo>
                      <a:pt x="6634" y="315"/>
                      <a:pt x="6503" y="292"/>
                      <a:pt x="6374" y="292"/>
                    </a:cubicBezTo>
                    <a:cubicBezTo>
                      <a:pt x="6185" y="292"/>
                      <a:pt x="6000" y="342"/>
                      <a:pt x="5870" y="465"/>
                    </a:cubicBezTo>
                    <a:cubicBezTo>
                      <a:pt x="5856" y="479"/>
                      <a:pt x="5856" y="492"/>
                      <a:pt x="5842" y="492"/>
                    </a:cubicBezTo>
                    <a:cubicBezTo>
                      <a:pt x="5718" y="272"/>
                      <a:pt x="5401" y="107"/>
                      <a:pt x="5084" y="24"/>
                    </a:cubicBezTo>
                    <a:cubicBezTo>
                      <a:pt x="5007" y="7"/>
                      <a:pt x="4936" y="0"/>
                      <a:pt x="4868"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1488" name="Google Shape;1389;p33">
              <a:extLst>
                <a:ext uri="{FF2B5EF4-FFF2-40B4-BE49-F238E27FC236}">
                  <a16:creationId xmlns:a16="http://schemas.microsoft.com/office/drawing/2014/main" id="{37172426-1E0A-E204-D49A-358CAD110E2C}"/>
                </a:ext>
              </a:extLst>
            </p:cNvPr>
            <p:cNvGrpSpPr/>
            <p:nvPr/>
          </p:nvGrpSpPr>
          <p:grpSpPr>
            <a:xfrm rot="954229">
              <a:off x="7199152" y="4124788"/>
              <a:ext cx="1060095" cy="696832"/>
              <a:chOff x="1506700" y="3966175"/>
              <a:chExt cx="674775" cy="443550"/>
            </a:xfrm>
          </p:grpSpPr>
          <p:sp>
            <p:nvSpPr>
              <p:cNvPr id="1508" name="Google Shape;1390;p33">
                <a:extLst>
                  <a:ext uri="{FF2B5EF4-FFF2-40B4-BE49-F238E27FC236}">
                    <a16:creationId xmlns:a16="http://schemas.microsoft.com/office/drawing/2014/main" id="{53B8BF7B-40FF-A416-CD06-6489D13FC18B}"/>
                  </a:ext>
                </a:extLst>
              </p:cNvPr>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9" name="Google Shape;1391;p33">
                <a:extLst>
                  <a:ext uri="{FF2B5EF4-FFF2-40B4-BE49-F238E27FC236}">
                    <a16:creationId xmlns:a16="http://schemas.microsoft.com/office/drawing/2014/main" id="{D0DB1E07-89C5-CC22-5C12-13D93A9912C1}"/>
                  </a:ext>
                </a:extLst>
              </p:cNvPr>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0" name="Google Shape;1392;p33">
                <a:extLst>
                  <a:ext uri="{FF2B5EF4-FFF2-40B4-BE49-F238E27FC236}">
                    <a16:creationId xmlns:a16="http://schemas.microsoft.com/office/drawing/2014/main" id="{EB6035AD-573A-5EA8-DED9-93D55B815464}"/>
                  </a:ext>
                </a:extLst>
              </p:cNvPr>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1489" name="Google Shape;1393;p33">
              <a:extLst>
                <a:ext uri="{FF2B5EF4-FFF2-40B4-BE49-F238E27FC236}">
                  <a16:creationId xmlns:a16="http://schemas.microsoft.com/office/drawing/2014/main" id="{11C1CF41-D4B0-8D64-8025-28028BEFBC62}"/>
                </a:ext>
              </a:extLst>
            </p:cNvPr>
            <p:cNvGrpSpPr/>
            <p:nvPr/>
          </p:nvGrpSpPr>
          <p:grpSpPr>
            <a:xfrm>
              <a:off x="7398060" y="3596888"/>
              <a:ext cx="662306" cy="631227"/>
              <a:chOff x="5751275" y="1733375"/>
              <a:chExt cx="1122550" cy="1069875"/>
            </a:xfrm>
          </p:grpSpPr>
          <p:sp>
            <p:nvSpPr>
              <p:cNvPr id="1490" name="Google Shape;1394;p33">
                <a:extLst>
                  <a:ext uri="{FF2B5EF4-FFF2-40B4-BE49-F238E27FC236}">
                    <a16:creationId xmlns:a16="http://schemas.microsoft.com/office/drawing/2014/main" id="{8F800DEB-1910-2057-A0FF-C79A77416A31}"/>
                  </a:ext>
                </a:extLst>
              </p:cNvPr>
              <p:cNvSpPr/>
              <p:nvPr/>
            </p:nvSpPr>
            <p:spPr>
              <a:xfrm>
                <a:off x="6421550" y="2292425"/>
                <a:ext cx="372725" cy="341025"/>
              </a:xfrm>
              <a:custGeom>
                <a:avLst/>
                <a:gdLst/>
                <a:ahLst/>
                <a:cxnLst/>
                <a:rect l="l" t="t" r="r" b="b"/>
                <a:pathLst>
                  <a:path w="14909" h="13641" extrusionOk="0">
                    <a:moveTo>
                      <a:pt x="1" y="0"/>
                    </a:moveTo>
                    <a:lnTo>
                      <a:pt x="7138" y="13640"/>
                    </a:lnTo>
                    <a:lnTo>
                      <a:pt x="14908" y="13640"/>
                    </a:lnTo>
                    <a:lnTo>
                      <a:pt x="1365" y="28"/>
                    </a:lnTo>
                    <a:lnTo>
                      <a:pt x="1" y="0"/>
                    </a:lnTo>
                    <a:close/>
                  </a:path>
                </a:pathLst>
              </a:custGeom>
              <a:solidFill>
                <a:srgbClr val="FFAB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1" name="Google Shape;1395;p33">
                <a:extLst>
                  <a:ext uri="{FF2B5EF4-FFF2-40B4-BE49-F238E27FC236}">
                    <a16:creationId xmlns:a16="http://schemas.microsoft.com/office/drawing/2014/main" id="{8F1D3CCE-79E6-D1FC-4FE0-76FDCEB528EF}"/>
                  </a:ext>
                </a:extLst>
              </p:cNvPr>
              <p:cNvSpPr/>
              <p:nvPr/>
            </p:nvSpPr>
            <p:spPr>
              <a:xfrm>
                <a:off x="6501125" y="2292425"/>
                <a:ext cx="372700" cy="341025"/>
              </a:xfrm>
              <a:custGeom>
                <a:avLst/>
                <a:gdLst/>
                <a:ahLst/>
                <a:cxnLst/>
                <a:rect l="l" t="t" r="r" b="b"/>
                <a:pathLst>
                  <a:path w="14908" h="13641" extrusionOk="0">
                    <a:moveTo>
                      <a:pt x="0" y="0"/>
                    </a:moveTo>
                    <a:lnTo>
                      <a:pt x="7137" y="13640"/>
                    </a:lnTo>
                    <a:lnTo>
                      <a:pt x="14908" y="13640"/>
                    </a:lnTo>
                    <a:lnTo>
                      <a:pt x="1364" y="28"/>
                    </a:lnTo>
                    <a:lnTo>
                      <a:pt x="0" y="0"/>
                    </a:ln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2" name="Google Shape;1396;p33">
                <a:extLst>
                  <a:ext uri="{FF2B5EF4-FFF2-40B4-BE49-F238E27FC236}">
                    <a16:creationId xmlns:a16="http://schemas.microsoft.com/office/drawing/2014/main" id="{2CD7EEB8-57E6-2381-20CD-9CC4095E1489}"/>
                  </a:ext>
                </a:extLst>
              </p:cNvPr>
              <p:cNvSpPr/>
              <p:nvPr/>
            </p:nvSpPr>
            <p:spPr>
              <a:xfrm>
                <a:off x="6352325" y="2519750"/>
                <a:ext cx="8625" cy="247675"/>
              </a:xfrm>
              <a:custGeom>
                <a:avLst/>
                <a:gdLst/>
                <a:ahLst/>
                <a:cxnLst/>
                <a:rect l="l" t="t" r="r" b="b"/>
                <a:pathLst>
                  <a:path w="345" h="9907" extrusionOk="0">
                    <a:moveTo>
                      <a:pt x="345" y="9907"/>
                    </a:moveTo>
                    <a:lnTo>
                      <a:pt x="345" y="0"/>
                    </a:lnTo>
                    <a:lnTo>
                      <a:pt x="0" y="0"/>
                    </a:lnTo>
                    <a:lnTo>
                      <a:pt x="0" y="9907"/>
                    </a:lnTo>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3" name="Google Shape;1397;p33">
                <a:extLst>
                  <a:ext uri="{FF2B5EF4-FFF2-40B4-BE49-F238E27FC236}">
                    <a16:creationId xmlns:a16="http://schemas.microsoft.com/office/drawing/2014/main" id="{C7DAD2E0-4912-125D-B556-0A9D8F0AECDD}"/>
                  </a:ext>
                </a:extLst>
              </p:cNvPr>
              <p:cNvSpPr/>
              <p:nvPr/>
            </p:nvSpPr>
            <p:spPr>
              <a:xfrm>
                <a:off x="6258300" y="2762225"/>
                <a:ext cx="118850" cy="41025"/>
              </a:xfrm>
              <a:custGeom>
                <a:avLst/>
                <a:gdLst/>
                <a:ahLst/>
                <a:cxnLst/>
                <a:rect l="l" t="t" r="r" b="b"/>
                <a:pathLst>
                  <a:path w="4754" h="1641" extrusionOk="0">
                    <a:moveTo>
                      <a:pt x="4753" y="1393"/>
                    </a:moveTo>
                    <a:lnTo>
                      <a:pt x="4009" y="1"/>
                    </a:lnTo>
                    <a:lnTo>
                      <a:pt x="0" y="1310"/>
                    </a:lnTo>
                    <a:lnTo>
                      <a:pt x="110" y="1641"/>
                    </a:lnTo>
                    <a:lnTo>
                      <a:pt x="3844" y="414"/>
                    </a:lnTo>
                    <a:lnTo>
                      <a:pt x="4450" y="1558"/>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4" name="Google Shape;1398;p33">
                <a:extLst>
                  <a:ext uri="{FF2B5EF4-FFF2-40B4-BE49-F238E27FC236}">
                    <a16:creationId xmlns:a16="http://schemas.microsoft.com/office/drawing/2014/main" id="{69E7DF7F-165D-2345-B47C-9D1BB8EE7BB6}"/>
                  </a:ext>
                </a:extLst>
              </p:cNvPr>
              <p:cNvSpPr/>
              <p:nvPr/>
            </p:nvSpPr>
            <p:spPr>
              <a:xfrm>
                <a:off x="6253125" y="2519750"/>
                <a:ext cx="8625" cy="247675"/>
              </a:xfrm>
              <a:custGeom>
                <a:avLst/>
                <a:gdLst/>
                <a:ahLst/>
                <a:cxnLst/>
                <a:rect l="l" t="t" r="r" b="b"/>
                <a:pathLst>
                  <a:path w="345" h="9907" extrusionOk="0">
                    <a:moveTo>
                      <a:pt x="345" y="9907"/>
                    </a:moveTo>
                    <a:lnTo>
                      <a:pt x="345" y="0"/>
                    </a:lnTo>
                    <a:lnTo>
                      <a:pt x="0" y="0"/>
                    </a:lnTo>
                    <a:lnTo>
                      <a:pt x="0" y="9907"/>
                    </a:lnTo>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5" name="Google Shape;1399;p33">
                <a:extLst>
                  <a:ext uri="{FF2B5EF4-FFF2-40B4-BE49-F238E27FC236}">
                    <a16:creationId xmlns:a16="http://schemas.microsoft.com/office/drawing/2014/main" id="{602C9BED-791C-FC28-05E6-56EFE444D856}"/>
                  </a:ext>
                </a:extLst>
              </p:cNvPr>
              <p:cNvSpPr/>
              <p:nvPr/>
            </p:nvSpPr>
            <p:spPr>
              <a:xfrm>
                <a:off x="6159100" y="2762225"/>
                <a:ext cx="119200" cy="41025"/>
              </a:xfrm>
              <a:custGeom>
                <a:avLst/>
                <a:gdLst/>
                <a:ahLst/>
                <a:cxnLst/>
                <a:rect l="l" t="t" r="r" b="b"/>
                <a:pathLst>
                  <a:path w="4768" h="1641" extrusionOk="0">
                    <a:moveTo>
                      <a:pt x="4767" y="1393"/>
                    </a:moveTo>
                    <a:lnTo>
                      <a:pt x="4009" y="1"/>
                    </a:lnTo>
                    <a:lnTo>
                      <a:pt x="0" y="1310"/>
                    </a:lnTo>
                    <a:lnTo>
                      <a:pt x="110" y="1641"/>
                    </a:lnTo>
                    <a:lnTo>
                      <a:pt x="3844" y="414"/>
                    </a:lnTo>
                    <a:lnTo>
                      <a:pt x="4450" y="1558"/>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6" name="Google Shape;1400;p33">
                <a:extLst>
                  <a:ext uri="{FF2B5EF4-FFF2-40B4-BE49-F238E27FC236}">
                    <a16:creationId xmlns:a16="http://schemas.microsoft.com/office/drawing/2014/main" id="{8C558F57-C3BB-0393-64C1-DFC52F12AAF2}"/>
                  </a:ext>
                </a:extLst>
              </p:cNvPr>
              <p:cNvSpPr/>
              <p:nvPr/>
            </p:nvSpPr>
            <p:spPr>
              <a:xfrm>
                <a:off x="6110175" y="2462925"/>
                <a:ext cx="311400" cy="173625"/>
              </a:xfrm>
              <a:custGeom>
                <a:avLst/>
                <a:gdLst/>
                <a:ahLst/>
                <a:cxnLst/>
                <a:rect l="l" t="t" r="r" b="b"/>
                <a:pathLst>
                  <a:path w="12456" h="6945" extrusionOk="0">
                    <a:moveTo>
                      <a:pt x="1" y="0"/>
                    </a:moveTo>
                    <a:lnTo>
                      <a:pt x="5953" y="6503"/>
                    </a:lnTo>
                    <a:lnTo>
                      <a:pt x="7606" y="4740"/>
                    </a:lnTo>
                    <a:lnTo>
                      <a:pt x="9921" y="6944"/>
                    </a:lnTo>
                    <a:lnTo>
                      <a:pt x="12456" y="2315"/>
                    </a:lnTo>
                    <a:lnTo>
                      <a:pt x="1" y="0"/>
                    </a:ln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7" name="Google Shape;1401;p33">
                <a:extLst>
                  <a:ext uri="{FF2B5EF4-FFF2-40B4-BE49-F238E27FC236}">
                    <a16:creationId xmlns:a16="http://schemas.microsoft.com/office/drawing/2014/main" id="{21528FC0-9F71-DAF6-F8A5-B8A4FAAA071D}"/>
                  </a:ext>
                </a:extLst>
              </p:cNvPr>
              <p:cNvSpPr/>
              <p:nvPr/>
            </p:nvSpPr>
            <p:spPr>
              <a:xfrm>
                <a:off x="5974475" y="2118125"/>
                <a:ext cx="575575" cy="426100"/>
              </a:xfrm>
              <a:custGeom>
                <a:avLst/>
                <a:gdLst/>
                <a:ahLst/>
                <a:cxnLst/>
                <a:rect l="l" t="t" r="r" b="b"/>
                <a:pathLst>
                  <a:path w="23023" h="17044" extrusionOk="0">
                    <a:moveTo>
                      <a:pt x="744" y="1"/>
                    </a:moveTo>
                    <a:cubicBezTo>
                      <a:pt x="689" y="194"/>
                      <a:pt x="620" y="386"/>
                      <a:pt x="565" y="566"/>
                    </a:cubicBezTo>
                    <a:cubicBezTo>
                      <a:pt x="538" y="648"/>
                      <a:pt x="510" y="717"/>
                      <a:pt x="496" y="800"/>
                    </a:cubicBezTo>
                    <a:cubicBezTo>
                      <a:pt x="166" y="1902"/>
                      <a:pt x="0" y="3073"/>
                      <a:pt x="0" y="4299"/>
                    </a:cubicBezTo>
                    <a:cubicBezTo>
                      <a:pt x="0" y="11326"/>
                      <a:pt x="5718" y="17044"/>
                      <a:pt x="12745" y="17044"/>
                    </a:cubicBezTo>
                    <a:cubicBezTo>
                      <a:pt x="15707" y="17044"/>
                      <a:pt x="18435" y="16024"/>
                      <a:pt x="20612" y="14329"/>
                    </a:cubicBezTo>
                    <a:cubicBezTo>
                      <a:pt x="22058" y="13186"/>
                      <a:pt x="22885" y="11519"/>
                      <a:pt x="23023" y="9783"/>
                    </a:cubicBezTo>
                    <a:lnTo>
                      <a:pt x="23023" y="9783"/>
                    </a:lnTo>
                    <a:cubicBezTo>
                      <a:pt x="21976" y="10981"/>
                      <a:pt x="20681" y="11987"/>
                      <a:pt x="19165" y="12731"/>
                    </a:cubicBezTo>
                    <a:cubicBezTo>
                      <a:pt x="17352" y="13632"/>
                      <a:pt x="15427" y="14058"/>
                      <a:pt x="13530" y="14058"/>
                    </a:cubicBezTo>
                    <a:cubicBezTo>
                      <a:pt x="8839" y="14058"/>
                      <a:pt x="4321" y="11451"/>
                      <a:pt x="2094" y="6958"/>
                    </a:cubicBezTo>
                    <a:cubicBezTo>
                      <a:pt x="1557" y="5884"/>
                      <a:pt x="1185" y="4754"/>
                      <a:pt x="978" y="3610"/>
                    </a:cubicBezTo>
                    <a:cubicBezTo>
                      <a:pt x="965" y="3528"/>
                      <a:pt x="951" y="3459"/>
                      <a:pt x="937" y="3390"/>
                    </a:cubicBezTo>
                    <a:cubicBezTo>
                      <a:pt x="744" y="2274"/>
                      <a:pt x="689" y="1130"/>
                      <a:pt x="744" y="1"/>
                    </a:cubicBezTo>
                    <a:close/>
                  </a:path>
                </a:pathLst>
              </a:custGeom>
              <a:solidFill>
                <a:srgbClr val="FFAB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8" name="Google Shape;1402;p33">
                <a:extLst>
                  <a:ext uri="{FF2B5EF4-FFF2-40B4-BE49-F238E27FC236}">
                    <a16:creationId xmlns:a16="http://schemas.microsoft.com/office/drawing/2014/main" id="{7021F516-F60E-BF1A-3C8A-1B54C706D159}"/>
                  </a:ext>
                </a:extLst>
              </p:cNvPr>
              <p:cNvSpPr/>
              <p:nvPr/>
            </p:nvSpPr>
            <p:spPr>
              <a:xfrm>
                <a:off x="5991700" y="1892175"/>
                <a:ext cx="559400" cy="577425"/>
              </a:xfrm>
              <a:custGeom>
                <a:avLst/>
                <a:gdLst/>
                <a:ahLst/>
                <a:cxnLst/>
                <a:rect l="l" t="t" r="r" b="b"/>
                <a:pathLst>
                  <a:path w="22376" h="23097" extrusionOk="0">
                    <a:moveTo>
                      <a:pt x="11077" y="0"/>
                    </a:moveTo>
                    <a:cubicBezTo>
                      <a:pt x="10829" y="14"/>
                      <a:pt x="10595" y="28"/>
                      <a:pt x="10347" y="56"/>
                    </a:cubicBezTo>
                    <a:cubicBezTo>
                      <a:pt x="9824" y="124"/>
                      <a:pt x="9300" y="221"/>
                      <a:pt x="8790" y="345"/>
                    </a:cubicBezTo>
                    <a:cubicBezTo>
                      <a:pt x="4629" y="1433"/>
                      <a:pt x="1461" y="4947"/>
                      <a:pt x="55" y="9052"/>
                    </a:cubicBezTo>
                    <a:cubicBezTo>
                      <a:pt x="0" y="10168"/>
                      <a:pt x="55" y="11312"/>
                      <a:pt x="248" y="12428"/>
                    </a:cubicBezTo>
                    <a:cubicBezTo>
                      <a:pt x="262" y="12497"/>
                      <a:pt x="276" y="12566"/>
                      <a:pt x="289" y="12662"/>
                    </a:cubicBezTo>
                    <a:cubicBezTo>
                      <a:pt x="496" y="13792"/>
                      <a:pt x="868" y="14922"/>
                      <a:pt x="1405" y="16010"/>
                    </a:cubicBezTo>
                    <a:cubicBezTo>
                      <a:pt x="3632" y="20493"/>
                      <a:pt x="8149" y="23097"/>
                      <a:pt x="12838" y="23097"/>
                    </a:cubicBezTo>
                    <a:cubicBezTo>
                      <a:pt x="14736" y="23097"/>
                      <a:pt x="16662" y="22670"/>
                      <a:pt x="18476" y="21769"/>
                    </a:cubicBezTo>
                    <a:cubicBezTo>
                      <a:pt x="19992" y="21025"/>
                      <a:pt x="21287" y="20019"/>
                      <a:pt x="22334" y="18821"/>
                    </a:cubicBezTo>
                    <a:cubicBezTo>
                      <a:pt x="22375" y="18407"/>
                      <a:pt x="22375" y="17994"/>
                      <a:pt x="22334" y="17595"/>
                    </a:cubicBezTo>
                    <a:cubicBezTo>
                      <a:pt x="22224" y="16492"/>
                      <a:pt x="21838" y="15390"/>
                      <a:pt x="21163" y="14426"/>
                    </a:cubicBezTo>
                    <a:lnTo>
                      <a:pt x="12896" y="2591"/>
                    </a:lnTo>
                    <a:lnTo>
                      <a:pt x="11821" y="1061"/>
                    </a:lnTo>
                    <a:lnTo>
                      <a:pt x="11077" y="0"/>
                    </a:lnTo>
                    <a:close/>
                  </a:path>
                </a:pathLst>
              </a:custGeom>
              <a:solidFill>
                <a:srgbClr val="FF8A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9" name="Google Shape;1403;p33">
                <a:extLst>
                  <a:ext uri="{FF2B5EF4-FFF2-40B4-BE49-F238E27FC236}">
                    <a16:creationId xmlns:a16="http://schemas.microsoft.com/office/drawing/2014/main" id="{BD78E047-7FE1-0E7D-F302-73A4E459C555}"/>
                  </a:ext>
                </a:extLst>
              </p:cNvPr>
              <p:cNvSpPr/>
              <p:nvPr/>
            </p:nvSpPr>
            <p:spPr>
              <a:xfrm>
                <a:off x="5751275" y="1964850"/>
                <a:ext cx="161900" cy="92675"/>
              </a:xfrm>
              <a:custGeom>
                <a:avLst/>
                <a:gdLst/>
                <a:ahLst/>
                <a:cxnLst/>
                <a:rect l="l" t="t" r="r" b="b"/>
                <a:pathLst>
                  <a:path w="6476" h="3707" extrusionOk="0">
                    <a:moveTo>
                      <a:pt x="6090" y="1"/>
                    </a:moveTo>
                    <a:lnTo>
                      <a:pt x="14" y="317"/>
                    </a:lnTo>
                    <a:lnTo>
                      <a:pt x="0" y="331"/>
                    </a:lnTo>
                    <a:lnTo>
                      <a:pt x="6476" y="3707"/>
                    </a:lnTo>
                    <a:lnTo>
                      <a:pt x="6476" y="3707"/>
                    </a:lnTo>
                    <a:lnTo>
                      <a:pt x="6090" y="1"/>
                    </a:lnTo>
                    <a:close/>
                  </a:path>
                </a:pathLst>
              </a:custGeom>
              <a:solidFill>
                <a:srgbClr val="FFAB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0" name="Google Shape;1404;p33">
                <a:extLst>
                  <a:ext uri="{FF2B5EF4-FFF2-40B4-BE49-F238E27FC236}">
                    <a16:creationId xmlns:a16="http://schemas.microsoft.com/office/drawing/2014/main" id="{011B0CD8-1A41-E529-4DAF-8A6C66AD659C}"/>
                  </a:ext>
                </a:extLst>
              </p:cNvPr>
              <p:cNvSpPr/>
              <p:nvPr/>
            </p:nvSpPr>
            <p:spPr>
              <a:xfrm>
                <a:off x="5751625" y="1882175"/>
                <a:ext cx="151900" cy="90625"/>
              </a:xfrm>
              <a:custGeom>
                <a:avLst/>
                <a:gdLst/>
                <a:ahLst/>
                <a:cxnLst/>
                <a:rect l="l" t="t" r="r" b="b"/>
                <a:pathLst>
                  <a:path w="6076" h="3625" extrusionOk="0">
                    <a:moveTo>
                      <a:pt x="5732" y="1"/>
                    </a:moveTo>
                    <a:cubicBezTo>
                      <a:pt x="3844" y="276"/>
                      <a:pt x="1157" y="2260"/>
                      <a:pt x="0" y="3624"/>
                    </a:cubicBezTo>
                    <a:lnTo>
                      <a:pt x="6076" y="3308"/>
                    </a:lnTo>
                    <a:lnTo>
                      <a:pt x="5732" y="1"/>
                    </a:lnTo>
                    <a:close/>
                  </a:path>
                </a:pathLst>
              </a:custGeom>
              <a:solidFill>
                <a:srgbClr val="FFAB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1" name="Google Shape;1405;p33">
                <a:extLst>
                  <a:ext uri="{FF2B5EF4-FFF2-40B4-BE49-F238E27FC236}">
                    <a16:creationId xmlns:a16="http://schemas.microsoft.com/office/drawing/2014/main" id="{543FC624-2ADD-7C9A-D03C-90686A34ABF7}"/>
                  </a:ext>
                </a:extLst>
              </p:cNvPr>
              <p:cNvSpPr/>
              <p:nvPr/>
            </p:nvSpPr>
            <p:spPr>
              <a:xfrm>
                <a:off x="5864250" y="1733375"/>
                <a:ext cx="404400" cy="404075"/>
              </a:xfrm>
              <a:custGeom>
                <a:avLst/>
                <a:gdLst/>
                <a:ahLst/>
                <a:cxnLst/>
                <a:rect l="l" t="t" r="r" b="b"/>
                <a:pathLst>
                  <a:path w="16176" h="16163" extrusionOk="0">
                    <a:moveTo>
                      <a:pt x="8487" y="1"/>
                    </a:moveTo>
                    <a:cubicBezTo>
                      <a:pt x="4712" y="1"/>
                      <a:pt x="1516" y="2453"/>
                      <a:pt x="414" y="5856"/>
                    </a:cubicBezTo>
                    <a:cubicBezTo>
                      <a:pt x="138" y="6697"/>
                      <a:pt x="0" y="7565"/>
                      <a:pt x="0" y="8488"/>
                    </a:cubicBezTo>
                    <a:cubicBezTo>
                      <a:pt x="0" y="9645"/>
                      <a:pt x="221" y="10734"/>
                      <a:pt x="648" y="11740"/>
                    </a:cubicBezTo>
                    <a:lnTo>
                      <a:pt x="648" y="11753"/>
                    </a:lnTo>
                    <a:cubicBezTo>
                      <a:pt x="1461" y="13682"/>
                      <a:pt x="2949" y="15253"/>
                      <a:pt x="4836" y="16162"/>
                    </a:cubicBezTo>
                    <a:cubicBezTo>
                      <a:pt x="4878" y="16093"/>
                      <a:pt x="4919" y="16024"/>
                      <a:pt x="4974" y="15969"/>
                    </a:cubicBezTo>
                    <a:cubicBezTo>
                      <a:pt x="5746" y="14771"/>
                      <a:pt x="6889" y="13779"/>
                      <a:pt x="8074" y="12980"/>
                    </a:cubicBezTo>
                    <a:cubicBezTo>
                      <a:pt x="10086" y="11629"/>
                      <a:pt x="12373" y="10665"/>
                      <a:pt x="14178" y="9053"/>
                    </a:cubicBezTo>
                    <a:cubicBezTo>
                      <a:pt x="14495" y="8764"/>
                      <a:pt x="14798" y="8447"/>
                      <a:pt x="15087" y="8102"/>
                    </a:cubicBezTo>
                    <a:cubicBezTo>
                      <a:pt x="15514" y="7565"/>
                      <a:pt x="15900" y="6972"/>
                      <a:pt x="16175" y="6352"/>
                    </a:cubicBezTo>
                    <a:lnTo>
                      <a:pt x="15679" y="5650"/>
                    </a:lnTo>
                    <a:lnTo>
                      <a:pt x="13709" y="2812"/>
                    </a:lnTo>
                    <a:cubicBezTo>
                      <a:pt x="12524" y="1117"/>
                      <a:pt x="10595" y="1"/>
                      <a:pt x="8529" y="1"/>
                    </a:cubicBez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2" name="Google Shape;1406;p33">
                <a:extLst>
                  <a:ext uri="{FF2B5EF4-FFF2-40B4-BE49-F238E27FC236}">
                    <a16:creationId xmlns:a16="http://schemas.microsoft.com/office/drawing/2014/main" id="{151926F7-6384-EE4E-EE63-DEC7D8001AD7}"/>
                  </a:ext>
                </a:extLst>
              </p:cNvPr>
              <p:cNvSpPr/>
              <p:nvPr/>
            </p:nvSpPr>
            <p:spPr>
              <a:xfrm>
                <a:off x="5934850" y="1882175"/>
                <a:ext cx="36200" cy="56875"/>
              </a:xfrm>
              <a:custGeom>
                <a:avLst/>
                <a:gdLst/>
                <a:ahLst/>
                <a:cxnLst/>
                <a:rect l="l" t="t" r="r" b="b"/>
                <a:pathLst>
                  <a:path w="1448" h="2275" extrusionOk="0">
                    <a:moveTo>
                      <a:pt x="731" y="1"/>
                    </a:moveTo>
                    <a:cubicBezTo>
                      <a:pt x="331" y="1"/>
                      <a:pt x="1" y="511"/>
                      <a:pt x="1" y="1131"/>
                    </a:cubicBezTo>
                    <a:cubicBezTo>
                      <a:pt x="1" y="1764"/>
                      <a:pt x="331" y="2274"/>
                      <a:pt x="731" y="2274"/>
                    </a:cubicBezTo>
                    <a:cubicBezTo>
                      <a:pt x="1131" y="2274"/>
                      <a:pt x="1447" y="1764"/>
                      <a:pt x="1447" y="1131"/>
                    </a:cubicBezTo>
                    <a:cubicBezTo>
                      <a:pt x="1447" y="511"/>
                      <a:pt x="1131" y="1"/>
                      <a:pt x="731" y="1"/>
                    </a:cubicBezTo>
                    <a:close/>
                  </a:path>
                </a:pathLst>
              </a:custGeom>
              <a:solidFill>
                <a:srgbClr val="0F0F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3" name="Google Shape;1407;p33">
                <a:extLst>
                  <a:ext uri="{FF2B5EF4-FFF2-40B4-BE49-F238E27FC236}">
                    <a16:creationId xmlns:a16="http://schemas.microsoft.com/office/drawing/2014/main" id="{54A17918-0E64-703F-9976-41BBD6E27444}"/>
                  </a:ext>
                </a:extLst>
              </p:cNvPr>
              <p:cNvSpPr/>
              <p:nvPr/>
            </p:nvSpPr>
            <p:spPr>
              <a:xfrm>
                <a:off x="5942100" y="1957950"/>
                <a:ext cx="108175" cy="71325"/>
              </a:xfrm>
              <a:custGeom>
                <a:avLst/>
                <a:gdLst/>
                <a:ahLst/>
                <a:cxnLst/>
                <a:rect l="l" t="t" r="r" b="b"/>
                <a:pathLst>
                  <a:path w="4327" h="2853" extrusionOk="0">
                    <a:moveTo>
                      <a:pt x="2163" y="1"/>
                    </a:moveTo>
                    <a:cubicBezTo>
                      <a:pt x="965" y="1"/>
                      <a:pt x="0" y="649"/>
                      <a:pt x="0" y="1434"/>
                    </a:cubicBezTo>
                    <a:cubicBezTo>
                      <a:pt x="0" y="2219"/>
                      <a:pt x="965" y="2853"/>
                      <a:pt x="2163" y="2853"/>
                    </a:cubicBezTo>
                    <a:cubicBezTo>
                      <a:pt x="3348" y="2853"/>
                      <a:pt x="4326" y="2219"/>
                      <a:pt x="4326" y="1434"/>
                    </a:cubicBezTo>
                    <a:cubicBezTo>
                      <a:pt x="4326" y="649"/>
                      <a:pt x="3348" y="1"/>
                      <a:pt x="2163" y="1"/>
                    </a:cubicBezTo>
                    <a:close/>
                  </a:path>
                </a:pathLst>
              </a:custGeom>
              <a:solidFill>
                <a:srgbClr val="FFD6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4" name="Google Shape;1408;p33">
                <a:extLst>
                  <a:ext uri="{FF2B5EF4-FFF2-40B4-BE49-F238E27FC236}">
                    <a16:creationId xmlns:a16="http://schemas.microsoft.com/office/drawing/2014/main" id="{3E135629-E0B8-4F46-EF1A-C33698BE4965}"/>
                  </a:ext>
                </a:extLst>
              </p:cNvPr>
              <p:cNvSpPr/>
              <p:nvPr/>
            </p:nvSpPr>
            <p:spPr>
              <a:xfrm>
                <a:off x="6229700" y="1877700"/>
                <a:ext cx="582825" cy="405275"/>
              </a:xfrm>
              <a:custGeom>
                <a:avLst/>
                <a:gdLst/>
                <a:ahLst/>
                <a:cxnLst/>
                <a:rect l="l" t="t" r="r" b="b"/>
                <a:pathLst>
                  <a:path w="23313" h="16211" extrusionOk="0">
                    <a:moveTo>
                      <a:pt x="1103" y="1"/>
                    </a:moveTo>
                    <a:lnTo>
                      <a:pt x="1103" y="1"/>
                    </a:lnTo>
                    <a:cubicBezTo>
                      <a:pt x="937" y="524"/>
                      <a:pt x="800" y="1062"/>
                      <a:pt x="703" y="1613"/>
                    </a:cubicBezTo>
                    <a:cubicBezTo>
                      <a:pt x="1" y="5415"/>
                      <a:pt x="1117" y="9122"/>
                      <a:pt x="3445" y="11850"/>
                    </a:cubicBezTo>
                    <a:cubicBezTo>
                      <a:pt x="5222" y="13944"/>
                      <a:pt x="7716" y="15459"/>
                      <a:pt x="10637" y="16010"/>
                    </a:cubicBezTo>
                    <a:cubicBezTo>
                      <a:pt x="11384" y="16145"/>
                      <a:pt x="12128" y="16211"/>
                      <a:pt x="12862" y="16211"/>
                    </a:cubicBezTo>
                    <a:cubicBezTo>
                      <a:pt x="17145" y="16211"/>
                      <a:pt x="21077" y="13989"/>
                      <a:pt x="23312" y="10472"/>
                    </a:cubicBezTo>
                    <a:lnTo>
                      <a:pt x="22472" y="10072"/>
                    </a:lnTo>
                    <a:cubicBezTo>
                      <a:pt x="20205" y="12543"/>
                      <a:pt x="16962" y="14071"/>
                      <a:pt x="13405" y="14071"/>
                    </a:cubicBezTo>
                    <a:cubicBezTo>
                      <a:pt x="13114" y="14071"/>
                      <a:pt x="12820" y="14061"/>
                      <a:pt x="12524" y="14040"/>
                    </a:cubicBezTo>
                    <a:cubicBezTo>
                      <a:pt x="9562" y="13847"/>
                      <a:pt x="6917" y="12621"/>
                      <a:pt x="4905" y="10734"/>
                    </a:cubicBezTo>
                    <a:cubicBezTo>
                      <a:pt x="2288" y="8281"/>
                      <a:pt x="758" y="4713"/>
                      <a:pt x="1020" y="869"/>
                    </a:cubicBezTo>
                    <a:cubicBezTo>
                      <a:pt x="1034" y="579"/>
                      <a:pt x="1075" y="290"/>
                      <a:pt x="1103" y="1"/>
                    </a:cubicBezTo>
                    <a:close/>
                  </a:path>
                </a:pathLst>
              </a:custGeom>
              <a:solidFill>
                <a:srgbClr val="FFAB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5" name="Google Shape;1409;p33">
                <a:extLst>
                  <a:ext uri="{FF2B5EF4-FFF2-40B4-BE49-F238E27FC236}">
                    <a16:creationId xmlns:a16="http://schemas.microsoft.com/office/drawing/2014/main" id="{6EAB2150-E803-9CAB-122B-7B2BBCCAF763}"/>
                  </a:ext>
                </a:extLst>
              </p:cNvPr>
              <p:cNvSpPr/>
              <p:nvPr/>
            </p:nvSpPr>
            <p:spPr>
              <a:xfrm>
                <a:off x="6248650" y="1876325"/>
                <a:ext cx="542850" cy="353175"/>
              </a:xfrm>
              <a:custGeom>
                <a:avLst/>
                <a:gdLst/>
                <a:ahLst/>
                <a:cxnLst/>
                <a:rect l="l" t="t" r="r" b="b"/>
                <a:pathLst>
                  <a:path w="21714" h="14127" extrusionOk="0">
                    <a:moveTo>
                      <a:pt x="359" y="1"/>
                    </a:moveTo>
                    <a:lnTo>
                      <a:pt x="359" y="42"/>
                    </a:lnTo>
                    <a:lnTo>
                      <a:pt x="359" y="56"/>
                    </a:lnTo>
                    <a:lnTo>
                      <a:pt x="345" y="56"/>
                    </a:lnTo>
                    <a:cubicBezTo>
                      <a:pt x="317" y="331"/>
                      <a:pt x="276" y="621"/>
                      <a:pt x="262" y="924"/>
                    </a:cubicBezTo>
                    <a:cubicBezTo>
                      <a:pt x="0" y="4782"/>
                      <a:pt x="1530" y="8336"/>
                      <a:pt x="4147" y="10789"/>
                    </a:cubicBezTo>
                    <a:cubicBezTo>
                      <a:pt x="6159" y="12676"/>
                      <a:pt x="8804" y="13902"/>
                      <a:pt x="11766" y="14095"/>
                    </a:cubicBezTo>
                    <a:cubicBezTo>
                      <a:pt x="12062" y="14116"/>
                      <a:pt x="12356" y="14126"/>
                      <a:pt x="12647" y="14126"/>
                    </a:cubicBezTo>
                    <a:cubicBezTo>
                      <a:pt x="16204" y="14126"/>
                      <a:pt x="19447" y="12598"/>
                      <a:pt x="21714" y="10127"/>
                    </a:cubicBezTo>
                    <a:lnTo>
                      <a:pt x="19950" y="9287"/>
                    </a:lnTo>
                    <a:lnTo>
                      <a:pt x="18173" y="8446"/>
                    </a:lnTo>
                    <a:lnTo>
                      <a:pt x="15266" y="7069"/>
                    </a:lnTo>
                    <a:lnTo>
                      <a:pt x="414" y="28"/>
                    </a:lnTo>
                    <a:lnTo>
                      <a:pt x="359" y="1"/>
                    </a:lnTo>
                    <a:close/>
                  </a:path>
                </a:pathLst>
              </a:cu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6" name="Google Shape;1410;p33">
                <a:extLst>
                  <a:ext uri="{FF2B5EF4-FFF2-40B4-BE49-F238E27FC236}">
                    <a16:creationId xmlns:a16="http://schemas.microsoft.com/office/drawing/2014/main" id="{FB646104-5D14-7890-5628-066F38919791}"/>
                  </a:ext>
                </a:extLst>
              </p:cNvPr>
              <p:cNvSpPr/>
              <p:nvPr/>
            </p:nvSpPr>
            <p:spPr>
              <a:xfrm>
                <a:off x="6252775" y="1877025"/>
                <a:ext cx="497400" cy="295200"/>
              </a:xfrm>
              <a:custGeom>
                <a:avLst/>
                <a:gdLst/>
                <a:ahLst/>
                <a:cxnLst/>
                <a:rect l="l" t="t" r="r" b="b"/>
                <a:pathLst>
                  <a:path w="19896" h="11808" extrusionOk="0">
                    <a:moveTo>
                      <a:pt x="386" y="0"/>
                    </a:moveTo>
                    <a:lnTo>
                      <a:pt x="1" y="42"/>
                    </a:lnTo>
                    <a:cubicBezTo>
                      <a:pt x="14" y="248"/>
                      <a:pt x="28" y="482"/>
                      <a:pt x="56" y="717"/>
                    </a:cubicBezTo>
                    <a:cubicBezTo>
                      <a:pt x="510" y="4602"/>
                      <a:pt x="2715" y="7867"/>
                      <a:pt x="5787" y="9824"/>
                    </a:cubicBezTo>
                    <a:cubicBezTo>
                      <a:pt x="7744" y="11078"/>
                      <a:pt x="10058" y="11808"/>
                      <a:pt x="12511" y="11808"/>
                    </a:cubicBezTo>
                    <a:cubicBezTo>
                      <a:pt x="12993" y="11808"/>
                      <a:pt x="13503" y="11766"/>
                      <a:pt x="13999" y="11711"/>
                    </a:cubicBezTo>
                    <a:cubicBezTo>
                      <a:pt x="16203" y="11450"/>
                      <a:pt x="18215" y="10637"/>
                      <a:pt x="19896" y="9410"/>
                    </a:cubicBezTo>
                    <a:lnTo>
                      <a:pt x="19675" y="9107"/>
                    </a:lnTo>
                    <a:cubicBezTo>
                      <a:pt x="18049" y="10292"/>
                      <a:pt x="16093" y="11078"/>
                      <a:pt x="13957" y="11339"/>
                    </a:cubicBezTo>
                    <a:cubicBezTo>
                      <a:pt x="13475" y="11394"/>
                      <a:pt x="12993" y="11422"/>
                      <a:pt x="12511" y="11422"/>
                    </a:cubicBezTo>
                    <a:cubicBezTo>
                      <a:pt x="10141" y="11422"/>
                      <a:pt x="7895" y="10719"/>
                      <a:pt x="5994" y="9507"/>
                    </a:cubicBezTo>
                    <a:cubicBezTo>
                      <a:pt x="3018" y="7606"/>
                      <a:pt x="882" y="4450"/>
                      <a:pt x="442" y="662"/>
                    </a:cubicBezTo>
                    <a:cubicBezTo>
                      <a:pt x="414" y="455"/>
                      <a:pt x="400" y="234"/>
                      <a:pt x="386" y="14"/>
                    </a:cubicBezTo>
                    <a:lnTo>
                      <a:pt x="38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7" name="Google Shape;1411;p33">
                <a:extLst>
                  <a:ext uri="{FF2B5EF4-FFF2-40B4-BE49-F238E27FC236}">
                    <a16:creationId xmlns:a16="http://schemas.microsoft.com/office/drawing/2014/main" id="{E0BEE51C-E2A0-A66B-90A6-C56083FA110D}"/>
                  </a:ext>
                </a:extLst>
              </p:cNvPr>
              <p:cNvSpPr/>
              <p:nvPr/>
            </p:nvSpPr>
            <p:spPr>
              <a:xfrm>
                <a:off x="6254150" y="1875300"/>
                <a:ext cx="377550" cy="194975"/>
              </a:xfrm>
              <a:custGeom>
                <a:avLst/>
                <a:gdLst/>
                <a:ahLst/>
                <a:cxnLst/>
                <a:rect l="l" t="t" r="r" b="b"/>
                <a:pathLst>
                  <a:path w="15102" h="7799" extrusionOk="0">
                    <a:moveTo>
                      <a:pt x="359" y="0"/>
                    </a:moveTo>
                    <a:lnTo>
                      <a:pt x="219" y="59"/>
                    </a:lnTo>
                    <a:lnTo>
                      <a:pt x="1" y="83"/>
                    </a:lnTo>
                    <a:lnTo>
                      <a:pt x="1" y="124"/>
                    </a:lnTo>
                    <a:lnTo>
                      <a:pt x="15" y="138"/>
                    </a:lnTo>
                    <a:cubicBezTo>
                      <a:pt x="1503" y="3707"/>
                      <a:pt x="4465" y="6200"/>
                      <a:pt x="7895" y="7247"/>
                    </a:cubicBezTo>
                    <a:cubicBezTo>
                      <a:pt x="9080" y="7619"/>
                      <a:pt x="10320" y="7799"/>
                      <a:pt x="11588" y="7799"/>
                    </a:cubicBezTo>
                    <a:cubicBezTo>
                      <a:pt x="12759" y="7799"/>
                      <a:pt x="13944" y="7633"/>
                      <a:pt x="15101" y="7289"/>
                    </a:cubicBezTo>
                    <a:lnTo>
                      <a:pt x="14991" y="6931"/>
                    </a:lnTo>
                    <a:cubicBezTo>
                      <a:pt x="13861" y="7261"/>
                      <a:pt x="12718" y="7427"/>
                      <a:pt x="11588" y="7427"/>
                    </a:cubicBezTo>
                    <a:cubicBezTo>
                      <a:pt x="10362" y="7427"/>
                      <a:pt x="9149" y="7234"/>
                      <a:pt x="8006" y="6889"/>
                    </a:cubicBezTo>
                    <a:cubicBezTo>
                      <a:pt x="4671" y="5870"/>
                      <a:pt x="1806" y="3445"/>
                      <a:pt x="35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sp>
        <p:nvSpPr>
          <p:cNvPr id="3" name="TextBox 2">
            <a:extLst>
              <a:ext uri="{FF2B5EF4-FFF2-40B4-BE49-F238E27FC236}">
                <a16:creationId xmlns:a16="http://schemas.microsoft.com/office/drawing/2014/main" id="{7D89AC83-C912-B407-A327-A7F2DBAF4B54}"/>
              </a:ext>
            </a:extLst>
          </p:cNvPr>
          <p:cNvSpPr txBox="1"/>
          <p:nvPr/>
        </p:nvSpPr>
        <p:spPr>
          <a:xfrm>
            <a:off x="225795" y="547261"/>
            <a:ext cx="5119254" cy="338554"/>
          </a:xfrm>
          <a:prstGeom prst="rect">
            <a:avLst/>
          </a:prstGeom>
          <a:noFill/>
        </p:spPr>
        <p:txBody>
          <a:bodyPr wrap="square">
            <a:spAutoFit/>
          </a:bodyPr>
          <a:lstStyle/>
          <a:p>
            <a:r>
              <a:rPr lang="en-US" sz="1600">
                <a:effectLst/>
                <a:latin typeface="Times New Roman" panose="02020603050405020304" pitchFamily="18" charset="0"/>
                <a:ea typeface="Times New Roman" panose="02020603050405020304" pitchFamily="18" charset="0"/>
              </a:rPr>
              <a:t>Nguyên nhân vì sao chim di cư</a:t>
            </a:r>
            <a:endParaRPr lang="en-US" sz="1600"/>
          </a:p>
        </p:txBody>
      </p:sp>
      <p:sp>
        <p:nvSpPr>
          <p:cNvPr id="5" name="TextBox 4">
            <a:extLst>
              <a:ext uri="{FF2B5EF4-FFF2-40B4-BE49-F238E27FC236}">
                <a16:creationId xmlns:a16="http://schemas.microsoft.com/office/drawing/2014/main" id="{6428ABC6-879C-309A-6252-5960E04DF12C}"/>
              </a:ext>
            </a:extLst>
          </p:cNvPr>
          <p:cNvSpPr txBox="1"/>
          <p:nvPr/>
        </p:nvSpPr>
        <p:spPr>
          <a:xfrm>
            <a:off x="4592318" y="374811"/>
            <a:ext cx="4275284" cy="584775"/>
          </a:xfrm>
          <a:prstGeom prst="rect">
            <a:avLst/>
          </a:prstGeom>
          <a:noFill/>
        </p:spPr>
        <p:txBody>
          <a:bodyPr wrap="square">
            <a:spAutoFit/>
          </a:bodyPr>
          <a:lstStyle/>
          <a:p>
            <a:r>
              <a:rPr lang="en-US" sz="1600">
                <a:effectLst/>
                <a:latin typeface="Times New Roman" panose="02020603050405020304" pitchFamily="18" charset="0"/>
                <a:ea typeface="Times New Roman" panose="02020603050405020304" pitchFamily="18" charset="0"/>
              </a:rPr>
              <a:t>Nguyên nhân vì sao đàn chim di cư lại bay theo đội hình chữ V</a:t>
            </a:r>
            <a:endParaRPr lang="en-US" sz="1600"/>
          </a:p>
        </p:txBody>
      </p:sp>
      <p:sp>
        <p:nvSpPr>
          <p:cNvPr id="7" name="TextBox 6">
            <a:extLst>
              <a:ext uri="{FF2B5EF4-FFF2-40B4-BE49-F238E27FC236}">
                <a16:creationId xmlns:a16="http://schemas.microsoft.com/office/drawing/2014/main" id="{7832D35B-119C-B656-BF31-F85F73DDABF8}"/>
              </a:ext>
            </a:extLst>
          </p:cNvPr>
          <p:cNvSpPr txBox="1"/>
          <p:nvPr/>
        </p:nvSpPr>
        <p:spPr>
          <a:xfrm>
            <a:off x="4645504" y="115773"/>
            <a:ext cx="5119254" cy="400110"/>
          </a:xfrm>
          <a:prstGeom prst="rect">
            <a:avLst/>
          </a:prstGeom>
          <a:noFill/>
        </p:spPr>
        <p:txBody>
          <a:bodyPr wrap="square">
            <a:spAutoFit/>
          </a:bodyPr>
          <a:lstStyle/>
          <a:p>
            <a:r>
              <a:rPr lang="en-US" sz="2000" b="0" i="1" u="none" strike="noStrike" cap="none">
                <a:solidFill>
                  <a:schemeClr val="bg1"/>
                </a:solidFill>
                <a:effectLst/>
                <a:latin typeface="Times New Roman" panose="02020603050405020304" pitchFamily="18" charset="0"/>
                <a:ea typeface="+mn-ea"/>
                <a:cs typeface="Times New Roman" panose="02020603050405020304" pitchFamily="18" charset="0"/>
                <a:sym typeface="Arial"/>
              </a:rPr>
              <a:t>Thông tin cơ bản 2</a:t>
            </a:r>
            <a:endParaRPr lang="en-US" sz="2000" b="0" i="0" u="none" strike="noStrike" cap="none">
              <a:solidFill>
                <a:schemeClr val="bg1"/>
              </a:solidFill>
              <a:effectLst/>
              <a:latin typeface="Times New Roman" panose="02020603050405020304" pitchFamily="18" charset="0"/>
              <a:ea typeface="+mn-ea"/>
              <a:cs typeface="Times New Roman" panose="02020603050405020304" pitchFamily="18" charset="0"/>
              <a:sym typeface="Arial"/>
            </a:endParaRPr>
          </a:p>
        </p:txBody>
      </p:sp>
      <p:sp>
        <p:nvSpPr>
          <p:cNvPr id="22" name="TextBox 21">
            <a:extLst>
              <a:ext uri="{FF2B5EF4-FFF2-40B4-BE49-F238E27FC236}">
                <a16:creationId xmlns:a16="http://schemas.microsoft.com/office/drawing/2014/main" id="{84913D84-9BB1-40B6-7EFB-4E08C198BF13}"/>
              </a:ext>
            </a:extLst>
          </p:cNvPr>
          <p:cNvSpPr txBox="1"/>
          <p:nvPr/>
        </p:nvSpPr>
        <p:spPr>
          <a:xfrm>
            <a:off x="170784" y="870565"/>
            <a:ext cx="5223164" cy="380938"/>
          </a:xfrm>
          <a:prstGeom prst="rect">
            <a:avLst/>
          </a:prstGeom>
          <a:noFill/>
        </p:spPr>
        <p:txBody>
          <a:bodyPr wrap="square">
            <a:spAutoFit/>
          </a:bodyPr>
          <a:lstStyle/>
          <a:p>
            <a:pPr algn="just">
              <a:lnSpc>
                <a:spcPct val="150000"/>
              </a:lnSpc>
              <a:spcAft>
                <a:spcPts val="800"/>
              </a:spcAft>
            </a:pPr>
            <a:r>
              <a:rPr lang="en-US" b="1" i="1">
                <a:effectLst/>
                <a:latin typeface="Times New Roman" panose="02020603050405020304" pitchFamily="18" charset="0"/>
                <a:ea typeface="Times New Roman" panose="02020603050405020304" pitchFamily="18" charset="0"/>
                <a:cs typeface="Times New Roman" panose="02020603050405020304" pitchFamily="18" charset="0"/>
              </a:rPr>
              <a:t>Các chi tiết thể hiện thông tin cơ bản 1: </a:t>
            </a:r>
            <a:endParaRPr lang="en-US" sz="1100" b="1"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13C6FE3A-B78E-F397-88C3-4ECB9A11F513}"/>
              </a:ext>
            </a:extLst>
          </p:cNvPr>
          <p:cNvSpPr txBox="1"/>
          <p:nvPr/>
        </p:nvSpPr>
        <p:spPr>
          <a:xfrm>
            <a:off x="163286" y="1117950"/>
            <a:ext cx="5223164" cy="380938"/>
          </a:xfrm>
          <a:prstGeom prst="rect">
            <a:avLst/>
          </a:prstGeom>
          <a:noFill/>
        </p:spPr>
        <p:txBody>
          <a:bodyPr wrap="square">
            <a:spAutoFit/>
          </a:bodyPr>
          <a:lstStyle/>
          <a:p>
            <a:pPr algn="just">
              <a:lnSpc>
                <a:spcPct val="150000"/>
              </a:lnSpc>
              <a:spcAft>
                <a:spcPts val="80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 Đề mục: Vì sao chim di cư?.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21FD9846-5314-5268-356C-D9B00674050B}"/>
              </a:ext>
            </a:extLst>
          </p:cNvPr>
          <p:cNvSpPr txBox="1"/>
          <p:nvPr/>
        </p:nvSpPr>
        <p:spPr>
          <a:xfrm>
            <a:off x="152208" y="1354208"/>
            <a:ext cx="5223164" cy="380938"/>
          </a:xfrm>
          <a:prstGeom prst="rect">
            <a:avLst/>
          </a:prstGeom>
          <a:noFill/>
        </p:spPr>
        <p:txBody>
          <a:bodyPr wrap="square">
            <a:spAutoFit/>
          </a:bodyPr>
          <a:lstStyle/>
          <a:p>
            <a:pPr algn="just">
              <a:lnSpc>
                <a:spcPct val="150000"/>
              </a:lnSpc>
              <a:spcAft>
                <a:spcPts val="80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 Chi tiết về trương hợp di cư của loài Én-sân mơ-rơ-lít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78E714D4-0743-29B9-1C80-467C2B4451B6}"/>
              </a:ext>
            </a:extLst>
          </p:cNvPr>
          <p:cNvSpPr txBox="1"/>
          <p:nvPr/>
        </p:nvSpPr>
        <p:spPr>
          <a:xfrm>
            <a:off x="295251" y="1687793"/>
            <a:ext cx="4264666" cy="523220"/>
          </a:xfrm>
          <a:prstGeom prst="rect">
            <a:avLst/>
          </a:prstGeom>
          <a:noFill/>
        </p:spPr>
        <p:txBody>
          <a:bodyPr wrap="square">
            <a:spAutoFit/>
          </a:bodyPr>
          <a:lstStyle/>
          <a:p>
            <a:pPr algn="just">
              <a:spcAft>
                <a:spcPts val="80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=&gt; phản bác lại quan điểm chim di cư để tránh cái lạnh giá của mùa đông.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27" name="TextBox 1426">
            <a:extLst>
              <a:ext uri="{FF2B5EF4-FFF2-40B4-BE49-F238E27FC236}">
                <a16:creationId xmlns:a16="http://schemas.microsoft.com/office/drawing/2014/main" id="{882B9D7D-1A5F-DEBB-56D7-065803CADE1D}"/>
              </a:ext>
            </a:extLst>
          </p:cNvPr>
          <p:cNvSpPr txBox="1"/>
          <p:nvPr/>
        </p:nvSpPr>
        <p:spPr>
          <a:xfrm>
            <a:off x="183825" y="2161698"/>
            <a:ext cx="4340422" cy="523220"/>
          </a:xfrm>
          <a:prstGeom prst="rect">
            <a:avLst/>
          </a:prstGeom>
          <a:noFill/>
        </p:spPr>
        <p:txBody>
          <a:bodyPr wrap="square">
            <a:spAutoFit/>
          </a:bodyPr>
          <a:lstStyle/>
          <a:p>
            <a:pPr algn="just">
              <a:spcAft>
                <a:spcPts val="80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 Chi tiết về nguồn gốc bắt đầu sự di cư của loài chim từ tời kì băng hà 10 000 năm trước Công nguyên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29" name="TextBox 1428">
            <a:extLst>
              <a:ext uri="{FF2B5EF4-FFF2-40B4-BE49-F238E27FC236}">
                <a16:creationId xmlns:a16="http://schemas.microsoft.com/office/drawing/2014/main" id="{981285F7-46A3-4291-7F68-C11225539A53}"/>
              </a:ext>
            </a:extLst>
          </p:cNvPr>
          <p:cNvSpPr txBox="1"/>
          <p:nvPr/>
        </p:nvSpPr>
        <p:spPr>
          <a:xfrm>
            <a:off x="283164" y="2680921"/>
            <a:ext cx="4323834" cy="738664"/>
          </a:xfrm>
          <a:prstGeom prst="rect">
            <a:avLst/>
          </a:prstGeom>
          <a:noFill/>
        </p:spPr>
        <p:txBody>
          <a:bodyPr wrap="square">
            <a:spAutoFit/>
          </a:bodyPr>
          <a:lstStyle/>
          <a:p>
            <a:pPr algn="just"/>
            <a:r>
              <a:rPr lang="en-US">
                <a:effectLst/>
                <a:latin typeface="Times New Roman" panose="02020603050405020304" pitchFamily="18" charset="0"/>
                <a:ea typeface="Times New Roman" panose="02020603050405020304" pitchFamily="18" charset="0"/>
              </a:rPr>
              <a:t>=&gt;kết luận sự xói mòn và đóng băng định kì của sông băng đã khiến các loài chim hình thành một bản năng di truyền thường xuyên từ thế hệ này snag thế hệ khác.</a:t>
            </a:r>
            <a:endParaRPr lang="en-US"/>
          </a:p>
        </p:txBody>
      </p:sp>
      <p:sp>
        <p:nvSpPr>
          <p:cNvPr id="1431" name="TextBox 1430">
            <a:extLst>
              <a:ext uri="{FF2B5EF4-FFF2-40B4-BE49-F238E27FC236}">
                <a16:creationId xmlns:a16="http://schemas.microsoft.com/office/drawing/2014/main" id="{9D3972E1-9EBE-A236-8D57-3FA13E471D8B}"/>
              </a:ext>
            </a:extLst>
          </p:cNvPr>
          <p:cNvSpPr txBox="1"/>
          <p:nvPr/>
        </p:nvSpPr>
        <p:spPr>
          <a:xfrm>
            <a:off x="204862" y="3434045"/>
            <a:ext cx="4387456" cy="523220"/>
          </a:xfrm>
          <a:prstGeom prst="rect">
            <a:avLst/>
          </a:prstGeom>
          <a:noFill/>
        </p:spPr>
        <p:txBody>
          <a:bodyPr wrap="square">
            <a:spAutoFit/>
          </a:bodyPr>
          <a:lstStyle/>
          <a:p>
            <a:r>
              <a:rPr lang="en-US">
                <a:effectLst/>
                <a:latin typeface="Times New Roman" panose="02020603050405020304" pitchFamily="18" charset="0"/>
                <a:ea typeface="Times New Roman" panose="02020603050405020304" pitchFamily="18" charset="0"/>
              </a:rPr>
              <a:t>- Chi tiết về ý tưởng nghiên cứu của hai nhà khoa học Ư. E-lít-xơ Bon và Coóc-nây Con-quây </a:t>
            </a:r>
            <a:endParaRPr lang="en-US"/>
          </a:p>
        </p:txBody>
      </p:sp>
      <p:sp>
        <p:nvSpPr>
          <p:cNvPr id="1433" name="TextBox 1432">
            <a:extLst>
              <a:ext uri="{FF2B5EF4-FFF2-40B4-BE49-F238E27FC236}">
                <a16:creationId xmlns:a16="http://schemas.microsoft.com/office/drawing/2014/main" id="{4B1FCFD5-FB8B-F7A4-C4DC-19B619ECEC68}"/>
              </a:ext>
            </a:extLst>
          </p:cNvPr>
          <p:cNvSpPr txBox="1"/>
          <p:nvPr/>
        </p:nvSpPr>
        <p:spPr>
          <a:xfrm>
            <a:off x="298716" y="3928533"/>
            <a:ext cx="4248696" cy="523220"/>
          </a:xfrm>
          <a:prstGeom prst="rect">
            <a:avLst/>
          </a:prstGeom>
          <a:noFill/>
        </p:spPr>
        <p:txBody>
          <a:bodyPr wrap="square">
            <a:spAutoFit/>
          </a:bodyPr>
          <a:lstStyle/>
          <a:p>
            <a:r>
              <a:rPr lang="en-US">
                <a:effectLst/>
                <a:latin typeface="Times New Roman" panose="02020603050405020304" pitchFamily="18" charset="0"/>
                <a:ea typeface="Times New Roman" panose="02020603050405020304" pitchFamily="18" charset="0"/>
              </a:rPr>
              <a:t>=&gt;  kết luận chim di cư vì tình trạng thiếu lương thực xảy ra ở một số khu vực trong thời tiết lạnh.</a:t>
            </a:r>
            <a:endParaRPr lang="en-US"/>
          </a:p>
        </p:txBody>
      </p:sp>
      <p:sp>
        <p:nvSpPr>
          <p:cNvPr id="1435" name="TextBox 1434">
            <a:extLst>
              <a:ext uri="{FF2B5EF4-FFF2-40B4-BE49-F238E27FC236}">
                <a16:creationId xmlns:a16="http://schemas.microsoft.com/office/drawing/2014/main" id="{A4641998-D49F-17AB-14CF-1BAB09FC223F}"/>
              </a:ext>
            </a:extLst>
          </p:cNvPr>
          <p:cNvSpPr txBox="1"/>
          <p:nvPr/>
        </p:nvSpPr>
        <p:spPr>
          <a:xfrm>
            <a:off x="4564308" y="854403"/>
            <a:ext cx="5223164" cy="380938"/>
          </a:xfrm>
          <a:prstGeom prst="rect">
            <a:avLst/>
          </a:prstGeom>
          <a:noFill/>
        </p:spPr>
        <p:txBody>
          <a:bodyPr wrap="square">
            <a:spAutoFit/>
          </a:bodyPr>
          <a:lstStyle/>
          <a:p>
            <a:pPr algn="just">
              <a:lnSpc>
                <a:spcPct val="150000"/>
              </a:lnSpc>
              <a:spcAft>
                <a:spcPts val="800"/>
              </a:spcAft>
            </a:pPr>
            <a:r>
              <a:rPr lang="en-US" b="1" i="1">
                <a:effectLst/>
                <a:latin typeface="Times New Roman" panose="02020603050405020304" pitchFamily="18" charset="0"/>
                <a:ea typeface="Times New Roman" panose="02020603050405020304" pitchFamily="18" charset="0"/>
                <a:cs typeface="Times New Roman" panose="02020603050405020304" pitchFamily="18" charset="0"/>
              </a:rPr>
              <a:t>Các chi tiết thể hiện thông tin cơ bản 2:</a:t>
            </a:r>
            <a:endParaRPr lang="en-US" sz="1100" b="1"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37" name="TextBox 1436">
            <a:extLst>
              <a:ext uri="{FF2B5EF4-FFF2-40B4-BE49-F238E27FC236}">
                <a16:creationId xmlns:a16="http://schemas.microsoft.com/office/drawing/2014/main" id="{2FF7C538-B584-64BB-BA4D-1C66422CAA8B}"/>
              </a:ext>
            </a:extLst>
          </p:cNvPr>
          <p:cNvSpPr txBox="1"/>
          <p:nvPr/>
        </p:nvSpPr>
        <p:spPr>
          <a:xfrm>
            <a:off x="4537003" y="1092842"/>
            <a:ext cx="5230090" cy="380938"/>
          </a:xfrm>
          <a:prstGeom prst="rect">
            <a:avLst/>
          </a:prstGeom>
          <a:noFill/>
        </p:spPr>
        <p:txBody>
          <a:bodyPr wrap="square">
            <a:spAutoFit/>
          </a:bodyPr>
          <a:lstStyle/>
          <a:p>
            <a:pPr algn="just">
              <a:lnSpc>
                <a:spcPct val="150000"/>
              </a:lnSpc>
              <a:spcAft>
                <a:spcPts val="80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 Đề mục: Tại sao đàn chim di cư lại bay theo đội hình chữ 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39" name="TextBox 1438">
            <a:extLst>
              <a:ext uri="{FF2B5EF4-FFF2-40B4-BE49-F238E27FC236}">
                <a16:creationId xmlns:a16="http://schemas.microsoft.com/office/drawing/2014/main" id="{E6DC8F9F-1953-29DF-C20F-1E7C1A8A6077}"/>
              </a:ext>
            </a:extLst>
          </p:cNvPr>
          <p:cNvSpPr txBox="1"/>
          <p:nvPr/>
        </p:nvSpPr>
        <p:spPr>
          <a:xfrm>
            <a:off x="4537003" y="1395477"/>
            <a:ext cx="5230090" cy="380938"/>
          </a:xfrm>
          <a:prstGeom prst="rect">
            <a:avLst/>
          </a:prstGeom>
          <a:noFill/>
        </p:spPr>
        <p:txBody>
          <a:bodyPr wrap="square">
            <a:spAutoFit/>
          </a:bodyPr>
          <a:lstStyle/>
          <a:p>
            <a:pPr algn="just">
              <a:lnSpc>
                <a:spcPct val="150000"/>
              </a:lnSpc>
              <a:spcAft>
                <a:spcPts val="80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 Hình ảnh minh họa, xem SGK.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41" name="TextBox 1440">
            <a:extLst>
              <a:ext uri="{FF2B5EF4-FFF2-40B4-BE49-F238E27FC236}">
                <a16:creationId xmlns:a16="http://schemas.microsoft.com/office/drawing/2014/main" id="{D85DB57F-F351-B8F3-BE1B-2E1675DCB8E5}"/>
              </a:ext>
            </a:extLst>
          </p:cNvPr>
          <p:cNvSpPr txBox="1"/>
          <p:nvPr/>
        </p:nvSpPr>
        <p:spPr>
          <a:xfrm>
            <a:off x="4565456" y="1769297"/>
            <a:ext cx="4421167" cy="738664"/>
          </a:xfrm>
          <a:prstGeom prst="rect">
            <a:avLst/>
          </a:prstGeom>
          <a:noFill/>
        </p:spPr>
        <p:txBody>
          <a:bodyPr wrap="square">
            <a:spAutoFit/>
          </a:bodyPr>
          <a:lstStyle/>
          <a:p>
            <a:pPr algn="just"/>
            <a:r>
              <a:rPr lang="en-US">
                <a:effectLst/>
                <a:latin typeface="Times New Roman" panose="02020603050405020304" pitchFamily="18" charset="0"/>
                <a:ea typeface="Times New Roman" panose="02020603050405020304" pitchFamily="18" charset="0"/>
              </a:rPr>
              <a:t>- Chi tiết về thực nghiệm của các nhà khoa học Anh trên mười bốn con cò đen đầu hói và chi tiết kết quả nghiên cứu năm 2001 ở những con bồ nông trắng</a:t>
            </a:r>
            <a:endParaRPr lang="en-US"/>
          </a:p>
        </p:txBody>
      </p:sp>
      <p:sp>
        <p:nvSpPr>
          <p:cNvPr id="1443" name="TextBox 1442">
            <a:extLst>
              <a:ext uri="{FF2B5EF4-FFF2-40B4-BE49-F238E27FC236}">
                <a16:creationId xmlns:a16="http://schemas.microsoft.com/office/drawing/2014/main" id="{BAFF2A38-CB87-B091-D08C-95216E351690}"/>
              </a:ext>
            </a:extLst>
          </p:cNvPr>
          <p:cNvSpPr txBox="1"/>
          <p:nvPr/>
        </p:nvSpPr>
        <p:spPr>
          <a:xfrm>
            <a:off x="4703036" y="2478741"/>
            <a:ext cx="4222098" cy="738664"/>
          </a:xfrm>
          <a:prstGeom prst="rect">
            <a:avLst/>
          </a:prstGeom>
          <a:noFill/>
        </p:spPr>
        <p:txBody>
          <a:bodyPr wrap="square">
            <a:spAutoFit/>
          </a:bodyPr>
          <a:lstStyle/>
          <a:p>
            <a:pPr algn="just">
              <a:spcAft>
                <a:spcPts val="80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=&gt;giải thích cơ chế vận hành đội hình bay chữ V của đàn chim di cư: giúp đfan chim hạn chế việc hao tốn sức lực trong suốt thời gian bay.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45" name="TextBox 1444">
            <a:extLst>
              <a:ext uri="{FF2B5EF4-FFF2-40B4-BE49-F238E27FC236}">
                <a16:creationId xmlns:a16="http://schemas.microsoft.com/office/drawing/2014/main" id="{B10B9DE1-FA97-BDFD-7127-F34677CC9AA0}"/>
              </a:ext>
            </a:extLst>
          </p:cNvPr>
          <p:cNvSpPr txBox="1"/>
          <p:nvPr/>
        </p:nvSpPr>
        <p:spPr>
          <a:xfrm>
            <a:off x="4616200" y="3226825"/>
            <a:ext cx="4308934" cy="738664"/>
          </a:xfrm>
          <a:prstGeom prst="rect">
            <a:avLst/>
          </a:prstGeom>
          <a:noFill/>
        </p:spPr>
        <p:txBody>
          <a:bodyPr wrap="square">
            <a:spAutoFit/>
          </a:bodyPr>
          <a:lstStyle/>
          <a:p>
            <a:pPr algn="just">
              <a:spcAft>
                <a:spcPts val="80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 Chi tiết nghiên cứu từ những năm 1970 cho thấy khi bay thành đàn, chim có thể bay nhanh hơn khi aby đơn độc.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47" name="TextBox 1446">
            <a:extLst>
              <a:ext uri="{FF2B5EF4-FFF2-40B4-BE49-F238E27FC236}">
                <a16:creationId xmlns:a16="http://schemas.microsoft.com/office/drawing/2014/main" id="{DC50FF4E-CF5A-CC31-AB0F-20485ECC398D}"/>
              </a:ext>
            </a:extLst>
          </p:cNvPr>
          <p:cNvSpPr txBox="1"/>
          <p:nvPr/>
        </p:nvSpPr>
        <p:spPr>
          <a:xfrm>
            <a:off x="4606406" y="3889126"/>
            <a:ext cx="4308934" cy="523220"/>
          </a:xfrm>
          <a:prstGeom prst="rect">
            <a:avLst/>
          </a:prstGeom>
          <a:noFill/>
        </p:spPr>
        <p:txBody>
          <a:bodyPr wrap="square">
            <a:spAutoFit/>
          </a:bodyPr>
          <a:lstStyle/>
          <a:p>
            <a:r>
              <a:rPr lang="en-US">
                <a:effectLst/>
                <a:latin typeface="Times New Roman" panose="02020603050405020304" pitchFamily="18" charset="0"/>
                <a:ea typeface="Times New Roman" panose="02020603050405020304" pitchFamily="18" charset="0"/>
              </a:rPr>
              <a:t>- Chi tiết giải thích cách bay theo dội hình chữ V giúp đàn chim giữ liên lạc tốt hơn</a:t>
            </a:r>
            <a:endParaRPr lang="en-US"/>
          </a:p>
        </p:txBody>
      </p:sp>
      <p:sp>
        <p:nvSpPr>
          <p:cNvPr id="1448" name="TextBox 1447">
            <a:extLst>
              <a:ext uri="{FF2B5EF4-FFF2-40B4-BE49-F238E27FC236}">
                <a16:creationId xmlns:a16="http://schemas.microsoft.com/office/drawing/2014/main" id="{CB3CFBF5-9541-9A8C-07E9-91B084C16C79}"/>
              </a:ext>
            </a:extLst>
          </p:cNvPr>
          <p:cNvSpPr txBox="1"/>
          <p:nvPr/>
        </p:nvSpPr>
        <p:spPr>
          <a:xfrm>
            <a:off x="1108801" y="4410608"/>
            <a:ext cx="7129078" cy="738664"/>
          </a:xfrm>
          <a:prstGeom prst="rect">
            <a:avLst/>
          </a:prstGeom>
          <a:solidFill>
            <a:srgbClr val="F9C98E"/>
          </a:solidFill>
        </p:spPr>
        <p:txBody>
          <a:bodyPr wrap="square">
            <a:spAutoFit/>
          </a:bodyPr>
          <a:lstStyle/>
          <a:p>
            <a:r>
              <a:rPr lang="en-US" b="1">
                <a:latin typeface="Times New Roman" panose="02020603050405020304" pitchFamily="18" charset="0"/>
                <a:cs typeface="Times New Roman" panose="02020603050405020304" pitchFamily="18" charset="0"/>
              </a:rPr>
              <a:t>=&gt; </a:t>
            </a:r>
            <a:r>
              <a:rPr lang="en-US">
                <a:latin typeface="Times New Roman" panose="02020603050405020304" pitchFamily="18" charset="0"/>
                <a:cs typeface="Times New Roman" panose="02020603050405020304" pitchFamily="18" charset="0"/>
              </a:rPr>
              <a:t>Các chi tiết của VB ở cả phương diện hình thức (cách trình bày đề mục, sử dụng hình ảnh minh họa) và nội dung (các chi tiết được trình bày cụ thể trong từng phần của văn bản) cùng tập trung hướng đến biểu đạt, làm nổi bật thông tin cơ bản của VB.</a:t>
            </a:r>
          </a:p>
        </p:txBody>
      </p:sp>
    </p:spTree>
    <p:extLst>
      <p:ext uri="{BB962C8B-B14F-4D97-AF65-F5344CB8AC3E}">
        <p14:creationId xmlns:p14="http://schemas.microsoft.com/office/powerpoint/2010/main" val="1382967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27"/>
                                        </p:tgtEl>
                                        <p:attrNameLst>
                                          <p:attrName>style.visibility</p:attrName>
                                        </p:attrNameLst>
                                      </p:cBhvr>
                                      <p:to>
                                        <p:strVal val="visible"/>
                                      </p:to>
                                    </p:set>
                                    <p:animEffect transition="in" filter="barn(inVertical)">
                                      <p:cBhvr>
                                        <p:cTn id="32" dur="500"/>
                                        <p:tgtEl>
                                          <p:spTgt spid="14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29"/>
                                        </p:tgtEl>
                                        <p:attrNameLst>
                                          <p:attrName>style.visibility</p:attrName>
                                        </p:attrNameLst>
                                      </p:cBhvr>
                                      <p:to>
                                        <p:strVal val="visible"/>
                                      </p:to>
                                    </p:set>
                                    <p:animEffect transition="in" filter="barn(inVertical)">
                                      <p:cBhvr>
                                        <p:cTn id="37" dur="500"/>
                                        <p:tgtEl>
                                          <p:spTgt spid="14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31"/>
                                        </p:tgtEl>
                                        <p:attrNameLst>
                                          <p:attrName>style.visibility</p:attrName>
                                        </p:attrNameLst>
                                      </p:cBhvr>
                                      <p:to>
                                        <p:strVal val="visible"/>
                                      </p:to>
                                    </p:set>
                                    <p:animEffect transition="in" filter="barn(inVertical)">
                                      <p:cBhvr>
                                        <p:cTn id="42" dur="500"/>
                                        <p:tgtEl>
                                          <p:spTgt spid="143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33"/>
                                        </p:tgtEl>
                                        <p:attrNameLst>
                                          <p:attrName>style.visibility</p:attrName>
                                        </p:attrNameLst>
                                      </p:cBhvr>
                                      <p:to>
                                        <p:strVal val="visible"/>
                                      </p:to>
                                    </p:set>
                                    <p:animEffect transition="in" filter="barn(inVertical)">
                                      <p:cBhvr>
                                        <p:cTn id="47" dur="500"/>
                                        <p:tgtEl>
                                          <p:spTgt spid="143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inVertic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35"/>
                                        </p:tgtEl>
                                        <p:attrNameLst>
                                          <p:attrName>style.visibility</p:attrName>
                                        </p:attrNameLst>
                                      </p:cBhvr>
                                      <p:to>
                                        <p:strVal val="visible"/>
                                      </p:to>
                                    </p:set>
                                    <p:animEffect transition="in" filter="barn(inVertical)">
                                      <p:cBhvr>
                                        <p:cTn id="57" dur="500"/>
                                        <p:tgtEl>
                                          <p:spTgt spid="143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437"/>
                                        </p:tgtEl>
                                        <p:attrNameLst>
                                          <p:attrName>style.visibility</p:attrName>
                                        </p:attrNameLst>
                                      </p:cBhvr>
                                      <p:to>
                                        <p:strVal val="visible"/>
                                      </p:to>
                                    </p:set>
                                    <p:animEffect transition="in" filter="barn(inVertical)">
                                      <p:cBhvr>
                                        <p:cTn id="62" dur="500"/>
                                        <p:tgtEl>
                                          <p:spTgt spid="143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39"/>
                                        </p:tgtEl>
                                        <p:attrNameLst>
                                          <p:attrName>style.visibility</p:attrName>
                                        </p:attrNameLst>
                                      </p:cBhvr>
                                      <p:to>
                                        <p:strVal val="visible"/>
                                      </p:to>
                                    </p:set>
                                    <p:animEffect transition="in" filter="barn(inVertical)">
                                      <p:cBhvr>
                                        <p:cTn id="67" dur="500"/>
                                        <p:tgtEl>
                                          <p:spTgt spid="143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441"/>
                                        </p:tgtEl>
                                        <p:attrNameLst>
                                          <p:attrName>style.visibility</p:attrName>
                                        </p:attrNameLst>
                                      </p:cBhvr>
                                      <p:to>
                                        <p:strVal val="visible"/>
                                      </p:to>
                                    </p:set>
                                    <p:animEffect transition="in" filter="barn(inVertical)">
                                      <p:cBhvr>
                                        <p:cTn id="72" dur="500"/>
                                        <p:tgtEl>
                                          <p:spTgt spid="1441"/>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443"/>
                                        </p:tgtEl>
                                        <p:attrNameLst>
                                          <p:attrName>style.visibility</p:attrName>
                                        </p:attrNameLst>
                                      </p:cBhvr>
                                      <p:to>
                                        <p:strVal val="visible"/>
                                      </p:to>
                                    </p:set>
                                    <p:animEffect transition="in" filter="barn(inVertical)">
                                      <p:cBhvr>
                                        <p:cTn id="77" dur="500"/>
                                        <p:tgtEl>
                                          <p:spTgt spid="144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445"/>
                                        </p:tgtEl>
                                        <p:attrNameLst>
                                          <p:attrName>style.visibility</p:attrName>
                                        </p:attrNameLst>
                                      </p:cBhvr>
                                      <p:to>
                                        <p:strVal val="visible"/>
                                      </p:to>
                                    </p:set>
                                    <p:animEffect transition="in" filter="barn(inVertical)">
                                      <p:cBhvr>
                                        <p:cTn id="82" dur="500"/>
                                        <p:tgtEl>
                                          <p:spTgt spid="144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447"/>
                                        </p:tgtEl>
                                        <p:attrNameLst>
                                          <p:attrName>style.visibility</p:attrName>
                                        </p:attrNameLst>
                                      </p:cBhvr>
                                      <p:to>
                                        <p:strVal val="visible"/>
                                      </p:to>
                                    </p:set>
                                    <p:animEffect transition="in" filter="barn(inVertical)">
                                      <p:cBhvr>
                                        <p:cTn id="87" dur="500"/>
                                        <p:tgtEl>
                                          <p:spTgt spid="144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448"/>
                                        </p:tgtEl>
                                        <p:attrNameLst>
                                          <p:attrName>style.visibility</p:attrName>
                                        </p:attrNameLst>
                                      </p:cBhvr>
                                      <p:to>
                                        <p:strVal val="visible"/>
                                      </p:to>
                                    </p:set>
                                    <p:animEffect transition="in" filter="barn(inVertical)">
                                      <p:cBhvr>
                                        <p:cTn id="92" dur="500"/>
                                        <p:tgtEl>
                                          <p:spTgt spid="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2" grpId="0"/>
      <p:bldP spid="24" grpId="0"/>
      <p:bldP spid="26" grpId="0"/>
      <p:bldP spid="28" grpId="0"/>
      <p:bldP spid="1427" grpId="0"/>
      <p:bldP spid="1429" grpId="0"/>
      <p:bldP spid="1431" grpId="0"/>
      <p:bldP spid="1433" grpId="0"/>
      <p:bldP spid="1435" grpId="0"/>
      <p:bldP spid="1437" grpId="0"/>
      <p:bldP spid="1439" grpId="0"/>
      <p:bldP spid="1441" grpId="0"/>
      <p:bldP spid="1443" grpId="0"/>
      <p:bldP spid="1445" grpId="0"/>
      <p:bldP spid="1447" grpId="0"/>
      <p:bldP spid="14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53"/>
        <p:cNvGrpSpPr/>
        <p:nvPr/>
      </p:nvGrpSpPr>
      <p:grpSpPr>
        <a:xfrm>
          <a:off x="0" y="0"/>
          <a:ext cx="0" cy="0"/>
          <a:chOff x="0" y="0"/>
          <a:chExt cx="0" cy="0"/>
        </a:xfrm>
      </p:grpSpPr>
      <p:sp>
        <p:nvSpPr>
          <p:cNvPr id="3454" name="Google Shape;3454;p34"/>
          <p:cNvSpPr txBox="1">
            <a:spLocks noGrp="1"/>
          </p:cNvSpPr>
          <p:nvPr>
            <p:ph type="title"/>
          </p:nvPr>
        </p:nvSpPr>
        <p:spPr>
          <a:xfrm>
            <a:off x="689832" y="221802"/>
            <a:ext cx="7704000" cy="572700"/>
          </a:xfrm>
          <a:prstGeom prst="rect">
            <a:avLst/>
          </a:prstGeom>
        </p:spPr>
        <p:txBody>
          <a:bodyPr spcFirstLastPara="1" wrap="square" lIns="91425" tIns="91425" rIns="91425" bIns="91425" anchor="t" anchorCtr="0">
            <a:noAutofit/>
          </a:bodyPr>
          <a:lstStyle/>
          <a:p>
            <a:pPr>
              <a:lnSpc>
                <a:spcPct val="150000"/>
              </a:lnSpc>
              <a:spcAft>
                <a:spcPts val="800"/>
              </a:spcAft>
            </a:pPr>
            <a:r>
              <a:rPr lang="en-US" sz="2800" i="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 3: Bài tập 3/ SGK.Tr,46</a:t>
            </a:r>
            <a:endParaRPr lang="en-US" sz="28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2045;p65">
            <a:extLst>
              <a:ext uri="{FF2B5EF4-FFF2-40B4-BE49-F238E27FC236}">
                <a16:creationId xmlns:a16="http://schemas.microsoft.com/office/drawing/2014/main" id="{749BB41A-A2B7-A9F3-B902-22CE53821466}"/>
              </a:ext>
            </a:extLst>
          </p:cNvPr>
          <p:cNvSpPr/>
          <p:nvPr/>
        </p:nvSpPr>
        <p:spPr>
          <a:xfrm>
            <a:off x="1931017" y="397186"/>
            <a:ext cx="5281965" cy="572700"/>
          </a:xfrm>
          <a:prstGeom prst="roundRect">
            <a:avLst>
              <a:gd name="adj" fmla="val 9575"/>
            </a:avLst>
          </a:prstGeom>
          <a:noFill/>
          <a:ln w="19050" cap="flat" cmpd="sng">
            <a:solidFill>
              <a:schemeClr val="tx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Arial"/>
              <a:cs typeface="Arial"/>
              <a:sym typeface="Arial"/>
            </a:endParaRPr>
          </a:p>
        </p:txBody>
      </p:sp>
      <p:grpSp>
        <p:nvGrpSpPr>
          <p:cNvPr id="7" name="Google Shape;5201;p59">
            <a:extLst>
              <a:ext uri="{FF2B5EF4-FFF2-40B4-BE49-F238E27FC236}">
                <a16:creationId xmlns:a16="http://schemas.microsoft.com/office/drawing/2014/main" id="{10DB93AB-ACFE-8DFD-3331-6E48B0534272}"/>
              </a:ext>
            </a:extLst>
          </p:cNvPr>
          <p:cNvGrpSpPr/>
          <p:nvPr/>
        </p:nvGrpSpPr>
        <p:grpSpPr>
          <a:xfrm rot="21390360">
            <a:off x="7455736" y="11348"/>
            <a:ext cx="666820" cy="1333634"/>
            <a:chOff x="3623348" y="3280884"/>
            <a:chExt cx="701399" cy="1402792"/>
          </a:xfrm>
        </p:grpSpPr>
        <p:sp>
          <p:nvSpPr>
            <p:cNvPr id="8" name="Google Shape;5202;p59">
              <a:extLst>
                <a:ext uri="{FF2B5EF4-FFF2-40B4-BE49-F238E27FC236}">
                  <a16:creationId xmlns:a16="http://schemas.microsoft.com/office/drawing/2014/main" id="{8ACCD025-2FF6-2A93-92C3-BC916243C719}"/>
                </a:ext>
              </a:extLst>
            </p:cNvPr>
            <p:cNvSpPr/>
            <p:nvPr/>
          </p:nvSpPr>
          <p:spPr>
            <a:xfrm>
              <a:off x="3814947" y="3280884"/>
              <a:ext cx="478472" cy="1401507"/>
            </a:xfrm>
            <a:custGeom>
              <a:avLst/>
              <a:gdLst/>
              <a:ahLst/>
              <a:cxnLst/>
              <a:rect l="l" t="t" r="r" b="b"/>
              <a:pathLst>
                <a:path w="4078" h="11945" extrusionOk="0">
                  <a:moveTo>
                    <a:pt x="1023" y="1"/>
                  </a:moveTo>
                  <a:cubicBezTo>
                    <a:pt x="662" y="1"/>
                    <a:pt x="264" y="162"/>
                    <a:pt x="179" y="539"/>
                  </a:cubicBezTo>
                  <a:cubicBezTo>
                    <a:pt x="125" y="816"/>
                    <a:pt x="259" y="1084"/>
                    <a:pt x="339" y="1351"/>
                  </a:cubicBezTo>
                  <a:cubicBezTo>
                    <a:pt x="357" y="1449"/>
                    <a:pt x="384" y="1548"/>
                    <a:pt x="375" y="1646"/>
                  </a:cubicBezTo>
                  <a:cubicBezTo>
                    <a:pt x="366" y="1735"/>
                    <a:pt x="330" y="1824"/>
                    <a:pt x="295" y="1913"/>
                  </a:cubicBezTo>
                  <a:cubicBezTo>
                    <a:pt x="179" y="2217"/>
                    <a:pt x="72" y="2538"/>
                    <a:pt x="54" y="2868"/>
                  </a:cubicBezTo>
                  <a:cubicBezTo>
                    <a:pt x="0" y="3483"/>
                    <a:pt x="250" y="4117"/>
                    <a:pt x="705" y="4527"/>
                  </a:cubicBezTo>
                  <a:cubicBezTo>
                    <a:pt x="884" y="4688"/>
                    <a:pt x="1187" y="4920"/>
                    <a:pt x="1437" y="4938"/>
                  </a:cubicBezTo>
                  <a:cubicBezTo>
                    <a:pt x="1454" y="4938"/>
                    <a:pt x="1481" y="4946"/>
                    <a:pt x="1499" y="4964"/>
                  </a:cubicBezTo>
                  <a:cubicBezTo>
                    <a:pt x="1508" y="4973"/>
                    <a:pt x="1508" y="4991"/>
                    <a:pt x="1499" y="5009"/>
                  </a:cubicBezTo>
                  <a:cubicBezTo>
                    <a:pt x="1481" y="5874"/>
                    <a:pt x="1312" y="6740"/>
                    <a:pt x="1374" y="7596"/>
                  </a:cubicBezTo>
                  <a:cubicBezTo>
                    <a:pt x="1374" y="7658"/>
                    <a:pt x="1383" y="7712"/>
                    <a:pt x="1428" y="7748"/>
                  </a:cubicBezTo>
                  <a:cubicBezTo>
                    <a:pt x="1440" y="7760"/>
                    <a:pt x="1460" y="7766"/>
                    <a:pt x="1479" y="7766"/>
                  </a:cubicBezTo>
                  <a:cubicBezTo>
                    <a:pt x="1515" y="7766"/>
                    <a:pt x="1553" y="7747"/>
                    <a:pt x="1553" y="7712"/>
                  </a:cubicBezTo>
                  <a:cubicBezTo>
                    <a:pt x="1553" y="7962"/>
                    <a:pt x="1562" y="8203"/>
                    <a:pt x="1570" y="8452"/>
                  </a:cubicBezTo>
                  <a:cubicBezTo>
                    <a:pt x="1606" y="8988"/>
                    <a:pt x="1660" y="9523"/>
                    <a:pt x="1758" y="10049"/>
                  </a:cubicBezTo>
                  <a:cubicBezTo>
                    <a:pt x="1856" y="10567"/>
                    <a:pt x="2008" y="11057"/>
                    <a:pt x="2141" y="11566"/>
                  </a:cubicBezTo>
                  <a:cubicBezTo>
                    <a:pt x="2177" y="11673"/>
                    <a:pt x="2222" y="11780"/>
                    <a:pt x="2293" y="11869"/>
                  </a:cubicBezTo>
                  <a:cubicBezTo>
                    <a:pt x="2311" y="11896"/>
                    <a:pt x="2338" y="11923"/>
                    <a:pt x="2364" y="11932"/>
                  </a:cubicBezTo>
                  <a:cubicBezTo>
                    <a:pt x="2380" y="11940"/>
                    <a:pt x="2396" y="11944"/>
                    <a:pt x="2412" y="11944"/>
                  </a:cubicBezTo>
                  <a:cubicBezTo>
                    <a:pt x="2430" y="11944"/>
                    <a:pt x="2448" y="11937"/>
                    <a:pt x="2463" y="11923"/>
                  </a:cubicBezTo>
                  <a:cubicBezTo>
                    <a:pt x="2480" y="11914"/>
                    <a:pt x="2489" y="11887"/>
                    <a:pt x="2498" y="11860"/>
                  </a:cubicBezTo>
                  <a:cubicBezTo>
                    <a:pt x="2543" y="11735"/>
                    <a:pt x="2579" y="11602"/>
                    <a:pt x="2587" y="11468"/>
                  </a:cubicBezTo>
                  <a:cubicBezTo>
                    <a:pt x="2650" y="11637"/>
                    <a:pt x="2721" y="11825"/>
                    <a:pt x="2882" y="11914"/>
                  </a:cubicBezTo>
                  <a:cubicBezTo>
                    <a:pt x="2894" y="11920"/>
                    <a:pt x="2912" y="11926"/>
                    <a:pt x="2927" y="11926"/>
                  </a:cubicBezTo>
                  <a:cubicBezTo>
                    <a:pt x="2933" y="11926"/>
                    <a:pt x="2939" y="11925"/>
                    <a:pt x="2944" y="11923"/>
                  </a:cubicBezTo>
                  <a:cubicBezTo>
                    <a:pt x="2989" y="11914"/>
                    <a:pt x="3007" y="11860"/>
                    <a:pt x="3007" y="11807"/>
                  </a:cubicBezTo>
                  <a:cubicBezTo>
                    <a:pt x="3016" y="11486"/>
                    <a:pt x="2918" y="11138"/>
                    <a:pt x="2882" y="10816"/>
                  </a:cubicBezTo>
                  <a:cubicBezTo>
                    <a:pt x="2864" y="10647"/>
                    <a:pt x="2846" y="10469"/>
                    <a:pt x="2837" y="10290"/>
                  </a:cubicBezTo>
                  <a:cubicBezTo>
                    <a:pt x="2828" y="10121"/>
                    <a:pt x="2846" y="9942"/>
                    <a:pt x="2828" y="9773"/>
                  </a:cubicBezTo>
                  <a:lnTo>
                    <a:pt x="2828" y="9773"/>
                  </a:lnTo>
                  <a:cubicBezTo>
                    <a:pt x="2882" y="10201"/>
                    <a:pt x="2962" y="10629"/>
                    <a:pt x="3060" y="11048"/>
                  </a:cubicBezTo>
                  <a:cubicBezTo>
                    <a:pt x="3096" y="11218"/>
                    <a:pt x="3141" y="11387"/>
                    <a:pt x="3203" y="11548"/>
                  </a:cubicBezTo>
                  <a:cubicBezTo>
                    <a:pt x="3248" y="11646"/>
                    <a:pt x="3301" y="11735"/>
                    <a:pt x="3390" y="11780"/>
                  </a:cubicBezTo>
                  <a:cubicBezTo>
                    <a:pt x="3425" y="11797"/>
                    <a:pt x="3455" y="11805"/>
                    <a:pt x="3483" y="11805"/>
                  </a:cubicBezTo>
                  <a:cubicBezTo>
                    <a:pt x="3597" y="11805"/>
                    <a:pt x="3652" y="11671"/>
                    <a:pt x="3667" y="11548"/>
                  </a:cubicBezTo>
                  <a:cubicBezTo>
                    <a:pt x="3703" y="11619"/>
                    <a:pt x="3720" y="11691"/>
                    <a:pt x="3756" y="11762"/>
                  </a:cubicBezTo>
                  <a:cubicBezTo>
                    <a:pt x="3779" y="11824"/>
                    <a:pt x="3843" y="11873"/>
                    <a:pt x="3906" y="11873"/>
                  </a:cubicBezTo>
                  <a:cubicBezTo>
                    <a:pt x="3916" y="11873"/>
                    <a:pt x="3925" y="11872"/>
                    <a:pt x="3935" y="11869"/>
                  </a:cubicBezTo>
                  <a:cubicBezTo>
                    <a:pt x="3997" y="11851"/>
                    <a:pt x="4024" y="11780"/>
                    <a:pt x="4042" y="11709"/>
                  </a:cubicBezTo>
                  <a:cubicBezTo>
                    <a:pt x="4077" y="11548"/>
                    <a:pt x="4059" y="11379"/>
                    <a:pt x="4050" y="11209"/>
                  </a:cubicBezTo>
                  <a:cubicBezTo>
                    <a:pt x="3979" y="10522"/>
                    <a:pt x="3881" y="9835"/>
                    <a:pt x="3765" y="9148"/>
                  </a:cubicBezTo>
                  <a:cubicBezTo>
                    <a:pt x="3631" y="8408"/>
                    <a:pt x="3480" y="7676"/>
                    <a:pt x="3328" y="6945"/>
                  </a:cubicBezTo>
                  <a:cubicBezTo>
                    <a:pt x="3248" y="6579"/>
                    <a:pt x="3176" y="6213"/>
                    <a:pt x="3096" y="5847"/>
                  </a:cubicBezTo>
                  <a:cubicBezTo>
                    <a:pt x="3033" y="5517"/>
                    <a:pt x="2926" y="5178"/>
                    <a:pt x="2926" y="4848"/>
                  </a:cubicBezTo>
                  <a:cubicBezTo>
                    <a:pt x="2926" y="4750"/>
                    <a:pt x="2944" y="4652"/>
                    <a:pt x="2962" y="4563"/>
                  </a:cubicBezTo>
                  <a:cubicBezTo>
                    <a:pt x="3051" y="4099"/>
                    <a:pt x="3158" y="3582"/>
                    <a:pt x="3114" y="3100"/>
                  </a:cubicBezTo>
                  <a:cubicBezTo>
                    <a:pt x="3078" y="2698"/>
                    <a:pt x="2953" y="2359"/>
                    <a:pt x="2677" y="2029"/>
                  </a:cubicBezTo>
                  <a:cubicBezTo>
                    <a:pt x="2570" y="1895"/>
                    <a:pt x="2445" y="1780"/>
                    <a:pt x="2355" y="1637"/>
                  </a:cubicBezTo>
                  <a:cubicBezTo>
                    <a:pt x="2168" y="1325"/>
                    <a:pt x="2168" y="932"/>
                    <a:pt x="1999" y="611"/>
                  </a:cubicBezTo>
                  <a:cubicBezTo>
                    <a:pt x="1856" y="325"/>
                    <a:pt x="1588" y="111"/>
                    <a:pt x="1285" y="31"/>
                  </a:cubicBezTo>
                  <a:cubicBezTo>
                    <a:pt x="1204" y="11"/>
                    <a:pt x="1115" y="1"/>
                    <a:pt x="1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3;p59">
              <a:extLst>
                <a:ext uri="{FF2B5EF4-FFF2-40B4-BE49-F238E27FC236}">
                  <a16:creationId xmlns:a16="http://schemas.microsoft.com/office/drawing/2014/main" id="{9B29D278-1B6D-3284-9499-B98CD408C555}"/>
                </a:ext>
              </a:extLst>
            </p:cNvPr>
            <p:cNvSpPr/>
            <p:nvPr/>
          </p:nvSpPr>
          <p:spPr>
            <a:xfrm>
              <a:off x="3984488" y="3819306"/>
              <a:ext cx="232431" cy="582191"/>
            </a:xfrm>
            <a:custGeom>
              <a:avLst/>
              <a:gdLst/>
              <a:ahLst/>
              <a:cxnLst/>
              <a:rect l="l" t="t" r="r" b="b"/>
              <a:pathLst>
                <a:path w="1981" h="4962" extrusionOk="0">
                  <a:moveTo>
                    <a:pt x="973" y="1"/>
                  </a:moveTo>
                  <a:cubicBezTo>
                    <a:pt x="991" y="357"/>
                    <a:pt x="1098" y="696"/>
                    <a:pt x="1125" y="1053"/>
                  </a:cubicBezTo>
                  <a:cubicBezTo>
                    <a:pt x="1160" y="1374"/>
                    <a:pt x="1125" y="1713"/>
                    <a:pt x="955" y="1981"/>
                  </a:cubicBezTo>
                  <a:cubicBezTo>
                    <a:pt x="946" y="1990"/>
                    <a:pt x="937" y="2008"/>
                    <a:pt x="928" y="2008"/>
                  </a:cubicBezTo>
                  <a:cubicBezTo>
                    <a:pt x="923" y="2011"/>
                    <a:pt x="917" y="2012"/>
                    <a:pt x="912" y="2012"/>
                  </a:cubicBezTo>
                  <a:cubicBezTo>
                    <a:pt x="882" y="2012"/>
                    <a:pt x="856" y="1975"/>
                    <a:pt x="848" y="1945"/>
                  </a:cubicBezTo>
                  <a:cubicBezTo>
                    <a:pt x="812" y="1821"/>
                    <a:pt x="777" y="1687"/>
                    <a:pt x="750" y="1562"/>
                  </a:cubicBezTo>
                  <a:cubicBezTo>
                    <a:pt x="732" y="1633"/>
                    <a:pt x="705" y="1713"/>
                    <a:pt x="687" y="1794"/>
                  </a:cubicBezTo>
                  <a:cubicBezTo>
                    <a:pt x="679" y="1829"/>
                    <a:pt x="670" y="1865"/>
                    <a:pt x="634" y="1874"/>
                  </a:cubicBezTo>
                  <a:cubicBezTo>
                    <a:pt x="629" y="1875"/>
                    <a:pt x="625" y="1875"/>
                    <a:pt x="620" y="1875"/>
                  </a:cubicBezTo>
                  <a:cubicBezTo>
                    <a:pt x="582" y="1875"/>
                    <a:pt x="552" y="1844"/>
                    <a:pt x="536" y="1812"/>
                  </a:cubicBezTo>
                  <a:cubicBezTo>
                    <a:pt x="393" y="1589"/>
                    <a:pt x="313" y="1330"/>
                    <a:pt x="286" y="1071"/>
                  </a:cubicBezTo>
                  <a:cubicBezTo>
                    <a:pt x="250" y="812"/>
                    <a:pt x="250" y="545"/>
                    <a:pt x="259" y="286"/>
                  </a:cubicBezTo>
                  <a:lnTo>
                    <a:pt x="259" y="286"/>
                  </a:lnTo>
                  <a:cubicBezTo>
                    <a:pt x="241" y="322"/>
                    <a:pt x="215" y="357"/>
                    <a:pt x="197" y="393"/>
                  </a:cubicBezTo>
                  <a:cubicBezTo>
                    <a:pt x="152" y="393"/>
                    <a:pt x="117" y="295"/>
                    <a:pt x="99" y="268"/>
                  </a:cubicBezTo>
                  <a:cubicBezTo>
                    <a:pt x="99" y="268"/>
                    <a:pt x="81" y="393"/>
                    <a:pt x="81" y="402"/>
                  </a:cubicBezTo>
                  <a:cubicBezTo>
                    <a:pt x="81" y="473"/>
                    <a:pt x="81" y="536"/>
                    <a:pt x="81" y="598"/>
                  </a:cubicBezTo>
                  <a:cubicBezTo>
                    <a:pt x="81" y="723"/>
                    <a:pt x="81" y="857"/>
                    <a:pt x="81" y="991"/>
                  </a:cubicBezTo>
                  <a:cubicBezTo>
                    <a:pt x="72" y="1250"/>
                    <a:pt x="63" y="1517"/>
                    <a:pt x="54" y="1776"/>
                  </a:cubicBezTo>
                  <a:cubicBezTo>
                    <a:pt x="27" y="2168"/>
                    <a:pt x="1" y="2570"/>
                    <a:pt x="125" y="2945"/>
                  </a:cubicBezTo>
                  <a:cubicBezTo>
                    <a:pt x="143" y="3007"/>
                    <a:pt x="170" y="3078"/>
                    <a:pt x="188" y="3141"/>
                  </a:cubicBezTo>
                  <a:cubicBezTo>
                    <a:pt x="206" y="3212"/>
                    <a:pt x="215" y="3284"/>
                    <a:pt x="232" y="3364"/>
                  </a:cubicBezTo>
                  <a:cubicBezTo>
                    <a:pt x="304" y="3721"/>
                    <a:pt x="384" y="4078"/>
                    <a:pt x="500" y="4425"/>
                  </a:cubicBezTo>
                  <a:cubicBezTo>
                    <a:pt x="545" y="4550"/>
                    <a:pt x="598" y="4684"/>
                    <a:pt x="687" y="4791"/>
                  </a:cubicBezTo>
                  <a:cubicBezTo>
                    <a:pt x="764" y="4884"/>
                    <a:pt x="888" y="4961"/>
                    <a:pt x="1015" y="4961"/>
                  </a:cubicBezTo>
                  <a:cubicBezTo>
                    <a:pt x="1022" y="4961"/>
                    <a:pt x="1029" y="4961"/>
                    <a:pt x="1035" y="4961"/>
                  </a:cubicBezTo>
                  <a:cubicBezTo>
                    <a:pt x="1217" y="4943"/>
                    <a:pt x="1366" y="4800"/>
                    <a:pt x="1538" y="4800"/>
                  </a:cubicBezTo>
                  <a:cubicBezTo>
                    <a:pt x="1543" y="4800"/>
                    <a:pt x="1548" y="4800"/>
                    <a:pt x="1553" y="4800"/>
                  </a:cubicBezTo>
                  <a:cubicBezTo>
                    <a:pt x="1596" y="4800"/>
                    <a:pt x="1644" y="4812"/>
                    <a:pt x="1689" y="4812"/>
                  </a:cubicBezTo>
                  <a:cubicBezTo>
                    <a:pt x="1701" y="4812"/>
                    <a:pt x="1712" y="4811"/>
                    <a:pt x="1722" y="4809"/>
                  </a:cubicBezTo>
                  <a:cubicBezTo>
                    <a:pt x="1829" y="4782"/>
                    <a:pt x="1883" y="4657"/>
                    <a:pt x="1901" y="4550"/>
                  </a:cubicBezTo>
                  <a:cubicBezTo>
                    <a:pt x="1972" y="4238"/>
                    <a:pt x="1981" y="3926"/>
                    <a:pt x="1972" y="3605"/>
                  </a:cubicBezTo>
                  <a:cubicBezTo>
                    <a:pt x="1945" y="2650"/>
                    <a:pt x="1704" y="1713"/>
                    <a:pt x="1455" y="795"/>
                  </a:cubicBezTo>
                  <a:cubicBezTo>
                    <a:pt x="1401" y="572"/>
                    <a:pt x="1348" y="357"/>
                    <a:pt x="1285" y="143"/>
                  </a:cubicBezTo>
                  <a:lnTo>
                    <a:pt x="1178" y="331"/>
                  </a:lnTo>
                  <a:cubicBezTo>
                    <a:pt x="1187" y="313"/>
                    <a:pt x="1000" y="36"/>
                    <a:pt x="973"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04;p59">
              <a:extLst>
                <a:ext uri="{FF2B5EF4-FFF2-40B4-BE49-F238E27FC236}">
                  <a16:creationId xmlns:a16="http://schemas.microsoft.com/office/drawing/2014/main" id="{D9109C8F-6902-B09B-FBDA-69B1852E7BF7}"/>
                </a:ext>
              </a:extLst>
            </p:cNvPr>
            <p:cNvSpPr/>
            <p:nvPr/>
          </p:nvSpPr>
          <p:spPr>
            <a:xfrm>
              <a:off x="3816003" y="3280884"/>
              <a:ext cx="477416" cy="1401507"/>
            </a:xfrm>
            <a:custGeom>
              <a:avLst/>
              <a:gdLst/>
              <a:ahLst/>
              <a:cxnLst/>
              <a:rect l="l" t="t" r="r" b="b"/>
              <a:pathLst>
                <a:path w="4069" h="11945" extrusionOk="0">
                  <a:moveTo>
                    <a:pt x="1874" y="7685"/>
                  </a:moveTo>
                  <a:cubicBezTo>
                    <a:pt x="1869" y="7710"/>
                    <a:pt x="1866" y="7736"/>
                    <a:pt x="1863" y="7762"/>
                  </a:cubicBezTo>
                  <a:lnTo>
                    <a:pt x="1863" y="7762"/>
                  </a:lnTo>
                  <a:cubicBezTo>
                    <a:pt x="1868" y="7736"/>
                    <a:pt x="1871" y="7710"/>
                    <a:pt x="1874" y="7685"/>
                  </a:cubicBezTo>
                  <a:close/>
                  <a:moveTo>
                    <a:pt x="1014" y="1"/>
                  </a:moveTo>
                  <a:cubicBezTo>
                    <a:pt x="653" y="1"/>
                    <a:pt x="255" y="162"/>
                    <a:pt x="170" y="539"/>
                  </a:cubicBezTo>
                  <a:cubicBezTo>
                    <a:pt x="116" y="816"/>
                    <a:pt x="250" y="1084"/>
                    <a:pt x="330" y="1351"/>
                  </a:cubicBezTo>
                  <a:cubicBezTo>
                    <a:pt x="348" y="1449"/>
                    <a:pt x="375" y="1548"/>
                    <a:pt x="366" y="1646"/>
                  </a:cubicBezTo>
                  <a:cubicBezTo>
                    <a:pt x="357" y="1735"/>
                    <a:pt x="321" y="1824"/>
                    <a:pt x="286" y="1913"/>
                  </a:cubicBezTo>
                  <a:cubicBezTo>
                    <a:pt x="170" y="2226"/>
                    <a:pt x="0" y="2573"/>
                    <a:pt x="179" y="2904"/>
                  </a:cubicBezTo>
                  <a:cubicBezTo>
                    <a:pt x="186" y="2918"/>
                    <a:pt x="193" y="2933"/>
                    <a:pt x="210" y="2933"/>
                  </a:cubicBezTo>
                  <a:cubicBezTo>
                    <a:pt x="214" y="2933"/>
                    <a:pt x="218" y="2932"/>
                    <a:pt x="223" y="2930"/>
                  </a:cubicBezTo>
                  <a:cubicBezTo>
                    <a:pt x="232" y="2930"/>
                    <a:pt x="241" y="2921"/>
                    <a:pt x="250" y="2912"/>
                  </a:cubicBezTo>
                  <a:cubicBezTo>
                    <a:pt x="295" y="2841"/>
                    <a:pt x="321" y="2770"/>
                    <a:pt x="330" y="2689"/>
                  </a:cubicBezTo>
                  <a:cubicBezTo>
                    <a:pt x="330" y="2805"/>
                    <a:pt x="375" y="2912"/>
                    <a:pt x="437" y="3011"/>
                  </a:cubicBezTo>
                  <a:cubicBezTo>
                    <a:pt x="451" y="3031"/>
                    <a:pt x="476" y="3052"/>
                    <a:pt x="499" y="3052"/>
                  </a:cubicBezTo>
                  <a:cubicBezTo>
                    <a:pt x="505" y="3052"/>
                    <a:pt x="512" y="3050"/>
                    <a:pt x="518" y="3046"/>
                  </a:cubicBezTo>
                  <a:cubicBezTo>
                    <a:pt x="527" y="3037"/>
                    <a:pt x="536" y="3028"/>
                    <a:pt x="536" y="3011"/>
                  </a:cubicBezTo>
                  <a:cubicBezTo>
                    <a:pt x="589" y="2895"/>
                    <a:pt x="616" y="2779"/>
                    <a:pt x="625" y="2654"/>
                  </a:cubicBezTo>
                  <a:cubicBezTo>
                    <a:pt x="643" y="2716"/>
                    <a:pt x="678" y="2788"/>
                    <a:pt x="723" y="2841"/>
                  </a:cubicBezTo>
                  <a:cubicBezTo>
                    <a:pt x="750" y="2788"/>
                    <a:pt x="776" y="2734"/>
                    <a:pt x="803" y="2681"/>
                  </a:cubicBezTo>
                  <a:cubicBezTo>
                    <a:pt x="812" y="2797"/>
                    <a:pt x="857" y="2912"/>
                    <a:pt x="910" y="3011"/>
                  </a:cubicBezTo>
                  <a:cubicBezTo>
                    <a:pt x="919" y="3028"/>
                    <a:pt x="928" y="3046"/>
                    <a:pt x="955" y="3046"/>
                  </a:cubicBezTo>
                  <a:cubicBezTo>
                    <a:pt x="973" y="3046"/>
                    <a:pt x="990" y="3028"/>
                    <a:pt x="1008" y="3002"/>
                  </a:cubicBezTo>
                  <a:cubicBezTo>
                    <a:pt x="1053" y="2921"/>
                    <a:pt x="1089" y="2823"/>
                    <a:pt x="1106" y="2725"/>
                  </a:cubicBezTo>
                  <a:cubicBezTo>
                    <a:pt x="1115" y="2779"/>
                    <a:pt x="1142" y="2823"/>
                    <a:pt x="1178" y="2859"/>
                  </a:cubicBezTo>
                  <a:cubicBezTo>
                    <a:pt x="1184" y="2865"/>
                    <a:pt x="1190" y="2872"/>
                    <a:pt x="1200" y="2872"/>
                  </a:cubicBezTo>
                  <a:cubicBezTo>
                    <a:pt x="1204" y="2872"/>
                    <a:pt x="1208" y="2870"/>
                    <a:pt x="1214" y="2868"/>
                  </a:cubicBezTo>
                  <a:cubicBezTo>
                    <a:pt x="1222" y="2868"/>
                    <a:pt x="1231" y="2850"/>
                    <a:pt x="1231" y="2841"/>
                  </a:cubicBezTo>
                  <a:cubicBezTo>
                    <a:pt x="1267" y="2743"/>
                    <a:pt x="1294" y="2645"/>
                    <a:pt x="1312" y="2547"/>
                  </a:cubicBezTo>
                  <a:cubicBezTo>
                    <a:pt x="1321" y="2591"/>
                    <a:pt x="1338" y="2636"/>
                    <a:pt x="1347" y="2672"/>
                  </a:cubicBezTo>
                  <a:cubicBezTo>
                    <a:pt x="1355" y="2695"/>
                    <a:pt x="1369" y="2718"/>
                    <a:pt x="1391" y="2718"/>
                  </a:cubicBezTo>
                  <a:cubicBezTo>
                    <a:pt x="1394" y="2718"/>
                    <a:pt x="1397" y="2717"/>
                    <a:pt x="1401" y="2716"/>
                  </a:cubicBezTo>
                  <a:cubicBezTo>
                    <a:pt x="1410" y="2716"/>
                    <a:pt x="1419" y="2707"/>
                    <a:pt x="1419" y="2698"/>
                  </a:cubicBezTo>
                  <a:cubicBezTo>
                    <a:pt x="1454" y="2654"/>
                    <a:pt x="1472" y="2600"/>
                    <a:pt x="1481" y="2538"/>
                  </a:cubicBezTo>
                  <a:cubicBezTo>
                    <a:pt x="1481" y="2573"/>
                    <a:pt x="1490" y="2600"/>
                    <a:pt x="1517" y="2618"/>
                  </a:cubicBezTo>
                  <a:lnTo>
                    <a:pt x="1579" y="2520"/>
                  </a:lnTo>
                  <a:lnTo>
                    <a:pt x="1579" y="2520"/>
                  </a:lnTo>
                  <a:cubicBezTo>
                    <a:pt x="1570" y="2618"/>
                    <a:pt x="1579" y="2716"/>
                    <a:pt x="1606" y="2814"/>
                  </a:cubicBezTo>
                  <a:cubicBezTo>
                    <a:pt x="1606" y="2832"/>
                    <a:pt x="1615" y="2850"/>
                    <a:pt x="1633" y="2859"/>
                  </a:cubicBezTo>
                  <a:cubicBezTo>
                    <a:pt x="1660" y="2859"/>
                    <a:pt x="1677" y="2841"/>
                    <a:pt x="1695" y="2814"/>
                  </a:cubicBezTo>
                  <a:cubicBezTo>
                    <a:pt x="1740" y="2725"/>
                    <a:pt x="1767" y="2627"/>
                    <a:pt x="1767" y="2520"/>
                  </a:cubicBezTo>
                  <a:cubicBezTo>
                    <a:pt x="1767" y="2582"/>
                    <a:pt x="1793" y="2645"/>
                    <a:pt x="1847" y="2681"/>
                  </a:cubicBezTo>
                  <a:cubicBezTo>
                    <a:pt x="1874" y="2627"/>
                    <a:pt x="1892" y="2565"/>
                    <a:pt x="1883" y="2502"/>
                  </a:cubicBezTo>
                  <a:lnTo>
                    <a:pt x="1883" y="2502"/>
                  </a:lnTo>
                  <a:cubicBezTo>
                    <a:pt x="1892" y="2547"/>
                    <a:pt x="1918" y="2591"/>
                    <a:pt x="1954" y="2609"/>
                  </a:cubicBezTo>
                  <a:cubicBezTo>
                    <a:pt x="1990" y="2573"/>
                    <a:pt x="2007" y="2529"/>
                    <a:pt x="2007" y="2484"/>
                  </a:cubicBezTo>
                  <a:cubicBezTo>
                    <a:pt x="2007" y="2521"/>
                    <a:pt x="2045" y="2540"/>
                    <a:pt x="2078" y="2540"/>
                  </a:cubicBezTo>
                  <a:cubicBezTo>
                    <a:pt x="2084" y="2540"/>
                    <a:pt x="2091" y="2539"/>
                    <a:pt x="2097" y="2538"/>
                  </a:cubicBezTo>
                  <a:cubicBezTo>
                    <a:pt x="2141" y="2520"/>
                    <a:pt x="2159" y="2475"/>
                    <a:pt x="2177" y="2440"/>
                  </a:cubicBezTo>
                  <a:cubicBezTo>
                    <a:pt x="2195" y="2395"/>
                    <a:pt x="2204" y="2359"/>
                    <a:pt x="2239" y="2333"/>
                  </a:cubicBezTo>
                  <a:lnTo>
                    <a:pt x="2239" y="2333"/>
                  </a:lnTo>
                  <a:cubicBezTo>
                    <a:pt x="2195" y="2520"/>
                    <a:pt x="2257" y="2716"/>
                    <a:pt x="2346" y="2895"/>
                  </a:cubicBezTo>
                  <a:cubicBezTo>
                    <a:pt x="2436" y="3064"/>
                    <a:pt x="2561" y="3225"/>
                    <a:pt x="2632" y="3403"/>
                  </a:cubicBezTo>
                  <a:cubicBezTo>
                    <a:pt x="2694" y="3555"/>
                    <a:pt x="2730" y="3724"/>
                    <a:pt x="2721" y="3894"/>
                  </a:cubicBezTo>
                  <a:cubicBezTo>
                    <a:pt x="2703" y="4251"/>
                    <a:pt x="2489" y="4643"/>
                    <a:pt x="2605" y="5000"/>
                  </a:cubicBezTo>
                  <a:cubicBezTo>
                    <a:pt x="2605" y="5009"/>
                    <a:pt x="2614" y="5018"/>
                    <a:pt x="2614" y="5018"/>
                  </a:cubicBezTo>
                  <a:cubicBezTo>
                    <a:pt x="2623" y="5018"/>
                    <a:pt x="2632" y="5009"/>
                    <a:pt x="2632" y="5000"/>
                  </a:cubicBezTo>
                  <a:cubicBezTo>
                    <a:pt x="2641" y="4946"/>
                    <a:pt x="2650" y="4884"/>
                    <a:pt x="2668" y="4830"/>
                  </a:cubicBezTo>
                  <a:cubicBezTo>
                    <a:pt x="2766" y="5107"/>
                    <a:pt x="2837" y="5393"/>
                    <a:pt x="2926" y="5678"/>
                  </a:cubicBezTo>
                  <a:cubicBezTo>
                    <a:pt x="3114" y="6222"/>
                    <a:pt x="3212" y="6784"/>
                    <a:pt x="3283" y="7346"/>
                  </a:cubicBezTo>
                  <a:cubicBezTo>
                    <a:pt x="3337" y="7837"/>
                    <a:pt x="3328" y="8336"/>
                    <a:pt x="3310" y="8827"/>
                  </a:cubicBezTo>
                  <a:cubicBezTo>
                    <a:pt x="3301" y="8774"/>
                    <a:pt x="3283" y="8720"/>
                    <a:pt x="3256" y="8675"/>
                  </a:cubicBezTo>
                  <a:lnTo>
                    <a:pt x="3256" y="8675"/>
                  </a:lnTo>
                  <a:cubicBezTo>
                    <a:pt x="3265" y="8836"/>
                    <a:pt x="3274" y="9006"/>
                    <a:pt x="3265" y="9166"/>
                  </a:cubicBezTo>
                  <a:cubicBezTo>
                    <a:pt x="3221" y="8988"/>
                    <a:pt x="3158" y="8818"/>
                    <a:pt x="3069" y="8667"/>
                  </a:cubicBezTo>
                  <a:cubicBezTo>
                    <a:pt x="3060" y="8765"/>
                    <a:pt x="3060" y="8872"/>
                    <a:pt x="3051" y="8970"/>
                  </a:cubicBezTo>
                  <a:cubicBezTo>
                    <a:pt x="3033" y="8845"/>
                    <a:pt x="3016" y="8720"/>
                    <a:pt x="2998" y="8586"/>
                  </a:cubicBezTo>
                  <a:lnTo>
                    <a:pt x="2998" y="8586"/>
                  </a:lnTo>
                  <a:cubicBezTo>
                    <a:pt x="2900" y="8836"/>
                    <a:pt x="3024" y="9113"/>
                    <a:pt x="2944" y="9362"/>
                  </a:cubicBezTo>
                  <a:cubicBezTo>
                    <a:pt x="2917" y="9229"/>
                    <a:pt x="2891" y="9104"/>
                    <a:pt x="2873" y="8970"/>
                  </a:cubicBezTo>
                  <a:cubicBezTo>
                    <a:pt x="2864" y="9113"/>
                    <a:pt x="2855" y="9264"/>
                    <a:pt x="2748" y="9353"/>
                  </a:cubicBezTo>
                  <a:cubicBezTo>
                    <a:pt x="2735" y="9360"/>
                    <a:pt x="2727" y="9366"/>
                    <a:pt x="2717" y="9366"/>
                  </a:cubicBezTo>
                  <a:cubicBezTo>
                    <a:pt x="2713" y="9366"/>
                    <a:pt x="2709" y="9365"/>
                    <a:pt x="2703" y="9362"/>
                  </a:cubicBezTo>
                  <a:cubicBezTo>
                    <a:pt x="2685" y="9362"/>
                    <a:pt x="2685" y="9345"/>
                    <a:pt x="2677" y="9336"/>
                  </a:cubicBezTo>
                  <a:cubicBezTo>
                    <a:pt x="2632" y="9255"/>
                    <a:pt x="2596" y="9166"/>
                    <a:pt x="2587" y="9068"/>
                  </a:cubicBezTo>
                  <a:lnTo>
                    <a:pt x="2578" y="9211"/>
                  </a:lnTo>
                  <a:cubicBezTo>
                    <a:pt x="2578" y="9229"/>
                    <a:pt x="2578" y="9246"/>
                    <a:pt x="2570" y="9255"/>
                  </a:cubicBezTo>
                  <a:cubicBezTo>
                    <a:pt x="2562" y="9267"/>
                    <a:pt x="2553" y="9272"/>
                    <a:pt x="2542" y="9272"/>
                  </a:cubicBezTo>
                  <a:cubicBezTo>
                    <a:pt x="2512" y="9272"/>
                    <a:pt x="2473" y="9235"/>
                    <a:pt x="2454" y="9202"/>
                  </a:cubicBezTo>
                  <a:cubicBezTo>
                    <a:pt x="2391" y="9095"/>
                    <a:pt x="2346" y="8970"/>
                    <a:pt x="2320" y="8845"/>
                  </a:cubicBezTo>
                  <a:cubicBezTo>
                    <a:pt x="2311" y="8970"/>
                    <a:pt x="2311" y="9095"/>
                    <a:pt x="2302" y="9220"/>
                  </a:cubicBezTo>
                  <a:cubicBezTo>
                    <a:pt x="2284" y="9175"/>
                    <a:pt x="2266" y="9121"/>
                    <a:pt x="2248" y="9077"/>
                  </a:cubicBezTo>
                  <a:lnTo>
                    <a:pt x="2248" y="9077"/>
                  </a:lnTo>
                  <a:cubicBezTo>
                    <a:pt x="2257" y="9104"/>
                    <a:pt x="2266" y="9139"/>
                    <a:pt x="2257" y="9166"/>
                  </a:cubicBezTo>
                  <a:cubicBezTo>
                    <a:pt x="2251" y="9184"/>
                    <a:pt x="2231" y="9197"/>
                    <a:pt x="2212" y="9197"/>
                  </a:cubicBezTo>
                  <a:cubicBezTo>
                    <a:pt x="2202" y="9197"/>
                    <a:pt x="2192" y="9193"/>
                    <a:pt x="2186" y="9184"/>
                  </a:cubicBezTo>
                  <a:cubicBezTo>
                    <a:pt x="2177" y="9175"/>
                    <a:pt x="2177" y="9166"/>
                    <a:pt x="2168" y="9157"/>
                  </a:cubicBezTo>
                  <a:cubicBezTo>
                    <a:pt x="2150" y="9041"/>
                    <a:pt x="2132" y="8934"/>
                    <a:pt x="2132" y="8818"/>
                  </a:cubicBezTo>
                  <a:cubicBezTo>
                    <a:pt x="2132" y="8898"/>
                    <a:pt x="2123" y="8970"/>
                    <a:pt x="2088" y="9041"/>
                  </a:cubicBezTo>
                  <a:cubicBezTo>
                    <a:pt x="2052" y="8934"/>
                    <a:pt x="2061" y="8818"/>
                    <a:pt x="2061" y="8702"/>
                  </a:cubicBezTo>
                  <a:cubicBezTo>
                    <a:pt x="2061" y="8417"/>
                    <a:pt x="2016" y="8122"/>
                    <a:pt x="1918" y="7846"/>
                  </a:cubicBezTo>
                  <a:lnTo>
                    <a:pt x="1918" y="7846"/>
                  </a:lnTo>
                  <a:cubicBezTo>
                    <a:pt x="1936" y="7962"/>
                    <a:pt x="1918" y="8078"/>
                    <a:pt x="1874" y="8185"/>
                  </a:cubicBezTo>
                  <a:cubicBezTo>
                    <a:pt x="1851" y="8042"/>
                    <a:pt x="1848" y="7899"/>
                    <a:pt x="1863" y="7762"/>
                  </a:cubicBezTo>
                  <a:lnTo>
                    <a:pt x="1863" y="7762"/>
                  </a:lnTo>
                  <a:cubicBezTo>
                    <a:pt x="1850" y="7827"/>
                    <a:pt x="1827" y="7890"/>
                    <a:pt x="1776" y="7935"/>
                  </a:cubicBezTo>
                  <a:cubicBezTo>
                    <a:pt x="1731" y="7730"/>
                    <a:pt x="1731" y="7525"/>
                    <a:pt x="1758" y="7319"/>
                  </a:cubicBezTo>
                  <a:lnTo>
                    <a:pt x="1758" y="7319"/>
                  </a:lnTo>
                  <a:cubicBezTo>
                    <a:pt x="1731" y="7409"/>
                    <a:pt x="1704" y="7498"/>
                    <a:pt x="1633" y="7560"/>
                  </a:cubicBezTo>
                  <a:cubicBezTo>
                    <a:pt x="1579" y="7212"/>
                    <a:pt x="1544" y="6856"/>
                    <a:pt x="1544" y="6499"/>
                  </a:cubicBezTo>
                  <a:cubicBezTo>
                    <a:pt x="1544" y="6383"/>
                    <a:pt x="1544" y="6267"/>
                    <a:pt x="1544" y="6151"/>
                  </a:cubicBezTo>
                  <a:cubicBezTo>
                    <a:pt x="1553" y="5776"/>
                    <a:pt x="1588" y="5393"/>
                    <a:pt x="1553" y="5027"/>
                  </a:cubicBezTo>
                  <a:cubicBezTo>
                    <a:pt x="1544" y="5000"/>
                    <a:pt x="1544" y="4973"/>
                    <a:pt x="1526" y="4955"/>
                  </a:cubicBezTo>
                  <a:cubicBezTo>
                    <a:pt x="1514" y="4938"/>
                    <a:pt x="1492" y="4932"/>
                    <a:pt x="1469" y="4932"/>
                  </a:cubicBezTo>
                  <a:cubicBezTo>
                    <a:pt x="1455" y="4932"/>
                    <a:pt x="1441" y="4934"/>
                    <a:pt x="1428" y="4938"/>
                  </a:cubicBezTo>
                  <a:cubicBezTo>
                    <a:pt x="1454" y="4938"/>
                    <a:pt x="1472" y="4946"/>
                    <a:pt x="1490" y="4964"/>
                  </a:cubicBezTo>
                  <a:cubicBezTo>
                    <a:pt x="1490" y="4973"/>
                    <a:pt x="1490" y="4982"/>
                    <a:pt x="1490" y="5000"/>
                  </a:cubicBezTo>
                  <a:cubicBezTo>
                    <a:pt x="1490" y="5161"/>
                    <a:pt x="1481" y="5330"/>
                    <a:pt x="1463" y="5500"/>
                  </a:cubicBezTo>
                  <a:cubicBezTo>
                    <a:pt x="1445" y="5740"/>
                    <a:pt x="1428" y="5972"/>
                    <a:pt x="1401" y="6213"/>
                  </a:cubicBezTo>
                  <a:cubicBezTo>
                    <a:pt x="1365" y="6677"/>
                    <a:pt x="1329" y="7141"/>
                    <a:pt x="1365" y="7596"/>
                  </a:cubicBezTo>
                  <a:cubicBezTo>
                    <a:pt x="1365" y="7658"/>
                    <a:pt x="1374" y="7712"/>
                    <a:pt x="1419" y="7748"/>
                  </a:cubicBezTo>
                  <a:cubicBezTo>
                    <a:pt x="1431" y="7760"/>
                    <a:pt x="1451" y="7766"/>
                    <a:pt x="1470" y="7766"/>
                  </a:cubicBezTo>
                  <a:cubicBezTo>
                    <a:pt x="1506" y="7766"/>
                    <a:pt x="1544" y="7747"/>
                    <a:pt x="1544" y="7712"/>
                  </a:cubicBezTo>
                  <a:cubicBezTo>
                    <a:pt x="1544" y="7962"/>
                    <a:pt x="1553" y="8203"/>
                    <a:pt x="1561" y="8452"/>
                  </a:cubicBezTo>
                  <a:cubicBezTo>
                    <a:pt x="1597" y="8988"/>
                    <a:pt x="1651" y="9523"/>
                    <a:pt x="1749" y="10049"/>
                  </a:cubicBezTo>
                  <a:cubicBezTo>
                    <a:pt x="1847" y="10567"/>
                    <a:pt x="1999" y="11057"/>
                    <a:pt x="2132" y="11566"/>
                  </a:cubicBezTo>
                  <a:cubicBezTo>
                    <a:pt x="2168" y="11673"/>
                    <a:pt x="2213" y="11780"/>
                    <a:pt x="2284" y="11869"/>
                  </a:cubicBezTo>
                  <a:cubicBezTo>
                    <a:pt x="2302" y="11896"/>
                    <a:pt x="2329" y="11923"/>
                    <a:pt x="2355" y="11932"/>
                  </a:cubicBezTo>
                  <a:cubicBezTo>
                    <a:pt x="2371" y="11940"/>
                    <a:pt x="2387" y="11944"/>
                    <a:pt x="2403" y="11944"/>
                  </a:cubicBezTo>
                  <a:cubicBezTo>
                    <a:pt x="2421" y="11944"/>
                    <a:pt x="2439" y="11937"/>
                    <a:pt x="2454" y="11923"/>
                  </a:cubicBezTo>
                  <a:cubicBezTo>
                    <a:pt x="2471" y="11914"/>
                    <a:pt x="2480" y="11887"/>
                    <a:pt x="2489" y="11860"/>
                  </a:cubicBezTo>
                  <a:cubicBezTo>
                    <a:pt x="2534" y="11735"/>
                    <a:pt x="2570" y="11602"/>
                    <a:pt x="2578" y="11468"/>
                  </a:cubicBezTo>
                  <a:cubicBezTo>
                    <a:pt x="2641" y="11637"/>
                    <a:pt x="2712" y="11825"/>
                    <a:pt x="2873" y="11914"/>
                  </a:cubicBezTo>
                  <a:cubicBezTo>
                    <a:pt x="2885" y="11920"/>
                    <a:pt x="2903" y="11926"/>
                    <a:pt x="2918" y="11926"/>
                  </a:cubicBezTo>
                  <a:cubicBezTo>
                    <a:pt x="2924" y="11926"/>
                    <a:pt x="2930" y="11925"/>
                    <a:pt x="2935" y="11923"/>
                  </a:cubicBezTo>
                  <a:cubicBezTo>
                    <a:pt x="2980" y="11914"/>
                    <a:pt x="2998" y="11860"/>
                    <a:pt x="2998" y="11807"/>
                  </a:cubicBezTo>
                  <a:cubicBezTo>
                    <a:pt x="3007" y="11486"/>
                    <a:pt x="2909" y="11138"/>
                    <a:pt x="2873" y="10816"/>
                  </a:cubicBezTo>
                  <a:cubicBezTo>
                    <a:pt x="2855" y="10647"/>
                    <a:pt x="2837" y="10469"/>
                    <a:pt x="2828" y="10290"/>
                  </a:cubicBezTo>
                  <a:cubicBezTo>
                    <a:pt x="2819" y="10121"/>
                    <a:pt x="2837" y="9942"/>
                    <a:pt x="2819" y="9773"/>
                  </a:cubicBezTo>
                  <a:lnTo>
                    <a:pt x="2819" y="9773"/>
                  </a:lnTo>
                  <a:cubicBezTo>
                    <a:pt x="2873" y="10201"/>
                    <a:pt x="2953" y="10629"/>
                    <a:pt x="3051" y="11048"/>
                  </a:cubicBezTo>
                  <a:cubicBezTo>
                    <a:pt x="3087" y="11218"/>
                    <a:pt x="3132" y="11387"/>
                    <a:pt x="3194" y="11548"/>
                  </a:cubicBezTo>
                  <a:cubicBezTo>
                    <a:pt x="3239" y="11646"/>
                    <a:pt x="3292" y="11735"/>
                    <a:pt x="3381" y="11780"/>
                  </a:cubicBezTo>
                  <a:cubicBezTo>
                    <a:pt x="3416" y="11797"/>
                    <a:pt x="3446" y="11805"/>
                    <a:pt x="3474" y="11805"/>
                  </a:cubicBezTo>
                  <a:cubicBezTo>
                    <a:pt x="3588" y="11805"/>
                    <a:pt x="3643" y="11671"/>
                    <a:pt x="3658" y="11548"/>
                  </a:cubicBezTo>
                  <a:cubicBezTo>
                    <a:pt x="3694" y="11619"/>
                    <a:pt x="3711" y="11691"/>
                    <a:pt x="3747" y="11762"/>
                  </a:cubicBezTo>
                  <a:cubicBezTo>
                    <a:pt x="3770" y="11824"/>
                    <a:pt x="3834" y="11873"/>
                    <a:pt x="3897" y="11873"/>
                  </a:cubicBezTo>
                  <a:cubicBezTo>
                    <a:pt x="3907" y="11873"/>
                    <a:pt x="3916" y="11872"/>
                    <a:pt x="3926" y="11869"/>
                  </a:cubicBezTo>
                  <a:cubicBezTo>
                    <a:pt x="3988" y="11851"/>
                    <a:pt x="4015" y="11780"/>
                    <a:pt x="4033" y="11709"/>
                  </a:cubicBezTo>
                  <a:cubicBezTo>
                    <a:pt x="4068" y="11548"/>
                    <a:pt x="4050" y="11379"/>
                    <a:pt x="4041" y="11209"/>
                  </a:cubicBezTo>
                  <a:cubicBezTo>
                    <a:pt x="3970" y="10522"/>
                    <a:pt x="3872" y="9835"/>
                    <a:pt x="3756" y="9148"/>
                  </a:cubicBezTo>
                  <a:cubicBezTo>
                    <a:pt x="3622" y="8408"/>
                    <a:pt x="3471" y="7676"/>
                    <a:pt x="3319" y="6945"/>
                  </a:cubicBezTo>
                  <a:cubicBezTo>
                    <a:pt x="3239" y="6579"/>
                    <a:pt x="3167" y="6213"/>
                    <a:pt x="3087" y="5847"/>
                  </a:cubicBezTo>
                  <a:cubicBezTo>
                    <a:pt x="3024" y="5517"/>
                    <a:pt x="2917" y="5178"/>
                    <a:pt x="2917" y="4848"/>
                  </a:cubicBezTo>
                  <a:cubicBezTo>
                    <a:pt x="2917" y="4750"/>
                    <a:pt x="2935" y="4652"/>
                    <a:pt x="2953" y="4563"/>
                  </a:cubicBezTo>
                  <a:cubicBezTo>
                    <a:pt x="3042" y="4099"/>
                    <a:pt x="3149" y="3582"/>
                    <a:pt x="3105" y="3100"/>
                  </a:cubicBezTo>
                  <a:cubicBezTo>
                    <a:pt x="3069" y="2698"/>
                    <a:pt x="2944" y="2359"/>
                    <a:pt x="2668" y="2029"/>
                  </a:cubicBezTo>
                  <a:cubicBezTo>
                    <a:pt x="2561" y="1895"/>
                    <a:pt x="2436" y="1780"/>
                    <a:pt x="2346" y="1637"/>
                  </a:cubicBezTo>
                  <a:cubicBezTo>
                    <a:pt x="2159" y="1325"/>
                    <a:pt x="2159" y="932"/>
                    <a:pt x="1990" y="611"/>
                  </a:cubicBezTo>
                  <a:cubicBezTo>
                    <a:pt x="1847" y="325"/>
                    <a:pt x="1579" y="111"/>
                    <a:pt x="1276" y="31"/>
                  </a:cubicBezTo>
                  <a:cubicBezTo>
                    <a:pt x="1195" y="11"/>
                    <a:pt x="1106" y="1"/>
                    <a:pt x="10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5;p59">
              <a:extLst>
                <a:ext uri="{FF2B5EF4-FFF2-40B4-BE49-F238E27FC236}">
                  <a16:creationId xmlns:a16="http://schemas.microsoft.com/office/drawing/2014/main" id="{E6A75B3E-A784-5FDB-C182-207B6400E728}"/>
                </a:ext>
              </a:extLst>
            </p:cNvPr>
            <p:cNvSpPr/>
            <p:nvPr/>
          </p:nvSpPr>
          <p:spPr>
            <a:xfrm>
              <a:off x="3971933" y="3860841"/>
              <a:ext cx="321484" cy="822835"/>
            </a:xfrm>
            <a:custGeom>
              <a:avLst/>
              <a:gdLst/>
              <a:ahLst/>
              <a:cxnLst/>
              <a:rect l="l" t="t" r="r" b="b"/>
              <a:pathLst>
                <a:path w="2740" h="7013" extrusionOk="0">
                  <a:moveTo>
                    <a:pt x="554" y="2751"/>
                  </a:moveTo>
                  <a:cubicBezTo>
                    <a:pt x="552" y="2760"/>
                    <a:pt x="550" y="2769"/>
                    <a:pt x="548" y="2777"/>
                  </a:cubicBezTo>
                  <a:lnTo>
                    <a:pt x="548" y="2777"/>
                  </a:lnTo>
                  <a:cubicBezTo>
                    <a:pt x="550" y="2769"/>
                    <a:pt x="552" y="2760"/>
                    <a:pt x="554" y="2751"/>
                  </a:cubicBezTo>
                  <a:close/>
                  <a:moveTo>
                    <a:pt x="126" y="0"/>
                  </a:moveTo>
                  <a:cubicBezTo>
                    <a:pt x="117" y="0"/>
                    <a:pt x="108" y="1"/>
                    <a:pt x="99" y="3"/>
                  </a:cubicBezTo>
                  <a:cubicBezTo>
                    <a:pt x="125" y="3"/>
                    <a:pt x="152" y="12"/>
                    <a:pt x="161" y="30"/>
                  </a:cubicBezTo>
                  <a:cubicBezTo>
                    <a:pt x="161" y="39"/>
                    <a:pt x="161" y="57"/>
                    <a:pt x="161" y="66"/>
                  </a:cubicBezTo>
                  <a:cubicBezTo>
                    <a:pt x="161" y="235"/>
                    <a:pt x="152" y="405"/>
                    <a:pt x="143" y="565"/>
                  </a:cubicBezTo>
                  <a:cubicBezTo>
                    <a:pt x="125" y="806"/>
                    <a:pt x="99" y="1047"/>
                    <a:pt x="72" y="1279"/>
                  </a:cubicBezTo>
                  <a:cubicBezTo>
                    <a:pt x="36" y="1743"/>
                    <a:pt x="0" y="2207"/>
                    <a:pt x="36" y="2671"/>
                  </a:cubicBezTo>
                  <a:cubicBezTo>
                    <a:pt x="36" y="2724"/>
                    <a:pt x="45" y="2787"/>
                    <a:pt x="90" y="2823"/>
                  </a:cubicBezTo>
                  <a:cubicBezTo>
                    <a:pt x="102" y="2835"/>
                    <a:pt x="122" y="2841"/>
                    <a:pt x="141" y="2841"/>
                  </a:cubicBezTo>
                  <a:cubicBezTo>
                    <a:pt x="177" y="2841"/>
                    <a:pt x="215" y="2821"/>
                    <a:pt x="215" y="2787"/>
                  </a:cubicBezTo>
                  <a:cubicBezTo>
                    <a:pt x="215" y="3028"/>
                    <a:pt x="224" y="3277"/>
                    <a:pt x="232" y="3518"/>
                  </a:cubicBezTo>
                  <a:cubicBezTo>
                    <a:pt x="268" y="4054"/>
                    <a:pt x="322" y="4589"/>
                    <a:pt x="420" y="5115"/>
                  </a:cubicBezTo>
                  <a:cubicBezTo>
                    <a:pt x="518" y="5633"/>
                    <a:pt x="670" y="6132"/>
                    <a:pt x="812" y="6632"/>
                  </a:cubicBezTo>
                  <a:cubicBezTo>
                    <a:pt x="839" y="6739"/>
                    <a:pt x="884" y="6855"/>
                    <a:pt x="955" y="6944"/>
                  </a:cubicBezTo>
                  <a:cubicBezTo>
                    <a:pt x="973" y="6962"/>
                    <a:pt x="1000" y="6989"/>
                    <a:pt x="1026" y="7006"/>
                  </a:cubicBezTo>
                  <a:cubicBezTo>
                    <a:pt x="1041" y="7010"/>
                    <a:pt x="1056" y="7012"/>
                    <a:pt x="1070" y="7012"/>
                  </a:cubicBezTo>
                  <a:cubicBezTo>
                    <a:pt x="1090" y="7012"/>
                    <a:pt x="1109" y="7008"/>
                    <a:pt x="1125" y="6998"/>
                  </a:cubicBezTo>
                  <a:cubicBezTo>
                    <a:pt x="1142" y="6980"/>
                    <a:pt x="1151" y="6953"/>
                    <a:pt x="1160" y="6926"/>
                  </a:cubicBezTo>
                  <a:cubicBezTo>
                    <a:pt x="1214" y="6801"/>
                    <a:pt x="1241" y="6667"/>
                    <a:pt x="1249" y="6534"/>
                  </a:cubicBezTo>
                  <a:cubicBezTo>
                    <a:pt x="1312" y="6712"/>
                    <a:pt x="1383" y="6899"/>
                    <a:pt x="1544" y="6980"/>
                  </a:cubicBezTo>
                  <a:cubicBezTo>
                    <a:pt x="1556" y="6986"/>
                    <a:pt x="1574" y="6992"/>
                    <a:pt x="1589" y="6992"/>
                  </a:cubicBezTo>
                  <a:cubicBezTo>
                    <a:pt x="1595" y="6992"/>
                    <a:pt x="1601" y="6991"/>
                    <a:pt x="1606" y="6989"/>
                  </a:cubicBezTo>
                  <a:cubicBezTo>
                    <a:pt x="1651" y="6980"/>
                    <a:pt x="1669" y="6926"/>
                    <a:pt x="1669" y="6882"/>
                  </a:cubicBezTo>
                  <a:cubicBezTo>
                    <a:pt x="1678" y="6551"/>
                    <a:pt x="1588" y="6212"/>
                    <a:pt x="1544" y="5882"/>
                  </a:cubicBezTo>
                  <a:cubicBezTo>
                    <a:pt x="1526" y="5713"/>
                    <a:pt x="1508" y="5534"/>
                    <a:pt x="1499" y="5365"/>
                  </a:cubicBezTo>
                  <a:cubicBezTo>
                    <a:pt x="1490" y="5195"/>
                    <a:pt x="1508" y="5008"/>
                    <a:pt x="1490" y="4839"/>
                  </a:cubicBezTo>
                  <a:lnTo>
                    <a:pt x="1490" y="4839"/>
                  </a:lnTo>
                  <a:cubicBezTo>
                    <a:pt x="1544" y="5267"/>
                    <a:pt x="1624" y="5695"/>
                    <a:pt x="1722" y="6114"/>
                  </a:cubicBezTo>
                  <a:cubicBezTo>
                    <a:pt x="1758" y="6284"/>
                    <a:pt x="1803" y="6453"/>
                    <a:pt x="1865" y="6614"/>
                  </a:cubicBezTo>
                  <a:cubicBezTo>
                    <a:pt x="1910" y="6712"/>
                    <a:pt x="1963" y="6810"/>
                    <a:pt x="2052" y="6855"/>
                  </a:cubicBezTo>
                  <a:cubicBezTo>
                    <a:pt x="2084" y="6869"/>
                    <a:pt x="2113" y="6875"/>
                    <a:pt x="2139" y="6875"/>
                  </a:cubicBezTo>
                  <a:cubicBezTo>
                    <a:pt x="2260" y="6875"/>
                    <a:pt x="2322" y="6740"/>
                    <a:pt x="2329" y="6623"/>
                  </a:cubicBezTo>
                  <a:cubicBezTo>
                    <a:pt x="2373" y="6685"/>
                    <a:pt x="2382" y="6766"/>
                    <a:pt x="2418" y="6828"/>
                  </a:cubicBezTo>
                  <a:cubicBezTo>
                    <a:pt x="2448" y="6888"/>
                    <a:pt x="2503" y="6941"/>
                    <a:pt x="2562" y="6941"/>
                  </a:cubicBezTo>
                  <a:cubicBezTo>
                    <a:pt x="2573" y="6941"/>
                    <a:pt x="2585" y="6939"/>
                    <a:pt x="2597" y="6935"/>
                  </a:cubicBezTo>
                  <a:cubicBezTo>
                    <a:pt x="2659" y="6917"/>
                    <a:pt x="2686" y="6846"/>
                    <a:pt x="2704" y="6783"/>
                  </a:cubicBezTo>
                  <a:cubicBezTo>
                    <a:pt x="2739" y="6614"/>
                    <a:pt x="2730" y="6444"/>
                    <a:pt x="2712" y="6284"/>
                  </a:cubicBezTo>
                  <a:cubicBezTo>
                    <a:pt x="2650" y="5588"/>
                    <a:pt x="2543" y="4901"/>
                    <a:pt x="2427" y="4214"/>
                  </a:cubicBezTo>
                  <a:cubicBezTo>
                    <a:pt x="2293" y="3483"/>
                    <a:pt x="2142" y="2751"/>
                    <a:pt x="1990" y="2020"/>
                  </a:cubicBezTo>
                  <a:cubicBezTo>
                    <a:pt x="1919" y="1698"/>
                    <a:pt x="1811" y="1359"/>
                    <a:pt x="1785" y="1029"/>
                  </a:cubicBezTo>
                  <a:lnTo>
                    <a:pt x="1785" y="1029"/>
                  </a:lnTo>
                  <a:cubicBezTo>
                    <a:pt x="1803" y="1261"/>
                    <a:pt x="1811" y="1493"/>
                    <a:pt x="1847" y="1716"/>
                  </a:cubicBezTo>
                  <a:cubicBezTo>
                    <a:pt x="1892" y="1948"/>
                    <a:pt x="1927" y="2180"/>
                    <a:pt x="1954" y="2421"/>
                  </a:cubicBezTo>
                  <a:cubicBezTo>
                    <a:pt x="2017" y="2912"/>
                    <a:pt x="1999" y="3402"/>
                    <a:pt x="1990" y="3902"/>
                  </a:cubicBezTo>
                  <a:cubicBezTo>
                    <a:pt x="1981" y="3839"/>
                    <a:pt x="1954" y="3786"/>
                    <a:pt x="1927" y="3741"/>
                  </a:cubicBezTo>
                  <a:lnTo>
                    <a:pt x="1927" y="3741"/>
                  </a:lnTo>
                  <a:cubicBezTo>
                    <a:pt x="1945" y="3902"/>
                    <a:pt x="1945" y="4071"/>
                    <a:pt x="1936" y="4232"/>
                  </a:cubicBezTo>
                  <a:cubicBezTo>
                    <a:pt x="1901" y="4063"/>
                    <a:pt x="1829" y="3893"/>
                    <a:pt x="1740" y="3732"/>
                  </a:cubicBezTo>
                  <a:cubicBezTo>
                    <a:pt x="1731" y="3839"/>
                    <a:pt x="1731" y="3938"/>
                    <a:pt x="1731" y="4045"/>
                  </a:cubicBezTo>
                  <a:cubicBezTo>
                    <a:pt x="1704" y="3911"/>
                    <a:pt x="1687" y="3786"/>
                    <a:pt x="1669" y="3661"/>
                  </a:cubicBezTo>
                  <a:lnTo>
                    <a:pt x="1669" y="3661"/>
                  </a:lnTo>
                  <a:cubicBezTo>
                    <a:pt x="1580" y="3902"/>
                    <a:pt x="1695" y="4187"/>
                    <a:pt x="1615" y="4428"/>
                  </a:cubicBezTo>
                  <a:cubicBezTo>
                    <a:pt x="1588" y="4303"/>
                    <a:pt x="1571" y="4170"/>
                    <a:pt x="1544" y="4036"/>
                  </a:cubicBezTo>
                  <a:cubicBezTo>
                    <a:pt x="1544" y="4178"/>
                    <a:pt x="1526" y="4339"/>
                    <a:pt x="1419" y="4419"/>
                  </a:cubicBezTo>
                  <a:cubicBezTo>
                    <a:pt x="1406" y="4426"/>
                    <a:pt x="1398" y="4432"/>
                    <a:pt x="1388" y="4432"/>
                  </a:cubicBezTo>
                  <a:cubicBezTo>
                    <a:pt x="1384" y="4432"/>
                    <a:pt x="1380" y="4431"/>
                    <a:pt x="1374" y="4428"/>
                  </a:cubicBezTo>
                  <a:cubicBezTo>
                    <a:pt x="1365" y="4428"/>
                    <a:pt x="1356" y="4410"/>
                    <a:pt x="1348" y="4402"/>
                  </a:cubicBezTo>
                  <a:cubicBezTo>
                    <a:pt x="1303" y="4321"/>
                    <a:pt x="1276" y="4232"/>
                    <a:pt x="1258" y="4143"/>
                  </a:cubicBezTo>
                  <a:cubicBezTo>
                    <a:pt x="1258" y="4187"/>
                    <a:pt x="1258" y="4232"/>
                    <a:pt x="1258" y="4277"/>
                  </a:cubicBezTo>
                  <a:cubicBezTo>
                    <a:pt x="1258" y="4294"/>
                    <a:pt x="1249" y="4312"/>
                    <a:pt x="1241" y="4321"/>
                  </a:cubicBezTo>
                  <a:cubicBezTo>
                    <a:pt x="1233" y="4334"/>
                    <a:pt x="1222" y="4340"/>
                    <a:pt x="1210" y="4340"/>
                  </a:cubicBezTo>
                  <a:cubicBezTo>
                    <a:pt x="1180" y="4340"/>
                    <a:pt x="1143" y="4308"/>
                    <a:pt x="1125" y="4277"/>
                  </a:cubicBezTo>
                  <a:cubicBezTo>
                    <a:pt x="1062" y="4161"/>
                    <a:pt x="1017" y="4036"/>
                    <a:pt x="991" y="3911"/>
                  </a:cubicBezTo>
                  <a:cubicBezTo>
                    <a:pt x="991" y="4036"/>
                    <a:pt x="982" y="4161"/>
                    <a:pt x="973" y="4286"/>
                  </a:cubicBezTo>
                  <a:cubicBezTo>
                    <a:pt x="955" y="4241"/>
                    <a:pt x="937" y="4196"/>
                    <a:pt x="919" y="4143"/>
                  </a:cubicBezTo>
                  <a:lnTo>
                    <a:pt x="919" y="4143"/>
                  </a:lnTo>
                  <a:cubicBezTo>
                    <a:pt x="928" y="4170"/>
                    <a:pt x="937" y="4205"/>
                    <a:pt x="928" y="4232"/>
                  </a:cubicBezTo>
                  <a:cubicBezTo>
                    <a:pt x="922" y="4251"/>
                    <a:pt x="897" y="4266"/>
                    <a:pt x="877" y="4266"/>
                  </a:cubicBezTo>
                  <a:cubicBezTo>
                    <a:pt x="869" y="4266"/>
                    <a:pt x="862" y="4264"/>
                    <a:pt x="857" y="4259"/>
                  </a:cubicBezTo>
                  <a:cubicBezTo>
                    <a:pt x="848" y="4250"/>
                    <a:pt x="848" y="4232"/>
                    <a:pt x="848" y="4223"/>
                  </a:cubicBezTo>
                  <a:cubicBezTo>
                    <a:pt x="821" y="4116"/>
                    <a:pt x="803" y="4000"/>
                    <a:pt x="803" y="3884"/>
                  </a:cubicBezTo>
                  <a:cubicBezTo>
                    <a:pt x="803" y="3964"/>
                    <a:pt x="794" y="4045"/>
                    <a:pt x="759" y="4116"/>
                  </a:cubicBezTo>
                  <a:cubicBezTo>
                    <a:pt x="723" y="4009"/>
                    <a:pt x="732" y="3884"/>
                    <a:pt x="732" y="3777"/>
                  </a:cubicBezTo>
                  <a:cubicBezTo>
                    <a:pt x="732" y="3483"/>
                    <a:pt x="687" y="3188"/>
                    <a:pt x="589" y="2912"/>
                  </a:cubicBezTo>
                  <a:lnTo>
                    <a:pt x="589" y="2912"/>
                  </a:lnTo>
                  <a:cubicBezTo>
                    <a:pt x="607" y="3028"/>
                    <a:pt x="589" y="3144"/>
                    <a:pt x="545" y="3251"/>
                  </a:cubicBezTo>
                  <a:cubicBezTo>
                    <a:pt x="519" y="3090"/>
                    <a:pt x="518" y="2937"/>
                    <a:pt x="548" y="2777"/>
                  </a:cubicBezTo>
                  <a:lnTo>
                    <a:pt x="548" y="2777"/>
                  </a:lnTo>
                  <a:cubicBezTo>
                    <a:pt x="532" y="2859"/>
                    <a:pt x="511" y="2945"/>
                    <a:pt x="447" y="3001"/>
                  </a:cubicBezTo>
                  <a:cubicBezTo>
                    <a:pt x="402" y="2796"/>
                    <a:pt x="402" y="2591"/>
                    <a:pt x="429" y="2394"/>
                  </a:cubicBezTo>
                  <a:lnTo>
                    <a:pt x="429" y="2394"/>
                  </a:lnTo>
                  <a:cubicBezTo>
                    <a:pt x="402" y="2475"/>
                    <a:pt x="375" y="2564"/>
                    <a:pt x="313" y="2626"/>
                  </a:cubicBezTo>
                  <a:cubicBezTo>
                    <a:pt x="250" y="2278"/>
                    <a:pt x="215" y="1921"/>
                    <a:pt x="215" y="1565"/>
                  </a:cubicBezTo>
                  <a:cubicBezTo>
                    <a:pt x="215" y="1449"/>
                    <a:pt x="215" y="1333"/>
                    <a:pt x="215" y="1217"/>
                  </a:cubicBezTo>
                  <a:cubicBezTo>
                    <a:pt x="224" y="851"/>
                    <a:pt x="259" y="467"/>
                    <a:pt x="224" y="93"/>
                  </a:cubicBezTo>
                  <a:cubicBezTo>
                    <a:pt x="215" y="75"/>
                    <a:pt x="215" y="48"/>
                    <a:pt x="197" y="30"/>
                  </a:cubicBezTo>
                  <a:cubicBezTo>
                    <a:pt x="183" y="10"/>
                    <a:pt x="155"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06;p59">
              <a:extLst>
                <a:ext uri="{FF2B5EF4-FFF2-40B4-BE49-F238E27FC236}">
                  <a16:creationId xmlns:a16="http://schemas.microsoft.com/office/drawing/2014/main" id="{AE2EECEC-1C15-4D36-65B2-5FAE066FA66C}"/>
                </a:ext>
              </a:extLst>
            </p:cNvPr>
            <p:cNvSpPr/>
            <p:nvPr/>
          </p:nvSpPr>
          <p:spPr>
            <a:xfrm>
              <a:off x="3972989" y="4059009"/>
              <a:ext cx="200165" cy="623374"/>
            </a:xfrm>
            <a:custGeom>
              <a:avLst/>
              <a:gdLst/>
              <a:ahLst/>
              <a:cxnLst/>
              <a:rect l="l" t="t" r="r" b="b"/>
              <a:pathLst>
                <a:path w="1706" h="5313" extrusionOk="0">
                  <a:moveTo>
                    <a:pt x="1428" y="4720"/>
                  </a:moveTo>
                  <a:cubicBezTo>
                    <a:pt x="1430" y="4733"/>
                    <a:pt x="1433" y="4746"/>
                    <a:pt x="1436" y="4759"/>
                  </a:cubicBezTo>
                  <a:lnTo>
                    <a:pt x="1436" y="4759"/>
                  </a:lnTo>
                  <a:cubicBezTo>
                    <a:pt x="1434" y="4746"/>
                    <a:pt x="1431" y="4733"/>
                    <a:pt x="1428" y="4720"/>
                  </a:cubicBezTo>
                  <a:close/>
                  <a:moveTo>
                    <a:pt x="45" y="1"/>
                  </a:moveTo>
                  <a:cubicBezTo>
                    <a:pt x="9" y="322"/>
                    <a:pt x="0" y="643"/>
                    <a:pt x="27" y="964"/>
                  </a:cubicBezTo>
                  <a:cubicBezTo>
                    <a:pt x="27" y="1026"/>
                    <a:pt x="36" y="1080"/>
                    <a:pt x="81" y="1116"/>
                  </a:cubicBezTo>
                  <a:cubicBezTo>
                    <a:pt x="93" y="1128"/>
                    <a:pt x="113" y="1134"/>
                    <a:pt x="132" y="1134"/>
                  </a:cubicBezTo>
                  <a:cubicBezTo>
                    <a:pt x="168" y="1134"/>
                    <a:pt x="206" y="1115"/>
                    <a:pt x="206" y="1080"/>
                  </a:cubicBezTo>
                  <a:cubicBezTo>
                    <a:pt x="206" y="1330"/>
                    <a:pt x="215" y="1571"/>
                    <a:pt x="223" y="1820"/>
                  </a:cubicBezTo>
                  <a:cubicBezTo>
                    <a:pt x="259" y="2356"/>
                    <a:pt x="313" y="2891"/>
                    <a:pt x="411" y="3417"/>
                  </a:cubicBezTo>
                  <a:cubicBezTo>
                    <a:pt x="509" y="3935"/>
                    <a:pt x="661" y="4425"/>
                    <a:pt x="794" y="4934"/>
                  </a:cubicBezTo>
                  <a:cubicBezTo>
                    <a:pt x="830" y="5041"/>
                    <a:pt x="875" y="5148"/>
                    <a:pt x="946" y="5237"/>
                  </a:cubicBezTo>
                  <a:cubicBezTo>
                    <a:pt x="964" y="5264"/>
                    <a:pt x="991" y="5291"/>
                    <a:pt x="1017" y="5300"/>
                  </a:cubicBezTo>
                  <a:cubicBezTo>
                    <a:pt x="1033" y="5308"/>
                    <a:pt x="1049" y="5312"/>
                    <a:pt x="1065" y="5312"/>
                  </a:cubicBezTo>
                  <a:cubicBezTo>
                    <a:pt x="1083" y="5312"/>
                    <a:pt x="1101" y="5305"/>
                    <a:pt x="1116" y="5291"/>
                  </a:cubicBezTo>
                  <a:cubicBezTo>
                    <a:pt x="1133" y="5282"/>
                    <a:pt x="1142" y="5255"/>
                    <a:pt x="1151" y="5228"/>
                  </a:cubicBezTo>
                  <a:cubicBezTo>
                    <a:pt x="1196" y="5104"/>
                    <a:pt x="1231" y="4970"/>
                    <a:pt x="1240" y="4837"/>
                  </a:cubicBezTo>
                  <a:lnTo>
                    <a:pt x="1240" y="4837"/>
                  </a:lnTo>
                  <a:cubicBezTo>
                    <a:pt x="1232" y="4962"/>
                    <a:pt x="1401" y="5202"/>
                    <a:pt x="1508" y="5264"/>
                  </a:cubicBezTo>
                  <a:cubicBezTo>
                    <a:pt x="1530" y="5276"/>
                    <a:pt x="1551" y="5281"/>
                    <a:pt x="1570" y="5281"/>
                  </a:cubicBezTo>
                  <a:cubicBezTo>
                    <a:pt x="1654" y="5281"/>
                    <a:pt x="1706" y="5183"/>
                    <a:pt x="1633" y="5103"/>
                  </a:cubicBezTo>
                  <a:cubicBezTo>
                    <a:pt x="1536" y="5006"/>
                    <a:pt x="1468" y="4887"/>
                    <a:pt x="1436" y="4759"/>
                  </a:cubicBezTo>
                  <a:lnTo>
                    <a:pt x="1436" y="4759"/>
                  </a:lnTo>
                  <a:cubicBezTo>
                    <a:pt x="1454" y="4855"/>
                    <a:pt x="1451" y="4956"/>
                    <a:pt x="1428" y="5050"/>
                  </a:cubicBezTo>
                  <a:cubicBezTo>
                    <a:pt x="1276" y="4862"/>
                    <a:pt x="1214" y="4631"/>
                    <a:pt x="1178" y="4399"/>
                  </a:cubicBezTo>
                  <a:cubicBezTo>
                    <a:pt x="1142" y="4167"/>
                    <a:pt x="1124" y="3926"/>
                    <a:pt x="1062" y="3703"/>
                  </a:cubicBezTo>
                  <a:cubicBezTo>
                    <a:pt x="1054" y="3687"/>
                    <a:pt x="1040" y="3665"/>
                    <a:pt x="1025" y="3665"/>
                  </a:cubicBezTo>
                  <a:cubicBezTo>
                    <a:pt x="1022" y="3665"/>
                    <a:pt x="1020" y="3666"/>
                    <a:pt x="1017" y="3667"/>
                  </a:cubicBezTo>
                  <a:cubicBezTo>
                    <a:pt x="1017" y="3685"/>
                    <a:pt x="1008" y="3703"/>
                    <a:pt x="1008" y="3730"/>
                  </a:cubicBezTo>
                  <a:cubicBezTo>
                    <a:pt x="964" y="3471"/>
                    <a:pt x="919" y="3212"/>
                    <a:pt x="866" y="2953"/>
                  </a:cubicBezTo>
                  <a:cubicBezTo>
                    <a:pt x="803" y="2614"/>
                    <a:pt x="750" y="2275"/>
                    <a:pt x="661" y="1936"/>
                  </a:cubicBezTo>
                  <a:cubicBezTo>
                    <a:pt x="580" y="1615"/>
                    <a:pt x="491" y="1258"/>
                    <a:pt x="330" y="973"/>
                  </a:cubicBezTo>
                  <a:cubicBezTo>
                    <a:pt x="286" y="1026"/>
                    <a:pt x="215" y="1062"/>
                    <a:pt x="161" y="1098"/>
                  </a:cubicBezTo>
                  <a:cubicBezTo>
                    <a:pt x="125" y="732"/>
                    <a:pt x="81" y="366"/>
                    <a:pt x="45" y="1"/>
                  </a:cubicBezTo>
                  <a:close/>
                </a:path>
              </a:pathLst>
            </a:custGeom>
            <a:solidFill>
              <a:srgbClr val="9FC389">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07;p59">
              <a:extLst>
                <a:ext uri="{FF2B5EF4-FFF2-40B4-BE49-F238E27FC236}">
                  <a16:creationId xmlns:a16="http://schemas.microsoft.com/office/drawing/2014/main" id="{5C87AFE5-0AC2-56CB-198C-AD76E7282166}"/>
                </a:ext>
              </a:extLst>
            </p:cNvPr>
            <p:cNvSpPr/>
            <p:nvPr/>
          </p:nvSpPr>
          <p:spPr>
            <a:xfrm>
              <a:off x="3836888" y="3281236"/>
              <a:ext cx="342369" cy="370763"/>
            </a:xfrm>
            <a:custGeom>
              <a:avLst/>
              <a:gdLst/>
              <a:ahLst/>
              <a:cxnLst/>
              <a:rect l="l" t="t" r="r" b="b"/>
              <a:pathLst>
                <a:path w="2918" h="3160" extrusionOk="0">
                  <a:moveTo>
                    <a:pt x="836" y="1"/>
                  </a:moveTo>
                  <a:cubicBezTo>
                    <a:pt x="707" y="1"/>
                    <a:pt x="578" y="21"/>
                    <a:pt x="456" y="64"/>
                  </a:cubicBezTo>
                  <a:cubicBezTo>
                    <a:pt x="349" y="99"/>
                    <a:pt x="242" y="153"/>
                    <a:pt x="161" y="233"/>
                  </a:cubicBezTo>
                  <a:cubicBezTo>
                    <a:pt x="117" y="269"/>
                    <a:pt x="81" y="305"/>
                    <a:pt x="54" y="358"/>
                  </a:cubicBezTo>
                  <a:cubicBezTo>
                    <a:pt x="47" y="379"/>
                    <a:pt x="17" y="479"/>
                    <a:pt x="41" y="479"/>
                  </a:cubicBezTo>
                  <a:cubicBezTo>
                    <a:pt x="48" y="479"/>
                    <a:pt x="57" y="473"/>
                    <a:pt x="72" y="456"/>
                  </a:cubicBezTo>
                  <a:cubicBezTo>
                    <a:pt x="134" y="385"/>
                    <a:pt x="188" y="322"/>
                    <a:pt x="250" y="260"/>
                  </a:cubicBezTo>
                  <a:lnTo>
                    <a:pt x="250" y="260"/>
                  </a:lnTo>
                  <a:cubicBezTo>
                    <a:pt x="242" y="296"/>
                    <a:pt x="242" y="349"/>
                    <a:pt x="286" y="349"/>
                  </a:cubicBezTo>
                  <a:cubicBezTo>
                    <a:pt x="295" y="349"/>
                    <a:pt x="304" y="340"/>
                    <a:pt x="313" y="331"/>
                  </a:cubicBezTo>
                  <a:cubicBezTo>
                    <a:pt x="358" y="305"/>
                    <a:pt x="402" y="269"/>
                    <a:pt x="447" y="242"/>
                  </a:cubicBezTo>
                  <a:lnTo>
                    <a:pt x="447" y="242"/>
                  </a:lnTo>
                  <a:cubicBezTo>
                    <a:pt x="429" y="269"/>
                    <a:pt x="420" y="296"/>
                    <a:pt x="411" y="322"/>
                  </a:cubicBezTo>
                  <a:cubicBezTo>
                    <a:pt x="402" y="340"/>
                    <a:pt x="402" y="358"/>
                    <a:pt x="411" y="367"/>
                  </a:cubicBezTo>
                  <a:lnTo>
                    <a:pt x="438" y="367"/>
                  </a:lnTo>
                  <a:cubicBezTo>
                    <a:pt x="536" y="340"/>
                    <a:pt x="598" y="251"/>
                    <a:pt x="688" y="206"/>
                  </a:cubicBezTo>
                  <a:cubicBezTo>
                    <a:pt x="730" y="185"/>
                    <a:pt x="776" y="175"/>
                    <a:pt x="823" y="175"/>
                  </a:cubicBezTo>
                  <a:cubicBezTo>
                    <a:pt x="915" y="175"/>
                    <a:pt x="1009" y="213"/>
                    <a:pt x="1080" y="278"/>
                  </a:cubicBezTo>
                  <a:cubicBezTo>
                    <a:pt x="1178" y="376"/>
                    <a:pt x="1232" y="528"/>
                    <a:pt x="1223" y="661"/>
                  </a:cubicBezTo>
                  <a:cubicBezTo>
                    <a:pt x="1208" y="651"/>
                    <a:pt x="1191" y="647"/>
                    <a:pt x="1173" y="647"/>
                  </a:cubicBezTo>
                  <a:cubicBezTo>
                    <a:pt x="1128" y="647"/>
                    <a:pt x="1079" y="676"/>
                    <a:pt x="1053" y="715"/>
                  </a:cubicBezTo>
                  <a:cubicBezTo>
                    <a:pt x="1018" y="777"/>
                    <a:pt x="1036" y="849"/>
                    <a:pt x="1071" y="911"/>
                  </a:cubicBezTo>
                  <a:cubicBezTo>
                    <a:pt x="1062" y="895"/>
                    <a:pt x="1045" y="888"/>
                    <a:pt x="1027" y="888"/>
                  </a:cubicBezTo>
                  <a:cubicBezTo>
                    <a:pt x="996" y="888"/>
                    <a:pt x="961" y="909"/>
                    <a:pt x="955" y="938"/>
                  </a:cubicBezTo>
                  <a:cubicBezTo>
                    <a:pt x="937" y="991"/>
                    <a:pt x="964" y="1036"/>
                    <a:pt x="1008" y="1071"/>
                  </a:cubicBezTo>
                  <a:lnTo>
                    <a:pt x="1008" y="1071"/>
                  </a:lnTo>
                  <a:cubicBezTo>
                    <a:pt x="1002" y="1067"/>
                    <a:pt x="963" y="1067"/>
                    <a:pt x="922" y="1067"/>
                  </a:cubicBezTo>
                  <a:cubicBezTo>
                    <a:pt x="879" y="1067"/>
                    <a:pt x="835" y="1067"/>
                    <a:pt x="821" y="1063"/>
                  </a:cubicBezTo>
                  <a:cubicBezTo>
                    <a:pt x="732" y="1036"/>
                    <a:pt x="661" y="1000"/>
                    <a:pt x="581" y="965"/>
                  </a:cubicBezTo>
                  <a:cubicBezTo>
                    <a:pt x="563" y="951"/>
                    <a:pt x="536" y="942"/>
                    <a:pt x="511" y="942"/>
                  </a:cubicBezTo>
                  <a:cubicBezTo>
                    <a:pt x="487" y="942"/>
                    <a:pt x="465" y="951"/>
                    <a:pt x="456" y="974"/>
                  </a:cubicBezTo>
                  <a:cubicBezTo>
                    <a:pt x="447" y="1009"/>
                    <a:pt x="482" y="1054"/>
                    <a:pt x="465" y="1081"/>
                  </a:cubicBezTo>
                  <a:cubicBezTo>
                    <a:pt x="313" y="1018"/>
                    <a:pt x="233" y="840"/>
                    <a:pt x="81" y="786"/>
                  </a:cubicBezTo>
                  <a:lnTo>
                    <a:pt x="63" y="786"/>
                  </a:lnTo>
                  <a:cubicBezTo>
                    <a:pt x="54" y="786"/>
                    <a:pt x="45" y="804"/>
                    <a:pt x="45" y="804"/>
                  </a:cubicBezTo>
                  <a:cubicBezTo>
                    <a:pt x="1" y="991"/>
                    <a:pt x="99" y="1170"/>
                    <a:pt x="152" y="1348"/>
                  </a:cubicBezTo>
                  <a:cubicBezTo>
                    <a:pt x="170" y="1446"/>
                    <a:pt x="197" y="1545"/>
                    <a:pt x="188" y="1643"/>
                  </a:cubicBezTo>
                  <a:cubicBezTo>
                    <a:pt x="170" y="1812"/>
                    <a:pt x="72" y="1955"/>
                    <a:pt x="54" y="2124"/>
                  </a:cubicBezTo>
                  <a:cubicBezTo>
                    <a:pt x="81" y="2062"/>
                    <a:pt x="117" y="2008"/>
                    <a:pt x="152" y="1955"/>
                  </a:cubicBezTo>
                  <a:lnTo>
                    <a:pt x="152" y="1955"/>
                  </a:lnTo>
                  <a:cubicBezTo>
                    <a:pt x="126" y="2071"/>
                    <a:pt x="117" y="2196"/>
                    <a:pt x="126" y="2321"/>
                  </a:cubicBezTo>
                  <a:cubicBezTo>
                    <a:pt x="143" y="2294"/>
                    <a:pt x="161" y="2276"/>
                    <a:pt x="179" y="2249"/>
                  </a:cubicBezTo>
                  <a:cubicBezTo>
                    <a:pt x="179" y="2294"/>
                    <a:pt x="197" y="2347"/>
                    <a:pt x="224" y="2383"/>
                  </a:cubicBezTo>
                  <a:cubicBezTo>
                    <a:pt x="268" y="2276"/>
                    <a:pt x="304" y="2169"/>
                    <a:pt x="349" y="2062"/>
                  </a:cubicBezTo>
                  <a:lnTo>
                    <a:pt x="349" y="2062"/>
                  </a:lnTo>
                  <a:cubicBezTo>
                    <a:pt x="322" y="2196"/>
                    <a:pt x="313" y="2330"/>
                    <a:pt x="340" y="2463"/>
                  </a:cubicBezTo>
                  <a:cubicBezTo>
                    <a:pt x="411" y="2347"/>
                    <a:pt x="473" y="2214"/>
                    <a:pt x="509" y="2080"/>
                  </a:cubicBezTo>
                  <a:lnTo>
                    <a:pt x="509" y="2080"/>
                  </a:lnTo>
                  <a:cubicBezTo>
                    <a:pt x="491" y="2178"/>
                    <a:pt x="491" y="2267"/>
                    <a:pt x="527" y="2356"/>
                  </a:cubicBezTo>
                  <a:cubicBezTo>
                    <a:pt x="581" y="2240"/>
                    <a:pt x="616" y="2116"/>
                    <a:pt x="634" y="1991"/>
                  </a:cubicBezTo>
                  <a:lnTo>
                    <a:pt x="634" y="1991"/>
                  </a:lnTo>
                  <a:cubicBezTo>
                    <a:pt x="625" y="2124"/>
                    <a:pt x="634" y="2258"/>
                    <a:pt x="670" y="2392"/>
                  </a:cubicBezTo>
                  <a:cubicBezTo>
                    <a:pt x="670" y="2419"/>
                    <a:pt x="688" y="2446"/>
                    <a:pt x="705" y="2446"/>
                  </a:cubicBezTo>
                  <a:cubicBezTo>
                    <a:pt x="723" y="2437"/>
                    <a:pt x="732" y="2419"/>
                    <a:pt x="741" y="2401"/>
                  </a:cubicBezTo>
                  <a:cubicBezTo>
                    <a:pt x="776" y="2323"/>
                    <a:pt x="795" y="2240"/>
                    <a:pt x="806" y="2151"/>
                  </a:cubicBezTo>
                  <a:lnTo>
                    <a:pt x="806" y="2151"/>
                  </a:lnTo>
                  <a:cubicBezTo>
                    <a:pt x="807" y="2207"/>
                    <a:pt x="823" y="2262"/>
                    <a:pt x="848" y="2312"/>
                  </a:cubicBezTo>
                  <a:cubicBezTo>
                    <a:pt x="876" y="2269"/>
                    <a:pt x="899" y="2222"/>
                    <a:pt x="912" y="2172"/>
                  </a:cubicBezTo>
                  <a:lnTo>
                    <a:pt x="912" y="2172"/>
                  </a:lnTo>
                  <a:cubicBezTo>
                    <a:pt x="902" y="2233"/>
                    <a:pt x="905" y="2299"/>
                    <a:pt x="920" y="2365"/>
                  </a:cubicBezTo>
                  <a:cubicBezTo>
                    <a:pt x="928" y="2383"/>
                    <a:pt x="937" y="2410"/>
                    <a:pt x="955" y="2437"/>
                  </a:cubicBezTo>
                  <a:cubicBezTo>
                    <a:pt x="966" y="2448"/>
                    <a:pt x="984" y="2455"/>
                    <a:pt x="1000" y="2455"/>
                  </a:cubicBezTo>
                  <a:cubicBezTo>
                    <a:pt x="1010" y="2455"/>
                    <a:pt x="1020" y="2452"/>
                    <a:pt x="1027" y="2446"/>
                  </a:cubicBezTo>
                  <a:cubicBezTo>
                    <a:pt x="1053" y="2428"/>
                    <a:pt x="1062" y="2401"/>
                    <a:pt x="1062" y="2374"/>
                  </a:cubicBezTo>
                  <a:cubicBezTo>
                    <a:pt x="1071" y="2278"/>
                    <a:pt x="1071" y="2182"/>
                    <a:pt x="1054" y="2085"/>
                  </a:cubicBezTo>
                  <a:lnTo>
                    <a:pt x="1054" y="2085"/>
                  </a:lnTo>
                  <a:cubicBezTo>
                    <a:pt x="1064" y="2137"/>
                    <a:pt x="1090" y="2188"/>
                    <a:pt x="1125" y="2223"/>
                  </a:cubicBezTo>
                  <a:cubicBezTo>
                    <a:pt x="1178" y="2071"/>
                    <a:pt x="1205" y="1910"/>
                    <a:pt x="1196" y="1750"/>
                  </a:cubicBezTo>
                  <a:lnTo>
                    <a:pt x="1196" y="1750"/>
                  </a:lnTo>
                  <a:cubicBezTo>
                    <a:pt x="1214" y="1875"/>
                    <a:pt x="1232" y="2000"/>
                    <a:pt x="1250" y="2116"/>
                  </a:cubicBezTo>
                  <a:cubicBezTo>
                    <a:pt x="1259" y="2187"/>
                    <a:pt x="1285" y="2276"/>
                    <a:pt x="1348" y="2303"/>
                  </a:cubicBezTo>
                  <a:cubicBezTo>
                    <a:pt x="1388" y="2190"/>
                    <a:pt x="1399" y="2063"/>
                    <a:pt x="1388" y="1941"/>
                  </a:cubicBezTo>
                  <a:lnTo>
                    <a:pt x="1388" y="1941"/>
                  </a:lnTo>
                  <a:cubicBezTo>
                    <a:pt x="1395" y="1972"/>
                    <a:pt x="1409" y="2001"/>
                    <a:pt x="1428" y="2026"/>
                  </a:cubicBezTo>
                  <a:cubicBezTo>
                    <a:pt x="1455" y="1973"/>
                    <a:pt x="1473" y="1901"/>
                    <a:pt x="1464" y="1839"/>
                  </a:cubicBezTo>
                  <a:lnTo>
                    <a:pt x="1464" y="1839"/>
                  </a:lnTo>
                  <a:cubicBezTo>
                    <a:pt x="1482" y="1857"/>
                    <a:pt x="1490" y="1875"/>
                    <a:pt x="1499" y="1892"/>
                  </a:cubicBezTo>
                  <a:cubicBezTo>
                    <a:pt x="1526" y="1866"/>
                    <a:pt x="1548" y="1834"/>
                    <a:pt x="1553" y="1802"/>
                  </a:cubicBezTo>
                  <a:lnTo>
                    <a:pt x="1553" y="1802"/>
                  </a:lnTo>
                  <a:cubicBezTo>
                    <a:pt x="1555" y="1899"/>
                    <a:pt x="1566" y="2002"/>
                    <a:pt x="1598" y="2098"/>
                  </a:cubicBezTo>
                  <a:cubicBezTo>
                    <a:pt x="1606" y="2116"/>
                    <a:pt x="1615" y="2142"/>
                    <a:pt x="1642" y="2142"/>
                  </a:cubicBezTo>
                  <a:cubicBezTo>
                    <a:pt x="1669" y="2142"/>
                    <a:pt x="1678" y="2107"/>
                    <a:pt x="1687" y="2089"/>
                  </a:cubicBezTo>
                  <a:cubicBezTo>
                    <a:pt x="1696" y="1973"/>
                    <a:pt x="1705" y="1866"/>
                    <a:pt x="1696" y="1759"/>
                  </a:cubicBezTo>
                  <a:lnTo>
                    <a:pt x="1696" y="1759"/>
                  </a:lnTo>
                  <a:cubicBezTo>
                    <a:pt x="1705" y="1821"/>
                    <a:pt x="1714" y="1884"/>
                    <a:pt x="1740" y="1937"/>
                  </a:cubicBezTo>
                  <a:cubicBezTo>
                    <a:pt x="1754" y="1964"/>
                    <a:pt x="1777" y="1991"/>
                    <a:pt x="1800" y="1991"/>
                  </a:cubicBezTo>
                  <a:cubicBezTo>
                    <a:pt x="1807" y="1991"/>
                    <a:pt x="1814" y="1988"/>
                    <a:pt x="1821" y="1982"/>
                  </a:cubicBezTo>
                  <a:cubicBezTo>
                    <a:pt x="1829" y="1973"/>
                    <a:pt x="1829" y="1955"/>
                    <a:pt x="1838" y="1946"/>
                  </a:cubicBezTo>
                  <a:cubicBezTo>
                    <a:pt x="1838" y="1910"/>
                    <a:pt x="1838" y="1866"/>
                    <a:pt x="1838" y="1830"/>
                  </a:cubicBezTo>
                  <a:cubicBezTo>
                    <a:pt x="1847" y="1937"/>
                    <a:pt x="1910" y="2044"/>
                    <a:pt x="1999" y="2089"/>
                  </a:cubicBezTo>
                  <a:cubicBezTo>
                    <a:pt x="1999" y="1982"/>
                    <a:pt x="1990" y="1866"/>
                    <a:pt x="1963" y="1759"/>
                  </a:cubicBezTo>
                  <a:lnTo>
                    <a:pt x="1963" y="1759"/>
                  </a:lnTo>
                  <a:cubicBezTo>
                    <a:pt x="2035" y="1910"/>
                    <a:pt x="2115" y="2062"/>
                    <a:pt x="2258" y="2151"/>
                  </a:cubicBezTo>
                  <a:cubicBezTo>
                    <a:pt x="2240" y="2026"/>
                    <a:pt x="2195" y="1901"/>
                    <a:pt x="2142" y="1785"/>
                  </a:cubicBezTo>
                  <a:lnTo>
                    <a:pt x="2142" y="1785"/>
                  </a:lnTo>
                  <a:cubicBezTo>
                    <a:pt x="2213" y="1866"/>
                    <a:pt x="2284" y="1955"/>
                    <a:pt x="2311" y="2053"/>
                  </a:cubicBezTo>
                  <a:cubicBezTo>
                    <a:pt x="2347" y="2160"/>
                    <a:pt x="2329" y="2276"/>
                    <a:pt x="2338" y="2392"/>
                  </a:cubicBezTo>
                  <a:cubicBezTo>
                    <a:pt x="2347" y="2499"/>
                    <a:pt x="2392" y="2624"/>
                    <a:pt x="2490" y="2669"/>
                  </a:cubicBezTo>
                  <a:cubicBezTo>
                    <a:pt x="2499" y="2615"/>
                    <a:pt x="2507" y="2553"/>
                    <a:pt x="2516" y="2499"/>
                  </a:cubicBezTo>
                  <a:cubicBezTo>
                    <a:pt x="2516" y="2651"/>
                    <a:pt x="2561" y="2802"/>
                    <a:pt x="2641" y="2936"/>
                  </a:cubicBezTo>
                  <a:cubicBezTo>
                    <a:pt x="2686" y="2883"/>
                    <a:pt x="2713" y="2811"/>
                    <a:pt x="2722" y="2740"/>
                  </a:cubicBezTo>
                  <a:cubicBezTo>
                    <a:pt x="2748" y="2892"/>
                    <a:pt x="2820" y="3034"/>
                    <a:pt x="2918" y="3159"/>
                  </a:cubicBezTo>
                  <a:cubicBezTo>
                    <a:pt x="2909" y="3061"/>
                    <a:pt x="2918" y="2972"/>
                    <a:pt x="2900" y="2874"/>
                  </a:cubicBezTo>
                  <a:cubicBezTo>
                    <a:pt x="2882" y="2776"/>
                    <a:pt x="2846" y="2669"/>
                    <a:pt x="2811" y="2570"/>
                  </a:cubicBezTo>
                  <a:cubicBezTo>
                    <a:pt x="2739" y="2374"/>
                    <a:pt x="2623" y="2187"/>
                    <a:pt x="2490" y="2026"/>
                  </a:cubicBezTo>
                  <a:cubicBezTo>
                    <a:pt x="2383" y="1892"/>
                    <a:pt x="2258" y="1777"/>
                    <a:pt x="2168" y="1634"/>
                  </a:cubicBezTo>
                  <a:cubicBezTo>
                    <a:pt x="1981" y="1322"/>
                    <a:pt x="1981" y="929"/>
                    <a:pt x="1812" y="608"/>
                  </a:cubicBezTo>
                  <a:cubicBezTo>
                    <a:pt x="1669" y="322"/>
                    <a:pt x="1401" y="108"/>
                    <a:pt x="1098" y="28"/>
                  </a:cubicBezTo>
                  <a:cubicBezTo>
                    <a:pt x="1012" y="10"/>
                    <a:pt x="924" y="1"/>
                    <a:pt x="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08;p59">
              <a:extLst>
                <a:ext uri="{FF2B5EF4-FFF2-40B4-BE49-F238E27FC236}">
                  <a16:creationId xmlns:a16="http://schemas.microsoft.com/office/drawing/2014/main" id="{65EEE849-2E34-FCAF-B28E-E427AB4ADB5F}"/>
                </a:ext>
              </a:extLst>
            </p:cNvPr>
            <p:cNvSpPr/>
            <p:nvPr/>
          </p:nvSpPr>
          <p:spPr>
            <a:xfrm>
              <a:off x="3623348" y="3889469"/>
              <a:ext cx="699404" cy="109000"/>
            </a:xfrm>
            <a:custGeom>
              <a:avLst/>
              <a:gdLst/>
              <a:ahLst/>
              <a:cxnLst/>
              <a:rect l="l" t="t" r="r" b="b"/>
              <a:pathLst>
                <a:path w="5961" h="929" extrusionOk="0">
                  <a:moveTo>
                    <a:pt x="4472" y="0"/>
                  </a:moveTo>
                  <a:cubicBezTo>
                    <a:pt x="3949" y="0"/>
                    <a:pt x="3424" y="60"/>
                    <a:pt x="2918" y="125"/>
                  </a:cubicBezTo>
                  <a:cubicBezTo>
                    <a:pt x="2677" y="161"/>
                    <a:pt x="2427" y="197"/>
                    <a:pt x="2178" y="223"/>
                  </a:cubicBezTo>
                  <a:cubicBezTo>
                    <a:pt x="2120" y="228"/>
                    <a:pt x="2062" y="229"/>
                    <a:pt x="2004" y="229"/>
                  </a:cubicBezTo>
                  <a:cubicBezTo>
                    <a:pt x="1821" y="229"/>
                    <a:pt x="1638" y="212"/>
                    <a:pt x="1455" y="206"/>
                  </a:cubicBezTo>
                  <a:cubicBezTo>
                    <a:pt x="1357" y="201"/>
                    <a:pt x="1259" y="199"/>
                    <a:pt x="1161" y="199"/>
                  </a:cubicBezTo>
                  <a:cubicBezTo>
                    <a:pt x="1062" y="199"/>
                    <a:pt x="964" y="201"/>
                    <a:pt x="866" y="206"/>
                  </a:cubicBezTo>
                  <a:cubicBezTo>
                    <a:pt x="572" y="214"/>
                    <a:pt x="268" y="250"/>
                    <a:pt x="1" y="384"/>
                  </a:cubicBezTo>
                  <a:cubicBezTo>
                    <a:pt x="1" y="446"/>
                    <a:pt x="28" y="518"/>
                    <a:pt x="63" y="571"/>
                  </a:cubicBezTo>
                  <a:cubicBezTo>
                    <a:pt x="358" y="455"/>
                    <a:pt x="670" y="393"/>
                    <a:pt x="991" y="393"/>
                  </a:cubicBezTo>
                  <a:cubicBezTo>
                    <a:pt x="875" y="429"/>
                    <a:pt x="768" y="482"/>
                    <a:pt x="661" y="553"/>
                  </a:cubicBezTo>
                  <a:cubicBezTo>
                    <a:pt x="598" y="598"/>
                    <a:pt x="536" y="643"/>
                    <a:pt x="500" y="714"/>
                  </a:cubicBezTo>
                  <a:cubicBezTo>
                    <a:pt x="465" y="776"/>
                    <a:pt x="465" y="866"/>
                    <a:pt x="509" y="928"/>
                  </a:cubicBezTo>
                  <a:cubicBezTo>
                    <a:pt x="634" y="794"/>
                    <a:pt x="813" y="714"/>
                    <a:pt x="1000" y="678"/>
                  </a:cubicBezTo>
                  <a:cubicBezTo>
                    <a:pt x="1125" y="655"/>
                    <a:pt x="1254" y="648"/>
                    <a:pt x="1384" y="648"/>
                  </a:cubicBezTo>
                  <a:cubicBezTo>
                    <a:pt x="1593" y="648"/>
                    <a:pt x="1805" y="666"/>
                    <a:pt x="2013" y="666"/>
                  </a:cubicBezTo>
                  <a:cubicBezTo>
                    <a:pt x="2074" y="666"/>
                    <a:pt x="2135" y="665"/>
                    <a:pt x="2195" y="660"/>
                  </a:cubicBezTo>
                  <a:cubicBezTo>
                    <a:pt x="2624" y="616"/>
                    <a:pt x="3052" y="536"/>
                    <a:pt x="3480" y="491"/>
                  </a:cubicBezTo>
                  <a:cubicBezTo>
                    <a:pt x="3794" y="451"/>
                    <a:pt x="4109" y="431"/>
                    <a:pt x="4427" y="431"/>
                  </a:cubicBezTo>
                  <a:cubicBezTo>
                    <a:pt x="4533" y="431"/>
                    <a:pt x="4640" y="433"/>
                    <a:pt x="4747" y="437"/>
                  </a:cubicBezTo>
                  <a:cubicBezTo>
                    <a:pt x="5148" y="446"/>
                    <a:pt x="5585" y="455"/>
                    <a:pt x="5960" y="607"/>
                  </a:cubicBezTo>
                  <a:cubicBezTo>
                    <a:pt x="5960" y="491"/>
                    <a:pt x="5951" y="375"/>
                    <a:pt x="5942" y="268"/>
                  </a:cubicBezTo>
                  <a:cubicBezTo>
                    <a:pt x="5942" y="250"/>
                    <a:pt x="5942" y="241"/>
                    <a:pt x="5933" y="223"/>
                  </a:cubicBezTo>
                  <a:cubicBezTo>
                    <a:pt x="5924" y="214"/>
                    <a:pt x="5907" y="206"/>
                    <a:pt x="5889" y="197"/>
                  </a:cubicBezTo>
                  <a:cubicBezTo>
                    <a:pt x="5431" y="51"/>
                    <a:pt x="4953" y="0"/>
                    <a:pt x="4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09;p59">
              <a:extLst>
                <a:ext uri="{FF2B5EF4-FFF2-40B4-BE49-F238E27FC236}">
                  <a16:creationId xmlns:a16="http://schemas.microsoft.com/office/drawing/2014/main" id="{8184CE2F-F383-4B94-77C9-AA57851C25FA}"/>
                </a:ext>
              </a:extLst>
            </p:cNvPr>
            <p:cNvSpPr/>
            <p:nvPr/>
          </p:nvSpPr>
          <p:spPr>
            <a:xfrm>
              <a:off x="3623348" y="3891229"/>
              <a:ext cx="701399" cy="104072"/>
            </a:xfrm>
            <a:custGeom>
              <a:avLst/>
              <a:gdLst/>
              <a:ahLst/>
              <a:cxnLst/>
              <a:rect l="l" t="t" r="r" b="b"/>
              <a:pathLst>
                <a:path w="5978" h="887" extrusionOk="0">
                  <a:moveTo>
                    <a:pt x="4003" y="0"/>
                  </a:moveTo>
                  <a:cubicBezTo>
                    <a:pt x="3952" y="0"/>
                    <a:pt x="3901" y="22"/>
                    <a:pt x="3864" y="66"/>
                  </a:cubicBezTo>
                  <a:cubicBezTo>
                    <a:pt x="3830" y="49"/>
                    <a:pt x="3794" y="41"/>
                    <a:pt x="3758" y="41"/>
                  </a:cubicBezTo>
                  <a:cubicBezTo>
                    <a:pt x="3658" y="41"/>
                    <a:pt x="3557" y="101"/>
                    <a:pt x="3525" y="199"/>
                  </a:cubicBezTo>
                  <a:cubicBezTo>
                    <a:pt x="3516" y="235"/>
                    <a:pt x="3507" y="271"/>
                    <a:pt x="3480" y="298"/>
                  </a:cubicBezTo>
                  <a:cubicBezTo>
                    <a:pt x="3462" y="306"/>
                    <a:pt x="3444" y="306"/>
                    <a:pt x="3418" y="315"/>
                  </a:cubicBezTo>
                  <a:lnTo>
                    <a:pt x="2820" y="387"/>
                  </a:lnTo>
                  <a:cubicBezTo>
                    <a:pt x="2784" y="391"/>
                    <a:pt x="2748" y="395"/>
                    <a:pt x="2713" y="395"/>
                  </a:cubicBezTo>
                  <a:cubicBezTo>
                    <a:pt x="2670" y="395"/>
                    <a:pt x="2627" y="389"/>
                    <a:pt x="2588" y="369"/>
                  </a:cubicBezTo>
                  <a:cubicBezTo>
                    <a:pt x="2517" y="333"/>
                    <a:pt x="2481" y="226"/>
                    <a:pt x="2534" y="173"/>
                  </a:cubicBezTo>
                  <a:cubicBezTo>
                    <a:pt x="2516" y="167"/>
                    <a:pt x="2497" y="164"/>
                    <a:pt x="2477" y="164"/>
                  </a:cubicBezTo>
                  <a:cubicBezTo>
                    <a:pt x="2409" y="164"/>
                    <a:pt x="2337" y="198"/>
                    <a:pt x="2302" y="253"/>
                  </a:cubicBezTo>
                  <a:cubicBezTo>
                    <a:pt x="2258" y="324"/>
                    <a:pt x="2267" y="431"/>
                    <a:pt x="2320" y="503"/>
                  </a:cubicBezTo>
                  <a:cubicBezTo>
                    <a:pt x="2249" y="422"/>
                    <a:pt x="2213" y="306"/>
                    <a:pt x="2222" y="199"/>
                  </a:cubicBezTo>
                  <a:lnTo>
                    <a:pt x="2222" y="199"/>
                  </a:lnTo>
                  <a:cubicBezTo>
                    <a:pt x="2079" y="208"/>
                    <a:pt x="1946" y="306"/>
                    <a:pt x="1901" y="449"/>
                  </a:cubicBezTo>
                  <a:cubicBezTo>
                    <a:pt x="1749" y="405"/>
                    <a:pt x="1589" y="360"/>
                    <a:pt x="1428" y="333"/>
                  </a:cubicBezTo>
                  <a:cubicBezTo>
                    <a:pt x="1240" y="296"/>
                    <a:pt x="1050" y="275"/>
                    <a:pt x="861" y="275"/>
                  </a:cubicBezTo>
                  <a:cubicBezTo>
                    <a:pt x="595" y="275"/>
                    <a:pt x="332" y="318"/>
                    <a:pt x="81" y="422"/>
                  </a:cubicBezTo>
                  <a:cubicBezTo>
                    <a:pt x="63" y="431"/>
                    <a:pt x="36" y="440"/>
                    <a:pt x="28" y="467"/>
                  </a:cubicBezTo>
                  <a:cubicBezTo>
                    <a:pt x="1" y="503"/>
                    <a:pt x="36" y="538"/>
                    <a:pt x="63" y="556"/>
                  </a:cubicBezTo>
                  <a:cubicBezTo>
                    <a:pt x="233" y="476"/>
                    <a:pt x="465" y="422"/>
                    <a:pt x="643" y="405"/>
                  </a:cubicBezTo>
                  <a:cubicBezTo>
                    <a:pt x="739" y="388"/>
                    <a:pt x="856" y="360"/>
                    <a:pt x="966" y="360"/>
                  </a:cubicBezTo>
                  <a:cubicBezTo>
                    <a:pt x="1029" y="360"/>
                    <a:pt x="1090" y="369"/>
                    <a:pt x="1143" y="396"/>
                  </a:cubicBezTo>
                  <a:cubicBezTo>
                    <a:pt x="1152" y="396"/>
                    <a:pt x="1152" y="396"/>
                    <a:pt x="1152" y="405"/>
                  </a:cubicBezTo>
                  <a:cubicBezTo>
                    <a:pt x="1152" y="414"/>
                    <a:pt x="1143" y="414"/>
                    <a:pt x="1134" y="422"/>
                  </a:cubicBezTo>
                  <a:cubicBezTo>
                    <a:pt x="911" y="476"/>
                    <a:pt x="706" y="601"/>
                    <a:pt x="536" y="761"/>
                  </a:cubicBezTo>
                  <a:cubicBezTo>
                    <a:pt x="518" y="779"/>
                    <a:pt x="491" y="797"/>
                    <a:pt x="483" y="824"/>
                  </a:cubicBezTo>
                  <a:cubicBezTo>
                    <a:pt x="470" y="870"/>
                    <a:pt x="479" y="887"/>
                    <a:pt x="499" y="887"/>
                  </a:cubicBezTo>
                  <a:cubicBezTo>
                    <a:pt x="550" y="887"/>
                    <a:pt x="671" y="783"/>
                    <a:pt x="697" y="770"/>
                  </a:cubicBezTo>
                  <a:cubicBezTo>
                    <a:pt x="795" y="717"/>
                    <a:pt x="893" y="681"/>
                    <a:pt x="1000" y="663"/>
                  </a:cubicBezTo>
                  <a:cubicBezTo>
                    <a:pt x="1125" y="640"/>
                    <a:pt x="1254" y="633"/>
                    <a:pt x="1384" y="633"/>
                  </a:cubicBezTo>
                  <a:cubicBezTo>
                    <a:pt x="1593" y="633"/>
                    <a:pt x="1805" y="651"/>
                    <a:pt x="2013" y="651"/>
                  </a:cubicBezTo>
                  <a:cubicBezTo>
                    <a:pt x="2074" y="651"/>
                    <a:pt x="2135" y="650"/>
                    <a:pt x="2195" y="645"/>
                  </a:cubicBezTo>
                  <a:cubicBezTo>
                    <a:pt x="2624" y="601"/>
                    <a:pt x="3052" y="521"/>
                    <a:pt x="3480" y="476"/>
                  </a:cubicBezTo>
                  <a:cubicBezTo>
                    <a:pt x="3794" y="436"/>
                    <a:pt x="4109" y="416"/>
                    <a:pt x="4427" y="416"/>
                  </a:cubicBezTo>
                  <a:cubicBezTo>
                    <a:pt x="4533" y="416"/>
                    <a:pt x="4640" y="418"/>
                    <a:pt x="4747" y="422"/>
                  </a:cubicBezTo>
                  <a:cubicBezTo>
                    <a:pt x="5148" y="431"/>
                    <a:pt x="5585" y="440"/>
                    <a:pt x="5960" y="592"/>
                  </a:cubicBezTo>
                  <a:cubicBezTo>
                    <a:pt x="5960" y="503"/>
                    <a:pt x="5978" y="458"/>
                    <a:pt x="5907" y="422"/>
                  </a:cubicBezTo>
                  <a:cubicBezTo>
                    <a:pt x="5853" y="378"/>
                    <a:pt x="5746" y="369"/>
                    <a:pt x="5683" y="351"/>
                  </a:cubicBezTo>
                  <a:cubicBezTo>
                    <a:pt x="5532" y="315"/>
                    <a:pt x="5371" y="298"/>
                    <a:pt x="5220" y="280"/>
                  </a:cubicBezTo>
                  <a:cubicBezTo>
                    <a:pt x="5059" y="253"/>
                    <a:pt x="4898" y="244"/>
                    <a:pt x="4747" y="235"/>
                  </a:cubicBezTo>
                  <a:cubicBezTo>
                    <a:pt x="4724" y="235"/>
                    <a:pt x="4611" y="237"/>
                    <a:pt x="4501" y="237"/>
                  </a:cubicBezTo>
                  <a:cubicBezTo>
                    <a:pt x="4392" y="237"/>
                    <a:pt x="4287" y="235"/>
                    <a:pt x="4283" y="226"/>
                  </a:cubicBezTo>
                  <a:cubicBezTo>
                    <a:pt x="4265" y="164"/>
                    <a:pt x="4229" y="101"/>
                    <a:pt x="4176" y="57"/>
                  </a:cubicBezTo>
                  <a:lnTo>
                    <a:pt x="4176" y="57"/>
                  </a:lnTo>
                  <a:cubicBezTo>
                    <a:pt x="4194" y="101"/>
                    <a:pt x="4194" y="146"/>
                    <a:pt x="4194" y="191"/>
                  </a:cubicBezTo>
                  <a:cubicBezTo>
                    <a:pt x="4194" y="119"/>
                    <a:pt x="4140" y="39"/>
                    <a:pt x="4069" y="12"/>
                  </a:cubicBezTo>
                  <a:cubicBezTo>
                    <a:pt x="4047" y="4"/>
                    <a:pt x="4025" y="0"/>
                    <a:pt x="4003" y="0"/>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10;p59">
              <a:extLst>
                <a:ext uri="{FF2B5EF4-FFF2-40B4-BE49-F238E27FC236}">
                  <a16:creationId xmlns:a16="http://schemas.microsoft.com/office/drawing/2014/main" id="{54F1EE74-6254-F783-533A-A183A7C58E3E}"/>
                </a:ext>
              </a:extLst>
            </p:cNvPr>
            <p:cNvSpPr/>
            <p:nvPr/>
          </p:nvSpPr>
          <p:spPr>
            <a:xfrm>
              <a:off x="3838999" y="3796192"/>
              <a:ext cx="120498" cy="190661"/>
            </a:xfrm>
            <a:custGeom>
              <a:avLst/>
              <a:gdLst/>
              <a:ahLst/>
              <a:cxnLst/>
              <a:rect l="l" t="t" r="r" b="b"/>
              <a:pathLst>
                <a:path w="1027" h="1625" extrusionOk="0">
                  <a:moveTo>
                    <a:pt x="955" y="55"/>
                  </a:moveTo>
                  <a:lnTo>
                    <a:pt x="955" y="55"/>
                  </a:lnTo>
                  <a:cubicBezTo>
                    <a:pt x="953" y="59"/>
                    <a:pt x="951" y="64"/>
                    <a:pt x="950" y="70"/>
                  </a:cubicBezTo>
                  <a:lnTo>
                    <a:pt x="950" y="70"/>
                  </a:lnTo>
                  <a:cubicBezTo>
                    <a:pt x="952" y="65"/>
                    <a:pt x="955" y="60"/>
                    <a:pt x="955" y="55"/>
                  </a:cubicBezTo>
                  <a:close/>
                  <a:moveTo>
                    <a:pt x="234" y="1541"/>
                  </a:moveTo>
                  <a:lnTo>
                    <a:pt x="234" y="1541"/>
                  </a:lnTo>
                  <a:cubicBezTo>
                    <a:pt x="237" y="1543"/>
                    <a:pt x="239" y="1544"/>
                    <a:pt x="241" y="1545"/>
                  </a:cubicBezTo>
                  <a:cubicBezTo>
                    <a:pt x="239" y="1543"/>
                    <a:pt x="237" y="1542"/>
                    <a:pt x="234" y="1541"/>
                  </a:cubicBezTo>
                  <a:close/>
                  <a:moveTo>
                    <a:pt x="841" y="1"/>
                  </a:moveTo>
                  <a:cubicBezTo>
                    <a:pt x="840" y="1"/>
                    <a:pt x="840" y="1"/>
                    <a:pt x="839" y="1"/>
                  </a:cubicBezTo>
                  <a:cubicBezTo>
                    <a:pt x="803" y="46"/>
                    <a:pt x="803" y="108"/>
                    <a:pt x="794" y="162"/>
                  </a:cubicBezTo>
                  <a:cubicBezTo>
                    <a:pt x="786" y="349"/>
                    <a:pt x="687" y="456"/>
                    <a:pt x="571" y="590"/>
                  </a:cubicBezTo>
                  <a:cubicBezTo>
                    <a:pt x="500" y="670"/>
                    <a:pt x="429" y="751"/>
                    <a:pt x="366" y="822"/>
                  </a:cubicBezTo>
                  <a:cubicBezTo>
                    <a:pt x="331" y="867"/>
                    <a:pt x="295" y="902"/>
                    <a:pt x="259" y="938"/>
                  </a:cubicBezTo>
                  <a:cubicBezTo>
                    <a:pt x="206" y="983"/>
                    <a:pt x="152" y="1018"/>
                    <a:pt x="108" y="1063"/>
                  </a:cubicBezTo>
                  <a:cubicBezTo>
                    <a:pt x="63" y="1099"/>
                    <a:pt x="18" y="1161"/>
                    <a:pt x="9" y="1224"/>
                  </a:cubicBezTo>
                  <a:cubicBezTo>
                    <a:pt x="1" y="1286"/>
                    <a:pt x="36" y="1366"/>
                    <a:pt x="108" y="1384"/>
                  </a:cubicBezTo>
                  <a:cubicBezTo>
                    <a:pt x="99" y="1420"/>
                    <a:pt x="108" y="1464"/>
                    <a:pt x="134" y="1491"/>
                  </a:cubicBezTo>
                  <a:cubicBezTo>
                    <a:pt x="168" y="1516"/>
                    <a:pt x="201" y="1526"/>
                    <a:pt x="234" y="1541"/>
                  </a:cubicBezTo>
                  <a:lnTo>
                    <a:pt x="234" y="1541"/>
                  </a:lnTo>
                  <a:cubicBezTo>
                    <a:pt x="190" y="1517"/>
                    <a:pt x="136" y="1427"/>
                    <a:pt x="170" y="1393"/>
                  </a:cubicBezTo>
                  <a:cubicBezTo>
                    <a:pt x="179" y="1375"/>
                    <a:pt x="197" y="1366"/>
                    <a:pt x="197" y="1357"/>
                  </a:cubicBezTo>
                  <a:cubicBezTo>
                    <a:pt x="197" y="1348"/>
                    <a:pt x="188" y="1340"/>
                    <a:pt x="179" y="1331"/>
                  </a:cubicBezTo>
                  <a:cubicBezTo>
                    <a:pt x="170" y="1313"/>
                    <a:pt x="161" y="1286"/>
                    <a:pt x="161" y="1268"/>
                  </a:cubicBezTo>
                  <a:cubicBezTo>
                    <a:pt x="161" y="1232"/>
                    <a:pt x="170" y="1206"/>
                    <a:pt x="188" y="1188"/>
                  </a:cubicBezTo>
                  <a:cubicBezTo>
                    <a:pt x="224" y="1125"/>
                    <a:pt x="304" y="1036"/>
                    <a:pt x="384" y="1027"/>
                  </a:cubicBezTo>
                  <a:lnTo>
                    <a:pt x="384" y="1027"/>
                  </a:lnTo>
                  <a:cubicBezTo>
                    <a:pt x="348" y="1152"/>
                    <a:pt x="304" y="1304"/>
                    <a:pt x="402" y="1411"/>
                  </a:cubicBezTo>
                  <a:cubicBezTo>
                    <a:pt x="420" y="1429"/>
                    <a:pt x="447" y="1447"/>
                    <a:pt x="464" y="1473"/>
                  </a:cubicBezTo>
                  <a:cubicBezTo>
                    <a:pt x="491" y="1500"/>
                    <a:pt x="500" y="1536"/>
                    <a:pt x="527" y="1563"/>
                  </a:cubicBezTo>
                  <a:cubicBezTo>
                    <a:pt x="545" y="1598"/>
                    <a:pt x="580" y="1625"/>
                    <a:pt x="616" y="1625"/>
                  </a:cubicBezTo>
                  <a:cubicBezTo>
                    <a:pt x="571" y="1580"/>
                    <a:pt x="545" y="1518"/>
                    <a:pt x="563" y="1464"/>
                  </a:cubicBezTo>
                  <a:cubicBezTo>
                    <a:pt x="563" y="1447"/>
                    <a:pt x="571" y="1429"/>
                    <a:pt x="571" y="1411"/>
                  </a:cubicBezTo>
                  <a:cubicBezTo>
                    <a:pt x="563" y="1393"/>
                    <a:pt x="554" y="1375"/>
                    <a:pt x="545" y="1357"/>
                  </a:cubicBezTo>
                  <a:cubicBezTo>
                    <a:pt x="491" y="1286"/>
                    <a:pt x="473" y="1197"/>
                    <a:pt x="482" y="1099"/>
                  </a:cubicBezTo>
                  <a:cubicBezTo>
                    <a:pt x="482" y="1072"/>
                    <a:pt x="491" y="1036"/>
                    <a:pt x="509" y="1009"/>
                  </a:cubicBezTo>
                  <a:cubicBezTo>
                    <a:pt x="554" y="956"/>
                    <a:pt x="616" y="965"/>
                    <a:pt x="679" y="956"/>
                  </a:cubicBezTo>
                  <a:cubicBezTo>
                    <a:pt x="720" y="956"/>
                    <a:pt x="762" y="964"/>
                    <a:pt x="803" y="964"/>
                  </a:cubicBezTo>
                  <a:cubicBezTo>
                    <a:pt x="824" y="964"/>
                    <a:pt x="845" y="962"/>
                    <a:pt x="866" y="956"/>
                  </a:cubicBezTo>
                  <a:lnTo>
                    <a:pt x="884" y="956"/>
                  </a:lnTo>
                  <a:cubicBezTo>
                    <a:pt x="937" y="938"/>
                    <a:pt x="982" y="938"/>
                    <a:pt x="1026" y="938"/>
                  </a:cubicBezTo>
                  <a:cubicBezTo>
                    <a:pt x="1000" y="885"/>
                    <a:pt x="919" y="840"/>
                    <a:pt x="857" y="831"/>
                  </a:cubicBezTo>
                  <a:cubicBezTo>
                    <a:pt x="826" y="827"/>
                    <a:pt x="794" y="824"/>
                    <a:pt x="763" y="824"/>
                  </a:cubicBezTo>
                  <a:cubicBezTo>
                    <a:pt x="732" y="824"/>
                    <a:pt x="701" y="827"/>
                    <a:pt x="670" y="831"/>
                  </a:cubicBezTo>
                  <a:cubicBezTo>
                    <a:pt x="662" y="835"/>
                    <a:pt x="655" y="837"/>
                    <a:pt x="648" y="837"/>
                  </a:cubicBezTo>
                  <a:cubicBezTo>
                    <a:pt x="638" y="837"/>
                    <a:pt x="630" y="833"/>
                    <a:pt x="625" y="822"/>
                  </a:cubicBezTo>
                  <a:cubicBezTo>
                    <a:pt x="616" y="813"/>
                    <a:pt x="616" y="804"/>
                    <a:pt x="616" y="795"/>
                  </a:cubicBezTo>
                  <a:cubicBezTo>
                    <a:pt x="625" y="697"/>
                    <a:pt x="723" y="617"/>
                    <a:pt x="777" y="554"/>
                  </a:cubicBezTo>
                  <a:cubicBezTo>
                    <a:pt x="830" y="483"/>
                    <a:pt x="884" y="412"/>
                    <a:pt x="910" y="323"/>
                  </a:cubicBezTo>
                  <a:cubicBezTo>
                    <a:pt x="928" y="278"/>
                    <a:pt x="937" y="233"/>
                    <a:pt x="946" y="189"/>
                  </a:cubicBezTo>
                  <a:cubicBezTo>
                    <a:pt x="954" y="158"/>
                    <a:pt x="941" y="106"/>
                    <a:pt x="950" y="70"/>
                  </a:cubicBezTo>
                  <a:lnTo>
                    <a:pt x="950" y="70"/>
                  </a:lnTo>
                  <a:cubicBezTo>
                    <a:pt x="948" y="74"/>
                    <a:pt x="946" y="78"/>
                    <a:pt x="946" y="82"/>
                  </a:cubicBezTo>
                  <a:cubicBezTo>
                    <a:pt x="946" y="91"/>
                    <a:pt x="937" y="91"/>
                    <a:pt x="937" y="91"/>
                  </a:cubicBezTo>
                  <a:cubicBezTo>
                    <a:pt x="928" y="91"/>
                    <a:pt x="928" y="91"/>
                    <a:pt x="928" y="82"/>
                  </a:cubicBezTo>
                  <a:lnTo>
                    <a:pt x="919" y="55"/>
                  </a:lnTo>
                  <a:cubicBezTo>
                    <a:pt x="919" y="82"/>
                    <a:pt x="919" y="108"/>
                    <a:pt x="910" y="135"/>
                  </a:cubicBezTo>
                  <a:cubicBezTo>
                    <a:pt x="884" y="117"/>
                    <a:pt x="875" y="100"/>
                    <a:pt x="866" y="73"/>
                  </a:cubicBezTo>
                  <a:cubicBezTo>
                    <a:pt x="857" y="64"/>
                    <a:pt x="849" y="1"/>
                    <a:pt x="8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11;p59">
              <a:extLst>
                <a:ext uri="{FF2B5EF4-FFF2-40B4-BE49-F238E27FC236}">
                  <a16:creationId xmlns:a16="http://schemas.microsoft.com/office/drawing/2014/main" id="{23B0FCDC-2CB3-95B0-808A-5A4BA9006A8E}"/>
                </a:ext>
              </a:extLst>
            </p:cNvPr>
            <p:cNvSpPr/>
            <p:nvPr/>
          </p:nvSpPr>
          <p:spPr>
            <a:xfrm>
              <a:off x="4030598" y="3785633"/>
              <a:ext cx="87997" cy="177168"/>
            </a:xfrm>
            <a:custGeom>
              <a:avLst/>
              <a:gdLst/>
              <a:ahLst/>
              <a:cxnLst/>
              <a:rect l="l" t="t" r="r" b="b"/>
              <a:pathLst>
                <a:path w="750" h="1510" extrusionOk="0">
                  <a:moveTo>
                    <a:pt x="334" y="0"/>
                  </a:moveTo>
                  <a:cubicBezTo>
                    <a:pt x="305" y="0"/>
                    <a:pt x="284" y="24"/>
                    <a:pt x="277" y="47"/>
                  </a:cubicBezTo>
                  <a:cubicBezTo>
                    <a:pt x="268" y="82"/>
                    <a:pt x="268" y="118"/>
                    <a:pt x="277" y="145"/>
                  </a:cubicBezTo>
                  <a:cubicBezTo>
                    <a:pt x="312" y="314"/>
                    <a:pt x="330" y="484"/>
                    <a:pt x="330" y="653"/>
                  </a:cubicBezTo>
                  <a:cubicBezTo>
                    <a:pt x="330" y="680"/>
                    <a:pt x="330" y="707"/>
                    <a:pt x="312" y="725"/>
                  </a:cubicBezTo>
                  <a:cubicBezTo>
                    <a:pt x="303" y="743"/>
                    <a:pt x="286" y="760"/>
                    <a:pt x="268" y="769"/>
                  </a:cubicBezTo>
                  <a:cubicBezTo>
                    <a:pt x="205" y="814"/>
                    <a:pt x="134" y="850"/>
                    <a:pt x="89" y="912"/>
                  </a:cubicBezTo>
                  <a:cubicBezTo>
                    <a:pt x="27" y="983"/>
                    <a:pt x="9" y="1064"/>
                    <a:pt x="27" y="1144"/>
                  </a:cubicBezTo>
                  <a:cubicBezTo>
                    <a:pt x="9" y="1189"/>
                    <a:pt x="0" y="1242"/>
                    <a:pt x="9" y="1287"/>
                  </a:cubicBezTo>
                  <a:cubicBezTo>
                    <a:pt x="18" y="1331"/>
                    <a:pt x="54" y="1376"/>
                    <a:pt x="98" y="1403"/>
                  </a:cubicBezTo>
                  <a:cubicBezTo>
                    <a:pt x="63" y="1358"/>
                    <a:pt x="45" y="1305"/>
                    <a:pt x="54" y="1251"/>
                  </a:cubicBezTo>
                  <a:cubicBezTo>
                    <a:pt x="63" y="1233"/>
                    <a:pt x="71" y="1215"/>
                    <a:pt x="89" y="1206"/>
                  </a:cubicBezTo>
                  <a:cubicBezTo>
                    <a:pt x="98" y="1198"/>
                    <a:pt x="107" y="1198"/>
                    <a:pt x="116" y="1198"/>
                  </a:cubicBezTo>
                  <a:cubicBezTo>
                    <a:pt x="152" y="1180"/>
                    <a:pt x="143" y="1117"/>
                    <a:pt x="143" y="1082"/>
                  </a:cubicBezTo>
                  <a:cubicBezTo>
                    <a:pt x="152" y="1064"/>
                    <a:pt x="161" y="1046"/>
                    <a:pt x="170" y="1028"/>
                  </a:cubicBezTo>
                  <a:cubicBezTo>
                    <a:pt x="221" y="950"/>
                    <a:pt x="290" y="889"/>
                    <a:pt x="368" y="845"/>
                  </a:cubicBezTo>
                  <a:lnTo>
                    <a:pt x="368" y="845"/>
                  </a:lnTo>
                  <a:cubicBezTo>
                    <a:pt x="355" y="860"/>
                    <a:pt x="348" y="915"/>
                    <a:pt x="348" y="930"/>
                  </a:cubicBezTo>
                  <a:cubicBezTo>
                    <a:pt x="339" y="966"/>
                    <a:pt x="339" y="1001"/>
                    <a:pt x="339" y="1037"/>
                  </a:cubicBezTo>
                  <a:cubicBezTo>
                    <a:pt x="339" y="1108"/>
                    <a:pt x="339" y="1171"/>
                    <a:pt x="366" y="1233"/>
                  </a:cubicBezTo>
                  <a:cubicBezTo>
                    <a:pt x="375" y="1251"/>
                    <a:pt x="384" y="1278"/>
                    <a:pt x="402" y="1287"/>
                  </a:cubicBezTo>
                  <a:cubicBezTo>
                    <a:pt x="393" y="1331"/>
                    <a:pt x="402" y="1376"/>
                    <a:pt x="410" y="1412"/>
                  </a:cubicBezTo>
                  <a:cubicBezTo>
                    <a:pt x="428" y="1456"/>
                    <a:pt x="464" y="1492"/>
                    <a:pt x="500" y="1510"/>
                  </a:cubicBezTo>
                  <a:cubicBezTo>
                    <a:pt x="464" y="1465"/>
                    <a:pt x="446" y="1403"/>
                    <a:pt x="455" y="1340"/>
                  </a:cubicBezTo>
                  <a:cubicBezTo>
                    <a:pt x="455" y="1331"/>
                    <a:pt x="455" y="1322"/>
                    <a:pt x="464" y="1314"/>
                  </a:cubicBezTo>
                  <a:cubicBezTo>
                    <a:pt x="464" y="1305"/>
                    <a:pt x="473" y="1305"/>
                    <a:pt x="482" y="1296"/>
                  </a:cubicBezTo>
                  <a:cubicBezTo>
                    <a:pt x="509" y="1251"/>
                    <a:pt x="500" y="1189"/>
                    <a:pt x="482" y="1144"/>
                  </a:cubicBezTo>
                  <a:cubicBezTo>
                    <a:pt x="446" y="1046"/>
                    <a:pt x="446" y="975"/>
                    <a:pt x="482" y="876"/>
                  </a:cubicBezTo>
                  <a:cubicBezTo>
                    <a:pt x="589" y="939"/>
                    <a:pt x="651" y="1064"/>
                    <a:pt x="633" y="1180"/>
                  </a:cubicBezTo>
                  <a:cubicBezTo>
                    <a:pt x="633" y="1215"/>
                    <a:pt x="633" y="1260"/>
                    <a:pt x="660" y="1269"/>
                  </a:cubicBezTo>
                  <a:cubicBezTo>
                    <a:pt x="642" y="1322"/>
                    <a:pt x="633" y="1376"/>
                    <a:pt x="625" y="1430"/>
                  </a:cubicBezTo>
                  <a:cubicBezTo>
                    <a:pt x="651" y="1421"/>
                    <a:pt x="669" y="1385"/>
                    <a:pt x="687" y="1358"/>
                  </a:cubicBezTo>
                  <a:cubicBezTo>
                    <a:pt x="705" y="1305"/>
                    <a:pt x="732" y="1260"/>
                    <a:pt x="741" y="1215"/>
                  </a:cubicBezTo>
                  <a:cubicBezTo>
                    <a:pt x="749" y="1162"/>
                    <a:pt x="749" y="1108"/>
                    <a:pt x="741" y="1064"/>
                  </a:cubicBezTo>
                  <a:cubicBezTo>
                    <a:pt x="732" y="1001"/>
                    <a:pt x="714" y="948"/>
                    <a:pt x="678" y="894"/>
                  </a:cubicBezTo>
                  <a:cubicBezTo>
                    <a:pt x="642" y="841"/>
                    <a:pt x="589" y="805"/>
                    <a:pt x="535" y="760"/>
                  </a:cubicBezTo>
                  <a:cubicBezTo>
                    <a:pt x="517" y="752"/>
                    <a:pt x="500" y="743"/>
                    <a:pt x="491" y="725"/>
                  </a:cubicBezTo>
                  <a:cubicBezTo>
                    <a:pt x="482" y="698"/>
                    <a:pt x="482" y="680"/>
                    <a:pt x="482" y="653"/>
                  </a:cubicBezTo>
                  <a:cubicBezTo>
                    <a:pt x="473" y="555"/>
                    <a:pt x="464" y="466"/>
                    <a:pt x="455" y="368"/>
                  </a:cubicBezTo>
                  <a:cubicBezTo>
                    <a:pt x="446" y="261"/>
                    <a:pt x="437" y="154"/>
                    <a:pt x="393" y="56"/>
                  </a:cubicBezTo>
                  <a:cubicBezTo>
                    <a:pt x="384" y="29"/>
                    <a:pt x="375" y="2"/>
                    <a:pt x="348" y="2"/>
                  </a:cubicBezTo>
                  <a:cubicBezTo>
                    <a:pt x="343" y="1"/>
                    <a:pt x="339" y="0"/>
                    <a:pt x="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12;p59">
              <a:extLst>
                <a:ext uri="{FF2B5EF4-FFF2-40B4-BE49-F238E27FC236}">
                  <a16:creationId xmlns:a16="http://schemas.microsoft.com/office/drawing/2014/main" id="{50090F71-73FD-39E5-020A-615109A6FA06}"/>
                </a:ext>
              </a:extLst>
            </p:cNvPr>
            <p:cNvSpPr/>
            <p:nvPr/>
          </p:nvSpPr>
          <p:spPr>
            <a:xfrm>
              <a:off x="3900715" y="3321128"/>
              <a:ext cx="57726" cy="53150"/>
            </a:xfrm>
            <a:custGeom>
              <a:avLst/>
              <a:gdLst/>
              <a:ahLst/>
              <a:cxnLst/>
              <a:rect l="l" t="t" r="r" b="b"/>
              <a:pathLst>
                <a:path w="492" h="453" extrusionOk="0">
                  <a:moveTo>
                    <a:pt x="271" y="0"/>
                  </a:moveTo>
                  <a:cubicBezTo>
                    <a:pt x="227" y="0"/>
                    <a:pt x="182" y="12"/>
                    <a:pt x="144" y="36"/>
                  </a:cubicBezTo>
                  <a:cubicBezTo>
                    <a:pt x="19" y="107"/>
                    <a:pt x="1" y="295"/>
                    <a:pt x="99" y="393"/>
                  </a:cubicBezTo>
                  <a:cubicBezTo>
                    <a:pt x="143" y="432"/>
                    <a:pt x="201" y="452"/>
                    <a:pt x="259" y="452"/>
                  </a:cubicBezTo>
                  <a:cubicBezTo>
                    <a:pt x="306" y="452"/>
                    <a:pt x="353" y="439"/>
                    <a:pt x="393" y="411"/>
                  </a:cubicBezTo>
                  <a:cubicBezTo>
                    <a:pt x="438" y="384"/>
                    <a:pt x="474" y="330"/>
                    <a:pt x="483" y="277"/>
                  </a:cubicBezTo>
                  <a:cubicBezTo>
                    <a:pt x="492" y="232"/>
                    <a:pt x="492" y="188"/>
                    <a:pt x="474" y="143"/>
                  </a:cubicBezTo>
                  <a:cubicBezTo>
                    <a:pt x="444" y="48"/>
                    <a:pt x="359"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13;p59">
              <a:extLst>
                <a:ext uri="{FF2B5EF4-FFF2-40B4-BE49-F238E27FC236}">
                  <a16:creationId xmlns:a16="http://schemas.microsoft.com/office/drawing/2014/main" id="{FD0607D2-A69D-3EA0-8FDC-177F8679E21E}"/>
                </a:ext>
              </a:extLst>
            </p:cNvPr>
            <p:cNvSpPr/>
            <p:nvPr/>
          </p:nvSpPr>
          <p:spPr>
            <a:xfrm>
              <a:off x="3902827" y="3320307"/>
              <a:ext cx="56670" cy="54324"/>
            </a:xfrm>
            <a:custGeom>
              <a:avLst/>
              <a:gdLst/>
              <a:ahLst/>
              <a:cxnLst/>
              <a:rect l="l" t="t" r="r" b="b"/>
              <a:pathLst>
                <a:path w="483" h="463" extrusionOk="0">
                  <a:moveTo>
                    <a:pt x="259" y="16"/>
                  </a:moveTo>
                  <a:cubicBezTo>
                    <a:pt x="286" y="16"/>
                    <a:pt x="313" y="16"/>
                    <a:pt x="340" y="34"/>
                  </a:cubicBezTo>
                  <a:cubicBezTo>
                    <a:pt x="393" y="52"/>
                    <a:pt x="438" y="96"/>
                    <a:pt x="456" y="150"/>
                  </a:cubicBezTo>
                  <a:cubicBezTo>
                    <a:pt x="465" y="195"/>
                    <a:pt x="465" y="239"/>
                    <a:pt x="456" y="284"/>
                  </a:cubicBezTo>
                  <a:cubicBezTo>
                    <a:pt x="447" y="337"/>
                    <a:pt x="420" y="382"/>
                    <a:pt x="366" y="418"/>
                  </a:cubicBezTo>
                  <a:cubicBezTo>
                    <a:pt x="332" y="441"/>
                    <a:pt x="289" y="452"/>
                    <a:pt x="246" y="452"/>
                  </a:cubicBezTo>
                  <a:cubicBezTo>
                    <a:pt x="189" y="452"/>
                    <a:pt x="131" y="432"/>
                    <a:pt x="90" y="391"/>
                  </a:cubicBezTo>
                  <a:cubicBezTo>
                    <a:pt x="45" y="355"/>
                    <a:pt x="19" y="284"/>
                    <a:pt x="27" y="212"/>
                  </a:cubicBezTo>
                  <a:cubicBezTo>
                    <a:pt x="36" y="141"/>
                    <a:pt x="72" y="79"/>
                    <a:pt x="126" y="52"/>
                  </a:cubicBezTo>
                  <a:cubicBezTo>
                    <a:pt x="170" y="25"/>
                    <a:pt x="215" y="16"/>
                    <a:pt x="259" y="16"/>
                  </a:cubicBezTo>
                  <a:close/>
                  <a:moveTo>
                    <a:pt x="256" y="1"/>
                  </a:moveTo>
                  <a:cubicBezTo>
                    <a:pt x="210" y="1"/>
                    <a:pt x="160" y="12"/>
                    <a:pt x="117" y="34"/>
                  </a:cubicBezTo>
                  <a:cubicBezTo>
                    <a:pt x="63" y="70"/>
                    <a:pt x="19" y="132"/>
                    <a:pt x="10" y="212"/>
                  </a:cubicBezTo>
                  <a:cubicBezTo>
                    <a:pt x="1" y="284"/>
                    <a:pt x="27" y="355"/>
                    <a:pt x="81" y="409"/>
                  </a:cubicBezTo>
                  <a:cubicBezTo>
                    <a:pt x="126" y="444"/>
                    <a:pt x="179" y="462"/>
                    <a:pt x="242" y="462"/>
                  </a:cubicBezTo>
                  <a:cubicBezTo>
                    <a:pt x="286" y="462"/>
                    <a:pt x="340" y="453"/>
                    <a:pt x="375" y="427"/>
                  </a:cubicBezTo>
                  <a:cubicBezTo>
                    <a:pt x="429" y="391"/>
                    <a:pt x="456" y="346"/>
                    <a:pt x="474" y="284"/>
                  </a:cubicBezTo>
                  <a:cubicBezTo>
                    <a:pt x="482" y="239"/>
                    <a:pt x="482" y="195"/>
                    <a:pt x="465" y="150"/>
                  </a:cubicBezTo>
                  <a:cubicBezTo>
                    <a:pt x="447" y="88"/>
                    <a:pt x="402" y="43"/>
                    <a:pt x="340" y="16"/>
                  </a:cubicBezTo>
                  <a:cubicBezTo>
                    <a:pt x="315" y="6"/>
                    <a:pt x="286" y="1"/>
                    <a:pt x="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4;p59">
              <a:extLst>
                <a:ext uri="{FF2B5EF4-FFF2-40B4-BE49-F238E27FC236}">
                  <a16:creationId xmlns:a16="http://schemas.microsoft.com/office/drawing/2014/main" id="{35938843-EC02-A095-A311-354773785391}"/>
                </a:ext>
              </a:extLst>
            </p:cNvPr>
            <p:cNvSpPr/>
            <p:nvPr/>
          </p:nvSpPr>
          <p:spPr>
            <a:xfrm>
              <a:off x="3723900" y="3336850"/>
              <a:ext cx="186437" cy="81662"/>
            </a:xfrm>
            <a:custGeom>
              <a:avLst/>
              <a:gdLst/>
              <a:ahLst/>
              <a:cxnLst/>
              <a:rect l="l" t="t" r="r" b="b"/>
              <a:pathLst>
                <a:path w="1589" h="696" extrusionOk="0">
                  <a:moveTo>
                    <a:pt x="982" y="0"/>
                  </a:moveTo>
                  <a:cubicBezTo>
                    <a:pt x="981" y="1"/>
                    <a:pt x="980" y="2"/>
                    <a:pt x="980" y="3"/>
                  </a:cubicBezTo>
                  <a:lnTo>
                    <a:pt x="980" y="3"/>
                  </a:lnTo>
                  <a:cubicBezTo>
                    <a:pt x="980" y="2"/>
                    <a:pt x="981" y="1"/>
                    <a:pt x="982" y="0"/>
                  </a:cubicBezTo>
                  <a:close/>
                  <a:moveTo>
                    <a:pt x="980" y="3"/>
                  </a:moveTo>
                  <a:lnTo>
                    <a:pt x="980" y="3"/>
                  </a:lnTo>
                  <a:cubicBezTo>
                    <a:pt x="962" y="27"/>
                    <a:pt x="936" y="36"/>
                    <a:pt x="901" y="45"/>
                  </a:cubicBezTo>
                  <a:cubicBezTo>
                    <a:pt x="866" y="48"/>
                    <a:pt x="830" y="49"/>
                    <a:pt x="794" y="49"/>
                  </a:cubicBezTo>
                  <a:cubicBezTo>
                    <a:pt x="723" y="49"/>
                    <a:pt x="651" y="45"/>
                    <a:pt x="580" y="45"/>
                  </a:cubicBezTo>
                  <a:lnTo>
                    <a:pt x="446" y="45"/>
                  </a:lnTo>
                  <a:cubicBezTo>
                    <a:pt x="321" y="54"/>
                    <a:pt x="205" y="107"/>
                    <a:pt x="89" y="161"/>
                  </a:cubicBezTo>
                  <a:cubicBezTo>
                    <a:pt x="63" y="178"/>
                    <a:pt x="27" y="205"/>
                    <a:pt x="0" y="232"/>
                  </a:cubicBezTo>
                  <a:cubicBezTo>
                    <a:pt x="27" y="223"/>
                    <a:pt x="54" y="223"/>
                    <a:pt x="80" y="223"/>
                  </a:cubicBezTo>
                  <a:cubicBezTo>
                    <a:pt x="188" y="223"/>
                    <a:pt x="295" y="241"/>
                    <a:pt x="402" y="277"/>
                  </a:cubicBezTo>
                  <a:cubicBezTo>
                    <a:pt x="669" y="348"/>
                    <a:pt x="937" y="437"/>
                    <a:pt x="1071" y="696"/>
                  </a:cubicBezTo>
                  <a:cubicBezTo>
                    <a:pt x="1106" y="660"/>
                    <a:pt x="1133" y="616"/>
                    <a:pt x="1124" y="562"/>
                  </a:cubicBezTo>
                  <a:cubicBezTo>
                    <a:pt x="1115" y="517"/>
                    <a:pt x="1106" y="473"/>
                    <a:pt x="1089" y="437"/>
                  </a:cubicBezTo>
                  <a:lnTo>
                    <a:pt x="1089" y="437"/>
                  </a:lnTo>
                  <a:cubicBezTo>
                    <a:pt x="1123" y="447"/>
                    <a:pt x="1160" y="450"/>
                    <a:pt x="1199" y="450"/>
                  </a:cubicBezTo>
                  <a:cubicBezTo>
                    <a:pt x="1272" y="450"/>
                    <a:pt x="1349" y="437"/>
                    <a:pt x="1419" y="419"/>
                  </a:cubicBezTo>
                  <a:cubicBezTo>
                    <a:pt x="1481" y="401"/>
                    <a:pt x="1544" y="384"/>
                    <a:pt x="1588" y="339"/>
                  </a:cubicBezTo>
                  <a:cubicBezTo>
                    <a:pt x="1588" y="339"/>
                    <a:pt x="1526" y="321"/>
                    <a:pt x="1517" y="321"/>
                  </a:cubicBezTo>
                  <a:cubicBezTo>
                    <a:pt x="1428" y="303"/>
                    <a:pt x="1338" y="286"/>
                    <a:pt x="1249" y="250"/>
                  </a:cubicBezTo>
                  <a:cubicBezTo>
                    <a:pt x="1160" y="223"/>
                    <a:pt x="1080" y="178"/>
                    <a:pt x="1008" y="116"/>
                  </a:cubicBezTo>
                  <a:cubicBezTo>
                    <a:pt x="991" y="90"/>
                    <a:pt x="957" y="39"/>
                    <a:pt x="980"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15;p59">
              <a:extLst>
                <a:ext uri="{FF2B5EF4-FFF2-40B4-BE49-F238E27FC236}">
                  <a16:creationId xmlns:a16="http://schemas.microsoft.com/office/drawing/2014/main" id="{457FF576-A6D7-20B0-DFEB-A536460E0740}"/>
                </a:ext>
              </a:extLst>
            </p:cNvPr>
            <p:cNvSpPr/>
            <p:nvPr/>
          </p:nvSpPr>
          <p:spPr>
            <a:xfrm>
              <a:off x="3723900" y="3356913"/>
              <a:ext cx="186437" cy="61598"/>
            </a:xfrm>
            <a:custGeom>
              <a:avLst/>
              <a:gdLst/>
              <a:ahLst/>
              <a:cxnLst/>
              <a:rect l="l" t="t" r="r" b="b"/>
              <a:pathLst>
                <a:path w="1589" h="525" extrusionOk="0">
                  <a:moveTo>
                    <a:pt x="5" y="58"/>
                  </a:moveTo>
                  <a:cubicBezTo>
                    <a:pt x="3" y="59"/>
                    <a:pt x="1" y="60"/>
                    <a:pt x="0" y="61"/>
                  </a:cubicBezTo>
                  <a:cubicBezTo>
                    <a:pt x="2" y="60"/>
                    <a:pt x="3" y="59"/>
                    <a:pt x="5" y="58"/>
                  </a:cubicBezTo>
                  <a:close/>
                  <a:moveTo>
                    <a:pt x="395" y="1"/>
                  </a:moveTo>
                  <a:cubicBezTo>
                    <a:pt x="331" y="1"/>
                    <a:pt x="268" y="3"/>
                    <a:pt x="205" y="7"/>
                  </a:cubicBezTo>
                  <a:cubicBezTo>
                    <a:pt x="136" y="16"/>
                    <a:pt x="66" y="16"/>
                    <a:pt x="5" y="58"/>
                  </a:cubicBezTo>
                  <a:lnTo>
                    <a:pt x="5" y="58"/>
                  </a:lnTo>
                  <a:cubicBezTo>
                    <a:pt x="16" y="52"/>
                    <a:pt x="37" y="52"/>
                    <a:pt x="45" y="52"/>
                  </a:cubicBezTo>
                  <a:cubicBezTo>
                    <a:pt x="60" y="49"/>
                    <a:pt x="77" y="48"/>
                    <a:pt x="94" y="48"/>
                  </a:cubicBezTo>
                  <a:cubicBezTo>
                    <a:pt x="134" y="48"/>
                    <a:pt x="176" y="55"/>
                    <a:pt x="214" y="61"/>
                  </a:cubicBezTo>
                  <a:cubicBezTo>
                    <a:pt x="241" y="61"/>
                    <a:pt x="277" y="70"/>
                    <a:pt x="304" y="79"/>
                  </a:cubicBezTo>
                  <a:cubicBezTo>
                    <a:pt x="339" y="88"/>
                    <a:pt x="375" y="97"/>
                    <a:pt x="402" y="106"/>
                  </a:cubicBezTo>
                  <a:cubicBezTo>
                    <a:pt x="669" y="177"/>
                    <a:pt x="937" y="266"/>
                    <a:pt x="1071" y="525"/>
                  </a:cubicBezTo>
                  <a:cubicBezTo>
                    <a:pt x="1106" y="489"/>
                    <a:pt x="1133" y="445"/>
                    <a:pt x="1124" y="391"/>
                  </a:cubicBezTo>
                  <a:cubicBezTo>
                    <a:pt x="1115" y="346"/>
                    <a:pt x="1106" y="302"/>
                    <a:pt x="1089" y="266"/>
                  </a:cubicBezTo>
                  <a:lnTo>
                    <a:pt x="1089" y="266"/>
                  </a:lnTo>
                  <a:cubicBezTo>
                    <a:pt x="1123" y="276"/>
                    <a:pt x="1160" y="279"/>
                    <a:pt x="1199" y="279"/>
                  </a:cubicBezTo>
                  <a:cubicBezTo>
                    <a:pt x="1272" y="279"/>
                    <a:pt x="1349" y="266"/>
                    <a:pt x="1419" y="248"/>
                  </a:cubicBezTo>
                  <a:cubicBezTo>
                    <a:pt x="1454" y="239"/>
                    <a:pt x="1481" y="230"/>
                    <a:pt x="1517" y="222"/>
                  </a:cubicBezTo>
                  <a:cubicBezTo>
                    <a:pt x="1544" y="204"/>
                    <a:pt x="1570" y="186"/>
                    <a:pt x="1588" y="168"/>
                  </a:cubicBezTo>
                  <a:lnTo>
                    <a:pt x="1588" y="168"/>
                  </a:lnTo>
                  <a:cubicBezTo>
                    <a:pt x="1570" y="177"/>
                    <a:pt x="1544" y="177"/>
                    <a:pt x="1517" y="177"/>
                  </a:cubicBezTo>
                  <a:lnTo>
                    <a:pt x="1463" y="177"/>
                  </a:lnTo>
                  <a:cubicBezTo>
                    <a:pt x="1410" y="177"/>
                    <a:pt x="1347" y="168"/>
                    <a:pt x="1294" y="159"/>
                  </a:cubicBezTo>
                  <a:cubicBezTo>
                    <a:pt x="1187" y="132"/>
                    <a:pt x="1089" y="106"/>
                    <a:pt x="982" y="79"/>
                  </a:cubicBezTo>
                  <a:lnTo>
                    <a:pt x="982" y="70"/>
                  </a:lnTo>
                  <a:cubicBezTo>
                    <a:pt x="792" y="23"/>
                    <a:pt x="593" y="1"/>
                    <a:pt x="395" y="1"/>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16;p59">
              <a:extLst>
                <a:ext uri="{FF2B5EF4-FFF2-40B4-BE49-F238E27FC236}">
                  <a16:creationId xmlns:a16="http://schemas.microsoft.com/office/drawing/2014/main" id="{F70C2DE2-C0ED-AF1B-F475-935B953DAF86}"/>
                </a:ext>
              </a:extLst>
            </p:cNvPr>
            <p:cNvSpPr/>
            <p:nvPr/>
          </p:nvSpPr>
          <p:spPr>
            <a:xfrm rot="9284451">
              <a:off x="3916981" y="3337938"/>
              <a:ext cx="28345" cy="19548"/>
            </a:xfrm>
            <a:custGeom>
              <a:avLst/>
              <a:gdLst/>
              <a:ahLst/>
              <a:cxnLst/>
              <a:rect l="l" t="t" r="r" b="b"/>
              <a:pathLst>
                <a:path w="90" h="62" extrusionOk="0">
                  <a:moveTo>
                    <a:pt x="34" y="0"/>
                  </a:moveTo>
                  <a:cubicBezTo>
                    <a:pt x="23" y="0"/>
                    <a:pt x="15" y="5"/>
                    <a:pt x="9" y="15"/>
                  </a:cubicBezTo>
                  <a:cubicBezTo>
                    <a:pt x="1" y="24"/>
                    <a:pt x="9" y="42"/>
                    <a:pt x="36" y="51"/>
                  </a:cubicBezTo>
                  <a:cubicBezTo>
                    <a:pt x="44" y="58"/>
                    <a:pt x="51" y="61"/>
                    <a:pt x="58" y="61"/>
                  </a:cubicBezTo>
                  <a:cubicBezTo>
                    <a:pt x="68" y="61"/>
                    <a:pt x="76" y="56"/>
                    <a:pt x="81" y="51"/>
                  </a:cubicBezTo>
                  <a:cubicBezTo>
                    <a:pt x="90" y="42"/>
                    <a:pt x="81" y="24"/>
                    <a:pt x="63" y="6"/>
                  </a:cubicBezTo>
                  <a:cubicBezTo>
                    <a:pt x="52" y="2"/>
                    <a:pt x="42"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17;p59">
              <a:extLst>
                <a:ext uri="{FF2B5EF4-FFF2-40B4-BE49-F238E27FC236}">
                  <a16:creationId xmlns:a16="http://schemas.microsoft.com/office/drawing/2014/main" id="{EC78A4CC-0A34-9F35-0E2D-EF7C6A1C9E7D}"/>
                </a:ext>
              </a:extLst>
            </p:cNvPr>
            <p:cNvSpPr/>
            <p:nvPr/>
          </p:nvSpPr>
          <p:spPr>
            <a:xfrm>
              <a:off x="4139362" y="4333207"/>
              <a:ext cx="155110" cy="340726"/>
            </a:xfrm>
            <a:custGeom>
              <a:avLst/>
              <a:gdLst/>
              <a:ahLst/>
              <a:cxnLst/>
              <a:rect l="l" t="t" r="r" b="b"/>
              <a:pathLst>
                <a:path w="1322" h="2904" extrusionOk="0">
                  <a:moveTo>
                    <a:pt x="313" y="1"/>
                  </a:moveTo>
                  <a:cubicBezTo>
                    <a:pt x="233" y="108"/>
                    <a:pt x="179" y="242"/>
                    <a:pt x="170" y="367"/>
                  </a:cubicBezTo>
                  <a:cubicBezTo>
                    <a:pt x="135" y="313"/>
                    <a:pt x="99" y="242"/>
                    <a:pt x="81" y="170"/>
                  </a:cubicBezTo>
                  <a:lnTo>
                    <a:pt x="81" y="170"/>
                  </a:lnTo>
                  <a:cubicBezTo>
                    <a:pt x="1" y="813"/>
                    <a:pt x="153" y="1464"/>
                    <a:pt x="295" y="2079"/>
                  </a:cubicBezTo>
                  <a:cubicBezTo>
                    <a:pt x="331" y="2249"/>
                    <a:pt x="376" y="2418"/>
                    <a:pt x="438" y="2579"/>
                  </a:cubicBezTo>
                  <a:cubicBezTo>
                    <a:pt x="483" y="2677"/>
                    <a:pt x="536" y="2766"/>
                    <a:pt x="625" y="2811"/>
                  </a:cubicBezTo>
                  <a:cubicBezTo>
                    <a:pt x="660" y="2828"/>
                    <a:pt x="690" y="2836"/>
                    <a:pt x="718" y="2836"/>
                  </a:cubicBezTo>
                  <a:cubicBezTo>
                    <a:pt x="832" y="2836"/>
                    <a:pt x="887" y="2702"/>
                    <a:pt x="902" y="2579"/>
                  </a:cubicBezTo>
                  <a:cubicBezTo>
                    <a:pt x="938" y="2650"/>
                    <a:pt x="955" y="2722"/>
                    <a:pt x="991" y="2793"/>
                  </a:cubicBezTo>
                  <a:cubicBezTo>
                    <a:pt x="1014" y="2855"/>
                    <a:pt x="1078" y="2904"/>
                    <a:pt x="1141" y="2904"/>
                  </a:cubicBezTo>
                  <a:cubicBezTo>
                    <a:pt x="1151" y="2904"/>
                    <a:pt x="1160" y="2903"/>
                    <a:pt x="1170" y="2900"/>
                  </a:cubicBezTo>
                  <a:cubicBezTo>
                    <a:pt x="1277" y="2864"/>
                    <a:pt x="1321" y="2659"/>
                    <a:pt x="1277" y="2570"/>
                  </a:cubicBezTo>
                  <a:lnTo>
                    <a:pt x="1277" y="2570"/>
                  </a:lnTo>
                  <a:cubicBezTo>
                    <a:pt x="1285" y="2650"/>
                    <a:pt x="1277" y="2749"/>
                    <a:pt x="1196" y="2775"/>
                  </a:cubicBezTo>
                  <a:cubicBezTo>
                    <a:pt x="1192" y="2776"/>
                    <a:pt x="1187" y="2776"/>
                    <a:pt x="1183" y="2776"/>
                  </a:cubicBezTo>
                  <a:cubicBezTo>
                    <a:pt x="1126" y="2776"/>
                    <a:pt x="1078" y="2727"/>
                    <a:pt x="1045" y="2677"/>
                  </a:cubicBezTo>
                  <a:cubicBezTo>
                    <a:pt x="848" y="2401"/>
                    <a:pt x="822" y="2053"/>
                    <a:pt x="786" y="1714"/>
                  </a:cubicBezTo>
                  <a:cubicBezTo>
                    <a:pt x="741" y="1223"/>
                    <a:pt x="679" y="741"/>
                    <a:pt x="590" y="260"/>
                  </a:cubicBezTo>
                  <a:lnTo>
                    <a:pt x="590" y="260"/>
                  </a:lnTo>
                  <a:cubicBezTo>
                    <a:pt x="581" y="830"/>
                    <a:pt x="670" y="1393"/>
                    <a:pt x="750" y="1955"/>
                  </a:cubicBezTo>
                  <a:cubicBezTo>
                    <a:pt x="652" y="1589"/>
                    <a:pt x="554" y="1223"/>
                    <a:pt x="509" y="848"/>
                  </a:cubicBezTo>
                  <a:cubicBezTo>
                    <a:pt x="474" y="554"/>
                    <a:pt x="465" y="251"/>
                    <a:pt x="313" y="1"/>
                  </a:cubicBezTo>
                  <a:close/>
                </a:path>
              </a:pathLst>
            </a:custGeom>
            <a:solidFill>
              <a:srgbClr val="9FC389">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2035;p64">
            <a:extLst>
              <a:ext uri="{FF2B5EF4-FFF2-40B4-BE49-F238E27FC236}">
                <a16:creationId xmlns:a16="http://schemas.microsoft.com/office/drawing/2014/main" id="{435BFCCF-006A-3A29-A6EF-55D881CA0472}"/>
              </a:ext>
            </a:extLst>
          </p:cNvPr>
          <p:cNvSpPr/>
          <p:nvPr/>
        </p:nvSpPr>
        <p:spPr>
          <a:xfrm>
            <a:off x="103251" y="2536352"/>
            <a:ext cx="2568000" cy="152100"/>
          </a:xfrm>
          <a:prstGeom prst="rect">
            <a:avLst/>
          </a:prstGeom>
          <a:solidFill>
            <a:srgbClr val="A1C9C3"/>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5E7DA">
                  <a:lumMod val="25000"/>
                </a:srgbClr>
              </a:solidFill>
              <a:effectLst/>
              <a:uLnTx/>
              <a:uFillTx/>
              <a:ea typeface="+mn-ea"/>
            </a:endParaRPr>
          </a:p>
        </p:txBody>
      </p:sp>
      <p:sp>
        <p:nvSpPr>
          <p:cNvPr id="24" name="Google Shape;2036;p64">
            <a:extLst>
              <a:ext uri="{FF2B5EF4-FFF2-40B4-BE49-F238E27FC236}">
                <a16:creationId xmlns:a16="http://schemas.microsoft.com/office/drawing/2014/main" id="{7106AA19-F426-CC8C-725D-9EEBC00D3EFD}"/>
              </a:ext>
            </a:extLst>
          </p:cNvPr>
          <p:cNvSpPr/>
          <p:nvPr/>
        </p:nvSpPr>
        <p:spPr>
          <a:xfrm>
            <a:off x="3329630" y="2536352"/>
            <a:ext cx="2568000" cy="152100"/>
          </a:xfrm>
          <a:prstGeom prst="rect">
            <a:avLst/>
          </a:prstGeom>
          <a:solidFill>
            <a:srgbClr val="E5C942"/>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5E7DA">
                  <a:lumMod val="25000"/>
                </a:srgbClr>
              </a:solidFill>
              <a:effectLst/>
              <a:uLnTx/>
              <a:uFillTx/>
              <a:ea typeface="+mn-ea"/>
            </a:endParaRPr>
          </a:p>
        </p:txBody>
      </p:sp>
      <p:sp>
        <p:nvSpPr>
          <p:cNvPr id="25" name="Google Shape;2037;p64">
            <a:extLst>
              <a:ext uri="{FF2B5EF4-FFF2-40B4-BE49-F238E27FC236}">
                <a16:creationId xmlns:a16="http://schemas.microsoft.com/office/drawing/2014/main" id="{662B5FBE-BF76-8B37-8E44-BAAA652059DA}"/>
              </a:ext>
            </a:extLst>
          </p:cNvPr>
          <p:cNvSpPr/>
          <p:nvPr/>
        </p:nvSpPr>
        <p:spPr>
          <a:xfrm>
            <a:off x="6446282" y="2536352"/>
            <a:ext cx="2568000" cy="152100"/>
          </a:xfrm>
          <a:prstGeom prst="rect">
            <a:avLst/>
          </a:prstGeom>
          <a:solidFill>
            <a:srgbClr val="F27EAA"/>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5E7DA">
                  <a:lumMod val="25000"/>
                </a:srgbClr>
              </a:solidFill>
              <a:effectLst/>
              <a:uLnTx/>
              <a:uFillTx/>
              <a:ea typeface="+mn-ea"/>
            </a:endParaRPr>
          </a:p>
        </p:txBody>
      </p:sp>
      <p:sp>
        <p:nvSpPr>
          <p:cNvPr id="26" name="Google Shape;2044;p64">
            <a:extLst>
              <a:ext uri="{FF2B5EF4-FFF2-40B4-BE49-F238E27FC236}">
                <a16:creationId xmlns:a16="http://schemas.microsoft.com/office/drawing/2014/main" id="{3DC7D6B0-3BB3-6D1C-B890-2C87D164D574}"/>
              </a:ext>
            </a:extLst>
          </p:cNvPr>
          <p:cNvSpPr/>
          <p:nvPr/>
        </p:nvSpPr>
        <p:spPr>
          <a:xfrm>
            <a:off x="744367" y="1498076"/>
            <a:ext cx="1285767" cy="1123727"/>
          </a:xfrm>
          <a:custGeom>
            <a:avLst/>
            <a:gdLst/>
            <a:ahLst/>
            <a:cxnLst/>
            <a:rect l="l" t="t" r="r" b="b"/>
            <a:pathLst>
              <a:path w="18758" h="16394" extrusionOk="0">
                <a:moveTo>
                  <a:pt x="9138" y="0"/>
                </a:moveTo>
                <a:cubicBezTo>
                  <a:pt x="8150" y="0"/>
                  <a:pt x="7201" y="112"/>
                  <a:pt x="6390" y="319"/>
                </a:cubicBezTo>
                <a:cubicBezTo>
                  <a:pt x="1" y="1951"/>
                  <a:pt x="351" y="12546"/>
                  <a:pt x="5298" y="15680"/>
                </a:cubicBezTo>
                <a:cubicBezTo>
                  <a:pt x="6110" y="16196"/>
                  <a:pt x="7030" y="16394"/>
                  <a:pt x="7982" y="16394"/>
                </a:cubicBezTo>
                <a:cubicBezTo>
                  <a:pt x="9285" y="16394"/>
                  <a:pt x="10650" y="16024"/>
                  <a:pt x="11887" y="15590"/>
                </a:cubicBezTo>
                <a:cubicBezTo>
                  <a:pt x="13670" y="14969"/>
                  <a:pt x="15513" y="14168"/>
                  <a:pt x="16644" y="12656"/>
                </a:cubicBezTo>
                <a:cubicBezTo>
                  <a:pt x="18757" y="9822"/>
                  <a:pt x="17806" y="4675"/>
                  <a:pt x="15492" y="2161"/>
                </a:cubicBezTo>
                <a:cubicBezTo>
                  <a:pt x="14086" y="642"/>
                  <a:pt x="11504" y="0"/>
                  <a:pt x="91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5E7DA">
                  <a:lumMod val="25000"/>
                </a:srgbClr>
              </a:solidFill>
              <a:effectLst/>
              <a:uLnTx/>
              <a:uFillTx/>
              <a:ea typeface="+mn-ea"/>
            </a:endParaRPr>
          </a:p>
        </p:txBody>
      </p:sp>
      <p:sp>
        <p:nvSpPr>
          <p:cNvPr id="27" name="Google Shape;2045;p64">
            <a:extLst>
              <a:ext uri="{FF2B5EF4-FFF2-40B4-BE49-F238E27FC236}">
                <a16:creationId xmlns:a16="http://schemas.microsoft.com/office/drawing/2014/main" id="{6B73FC61-5F15-EC09-D055-47E8E0D6168E}"/>
              </a:ext>
            </a:extLst>
          </p:cNvPr>
          <p:cNvSpPr/>
          <p:nvPr/>
        </p:nvSpPr>
        <p:spPr>
          <a:xfrm>
            <a:off x="3970747" y="1498076"/>
            <a:ext cx="1285767" cy="1123727"/>
          </a:xfrm>
          <a:custGeom>
            <a:avLst/>
            <a:gdLst/>
            <a:ahLst/>
            <a:cxnLst/>
            <a:rect l="l" t="t" r="r" b="b"/>
            <a:pathLst>
              <a:path w="18758" h="16394" extrusionOk="0">
                <a:moveTo>
                  <a:pt x="9138" y="0"/>
                </a:moveTo>
                <a:cubicBezTo>
                  <a:pt x="8150" y="0"/>
                  <a:pt x="7201" y="112"/>
                  <a:pt x="6390" y="319"/>
                </a:cubicBezTo>
                <a:cubicBezTo>
                  <a:pt x="1" y="1951"/>
                  <a:pt x="351" y="12546"/>
                  <a:pt x="5298" y="15680"/>
                </a:cubicBezTo>
                <a:cubicBezTo>
                  <a:pt x="6110" y="16196"/>
                  <a:pt x="7030" y="16394"/>
                  <a:pt x="7982" y="16394"/>
                </a:cubicBezTo>
                <a:cubicBezTo>
                  <a:pt x="9285" y="16394"/>
                  <a:pt x="10650" y="16024"/>
                  <a:pt x="11887" y="15590"/>
                </a:cubicBezTo>
                <a:cubicBezTo>
                  <a:pt x="13670" y="14969"/>
                  <a:pt x="15513" y="14168"/>
                  <a:pt x="16644" y="12656"/>
                </a:cubicBezTo>
                <a:cubicBezTo>
                  <a:pt x="18757" y="9822"/>
                  <a:pt x="17806" y="4675"/>
                  <a:pt x="15492" y="2161"/>
                </a:cubicBezTo>
                <a:cubicBezTo>
                  <a:pt x="14086" y="642"/>
                  <a:pt x="11504" y="0"/>
                  <a:pt x="91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5E7DA">
                  <a:lumMod val="25000"/>
                </a:srgbClr>
              </a:solidFill>
              <a:effectLst/>
              <a:uLnTx/>
              <a:uFillTx/>
              <a:ea typeface="+mn-ea"/>
            </a:endParaRPr>
          </a:p>
        </p:txBody>
      </p:sp>
      <p:sp>
        <p:nvSpPr>
          <p:cNvPr id="28" name="Google Shape;2046;p64">
            <a:extLst>
              <a:ext uri="{FF2B5EF4-FFF2-40B4-BE49-F238E27FC236}">
                <a16:creationId xmlns:a16="http://schemas.microsoft.com/office/drawing/2014/main" id="{6ED09A7F-ACB9-24AC-AFAB-C554BC3F8FBA}"/>
              </a:ext>
            </a:extLst>
          </p:cNvPr>
          <p:cNvSpPr/>
          <p:nvPr/>
        </p:nvSpPr>
        <p:spPr>
          <a:xfrm>
            <a:off x="7087399" y="1498076"/>
            <a:ext cx="1285767" cy="1123727"/>
          </a:xfrm>
          <a:custGeom>
            <a:avLst/>
            <a:gdLst/>
            <a:ahLst/>
            <a:cxnLst/>
            <a:rect l="l" t="t" r="r" b="b"/>
            <a:pathLst>
              <a:path w="18758" h="16394" extrusionOk="0">
                <a:moveTo>
                  <a:pt x="9138" y="0"/>
                </a:moveTo>
                <a:cubicBezTo>
                  <a:pt x="8150" y="0"/>
                  <a:pt x="7201" y="112"/>
                  <a:pt x="6390" y="319"/>
                </a:cubicBezTo>
                <a:cubicBezTo>
                  <a:pt x="1" y="1951"/>
                  <a:pt x="351" y="12546"/>
                  <a:pt x="5298" y="15680"/>
                </a:cubicBezTo>
                <a:cubicBezTo>
                  <a:pt x="6110" y="16196"/>
                  <a:pt x="7030" y="16394"/>
                  <a:pt x="7982" y="16394"/>
                </a:cubicBezTo>
                <a:cubicBezTo>
                  <a:pt x="9285" y="16394"/>
                  <a:pt x="10650" y="16024"/>
                  <a:pt x="11887" y="15590"/>
                </a:cubicBezTo>
                <a:cubicBezTo>
                  <a:pt x="13670" y="14969"/>
                  <a:pt x="15513" y="14168"/>
                  <a:pt x="16644" y="12656"/>
                </a:cubicBezTo>
                <a:cubicBezTo>
                  <a:pt x="18757" y="9822"/>
                  <a:pt x="17806" y="4675"/>
                  <a:pt x="15492" y="2161"/>
                </a:cubicBezTo>
                <a:cubicBezTo>
                  <a:pt x="14086" y="642"/>
                  <a:pt x="11504" y="0"/>
                  <a:pt x="91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5E7DA">
                  <a:lumMod val="25000"/>
                </a:srgbClr>
              </a:solidFill>
              <a:effectLst/>
              <a:uLnTx/>
              <a:uFillTx/>
              <a:ea typeface="+mn-ea"/>
            </a:endParaRPr>
          </a:p>
        </p:txBody>
      </p:sp>
      <p:sp>
        <p:nvSpPr>
          <p:cNvPr id="29" name="TextBox 28">
            <a:extLst>
              <a:ext uri="{FF2B5EF4-FFF2-40B4-BE49-F238E27FC236}">
                <a16:creationId xmlns:a16="http://schemas.microsoft.com/office/drawing/2014/main" id="{49FA84D3-BDEA-3788-4193-323CDB99F610}"/>
              </a:ext>
            </a:extLst>
          </p:cNvPr>
          <p:cNvSpPr txBox="1"/>
          <p:nvPr/>
        </p:nvSpPr>
        <p:spPr>
          <a:xfrm>
            <a:off x="-128453" y="2758484"/>
            <a:ext cx="2517149" cy="1938992"/>
          </a:xfrm>
          <a:prstGeom prst="rect">
            <a:avLst/>
          </a:prstGeom>
          <a:noFill/>
        </p:spPr>
        <p:txBody>
          <a:bodyPr wrap="square">
            <a:spAutoFit/>
          </a:bodyPr>
          <a:lstStyle/>
          <a:p>
            <a:pPr algn="ctr"/>
            <a:r>
              <a:rPr lang="en-US" sz="2400">
                <a:latin typeface="Times New Roman" panose="02020603050405020304" pitchFamily="18" charset="0"/>
                <a:cs typeface="Times New Roman" panose="02020603050405020304" pitchFamily="18" charset="0"/>
              </a:rPr>
              <a:t>Thông tin cơ bản của đonạ văn: </a:t>
            </a:r>
            <a:r>
              <a:rPr lang="en-US" sz="2400" i="1">
                <a:latin typeface="Times New Roman" panose="02020603050405020304" pitchFamily="18" charset="0"/>
                <a:cs typeface="Times New Roman" panose="02020603050405020304" pitchFamily="18" charset="0"/>
              </a:rPr>
              <a:t>Én-sân mơ-rơ-lít là một loài chim vô cùng kì lạ.</a:t>
            </a:r>
            <a:endParaRPr lang="en-US" sz="4400">
              <a:solidFill>
                <a:srgbClr val="F5E7DA">
                  <a:lumMod val="25000"/>
                </a:srgbClr>
              </a:solidFill>
              <a:latin typeface="Times New Roman" panose="02020603050405020304" pitchFamily="18" charset="0"/>
              <a:ea typeface="+mn-ea"/>
              <a:cs typeface="Times New Roman" panose="02020603050405020304" pitchFamily="18" charset="0"/>
            </a:endParaRPr>
          </a:p>
        </p:txBody>
      </p:sp>
      <p:sp>
        <p:nvSpPr>
          <p:cNvPr id="30" name="TextBox 29">
            <a:extLst>
              <a:ext uri="{FF2B5EF4-FFF2-40B4-BE49-F238E27FC236}">
                <a16:creationId xmlns:a16="http://schemas.microsoft.com/office/drawing/2014/main" id="{B8B11CD1-4E40-8642-F58C-D56875D85F4C}"/>
              </a:ext>
            </a:extLst>
          </p:cNvPr>
          <p:cNvSpPr txBox="1"/>
          <p:nvPr/>
        </p:nvSpPr>
        <p:spPr>
          <a:xfrm>
            <a:off x="3015727" y="2776797"/>
            <a:ext cx="2881903" cy="1938992"/>
          </a:xfrm>
          <a:prstGeom prst="rect">
            <a:avLst/>
          </a:prstGeom>
          <a:noFill/>
        </p:spPr>
        <p:txBody>
          <a:bodyPr wrap="square">
            <a:spAutoFit/>
          </a:bodyPr>
          <a:lstStyle/>
          <a:p>
            <a:pPr algn="ctr"/>
            <a:r>
              <a:rPr lang="en-US" sz="2400">
                <a:latin typeface="Times New Roman" panose="02020603050405020304" pitchFamily="18" charset="0"/>
                <a:cs typeface="Times New Roman" panose="02020603050405020304" pitchFamily="18" charset="0"/>
              </a:rPr>
              <a:t>Thông tin chi tiết của đoạn văn</a:t>
            </a:r>
            <a:r>
              <a:rPr lang="en-US" sz="2400" i="1">
                <a:latin typeface="Times New Roman" panose="02020603050405020304" pitchFamily="18" charset="0"/>
                <a:cs typeface="Times New Roman" panose="02020603050405020304" pitchFamily="18" charset="0"/>
              </a:rPr>
              <a:t>: Mỏ của chúng giống loài chim sẻ… trên khắp Thái Bình Dương.</a:t>
            </a:r>
            <a:endParaRPr lang="en-US" sz="4400">
              <a:solidFill>
                <a:srgbClr val="F5E7DA">
                  <a:lumMod val="25000"/>
                </a:srgbClr>
              </a:solidFill>
              <a:latin typeface="Times New Roman" panose="02020603050405020304" pitchFamily="18" charset="0"/>
              <a:ea typeface="+mn-ea"/>
              <a:cs typeface="Times New Roman" panose="02020603050405020304" pitchFamily="18" charset="0"/>
            </a:endParaRPr>
          </a:p>
        </p:txBody>
      </p:sp>
      <p:sp>
        <p:nvSpPr>
          <p:cNvPr id="31" name="TextBox 30">
            <a:extLst>
              <a:ext uri="{FF2B5EF4-FFF2-40B4-BE49-F238E27FC236}">
                <a16:creationId xmlns:a16="http://schemas.microsoft.com/office/drawing/2014/main" id="{B3402EE2-7B51-6D6F-4FBB-84FA47DCE939}"/>
              </a:ext>
            </a:extLst>
          </p:cNvPr>
          <p:cNvSpPr txBox="1"/>
          <p:nvPr/>
        </p:nvSpPr>
        <p:spPr>
          <a:xfrm>
            <a:off x="6240299" y="2765789"/>
            <a:ext cx="2881904" cy="2308324"/>
          </a:xfrm>
          <a:prstGeom prst="rect">
            <a:avLst/>
          </a:prstGeom>
          <a:noFill/>
        </p:spPr>
        <p:txBody>
          <a:bodyPr wrap="square">
            <a:spAutoFit/>
          </a:bodyPr>
          <a:lstStyle/>
          <a:p>
            <a:pPr algn="ctr"/>
            <a:r>
              <a:rPr lang="en-US" sz="2400">
                <a:latin typeface="Times New Roman" panose="02020603050405020304" pitchFamily="18" charset="0"/>
                <a:cs typeface="Times New Roman" panose="02020603050405020304" pitchFamily="18" charset="0"/>
              </a:rPr>
              <a:t>Vai trò của những thông tin chi tiết trong đoạn văn trên: cung cấp những minh chứng cụ thể, làm rõ thông tin cơ bản.</a:t>
            </a:r>
          </a:p>
        </p:txBody>
      </p:sp>
      <p:grpSp>
        <p:nvGrpSpPr>
          <p:cNvPr id="32" name="Google Shape;5218;p59">
            <a:extLst>
              <a:ext uri="{FF2B5EF4-FFF2-40B4-BE49-F238E27FC236}">
                <a16:creationId xmlns:a16="http://schemas.microsoft.com/office/drawing/2014/main" id="{8A57366B-754A-EF57-8B01-7B5D35C9E883}"/>
              </a:ext>
            </a:extLst>
          </p:cNvPr>
          <p:cNvGrpSpPr/>
          <p:nvPr/>
        </p:nvGrpSpPr>
        <p:grpSpPr>
          <a:xfrm>
            <a:off x="7015847" y="1603560"/>
            <a:ext cx="1357319" cy="1007741"/>
            <a:chOff x="1039063" y="4326536"/>
            <a:chExt cx="1047869" cy="771439"/>
          </a:xfrm>
        </p:grpSpPr>
        <p:sp>
          <p:nvSpPr>
            <p:cNvPr id="33" name="Google Shape;5219;p59">
              <a:extLst>
                <a:ext uri="{FF2B5EF4-FFF2-40B4-BE49-F238E27FC236}">
                  <a16:creationId xmlns:a16="http://schemas.microsoft.com/office/drawing/2014/main" id="{2BE15A3E-6F0D-EE93-2A93-5D5F30EA8049}"/>
                </a:ext>
              </a:extLst>
            </p:cNvPr>
            <p:cNvSpPr/>
            <p:nvPr/>
          </p:nvSpPr>
          <p:spPr>
            <a:xfrm>
              <a:off x="1424255" y="4445156"/>
              <a:ext cx="470024" cy="517895"/>
            </a:xfrm>
            <a:custGeom>
              <a:avLst/>
              <a:gdLst/>
              <a:ahLst/>
              <a:cxnLst/>
              <a:rect l="l" t="t" r="r" b="b"/>
              <a:pathLst>
                <a:path w="4006" h="4414" extrusionOk="0">
                  <a:moveTo>
                    <a:pt x="2614" y="0"/>
                  </a:moveTo>
                  <a:cubicBezTo>
                    <a:pt x="2579" y="18"/>
                    <a:pt x="2596" y="348"/>
                    <a:pt x="2596" y="348"/>
                  </a:cubicBezTo>
                  <a:cubicBezTo>
                    <a:pt x="2516" y="268"/>
                    <a:pt x="2428" y="245"/>
                    <a:pt x="2353" y="245"/>
                  </a:cubicBezTo>
                  <a:cubicBezTo>
                    <a:pt x="2253" y="245"/>
                    <a:pt x="2177" y="285"/>
                    <a:pt x="2177" y="285"/>
                  </a:cubicBezTo>
                  <a:cubicBezTo>
                    <a:pt x="2364" y="794"/>
                    <a:pt x="1793" y="1142"/>
                    <a:pt x="1793" y="1142"/>
                  </a:cubicBezTo>
                  <a:cubicBezTo>
                    <a:pt x="1820" y="1169"/>
                    <a:pt x="2347" y="1347"/>
                    <a:pt x="1865" y="2007"/>
                  </a:cubicBezTo>
                  <a:cubicBezTo>
                    <a:pt x="1865" y="2007"/>
                    <a:pt x="2150" y="2641"/>
                    <a:pt x="1526" y="2935"/>
                  </a:cubicBezTo>
                  <a:cubicBezTo>
                    <a:pt x="1356" y="3015"/>
                    <a:pt x="1187" y="3042"/>
                    <a:pt x="1026" y="3051"/>
                  </a:cubicBezTo>
                  <a:cubicBezTo>
                    <a:pt x="723" y="3310"/>
                    <a:pt x="0" y="3684"/>
                    <a:pt x="0" y="3684"/>
                  </a:cubicBezTo>
                  <a:cubicBezTo>
                    <a:pt x="162" y="3930"/>
                    <a:pt x="518" y="3971"/>
                    <a:pt x="733" y="3971"/>
                  </a:cubicBezTo>
                  <a:cubicBezTo>
                    <a:pt x="838" y="3971"/>
                    <a:pt x="910" y="3961"/>
                    <a:pt x="910" y="3961"/>
                  </a:cubicBezTo>
                  <a:cubicBezTo>
                    <a:pt x="910" y="3961"/>
                    <a:pt x="910" y="4291"/>
                    <a:pt x="991" y="4380"/>
                  </a:cubicBezTo>
                  <a:cubicBezTo>
                    <a:pt x="1011" y="4403"/>
                    <a:pt x="1037" y="4413"/>
                    <a:pt x="1064" y="4413"/>
                  </a:cubicBezTo>
                  <a:cubicBezTo>
                    <a:pt x="1143" y="4413"/>
                    <a:pt x="1231" y="4330"/>
                    <a:pt x="1231" y="4237"/>
                  </a:cubicBezTo>
                  <a:cubicBezTo>
                    <a:pt x="1231" y="4202"/>
                    <a:pt x="1240" y="4166"/>
                    <a:pt x="1249" y="4130"/>
                  </a:cubicBezTo>
                  <a:cubicBezTo>
                    <a:pt x="1276" y="4059"/>
                    <a:pt x="1347" y="3997"/>
                    <a:pt x="1428" y="3979"/>
                  </a:cubicBezTo>
                  <a:cubicBezTo>
                    <a:pt x="2427" y="3783"/>
                    <a:pt x="2623" y="3452"/>
                    <a:pt x="3265" y="2810"/>
                  </a:cubicBezTo>
                  <a:cubicBezTo>
                    <a:pt x="3587" y="2489"/>
                    <a:pt x="3694" y="2168"/>
                    <a:pt x="3720" y="1918"/>
                  </a:cubicBezTo>
                  <a:cubicBezTo>
                    <a:pt x="3720" y="1882"/>
                    <a:pt x="3729" y="1856"/>
                    <a:pt x="3729" y="1820"/>
                  </a:cubicBezTo>
                  <a:cubicBezTo>
                    <a:pt x="3729" y="1606"/>
                    <a:pt x="3685" y="1463"/>
                    <a:pt x="3685" y="1463"/>
                  </a:cubicBezTo>
                  <a:cubicBezTo>
                    <a:pt x="3720" y="1427"/>
                    <a:pt x="3756" y="1383"/>
                    <a:pt x="3783" y="1347"/>
                  </a:cubicBezTo>
                  <a:cubicBezTo>
                    <a:pt x="3854" y="1249"/>
                    <a:pt x="3899" y="1169"/>
                    <a:pt x="3926" y="1097"/>
                  </a:cubicBezTo>
                  <a:cubicBezTo>
                    <a:pt x="3961" y="964"/>
                    <a:pt x="3943" y="883"/>
                    <a:pt x="3943" y="883"/>
                  </a:cubicBezTo>
                  <a:lnTo>
                    <a:pt x="3943" y="883"/>
                  </a:lnTo>
                  <a:lnTo>
                    <a:pt x="3872" y="928"/>
                  </a:lnTo>
                  <a:cubicBezTo>
                    <a:pt x="3851" y="936"/>
                    <a:pt x="3828" y="940"/>
                    <a:pt x="3806" y="940"/>
                  </a:cubicBezTo>
                  <a:cubicBezTo>
                    <a:pt x="3755" y="940"/>
                    <a:pt x="3704" y="918"/>
                    <a:pt x="3667" y="874"/>
                  </a:cubicBezTo>
                  <a:cubicBezTo>
                    <a:pt x="3640" y="839"/>
                    <a:pt x="3604" y="794"/>
                    <a:pt x="3587" y="758"/>
                  </a:cubicBezTo>
                  <a:cubicBezTo>
                    <a:pt x="3587" y="749"/>
                    <a:pt x="3578" y="740"/>
                    <a:pt x="3587" y="732"/>
                  </a:cubicBezTo>
                  <a:cubicBezTo>
                    <a:pt x="3587" y="696"/>
                    <a:pt x="3854" y="642"/>
                    <a:pt x="3881" y="633"/>
                  </a:cubicBezTo>
                  <a:cubicBezTo>
                    <a:pt x="3908" y="624"/>
                    <a:pt x="3979" y="446"/>
                    <a:pt x="3979" y="446"/>
                  </a:cubicBezTo>
                  <a:cubicBezTo>
                    <a:pt x="4006" y="116"/>
                    <a:pt x="3881" y="62"/>
                    <a:pt x="3881" y="62"/>
                  </a:cubicBezTo>
                  <a:cubicBezTo>
                    <a:pt x="3881" y="62"/>
                    <a:pt x="3863" y="285"/>
                    <a:pt x="3819" y="285"/>
                  </a:cubicBezTo>
                  <a:cubicBezTo>
                    <a:pt x="3783" y="285"/>
                    <a:pt x="3783" y="107"/>
                    <a:pt x="3685" y="36"/>
                  </a:cubicBezTo>
                  <a:cubicBezTo>
                    <a:pt x="3676" y="28"/>
                    <a:pt x="3663" y="25"/>
                    <a:pt x="3648" y="25"/>
                  </a:cubicBezTo>
                  <a:cubicBezTo>
                    <a:pt x="3517" y="25"/>
                    <a:pt x="3194" y="277"/>
                    <a:pt x="3194" y="277"/>
                  </a:cubicBezTo>
                  <a:cubicBezTo>
                    <a:pt x="3185" y="277"/>
                    <a:pt x="3167" y="268"/>
                    <a:pt x="3141" y="259"/>
                  </a:cubicBezTo>
                  <a:lnTo>
                    <a:pt x="3123" y="259"/>
                  </a:lnTo>
                  <a:cubicBezTo>
                    <a:pt x="2953" y="187"/>
                    <a:pt x="2614" y="0"/>
                    <a:pt x="26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20;p59">
              <a:extLst>
                <a:ext uri="{FF2B5EF4-FFF2-40B4-BE49-F238E27FC236}">
                  <a16:creationId xmlns:a16="http://schemas.microsoft.com/office/drawing/2014/main" id="{5C2CF1CF-2083-A2A5-336B-C72B87174EF7}"/>
                </a:ext>
              </a:extLst>
            </p:cNvPr>
            <p:cNvSpPr/>
            <p:nvPr/>
          </p:nvSpPr>
          <p:spPr>
            <a:xfrm>
              <a:off x="1730953" y="4458649"/>
              <a:ext cx="102664" cy="93277"/>
            </a:xfrm>
            <a:custGeom>
              <a:avLst/>
              <a:gdLst/>
              <a:ahLst/>
              <a:cxnLst/>
              <a:rect l="l" t="t" r="r" b="b"/>
              <a:pathLst>
                <a:path w="875" h="795" extrusionOk="0">
                  <a:moveTo>
                    <a:pt x="732" y="599"/>
                  </a:moveTo>
                  <a:cubicBezTo>
                    <a:pt x="732" y="599"/>
                    <a:pt x="205" y="795"/>
                    <a:pt x="45" y="233"/>
                  </a:cubicBezTo>
                  <a:cubicBezTo>
                    <a:pt x="45" y="233"/>
                    <a:pt x="0" y="1"/>
                    <a:pt x="45" y="28"/>
                  </a:cubicBezTo>
                  <a:cubicBezTo>
                    <a:pt x="98" y="46"/>
                    <a:pt x="250" y="233"/>
                    <a:pt x="384" y="197"/>
                  </a:cubicBezTo>
                  <a:cubicBezTo>
                    <a:pt x="509" y="170"/>
                    <a:pt x="741" y="286"/>
                    <a:pt x="776" y="340"/>
                  </a:cubicBezTo>
                  <a:cubicBezTo>
                    <a:pt x="812" y="394"/>
                    <a:pt x="874" y="509"/>
                    <a:pt x="732" y="599"/>
                  </a:cubicBezTo>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21;p59">
              <a:extLst>
                <a:ext uri="{FF2B5EF4-FFF2-40B4-BE49-F238E27FC236}">
                  <a16:creationId xmlns:a16="http://schemas.microsoft.com/office/drawing/2014/main" id="{D7A28B0E-0003-66BD-DCEF-4D84FC6E10D8}"/>
                </a:ext>
              </a:extLst>
            </p:cNvPr>
            <p:cNvSpPr/>
            <p:nvPr/>
          </p:nvSpPr>
          <p:spPr>
            <a:xfrm>
              <a:off x="1135390" y="4741294"/>
              <a:ext cx="409364" cy="186907"/>
            </a:xfrm>
            <a:custGeom>
              <a:avLst/>
              <a:gdLst/>
              <a:ahLst/>
              <a:cxnLst/>
              <a:rect l="l" t="t" r="r" b="b"/>
              <a:pathLst>
                <a:path w="3489" h="1593" extrusionOk="0">
                  <a:moveTo>
                    <a:pt x="1811" y="1"/>
                  </a:moveTo>
                  <a:cubicBezTo>
                    <a:pt x="1811" y="1"/>
                    <a:pt x="1588" y="63"/>
                    <a:pt x="1338" y="152"/>
                  </a:cubicBezTo>
                  <a:cubicBezTo>
                    <a:pt x="1303" y="161"/>
                    <a:pt x="1267" y="179"/>
                    <a:pt x="1231" y="188"/>
                  </a:cubicBezTo>
                  <a:cubicBezTo>
                    <a:pt x="1133" y="224"/>
                    <a:pt x="1035" y="259"/>
                    <a:pt x="946" y="295"/>
                  </a:cubicBezTo>
                  <a:cubicBezTo>
                    <a:pt x="741" y="366"/>
                    <a:pt x="571" y="438"/>
                    <a:pt x="580" y="473"/>
                  </a:cubicBezTo>
                  <a:cubicBezTo>
                    <a:pt x="580" y="500"/>
                    <a:pt x="669" y="509"/>
                    <a:pt x="785" y="518"/>
                  </a:cubicBezTo>
                  <a:cubicBezTo>
                    <a:pt x="848" y="527"/>
                    <a:pt x="910" y="527"/>
                    <a:pt x="981" y="527"/>
                  </a:cubicBezTo>
                  <a:cubicBezTo>
                    <a:pt x="1178" y="527"/>
                    <a:pt x="1383" y="518"/>
                    <a:pt x="1383" y="518"/>
                  </a:cubicBezTo>
                  <a:lnTo>
                    <a:pt x="1383" y="518"/>
                  </a:lnTo>
                  <a:cubicBezTo>
                    <a:pt x="1383" y="518"/>
                    <a:pt x="1169" y="572"/>
                    <a:pt x="928" y="625"/>
                  </a:cubicBezTo>
                  <a:lnTo>
                    <a:pt x="919" y="625"/>
                  </a:lnTo>
                  <a:cubicBezTo>
                    <a:pt x="883" y="634"/>
                    <a:pt x="839" y="652"/>
                    <a:pt x="794" y="661"/>
                  </a:cubicBezTo>
                  <a:cubicBezTo>
                    <a:pt x="518" y="732"/>
                    <a:pt x="250" y="804"/>
                    <a:pt x="250" y="839"/>
                  </a:cubicBezTo>
                  <a:cubicBezTo>
                    <a:pt x="259" y="866"/>
                    <a:pt x="348" y="902"/>
                    <a:pt x="455" y="920"/>
                  </a:cubicBezTo>
                  <a:cubicBezTo>
                    <a:pt x="607" y="955"/>
                    <a:pt x="776" y="982"/>
                    <a:pt x="776" y="982"/>
                  </a:cubicBezTo>
                  <a:cubicBezTo>
                    <a:pt x="669" y="1009"/>
                    <a:pt x="571" y="1044"/>
                    <a:pt x="491" y="1089"/>
                  </a:cubicBezTo>
                  <a:cubicBezTo>
                    <a:pt x="161" y="1232"/>
                    <a:pt x="0" y="1401"/>
                    <a:pt x="0" y="1401"/>
                  </a:cubicBezTo>
                  <a:lnTo>
                    <a:pt x="161" y="1374"/>
                  </a:lnTo>
                  <a:lnTo>
                    <a:pt x="687" y="1294"/>
                  </a:lnTo>
                  <a:lnTo>
                    <a:pt x="687" y="1294"/>
                  </a:lnTo>
                  <a:cubicBezTo>
                    <a:pt x="402" y="1392"/>
                    <a:pt x="268" y="1482"/>
                    <a:pt x="205" y="1535"/>
                  </a:cubicBezTo>
                  <a:cubicBezTo>
                    <a:pt x="179" y="1562"/>
                    <a:pt x="161" y="1580"/>
                    <a:pt x="161" y="1580"/>
                  </a:cubicBezTo>
                  <a:cubicBezTo>
                    <a:pt x="174" y="1588"/>
                    <a:pt x="200" y="1592"/>
                    <a:pt x="237" y="1592"/>
                  </a:cubicBezTo>
                  <a:cubicBezTo>
                    <a:pt x="349" y="1592"/>
                    <a:pt x="552" y="1555"/>
                    <a:pt x="741" y="1508"/>
                  </a:cubicBezTo>
                  <a:cubicBezTo>
                    <a:pt x="767" y="1499"/>
                    <a:pt x="794" y="1499"/>
                    <a:pt x="821" y="1490"/>
                  </a:cubicBezTo>
                  <a:cubicBezTo>
                    <a:pt x="1026" y="1446"/>
                    <a:pt x="1196" y="1392"/>
                    <a:pt x="1196" y="1392"/>
                  </a:cubicBezTo>
                  <a:cubicBezTo>
                    <a:pt x="1258" y="1401"/>
                    <a:pt x="1320" y="1401"/>
                    <a:pt x="1383" y="1401"/>
                  </a:cubicBezTo>
                  <a:lnTo>
                    <a:pt x="1508" y="1401"/>
                  </a:lnTo>
                  <a:cubicBezTo>
                    <a:pt x="2070" y="1374"/>
                    <a:pt x="2462" y="1160"/>
                    <a:pt x="2462" y="1160"/>
                  </a:cubicBezTo>
                  <a:cubicBezTo>
                    <a:pt x="2462" y="1160"/>
                    <a:pt x="2882" y="946"/>
                    <a:pt x="3212" y="723"/>
                  </a:cubicBezTo>
                  <a:cubicBezTo>
                    <a:pt x="3319" y="661"/>
                    <a:pt x="3417" y="589"/>
                    <a:pt x="3488" y="527"/>
                  </a:cubicBezTo>
                  <a:cubicBezTo>
                    <a:pt x="3354" y="527"/>
                    <a:pt x="3230" y="509"/>
                    <a:pt x="3105" y="473"/>
                  </a:cubicBezTo>
                  <a:cubicBezTo>
                    <a:pt x="3078" y="465"/>
                    <a:pt x="3042" y="456"/>
                    <a:pt x="3015" y="447"/>
                  </a:cubicBezTo>
                  <a:cubicBezTo>
                    <a:pt x="2944" y="429"/>
                    <a:pt x="2873" y="402"/>
                    <a:pt x="2810" y="375"/>
                  </a:cubicBezTo>
                  <a:cubicBezTo>
                    <a:pt x="2694" y="322"/>
                    <a:pt x="2587" y="268"/>
                    <a:pt x="2498" y="224"/>
                  </a:cubicBezTo>
                  <a:cubicBezTo>
                    <a:pt x="2480" y="206"/>
                    <a:pt x="2453" y="197"/>
                    <a:pt x="2436" y="188"/>
                  </a:cubicBezTo>
                  <a:cubicBezTo>
                    <a:pt x="2088" y="1"/>
                    <a:pt x="1811" y="1"/>
                    <a:pt x="1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22;p59">
              <a:extLst>
                <a:ext uri="{FF2B5EF4-FFF2-40B4-BE49-F238E27FC236}">
                  <a16:creationId xmlns:a16="http://schemas.microsoft.com/office/drawing/2014/main" id="{31EAB11E-37E7-051A-6828-985A23A9571D}"/>
                </a:ext>
              </a:extLst>
            </p:cNvPr>
            <p:cNvSpPr/>
            <p:nvPr/>
          </p:nvSpPr>
          <p:spPr>
            <a:xfrm>
              <a:off x="1610573" y="4925500"/>
              <a:ext cx="145607" cy="104776"/>
            </a:xfrm>
            <a:custGeom>
              <a:avLst/>
              <a:gdLst/>
              <a:ahLst/>
              <a:cxnLst/>
              <a:rect l="l" t="t" r="r" b="b"/>
              <a:pathLst>
                <a:path w="1241" h="893" extrusionOk="0">
                  <a:moveTo>
                    <a:pt x="188" y="1"/>
                  </a:moveTo>
                  <a:cubicBezTo>
                    <a:pt x="143" y="36"/>
                    <a:pt x="98" y="54"/>
                    <a:pt x="63" y="54"/>
                  </a:cubicBezTo>
                  <a:cubicBezTo>
                    <a:pt x="45" y="54"/>
                    <a:pt x="18" y="45"/>
                    <a:pt x="0" y="45"/>
                  </a:cubicBezTo>
                  <a:cubicBezTo>
                    <a:pt x="90" y="170"/>
                    <a:pt x="259" y="420"/>
                    <a:pt x="250" y="482"/>
                  </a:cubicBezTo>
                  <a:cubicBezTo>
                    <a:pt x="250" y="572"/>
                    <a:pt x="81" y="652"/>
                    <a:pt x="81" y="652"/>
                  </a:cubicBezTo>
                  <a:cubicBezTo>
                    <a:pt x="144" y="652"/>
                    <a:pt x="236" y="645"/>
                    <a:pt x="325" y="645"/>
                  </a:cubicBezTo>
                  <a:cubicBezTo>
                    <a:pt x="437" y="645"/>
                    <a:pt x="544" y="656"/>
                    <a:pt x="589" y="706"/>
                  </a:cubicBezTo>
                  <a:cubicBezTo>
                    <a:pt x="607" y="714"/>
                    <a:pt x="625" y="732"/>
                    <a:pt x="643" y="759"/>
                  </a:cubicBezTo>
                  <a:cubicBezTo>
                    <a:pt x="688" y="752"/>
                    <a:pt x="732" y="749"/>
                    <a:pt x="773" y="749"/>
                  </a:cubicBezTo>
                  <a:cubicBezTo>
                    <a:pt x="1059" y="749"/>
                    <a:pt x="1222" y="893"/>
                    <a:pt x="1222" y="893"/>
                  </a:cubicBezTo>
                  <a:cubicBezTo>
                    <a:pt x="1240" y="607"/>
                    <a:pt x="652" y="607"/>
                    <a:pt x="527" y="554"/>
                  </a:cubicBezTo>
                  <a:cubicBezTo>
                    <a:pt x="420" y="518"/>
                    <a:pt x="250" y="152"/>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23;p59">
              <a:extLst>
                <a:ext uri="{FF2B5EF4-FFF2-40B4-BE49-F238E27FC236}">
                  <a16:creationId xmlns:a16="http://schemas.microsoft.com/office/drawing/2014/main" id="{78245ABE-BB96-E013-EE48-BF4892B8E05F}"/>
                </a:ext>
              </a:extLst>
            </p:cNvPr>
            <p:cNvSpPr/>
            <p:nvPr/>
          </p:nvSpPr>
          <p:spPr>
            <a:xfrm>
              <a:off x="1616323" y="4472141"/>
              <a:ext cx="66526" cy="20298"/>
            </a:xfrm>
            <a:custGeom>
              <a:avLst/>
              <a:gdLst/>
              <a:ahLst/>
              <a:cxnLst/>
              <a:rect l="l" t="t" r="r" b="b"/>
              <a:pathLst>
                <a:path w="567" h="173" extrusionOk="0">
                  <a:moveTo>
                    <a:pt x="196" y="1"/>
                  </a:moveTo>
                  <a:cubicBezTo>
                    <a:pt x="111" y="1"/>
                    <a:pt x="27" y="13"/>
                    <a:pt x="14" y="55"/>
                  </a:cubicBezTo>
                  <a:cubicBezTo>
                    <a:pt x="0" y="116"/>
                    <a:pt x="187" y="172"/>
                    <a:pt x="383" y="172"/>
                  </a:cubicBezTo>
                  <a:cubicBezTo>
                    <a:pt x="445" y="172"/>
                    <a:pt x="509" y="167"/>
                    <a:pt x="567" y="154"/>
                  </a:cubicBezTo>
                  <a:cubicBezTo>
                    <a:pt x="558" y="118"/>
                    <a:pt x="549" y="91"/>
                    <a:pt x="540" y="55"/>
                  </a:cubicBezTo>
                  <a:cubicBezTo>
                    <a:pt x="540" y="55"/>
                    <a:pt x="478" y="38"/>
                    <a:pt x="388" y="20"/>
                  </a:cubicBezTo>
                  <a:cubicBezTo>
                    <a:pt x="384" y="15"/>
                    <a:pt x="289" y="1"/>
                    <a:pt x="1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24;p59">
              <a:extLst>
                <a:ext uri="{FF2B5EF4-FFF2-40B4-BE49-F238E27FC236}">
                  <a16:creationId xmlns:a16="http://schemas.microsoft.com/office/drawing/2014/main" id="{DBDC1905-E78A-E3C6-FF0C-F0734C7BCAC4}"/>
                </a:ext>
              </a:extLst>
            </p:cNvPr>
            <p:cNvSpPr/>
            <p:nvPr/>
          </p:nvSpPr>
          <p:spPr>
            <a:xfrm>
              <a:off x="1633570" y="4326536"/>
              <a:ext cx="68169" cy="44351"/>
            </a:xfrm>
            <a:custGeom>
              <a:avLst/>
              <a:gdLst/>
              <a:ahLst/>
              <a:cxnLst/>
              <a:rect l="l" t="t" r="r" b="b"/>
              <a:pathLst>
                <a:path w="581" h="378" extrusionOk="0">
                  <a:moveTo>
                    <a:pt x="70" y="0"/>
                  </a:moveTo>
                  <a:cubicBezTo>
                    <a:pt x="64" y="0"/>
                    <a:pt x="59" y="1"/>
                    <a:pt x="54" y="3"/>
                  </a:cubicBezTo>
                  <a:cubicBezTo>
                    <a:pt x="1" y="30"/>
                    <a:pt x="45" y="119"/>
                    <a:pt x="90" y="181"/>
                  </a:cubicBezTo>
                  <a:cubicBezTo>
                    <a:pt x="161" y="226"/>
                    <a:pt x="241" y="271"/>
                    <a:pt x="304" y="315"/>
                  </a:cubicBezTo>
                  <a:cubicBezTo>
                    <a:pt x="304" y="315"/>
                    <a:pt x="304" y="315"/>
                    <a:pt x="304" y="324"/>
                  </a:cubicBezTo>
                  <a:cubicBezTo>
                    <a:pt x="322" y="315"/>
                    <a:pt x="343" y="311"/>
                    <a:pt x="366" y="311"/>
                  </a:cubicBezTo>
                  <a:cubicBezTo>
                    <a:pt x="433" y="311"/>
                    <a:pt x="514" y="344"/>
                    <a:pt x="580" y="378"/>
                  </a:cubicBezTo>
                  <a:cubicBezTo>
                    <a:pt x="563" y="342"/>
                    <a:pt x="563" y="306"/>
                    <a:pt x="563" y="280"/>
                  </a:cubicBezTo>
                  <a:lnTo>
                    <a:pt x="563" y="271"/>
                  </a:lnTo>
                  <a:cubicBezTo>
                    <a:pt x="545" y="262"/>
                    <a:pt x="536" y="253"/>
                    <a:pt x="518" y="244"/>
                  </a:cubicBezTo>
                  <a:cubicBezTo>
                    <a:pt x="385" y="153"/>
                    <a:pt x="153"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25;p59">
              <a:extLst>
                <a:ext uri="{FF2B5EF4-FFF2-40B4-BE49-F238E27FC236}">
                  <a16:creationId xmlns:a16="http://schemas.microsoft.com/office/drawing/2014/main" id="{88FB4878-7B8B-13ED-30C1-ABA234820A60}"/>
                </a:ext>
              </a:extLst>
            </p:cNvPr>
            <p:cNvSpPr/>
            <p:nvPr/>
          </p:nvSpPr>
          <p:spPr>
            <a:xfrm>
              <a:off x="1609518" y="4340733"/>
              <a:ext cx="90109" cy="76264"/>
            </a:xfrm>
            <a:custGeom>
              <a:avLst/>
              <a:gdLst/>
              <a:ahLst/>
              <a:cxnLst/>
              <a:rect l="l" t="t" r="r" b="b"/>
              <a:pathLst>
                <a:path w="768" h="650" extrusionOk="0">
                  <a:moveTo>
                    <a:pt x="109" y="1"/>
                  </a:moveTo>
                  <a:cubicBezTo>
                    <a:pt x="87" y="1"/>
                    <a:pt x="68" y="5"/>
                    <a:pt x="54" y="16"/>
                  </a:cubicBezTo>
                  <a:cubicBezTo>
                    <a:pt x="0" y="51"/>
                    <a:pt x="18" y="132"/>
                    <a:pt x="107" y="230"/>
                  </a:cubicBezTo>
                  <a:cubicBezTo>
                    <a:pt x="179" y="328"/>
                    <a:pt x="313" y="435"/>
                    <a:pt x="482" y="524"/>
                  </a:cubicBezTo>
                  <a:cubicBezTo>
                    <a:pt x="571" y="578"/>
                    <a:pt x="661" y="613"/>
                    <a:pt x="768" y="649"/>
                  </a:cubicBezTo>
                  <a:cubicBezTo>
                    <a:pt x="518" y="498"/>
                    <a:pt x="446" y="346"/>
                    <a:pt x="473" y="248"/>
                  </a:cubicBezTo>
                  <a:cubicBezTo>
                    <a:pt x="473" y="239"/>
                    <a:pt x="482" y="230"/>
                    <a:pt x="482" y="230"/>
                  </a:cubicBezTo>
                  <a:cubicBezTo>
                    <a:pt x="491" y="212"/>
                    <a:pt x="500" y="203"/>
                    <a:pt x="509" y="203"/>
                  </a:cubicBezTo>
                  <a:cubicBezTo>
                    <a:pt x="473" y="167"/>
                    <a:pt x="429" y="141"/>
                    <a:pt x="384" y="114"/>
                  </a:cubicBezTo>
                  <a:cubicBezTo>
                    <a:pt x="288" y="52"/>
                    <a:pt x="181" y="1"/>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26;p59">
              <a:extLst>
                <a:ext uri="{FF2B5EF4-FFF2-40B4-BE49-F238E27FC236}">
                  <a16:creationId xmlns:a16="http://schemas.microsoft.com/office/drawing/2014/main" id="{EBD0E995-5F7C-71FE-4948-B73B918B2C6D}"/>
                </a:ext>
              </a:extLst>
            </p:cNvPr>
            <p:cNvSpPr/>
            <p:nvPr/>
          </p:nvSpPr>
          <p:spPr>
            <a:xfrm>
              <a:off x="1720511" y="4330995"/>
              <a:ext cx="69107" cy="72393"/>
            </a:xfrm>
            <a:custGeom>
              <a:avLst/>
              <a:gdLst/>
              <a:ahLst/>
              <a:cxnLst/>
              <a:rect l="l" t="t" r="r" b="b"/>
              <a:pathLst>
                <a:path w="589" h="617" extrusionOk="0">
                  <a:moveTo>
                    <a:pt x="36" y="1"/>
                  </a:moveTo>
                  <a:cubicBezTo>
                    <a:pt x="0" y="1"/>
                    <a:pt x="9" y="90"/>
                    <a:pt x="27" y="170"/>
                  </a:cubicBezTo>
                  <a:cubicBezTo>
                    <a:pt x="71" y="188"/>
                    <a:pt x="116" y="206"/>
                    <a:pt x="170" y="242"/>
                  </a:cubicBezTo>
                  <a:cubicBezTo>
                    <a:pt x="339" y="357"/>
                    <a:pt x="509" y="554"/>
                    <a:pt x="562" y="616"/>
                  </a:cubicBezTo>
                  <a:lnTo>
                    <a:pt x="571" y="616"/>
                  </a:lnTo>
                  <a:cubicBezTo>
                    <a:pt x="553" y="581"/>
                    <a:pt x="544" y="554"/>
                    <a:pt x="544" y="527"/>
                  </a:cubicBezTo>
                  <a:cubicBezTo>
                    <a:pt x="535" y="482"/>
                    <a:pt x="544" y="447"/>
                    <a:pt x="562" y="420"/>
                  </a:cubicBezTo>
                  <a:cubicBezTo>
                    <a:pt x="571" y="402"/>
                    <a:pt x="580" y="393"/>
                    <a:pt x="589" y="384"/>
                  </a:cubicBezTo>
                  <a:cubicBezTo>
                    <a:pt x="500" y="286"/>
                    <a:pt x="410" y="215"/>
                    <a:pt x="330" y="152"/>
                  </a:cubicBezTo>
                  <a:cubicBezTo>
                    <a:pt x="187" y="45"/>
                    <a:pt x="80" y="10"/>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27;p59">
              <a:extLst>
                <a:ext uri="{FF2B5EF4-FFF2-40B4-BE49-F238E27FC236}">
                  <a16:creationId xmlns:a16="http://schemas.microsoft.com/office/drawing/2014/main" id="{D39155AA-3BB4-BBAB-74C0-0119CF0C257C}"/>
                </a:ext>
              </a:extLst>
            </p:cNvPr>
            <p:cNvSpPr/>
            <p:nvPr/>
          </p:nvSpPr>
          <p:spPr>
            <a:xfrm>
              <a:off x="1759230" y="4359271"/>
              <a:ext cx="27338" cy="33556"/>
            </a:xfrm>
            <a:custGeom>
              <a:avLst/>
              <a:gdLst/>
              <a:ahLst/>
              <a:cxnLst/>
              <a:rect l="l" t="t" r="r" b="b"/>
              <a:pathLst>
                <a:path w="233" h="286" extrusionOk="0">
                  <a:moveTo>
                    <a:pt x="0" y="1"/>
                  </a:moveTo>
                  <a:cubicBezTo>
                    <a:pt x="27" y="27"/>
                    <a:pt x="54" y="54"/>
                    <a:pt x="80" y="90"/>
                  </a:cubicBezTo>
                  <a:cubicBezTo>
                    <a:pt x="98" y="116"/>
                    <a:pt x="125" y="143"/>
                    <a:pt x="143" y="179"/>
                  </a:cubicBezTo>
                  <a:cubicBezTo>
                    <a:pt x="170" y="215"/>
                    <a:pt x="187" y="250"/>
                    <a:pt x="214" y="286"/>
                  </a:cubicBezTo>
                  <a:cubicBezTo>
                    <a:pt x="205" y="241"/>
                    <a:pt x="214" y="206"/>
                    <a:pt x="232" y="179"/>
                  </a:cubicBezTo>
                  <a:cubicBezTo>
                    <a:pt x="214" y="161"/>
                    <a:pt x="196" y="152"/>
                    <a:pt x="187" y="143"/>
                  </a:cubicBezTo>
                  <a:cubicBezTo>
                    <a:pt x="152" y="116"/>
                    <a:pt x="125" y="90"/>
                    <a:pt x="98" y="63"/>
                  </a:cubicBezTo>
                  <a:cubicBezTo>
                    <a:pt x="63" y="45"/>
                    <a:pt x="36" y="1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228;p59">
              <a:extLst>
                <a:ext uri="{FF2B5EF4-FFF2-40B4-BE49-F238E27FC236}">
                  <a16:creationId xmlns:a16="http://schemas.microsoft.com/office/drawing/2014/main" id="{D3FC150E-5968-B987-4FD6-7643B93C5FFC}"/>
                </a:ext>
              </a:extLst>
            </p:cNvPr>
            <p:cNvSpPr/>
            <p:nvPr/>
          </p:nvSpPr>
          <p:spPr>
            <a:xfrm>
              <a:off x="1039063" y="4904615"/>
              <a:ext cx="252377" cy="193360"/>
            </a:xfrm>
            <a:custGeom>
              <a:avLst/>
              <a:gdLst/>
              <a:ahLst/>
              <a:cxnLst/>
              <a:rect l="l" t="t" r="r" b="b"/>
              <a:pathLst>
                <a:path w="2151" h="1648" extrusionOk="0">
                  <a:moveTo>
                    <a:pt x="2017" y="0"/>
                  </a:moveTo>
                  <a:cubicBezTo>
                    <a:pt x="2017" y="0"/>
                    <a:pt x="1963" y="18"/>
                    <a:pt x="1874" y="45"/>
                  </a:cubicBezTo>
                  <a:cubicBezTo>
                    <a:pt x="1847" y="45"/>
                    <a:pt x="1811" y="54"/>
                    <a:pt x="1785" y="63"/>
                  </a:cubicBezTo>
                  <a:cubicBezTo>
                    <a:pt x="1740" y="72"/>
                    <a:pt x="1695" y="90"/>
                    <a:pt x="1651" y="98"/>
                  </a:cubicBezTo>
                  <a:cubicBezTo>
                    <a:pt x="1606" y="107"/>
                    <a:pt x="1553" y="116"/>
                    <a:pt x="1508" y="125"/>
                  </a:cubicBezTo>
                  <a:cubicBezTo>
                    <a:pt x="1481" y="134"/>
                    <a:pt x="1455" y="143"/>
                    <a:pt x="1428" y="143"/>
                  </a:cubicBezTo>
                  <a:cubicBezTo>
                    <a:pt x="1330" y="170"/>
                    <a:pt x="1232" y="188"/>
                    <a:pt x="1160" y="197"/>
                  </a:cubicBezTo>
                  <a:cubicBezTo>
                    <a:pt x="1151" y="197"/>
                    <a:pt x="1142" y="206"/>
                    <a:pt x="1142" y="206"/>
                  </a:cubicBezTo>
                  <a:cubicBezTo>
                    <a:pt x="821" y="437"/>
                    <a:pt x="0" y="1071"/>
                    <a:pt x="0" y="1454"/>
                  </a:cubicBezTo>
                  <a:cubicBezTo>
                    <a:pt x="0" y="1454"/>
                    <a:pt x="11" y="1481"/>
                    <a:pt x="46" y="1481"/>
                  </a:cubicBezTo>
                  <a:cubicBezTo>
                    <a:pt x="75" y="1481"/>
                    <a:pt x="123" y="1462"/>
                    <a:pt x="197" y="1392"/>
                  </a:cubicBezTo>
                  <a:lnTo>
                    <a:pt x="197" y="1392"/>
                  </a:lnTo>
                  <a:cubicBezTo>
                    <a:pt x="197" y="1392"/>
                    <a:pt x="90" y="1588"/>
                    <a:pt x="161" y="1642"/>
                  </a:cubicBezTo>
                  <a:cubicBezTo>
                    <a:pt x="166" y="1645"/>
                    <a:pt x="173" y="1647"/>
                    <a:pt x="180" y="1647"/>
                  </a:cubicBezTo>
                  <a:cubicBezTo>
                    <a:pt x="267" y="1647"/>
                    <a:pt x="501" y="1435"/>
                    <a:pt x="518" y="1419"/>
                  </a:cubicBezTo>
                  <a:lnTo>
                    <a:pt x="518" y="1419"/>
                  </a:lnTo>
                  <a:cubicBezTo>
                    <a:pt x="518" y="1428"/>
                    <a:pt x="438" y="1624"/>
                    <a:pt x="500" y="1642"/>
                  </a:cubicBezTo>
                  <a:cubicBezTo>
                    <a:pt x="545" y="1642"/>
                    <a:pt x="893" y="1374"/>
                    <a:pt x="1285" y="999"/>
                  </a:cubicBezTo>
                  <a:cubicBezTo>
                    <a:pt x="1419" y="875"/>
                    <a:pt x="1553" y="741"/>
                    <a:pt x="1686" y="598"/>
                  </a:cubicBezTo>
                  <a:cubicBezTo>
                    <a:pt x="1865" y="402"/>
                    <a:pt x="2025" y="206"/>
                    <a:pt x="2150" y="9"/>
                  </a:cubicBezTo>
                  <a:cubicBezTo>
                    <a:pt x="2106" y="9"/>
                    <a:pt x="2061" y="9"/>
                    <a:pt x="20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229;p59">
              <a:extLst>
                <a:ext uri="{FF2B5EF4-FFF2-40B4-BE49-F238E27FC236}">
                  <a16:creationId xmlns:a16="http://schemas.microsoft.com/office/drawing/2014/main" id="{1AEAA02D-0D9C-ECBA-6200-1A2B54384B41}"/>
                </a:ext>
              </a:extLst>
            </p:cNvPr>
            <p:cNvSpPr/>
            <p:nvPr/>
          </p:nvSpPr>
          <p:spPr>
            <a:xfrm>
              <a:off x="1584409" y="4895229"/>
              <a:ext cx="71219" cy="36724"/>
            </a:xfrm>
            <a:custGeom>
              <a:avLst/>
              <a:gdLst/>
              <a:ahLst/>
              <a:cxnLst/>
              <a:rect l="l" t="t" r="r" b="b"/>
              <a:pathLst>
                <a:path w="607" h="313" extrusionOk="0">
                  <a:moveTo>
                    <a:pt x="607" y="0"/>
                  </a:moveTo>
                  <a:lnTo>
                    <a:pt x="607" y="0"/>
                  </a:lnTo>
                  <a:cubicBezTo>
                    <a:pt x="455" y="54"/>
                    <a:pt x="277" y="107"/>
                    <a:pt x="63" y="143"/>
                  </a:cubicBezTo>
                  <a:cubicBezTo>
                    <a:pt x="36" y="152"/>
                    <a:pt x="18" y="161"/>
                    <a:pt x="0" y="170"/>
                  </a:cubicBezTo>
                  <a:cubicBezTo>
                    <a:pt x="72" y="223"/>
                    <a:pt x="179" y="303"/>
                    <a:pt x="286" y="312"/>
                  </a:cubicBezTo>
                  <a:cubicBezTo>
                    <a:pt x="288" y="312"/>
                    <a:pt x="290" y="313"/>
                    <a:pt x="293" y="313"/>
                  </a:cubicBezTo>
                  <a:cubicBezTo>
                    <a:pt x="390" y="313"/>
                    <a:pt x="520" y="131"/>
                    <a:pt x="6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30;p59">
              <a:extLst>
                <a:ext uri="{FF2B5EF4-FFF2-40B4-BE49-F238E27FC236}">
                  <a16:creationId xmlns:a16="http://schemas.microsoft.com/office/drawing/2014/main" id="{2E45915B-9D2C-37EA-45BF-231B49451BC7}"/>
                </a:ext>
              </a:extLst>
            </p:cNvPr>
            <p:cNvSpPr/>
            <p:nvPr/>
          </p:nvSpPr>
          <p:spPr>
            <a:xfrm>
              <a:off x="1540411" y="4948614"/>
              <a:ext cx="163441" cy="102664"/>
            </a:xfrm>
            <a:custGeom>
              <a:avLst/>
              <a:gdLst/>
              <a:ahLst/>
              <a:cxnLst/>
              <a:rect l="l" t="t" r="r" b="b"/>
              <a:pathLst>
                <a:path w="1393" h="875" extrusionOk="0">
                  <a:moveTo>
                    <a:pt x="233" y="0"/>
                  </a:moveTo>
                  <a:cubicBezTo>
                    <a:pt x="215" y="54"/>
                    <a:pt x="161" y="107"/>
                    <a:pt x="108" y="116"/>
                  </a:cubicBezTo>
                  <a:lnTo>
                    <a:pt x="482" y="526"/>
                  </a:lnTo>
                  <a:cubicBezTo>
                    <a:pt x="1" y="580"/>
                    <a:pt x="18" y="874"/>
                    <a:pt x="18" y="874"/>
                  </a:cubicBezTo>
                  <a:cubicBezTo>
                    <a:pt x="99" y="678"/>
                    <a:pt x="464" y="669"/>
                    <a:pt x="714" y="669"/>
                  </a:cubicBezTo>
                  <a:cubicBezTo>
                    <a:pt x="964" y="669"/>
                    <a:pt x="1232" y="758"/>
                    <a:pt x="1232" y="758"/>
                  </a:cubicBezTo>
                  <a:cubicBezTo>
                    <a:pt x="1232" y="723"/>
                    <a:pt x="1169" y="642"/>
                    <a:pt x="1169" y="642"/>
                  </a:cubicBezTo>
                  <a:cubicBezTo>
                    <a:pt x="1223" y="642"/>
                    <a:pt x="1392" y="785"/>
                    <a:pt x="1392" y="785"/>
                  </a:cubicBezTo>
                  <a:cubicBezTo>
                    <a:pt x="1392" y="785"/>
                    <a:pt x="1285" y="607"/>
                    <a:pt x="1187" y="509"/>
                  </a:cubicBezTo>
                  <a:cubicBezTo>
                    <a:pt x="1142" y="460"/>
                    <a:pt x="1036" y="448"/>
                    <a:pt x="927" y="448"/>
                  </a:cubicBezTo>
                  <a:cubicBezTo>
                    <a:pt x="825" y="448"/>
                    <a:pt x="721" y="458"/>
                    <a:pt x="659" y="458"/>
                  </a:cubicBezTo>
                  <a:cubicBezTo>
                    <a:pt x="641" y="458"/>
                    <a:pt x="626" y="457"/>
                    <a:pt x="616" y="455"/>
                  </a:cubicBezTo>
                  <a:cubicBezTo>
                    <a:pt x="554" y="437"/>
                    <a:pt x="340" y="143"/>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31;p59">
              <a:extLst>
                <a:ext uri="{FF2B5EF4-FFF2-40B4-BE49-F238E27FC236}">
                  <a16:creationId xmlns:a16="http://schemas.microsoft.com/office/drawing/2014/main" id="{8304A873-A387-2006-939F-A0DF83A86709}"/>
                </a:ext>
              </a:extLst>
            </p:cNvPr>
            <p:cNvSpPr/>
            <p:nvPr/>
          </p:nvSpPr>
          <p:spPr>
            <a:xfrm>
              <a:off x="1159795" y="4919282"/>
              <a:ext cx="77203" cy="102664"/>
            </a:xfrm>
            <a:custGeom>
              <a:avLst/>
              <a:gdLst/>
              <a:ahLst/>
              <a:cxnLst/>
              <a:rect l="l" t="t" r="r" b="b"/>
              <a:pathLst>
                <a:path w="658" h="875" extrusionOk="0">
                  <a:moveTo>
                    <a:pt x="479" y="0"/>
                  </a:moveTo>
                  <a:cubicBezTo>
                    <a:pt x="354" y="36"/>
                    <a:pt x="229" y="54"/>
                    <a:pt x="131" y="72"/>
                  </a:cubicBezTo>
                  <a:cubicBezTo>
                    <a:pt x="122" y="72"/>
                    <a:pt x="113" y="81"/>
                    <a:pt x="113" y="81"/>
                  </a:cubicBezTo>
                  <a:cubicBezTo>
                    <a:pt x="1" y="292"/>
                    <a:pt x="99" y="314"/>
                    <a:pt x="146" y="314"/>
                  </a:cubicBezTo>
                  <a:cubicBezTo>
                    <a:pt x="158" y="314"/>
                    <a:pt x="167" y="312"/>
                    <a:pt x="167" y="312"/>
                  </a:cubicBezTo>
                  <a:lnTo>
                    <a:pt x="167" y="312"/>
                  </a:lnTo>
                  <a:cubicBezTo>
                    <a:pt x="60" y="455"/>
                    <a:pt x="211" y="562"/>
                    <a:pt x="211" y="562"/>
                  </a:cubicBezTo>
                  <a:cubicBezTo>
                    <a:pt x="87" y="776"/>
                    <a:pt x="256" y="874"/>
                    <a:pt x="256" y="874"/>
                  </a:cubicBezTo>
                  <a:cubicBezTo>
                    <a:pt x="390" y="750"/>
                    <a:pt x="524" y="616"/>
                    <a:pt x="657" y="473"/>
                  </a:cubicBezTo>
                  <a:cubicBezTo>
                    <a:pt x="497" y="357"/>
                    <a:pt x="542" y="188"/>
                    <a:pt x="542" y="188"/>
                  </a:cubicBezTo>
                  <a:cubicBezTo>
                    <a:pt x="470" y="125"/>
                    <a:pt x="461" y="63"/>
                    <a:pt x="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32;p59">
              <a:extLst>
                <a:ext uri="{FF2B5EF4-FFF2-40B4-BE49-F238E27FC236}">
                  <a16:creationId xmlns:a16="http://schemas.microsoft.com/office/drawing/2014/main" id="{6AF36E4E-2AFC-6A68-07D8-06BE67F172F8}"/>
                </a:ext>
              </a:extLst>
            </p:cNvPr>
            <p:cNvSpPr/>
            <p:nvPr/>
          </p:nvSpPr>
          <p:spPr>
            <a:xfrm>
              <a:off x="1061004" y="4916114"/>
              <a:ext cx="171771" cy="152881"/>
            </a:xfrm>
            <a:custGeom>
              <a:avLst/>
              <a:gdLst/>
              <a:ahLst/>
              <a:cxnLst/>
              <a:rect l="l" t="t" r="r" b="b"/>
              <a:pathLst>
                <a:path w="1464" h="1303" extrusionOk="0">
                  <a:moveTo>
                    <a:pt x="1464" y="0"/>
                  </a:moveTo>
                  <a:lnTo>
                    <a:pt x="1464" y="0"/>
                  </a:lnTo>
                  <a:cubicBezTo>
                    <a:pt x="1419" y="9"/>
                    <a:pt x="1366" y="18"/>
                    <a:pt x="1321" y="27"/>
                  </a:cubicBezTo>
                  <a:cubicBezTo>
                    <a:pt x="1294" y="36"/>
                    <a:pt x="1268" y="45"/>
                    <a:pt x="1241" y="45"/>
                  </a:cubicBezTo>
                  <a:cubicBezTo>
                    <a:pt x="1187" y="81"/>
                    <a:pt x="1143" y="116"/>
                    <a:pt x="1098" y="152"/>
                  </a:cubicBezTo>
                  <a:cubicBezTo>
                    <a:pt x="1009" y="215"/>
                    <a:pt x="929" y="277"/>
                    <a:pt x="848" y="339"/>
                  </a:cubicBezTo>
                  <a:cubicBezTo>
                    <a:pt x="759" y="411"/>
                    <a:pt x="679" y="482"/>
                    <a:pt x="607" y="554"/>
                  </a:cubicBezTo>
                  <a:cubicBezTo>
                    <a:pt x="527" y="634"/>
                    <a:pt x="456" y="705"/>
                    <a:pt x="384" y="786"/>
                  </a:cubicBezTo>
                  <a:cubicBezTo>
                    <a:pt x="242" y="946"/>
                    <a:pt x="117" y="1107"/>
                    <a:pt x="1" y="1294"/>
                  </a:cubicBezTo>
                  <a:lnTo>
                    <a:pt x="10" y="1294"/>
                  </a:lnTo>
                  <a:lnTo>
                    <a:pt x="10" y="1303"/>
                  </a:lnTo>
                  <a:cubicBezTo>
                    <a:pt x="152" y="1142"/>
                    <a:pt x="295" y="1000"/>
                    <a:pt x="447" y="848"/>
                  </a:cubicBezTo>
                  <a:cubicBezTo>
                    <a:pt x="598" y="705"/>
                    <a:pt x="759" y="562"/>
                    <a:pt x="920" y="429"/>
                  </a:cubicBezTo>
                  <a:cubicBezTo>
                    <a:pt x="1080" y="295"/>
                    <a:pt x="1250" y="170"/>
                    <a:pt x="1410" y="36"/>
                  </a:cubicBezTo>
                  <a:lnTo>
                    <a:pt x="1464" y="0"/>
                  </a:ln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33;p59">
              <a:extLst>
                <a:ext uri="{FF2B5EF4-FFF2-40B4-BE49-F238E27FC236}">
                  <a16:creationId xmlns:a16="http://schemas.microsoft.com/office/drawing/2014/main" id="{BC330324-C0E8-4F60-C952-2301F4A26026}"/>
                </a:ext>
              </a:extLst>
            </p:cNvPr>
            <p:cNvSpPr/>
            <p:nvPr/>
          </p:nvSpPr>
          <p:spPr>
            <a:xfrm>
              <a:off x="1098666" y="4909778"/>
              <a:ext cx="160273" cy="162385"/>
            </a:xfrm>
            <a:custGeom>
              <a:avLst/>
              <a:gdLst/>
              <a:ahLst/>
              <a:cxnLst/>
              <a:rect l="l" t="t" r="r" b="b"/>
              <a:pathLst>
                <a:path w="1366" h="1384" extrusionOk="0">
                  <a:moveTo>
                    <a:pt x="1366" y="1"/>
                  </a:moveTo>
                  <a:cubicBezTo>
                    <a:pt x="1339" y="1"/>
                    <a:pt x="1303" y="10"/>
                    <a:pt x="1277" y="19"/>
                  </a:cubicBezTo>
                  <a:cubicBezTo>
                    <a:pt x="1187" y="81"/>
                    <a:pt x="1107" y="153"/>
                    <a:pt x="1036" y="224"/>
                  </a:cubicBezTo>
                  <a:cubicBezTo>
                    <a:pt x="964" y="277"/>
                    <a:pt x="911" y="340"/>
                    <a:pt x="839" y="393"/>
                  </a:cubicBezTo>
                  <a:lnTo>
                    <a:pt x="661" y="572"/>
                  </a:lnTo>
                  <a:lnTo>
                    <a:pt x="483" y="759"/>
                  </a:lnTo>
                  <a:cubicBezTo>
                    <a:pt x="429" y="822"/>
                    <a:pt x="367" y="884"/>
                    <a:pt x="313" y="955"/>
                  </a:cubicBezTo>
                  <a:cubicBezTo>
                    <a:pt x="206" y="1080"/>
                    <a:pt x="99" y="1223"/>
                    <a:pt x="1" y="1375"/>
                  </a:cubicBezTo>
                  <a:lnTo>
                    <a:pt x="10" y="1375"/>
                  </a:lnTo>
                  <a:lnTo>
                    <a:pt x="10" y="1384"/>
                  </a:lnTo>
                  <a:lnTo>
                    <a:pt x="741" y="652"/>
                  </a:lnTo>
                  <a:cubicBezTo>
                    <a:pt x="955" y="438"/>
                    <a:pt x="1161" y="224"/>
                    <a:pt x="1366"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34;p59">
              <a:extLst>
                <a:ext uri="{FF2B5EF4-FFF2-40B4-BE49-F238E27FC236}">
                  <a16:creationId xmlns:a16="http://schemas.microsoft.com/office/drawing/2014/main" id="{E1FB541A-3F12-6D77-B3B6-85CC093498DD}"/>
                </a:ext>
              </a:extLst>
            </p:cNvPr>
            <p:cNvSpPr/>
            <p:nvPr/>
          </p:nvSpPr>
          <p:spPr>
            <a:xfrm>
              <a:off x="1843941" y="4519425"/>
              <a:ext cx="242990" cy="43060"/>
            </a:xfrm>
            <a:custGeom>
              <a:avLst/>
              <a:gdLst/>
              <a:ahLst/>
              <a:cxnLst/>
              <a:rect l="l" t="t" r="r" b="b"/>
              <a:pathLst>
                <a:path w="2071" h="367" extrusionOk="0">
                  <a:moveTo>
                    <a:pt x="335" y="0"/>
                  </a:moveTo>
                  <a:cubicBezTo>
                    <a:pt x="315" y="0"/>
                    <a:pt x="304" y="0"/>
                    <a:pt x="304" y="0"/>
                  </a:cubicBezTo>
                  <a:cubicBezTo>
                    <a:pt x="277" y="9"/>
                    <a:pt x="10" y="63"/>
                    <a:pt x="10" y="99"/>
                  </a:cubicBezTo>
                  <a:cubicBezTo>
                    <a:pt x="1" y="125"/>
                    <a:pt x="45" y="188"/>
                    <a:pt x="90" y="241"/>
                  </a:cubicBezTo>
                  <a:cubicBezTo>
                    <a:pt x="127" y="285"/>
                    <a:pt x="178" y="307"/>
                    <a:pt x="229" y="307"/>
                  </a:cubicBezTo>
                  <a:cubicBezTo>
                    <a:pt x="251" y="307"/>
                    <a:pt x="274" y="303"/>
                    <a:pt x="295" y="295"/>
                  </a:cubicBezTo>
                  <a:lnTo>
                    <a:pt x="366" y="250"/>
                  </a:lnTo>
                  <a:cubicBezTo>
                    <a:pt x="507" y="210"/>
                    <a:pt x="674" y="194"/>
                    <a:pt x="849" y="194"/>
                  </a:cubicBezTo>
                  <a:cubicBezTo>
                    <a:pt x="1404" y="194"/>
                    <a:pt x="2030" y="353"/>
                    <a:pt x="2070" y="366"/>
                  </a:cubicBezTo>
                  <a:cubicBezTo>
                    <a:pt x="1168" y="21"/>
                    <a:pt x="486"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35;p59">
              <a:extLst>
                <a:ext uri="{FF2B5EF4-FFF2-40B4-BE49-F238E27FC236}">
                  <a16:creationId xmlns:a16="http://schemas.microsoft.com/office/drawing/2014/main" id="{66A36877-42FE-4717-824D-6FF1DDD5963E}"/>
                </a:ext>
              </a:extLst>
            </p:cNvPr>
            <p:cNvSpPr/>
            <p:nvPr/>
          </p:nvSpPr>
          <p:spPr>
            <a:xfrm>
              <a:off x="1879609" y="4497484"/>
              <a:ext cx="207322" cy="65001"/>
            </a:xfrm>
            <a:custGeom>
              <a:avLst/>
              <a:gdLst/>
              <a:ahLst/>
              <a:cxnLst/>
              <a:rect l="l" t="t" r="r" b="b"/>
              <a:pathLst>
                <a:path w="1767" h="554" extrusionOk="0">
                  <a:moveTo>
                    <a:pt x="98" y="0"/>
                  </a:moveTo>
                  <a:cubicBezTo>
                    <a:pt x="98" y="0"/>
                    <a:pt x="27" y="178"/>
                    <a:pt x="0" y="187"/>
                  </a:cubicBezTo>
                  <a:cubicBezTo>
                    <a:pt x="0" y="187"/>
                    <a:pt x="11" y="187"/>
                    <a:pt x="31" y="187"/>
                  </a:cubicBezTo>
                  <a:cubicBezTo>
                    <a:pt x="182" y="187"/>
                    <a:pt x="864" y="208"/>
                    <a:pt x="1766" y="553"/>
                  </a:cubicBezTo>
                  <a:cubicBezTo>
                    <a:pt x="1097" y="98"/>
                    <a:pt x="98"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36;p59">
              <a:extLst>
                <a:ext uri="{FF2B5EF4-FFF2-40B4-BE49-F238E27FC236}">
                  <a16:creationId xmlns:a16="http://schemas.microsoft.com/office/drawing/2014/main" id="{40E27F7D-9012-0647-F428-1732F0B25FEE}"/>
                </a:ext>
              </a:extLst>
            </p:cNvPr>
            <p:cNvSpPr/>
            <p:nvPr/>
          </p:nvSpPr>
          <p:spPr>
            <a:xfrm>
              <a:off x="1292377" y="4579028"/>
              <a:ext cx="384256" cy="223514"/>
            </a:xfrm>
            <a:custGeom>
              <a:avLst/>
              <a:gdLst/>
              <a:ahLst/>
              <a:cxnLst/>
              <a:rect l="l" t="t" r="r" b="b"/>
              <a:pathLst>
                <a:path w="3275" h="1905" extrusionOk="0">
                  <a:moveTo>
                    <a:pt x="2917" y="1"/>
                  </a:moveTo>
                  <a:cubicBezTo>
                    <a:pt x="2570" y="1"/>
                    <a:pt x="2275" y="63"/>
                    <a:pt x="2052" y="135"/>
                  </a:cubicBezTo>
                  <a:cubicBezTo>
                    <a:pt x="1883" y="188"/>
                    <a:pt x="1758" y="251"/>
                    <a:pt x="1660" y="304"/>
                  </a:cubicBezTo>
                  <a:cubicBezTo>
                    <a:pt x="1579" y="358"/>
                    <a:pt x="1517" y="393"/>
                    <a:pt x="1472" y="429"/>
                  </a:cubicBezTo>
                  <a:cubicBezTo>
                    <a:pt x="1463" y="438"/>
                    <a:pt x="1446" y="447"/>
                    <a:pt x="1428" y="456"/>
                  </a:cubicBezTo>
                  <a:cubicBezTo>
                    <a:pt x="1392" y="483"/>
                    <a:pt x="1347" y="500"/>
                    <a:pt x="1303" y="518"/>
                  </a:cubicBezTo>
                  <a:cubicBezTo>
                    <a:pt x="1285" y="518"/>
                    <a:pt x="1267" y="527"/>
                    <a:pt x="1240" y="536"/>
                  </a:cubicBezTo>
                  <a:cubicBezTo>
                    <a:pt x="1187" y="554"/>
                    <a:pt x="1133" y="572"/>
                    <a:pt x="1080" y="590"/>
                  </a:cubicBezTo>
                  <a:cubicBezTo>
                    <a:pt x="919" y="652"/>
                    <a:pt x="785" y="715"/>
                    <a:pt x="687" y="768"/>
                  </a:cubicBezTo>
                  <a:cubicBezTo>
                    <a:pt x="669" y="777"/>
                    <a:pt x="652" y="786"/>
                    <a:pt x="634" y="795"/>
                  </a:cubicBezTo>
                  <a:cubicBezTo>
                    <a:pt x="580" y="822"/>
                    <a:pt x="544" y="857"/>
                    <a:pt x="509" y="875"/>
                  </a:cubicBezTo>
                  <a:cubicBezTo>
                    <a:pt x="500" y="884"/>
                    <a:pt x="500" y="884"/>
                    <a:pt x="500" y="884"/>
                  </a:cubicBezTo>
                  <a:cubicBezTo>
                    <a:pt x="455" y="920"/>
                    <a:pt x="420" y="947"/>
                    <a:pt x="393" y="982"/>
                  </a:cubicBezTo>
                  <a:lnTo>
                    <a:pt x="384" y="982"/>
                  </a:lnTo>
                  <a:cubicBezTo>
                    <a:pt x="366" y="1000"/>
                    <a:pt x="348" y="1018"/>
                    <a:pt x="330" y="1036"/>
                  </a:cubicBezTo>
                  <a:cubicBezTo>
                    <a:pt x="295" y="1089"/>
                    <a:pt x="259" y="1125"/>
                    <a:pt x="214" y="1161"/>
                  </a:cubicBezTo>
                  <a:cubicBezTo>
                    <a:pt x="54" y="1303"/>
                    <a:pt x="0" y="1357"/>
                    <a:pt x="0" y="1357"/>
                  </a:cubicBezTo>
                  <a:lnTo>
                    <a:pt x="241" y="1366"/>
                  </a:lnTo>
                  <a:lnTo>
                    <a:pt x="473" y="1384"/>
                  </a:lnTo>
                  <a:cubicBezTo>
                    <a:pt x="473" y="1384"/>
                    <a:pt x="518" y="1384"/>
                    <a:pt x="580" y="1393"/>
                  </a:cubicBezTo>
                  <a:cubicBezTo>
                    <a:pt x="634" y="1402"/>
                    <a:pt x="714" y="1419"/>
                    <a:pt x="794" y="1446"/>
                  </a:cubicBezTo>
                  <a:cubicBezTo>
                    <a:pt x="875" y="1464"/>
                    <a:pt x="955" y="1500"/>
                    <a:pt x="1044" y="1544"/>
                  </a:cubicBezTo>
                  <a:cubicBezTo>
                    <a:pt x="1062" y="1553"/>
                    <a:pt x="1080" y="1562"/>
                    <a:pt x="1098" y="1571"/>
                  </a:cubicBezTo>
                  <a:cubicBezTo>
                    <a:pt x="1178" y="1607"/>
                    <a:pt x="1276" y="1660"/>
                    <a:pt x="1383" y="1714"/>
                  </a:cubicBezTo>
                  <a:cubicBezTo>
                    <a:pt x="1553" y="1794"/>
                    <a:pt x="1749" y="1865"/>
                    <a:pt x="1954" y="1892"/>
                  </a:cubicBezTo>
                  <a:cubicBezTo>
                    <a:pt x="1981" y="1901"/>
                    <a:pt x="2008" y="1901"/>
                    <a:pt x="2034" y="1901"/>
                  </a:cubicBezTo>
                  <a:cubicBezTo>
                    <a:pt x="2063" y="1903"/>
                    <a:pt x="2092" y="1904"/>
                    <a:pt x="2121" y="1904"/>
                  </a:cubicBezTo>
                  <a:cubicBezTo>
                    <a:pt x="2209" y="1904"/>
                    <a:pt x="2297" y="1894"/>
                    <a:pt x="2391" y="1874"/>
                  </a:cubicBezTo>
                  <a:cubicBezTo>
                    <a:pt x="2409" y="1874"/>
                    <a:pt x="2427" y="1865"/>
                    <a:pt x="2454" y="1865"/>
                  </a:cubicBezTo>
                  <a:cubicBezTo>
                    <a:pt x="2516" y="1848"/>
                    <a:pt x="2578" y="1821"/>
                    <a:pt x="2650" y="1794"/>
                  </a:cubicBezTo>
                  <a:cubicBezTo>
                    <a:pt x="3274" y="1500"/>
                    <a:pt x="2989" y="866"/>
                    <a:pt x="2989" y="866"/>
                  </a:cubicBezTo>
                  <a:cubicBezTo>
                    <a:pt x="3042" y="786"/>
                    <a:pt x="3078" y="724"/>
                    <a:pt x="3114" y="661"/>
                  </a:cubicBezTo>
                  <a:cubicBezTo>
                    <a:pt x="3158" y="572"/>
                    <a:pt x="3185" y="492"/>
                    <a:pt x="3194" y="420"/>
                  </a:cubicBezTo>
                  <a:cubicBezTo>
                    <a:pt x="3221" y="135"/>
                    <a:pt x="2953" y="28"/>
                    <a:pt x="29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37;p59">
              <a:extLst>
                <a:ext uri="{FF2B5EF4-FFF2-40B4-BE49-F238E27FC236}">
                  <a16:creationId xmlns:a16="http://schemas.microsoft.com/office/drawing/2014/main" id="{7512A51B-861F-4390-10BE-AD90E931C074}"/>
                </a:ext>
              </a:extLst>
            </p:cNvPr>
            <p:cNvSpPr/>
            <p:nvPr/>
          </p:nvSpPr>
          <p:spPr>
            <a:xfrm>
              <a:off x="1436809" y="4710788"/>
              <a:ext cx="116274" cy="35903"/>
            </a:xfrm>
            <a:custGeom>
              <a:avLst/>
              <a:gdLst/>
              <a:ahLst/>
              <a:cxnLst/>
              <a:rect l="l" t="t" r="r" b="b"/>
              <a:pathLst>
                <a:path w="991" h="306" extrusionOk="0">
                  <a:moveTo>
                    <a:pt x="784" y="1"/>
                  </a:moveTo>
                  <a:cubicBezTo>
                    <a:pt x="696" y="1"/>
                    <a:pt x="588" y="19"/>
                    <a:pt x="473" y="82"/>
                  </a:cubicBezTo>
                  <a:cubicBezTo>
                    <a:pt x="335" y="154"/>
                    <a:pt x="217" y="171"/>
                    <a:pt x="133" y="171"/>
                  </a:cubicBezTo>
                  <a:cubicBezTo>
                    <a:pt x="50" y="171"/>
                    <a:pt x="0" y="154"/>
                    <a:pt x="0" y="154"/>
                  </a:cubicBezTo>
                  <a:lnTo>
                    <a:pt x="0" y="154"/>
                  </a:lnTo>
                  <a:cubicBezTo>
                    <a:pt x="0" y="154"/>
                    <a:pt x="85" y="191"/>
                    <a:pt x="241" y="191"/>
                  </a:cubicBezTo>
                  <a:cubicBezTo>
                    <a:pt x="300" y="191"/>
                    <a:pt x="369" y="186"/>
                    <a:pt x="446" y="171"/>
                  </a:cubicBezTo>
                  <a:cubicBezTo>
                    <a:pt x="482" y="165"/>
                    <a:pt x="516" y="162"/>
                    <a:pt x="549" y="162"/>
                  </a:cubicBezTo>
                  <a:cubicBezTo>
                    <a:pt x="778" y="162"/>
                    <a:pt x="928" y="305"/>
                    <a:pt x="928" y="305"/>
                  </a:cubicBezTo>
                  <a:lnTo>
                    <a:pt x="991" y="38"/>
                  </a:lnTo>
                  <a:cubicBezTo>
                    <a:pt x="991" y="38"/>
                    <a:pt x="908" y="1"/>
                    <a:pt x="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38;p59">
              <a:extLst>
                <a:ext uri="{FF2B5EF4-FFF2-40B4-BE49-F238E27FC236}">
                  <a16:creationId xmlns:a16="http://schemas.microsoft.com/office/drawing/2014/main" id="{2BA17830-A7F5-F0E5-EE81-4DDEDF409EE8}"/>
                </a:ext>
              </a:extLst>
            </p:cNvPr>
            <p:cNvSpPr/>
            <p:nvPr/>
          </p:nvSpPr>
          <p:spPr>
            <a:xfrm>
              <a:off x="1292377" y="4666203"/>
              <a:ext cx="264931" cy="135985"/>
            </a:xfrm>
            <a:custGeom>
              <a:avLst/>
              <a:gdLst/>
              <a:ahLst/>
              <a:cxnLst/>
              <a:rect l="l" t="t" r="r" b="b"/>
              <a:pathLst>
                <a:path w="2258" h="1159" extrusionOk="0">
                  <a:moveTo>
                    <a:pt x="1751" y="0"/>
                  </a:moveTo>
                  <a:cubicBezTo>
                    <a:pt x="1333" y="0"/>
                    <a:pt x="858" y="255"/>
                    <a:pt x="517" y="255"/>
                  </a:cubicBezTo>
                  <a:cubicBezTo>
                    <a:pt x="470" y="255"/>
                    <a:pt x="425" y="250"/>
                    <a:pt x="384" y="239"/>
                  </a:cubicBezTo>
                  <a:cubicBezTo>
                    <a:pt x="313" y="311"/>
                    <a:pt x="277" y="373"/>
                    <a:pt x="214" y="418"/>
                  </a:cubicBezTo>
                  <a:cubicBezTo>
                    <a:pt x="54" y="560"/>
                    <a:pt x="0" y="614"/>
                    <a:pt x="0" y="614"/>
                  </a:cubicBezTo>
                  <a:lnTo>
                    <a:pt x="241" y="632"/>
                  </a:lnTo>
                  <a:lnTo>
                    <a:pt x="473" y="641"/>
                  </a:lnTo>
                  <a:cubicBezTo>
                    <a:pt x="473" y="641"/>
                    <a:pt x="518" y="641"/>
                    <a:pt x="580" y="650"/>
                  </a:cubicBezTo>
                  <a:cubicBezTo>
                    <a:pt x="634" y="659"/>
                    <a:pt x="714" y="676"/>
                    <a:pt x="794" y="703"/>
                  </a:cubicBezTo>
                  <a:cubicBezTo>
                    <a:pt x="875" y="721"/>
                    <a:pt x="955" y="757"/>
                    <a:pt x="1044" y="801"/>
                  </a:cubicBezTo>
                  <a:cubicBezTo>
                    <a:pt x="1062" y="810"/>
                    <a:pt x="1080" y="819"/>
                    <a:pt x="1098" y="828"/>
                  </a:cubicBezTo>
                  <a:cubicBezTo>
                    <a:pt x="1178" y="864"/>
                    <a:pt x="1276" y="917"/>
                    <a:pt x="1383" y="971"/>
                  </a:cubicBezTo>
                  <a:cubicBezTo>
                    <a:pt x="1553" y="1051"/>
                    <a:pt x="1749" y="1122"/>
                    <a:pt x="1954" y="1149"/>
                  </a:cubicBezTo>
                  <a:cubicBezTo>
                    <a:pt x="1981" y="1158"/>
                    <a:pt x="2008" y="1158"/>
                    <a:pt x="2034" y="1158"/>
                  </a:cubicBezTo>
                  <a:cubicBezTo>
                    <a:pt x="2034" y="1158"/>
                    <a:pt x="2159" y="953"/>
                    <a:pt x="2222" y="712"/>
                  </a:cubicBezTo>
                  <a:lnTo>
                    <a:pt x="2222" y="712"/>
                  </a:lnTo>
                  <a:lnTo>
                    <a:pt x="2186" y="739"/>
                  </a:lnTo>
                  <a:cubicBezTo>
                    <a:pt x="2186" y="739"/>
                    <a:pt x="2038" y="598"/>
                    <a:pt x="1698" y="598"/>
                  </a:cubicBezTo>
                  <a:cubicBezTo>
                    <a:pt x="1656" y="598"/>
                    <a:pt x="1610" y="600"/>
                    <a:pt x="1561" y="605"/>
                  </a:cubicBezTo>
                  <a:cubicBezTo>
                    <a:pt x="1528" y="608"/>
                    <a:pt x="1496" y="610"/>
                    <a:pt x="1464" y="610"/>
                  </a:cubicBezTo>
                  <a:cubicBezTo>
                    <a:pt x="1091" y="610"/>
                    <a:pt x="901" y="382"/>
                    <a:pt x="901" y="382"/>
                  </a:cubicBezTo>
                  <a:lnTo>
                    <a:pt x="901" y="382"/>
                  </a:lnTo>
                  <a:cubicBezTo>
                    <a:pt x="901" y="382"/>
                    <a:pt x="1043" y="498"/>
                    <a:pt x="1297" y="498"/>
                  </a:cubicBezTo>
                  <a:cubicBezTo>
                    <a:pt x="1415" y="498"/>
                    <a:pt x="1558" y="473"/>
                    <a:pt x="1722" y="400"/>
                  </a:cubicBezTo>
                  <a:cubicBezTo>
                    <a:pt x="1856" y="338"/>
                    <a:pt x="1972" y="315"/>
                    <a:pt x="2070" y="315"/>
                  </a:cubicBezTo>
                  <a:cubicBezTo>
                    <a:pt x="2142" y="315"/>
                    <a:pt x="2204" y="327"/>
                    <a:pt x="2257" y="346"/>
                  </a:cubicBezTo>
                  <a:cubicBezTo>
                    <a:pt x="2239" y="204"/>
                    <a:pt x="2168" y="88"/>
                    <a:pt x="1990" y="34"/>
                  </a:cubicBezTo>
                  <a:cubicBezTo>
                    <a:pt x="1913" y="10"/>
                    <a:pt x="1833" y="0"/>
                    <a:pt x="1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39;p59">
              <a:extLst>
                <a:ext uri="{FF2B5EF4-FFF2-40B4-BE49-F238E27FC236}">
                  <a16:creationId xmlns:a16="http://schemas.microsoft.com/office/drawing/2014/main" id="{EC35472B-625F-25DE-1807-2C6FF9AD8EF3}"/>
                </a:ext>
              </a:extLst>
            </p:cNvPr>
            <p:cNvSpPr/>
            <p:nvPr/>
          </p:nvSpPr>
          <p:spPr>
            <a:xfrm>
              <a:off x="1279823" y="4741294"/>
              <a:ext cx="264931" cy="85416"/>
            </a:xfrm>
            <a:custGeom>
              <a:avLst/>
              <a:gdLst/>
              <a:ahLst/>
              <a:cxnLst/>
              <a:rect l="l" t="t" r="r" b="b"/>
              <a:pathLst>
                <a:path w="2258" h="728" extrusionOk="0">
                  <a:moveTo>
                    <a:pt x="580" y="1"/>
                  </a:moveTo>
                  <a:cubicBezTo>
                    <a:pt x="580" y="1"/>
                    <a:pt x="357" y="63"/>
                    <a:pt x="107" y="152"/>
                  </a:cubicBezTo>
                  <a:cubicBezTo>
                    <a:pt x="72" y="161"/>
                    <a:pt x="36" y="179"/>
                    <a:pt x="0" y="188"/>
                  </a:cubicBezTo>
                  <a:lnTo>
                    <a:pt x="63" y="188"/>
                  </a:lnTo>
                  <a:lnTo>
                    <a:pt x="295" y="206"/>
                  </a:lnTo>
                  <a:cubicBezTo>
                    <a:pt x="295" y="206"/>
                    <a:pt x="330" y="206"/>
                    <a:pt x="402" y="215"/>
                  </a:cubicBezTo>
                  <a:cubicBezTo>
                    <a:pt x="455" y="224"/>
                    <a:pt x="527" y="242"/>
                    <a:pt x="616" y="268"/>
                  </a:cubicBezTo>
                  <a:cubicBezTo>
                    <a:pt x="687" y="286"/>
                    <a:pt x="776" y="322"/>
                    <a:pt x="866" y="366"/>
                  </a:cubicBezTo>
                  <a:cubicBezTo>
                    <a:pt x="883" y="375"/>
                    <a:pt x="901" y="384"/>
                    <a:pt x="910" y="393"/>
                  </a:cubicBezTo>
                  <a:cubicBezTo>
                    <a:pt x="999" y="429"/>
                    <a:pt x="1098" y="482"/>
                    <a:pt x="1205" y="536"/>
                  </a:cubicBezTo>
                  <a:cubicBezTo>
                    <a:pt x="1374" y="616"/>
                    <a:pt x="1561" y="688"/>
                    <a:pt x="1776" y="714"/>
                  </a:cubicBezTo>
                  <a:cubicBezTo>
                    <a:pt x="1802" y="723"/>
                    <a:pt x="1829" y="723"/>
                    <a:pt x="1856" y="723"/>
                  </a:cubicBezTo>
                  <a:cubicBezTo>
                    <a:pt x="1886" y="723"/>
                    <a:pt x="1911" y="727"/>
                    <a:pt x="1938" y="727"/>
                  </a:cubicBezTo>
                  <a:cubicBezTo>
                    <a:pt x="1952" y="727"/>
                    <a:pt x="1966" y="726"/>
                    <a:pt x="1981" y="723"/>
                  </a:cubicBezTo>
                  <a:cubicBezTo>
                    <a:pt x="2088" y="661"/>
                    <a:pt x="2186" y="589"/>
                    <a:pt x="2257" y="527"/>
                  </a:cubicBezTo>
                  <a:cubicBezTo>
                    <a:pt x="2123" y="527"/>
                    <a:pt x="1999" y="509"/>
                    <a:pt x="1874" y="473"/>
                  </a:cubicBezTo>
                  <a:cubicBezTo>
                    <a:pt x="1847" y="465"/>
                    <a:pt x="1811" y="456"/>
                    <a:pt x="1784" y="447"/>
                  </a:cubicBezTo>
                  <a:cubicBezTo>
                    <a:pt x="1713" y="429"/>
                    <a:pt x="1642" y="402"/>
                    <a:pt x="1579" y="375"/>
                  </a:cubicBezTo>
                  <a:cubicBezTo>
                    <a:pt x="1463" y="322"/>
                    <a:pt x="1356" y="268"/>
                    <a:pt x="1267" y="224"/>
                  </a:cubicBezTo>
                  <a:cubicBezTo>
                    <a:pt x="1249" y="206"/>
                    <a:pt x="1222" y="197"/>
                    <a:pt x="1205" y="188"/>
                  </a:cubicBezTo>
                  <a:cubicBezTo>
                    <a:pt x="857" y="1"/>
                    <a:pt x="580" y="1"/>
                    <a:pt x="58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40;p59">
              <a:extLst>
                <a:ext uri="{FF2B5EF4-FFF2-40B4-BE49-F238E27FC236}">
                  <a16:creationId xmlns:a16="http://schemas.microsoft.com/office/drawing/2014/main" id="{7F093786-9880-0A35-B739-9705BDCF05C7}"/>
                </a:ext>
              </a:extLst>
            </p:cNvPr>
            <p:cNvSpPr/>
            <p:nvPr/>
          </p:nvSpPr>
          <p:spPr>
            <a:xfrm>
              <a:off x="1234768" y="4759128"/>
              <a:ext cx="84947" cy="43999"/>
            </a:xfrm>
            <a:custGeom>
              <a:avLst/>
              <a:gdLst/>
              <a:ahLst/>
              <a:cxnLst/>
              <a:rect l="l" t="t" r="r" b="b"/>
              <a:pathLst>
                <a:path w="724" h="375" extrusionOk="0">
                  <a:moveTo>
                    <a:pt x="491" y="0"/>
                  </a:moveTo>
                  <a:cubicBezTo>
                    <a:pt x="357" y="45"/>
                    <a:pt x="224" y="90"/>
                    <a:pt x="99" y="143"/>
                  </a:cubicBezTo>
                  <a:cubicBezTo>
                    <a:pt x="1" y="232"/>
                    <a:pt x="99" y="304"/>
                    <a:pt x="134" y="375"/>
                  </a:cubicBezTo>
                  <a:cubicBezTo>
                    <a:pt x="331" y="375"/>
                    <a:pt x="536" y="366"/>
                    <a:pt x="536" y="366"/>
                  </a:cubicBezTo>
                  <a:cubicBezTo>
                    <a:pt x="438" y="232"/>
                    <a:pt x="723" y="232"/>
                    <a:pt x="554" y="179"/>
                  </a:cubicBezTo>
                  <a:cubicBezTo>
                    <a:pt x="384" y="134"/>
                    <a:pt x="482" y="9"/>
                    <a:pt x="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41;p59">
              <a:extLst>
                <a:ext uri="{FF2B5EF4-FFF2-40B4-BE49-F238E27FC236}">
                  <a16:creationId xmlns:a16="http://schemas.microsoft.com/office/drawing/2014/main" id="{5456222C-D7A1-FD2D-5323-6A2010889C99}"/>
                </a:ext>
              </a:extLst>
            </p:cNvPr>
            <p:cNvSpPr/>
            <p:nvPr/>
          </p:nvSpPr>
          <p:spPr>
            <a:xfrm>
              <a:off x="1203441" y="4802070"/>
              <a:ext cx="125660" cy="114162"/>
            </a:xfrm>
            <a:custGeom>
              <a:avLst/>
              <a:gdLst/>
              <a:ahLst/>
              <a:cxnLst/>
              <a:rect l="l" t="t" r="r" b="b"/>
              <a:pathLst>
                <a:path w="1071" h="973" extrusionOk="0">
                  <a:moveTo>
                    <a:pt x="803" y="0"/>
                  </a:moveTo>
                  <a:cubicBezTo>
                    <a:pt x="803" y="0"/>
                    <a:pt x="589" y="54"/>
                    <a:pt x="348" y="107"/>
                  </a:cubicBezTo>
                  <a:lnTo>
                    <a:pt x="339" y="107"/>
                  </a:lnTo>
                  <a:cubicBezTo>
                    <a:pt x="161" y="214"/>
                    <a:pt x="393" y="268"/>
                    <a:pt x="196" y="464"/>
                  </a:cubicBezTo>
                  <a:cubicBezTo>
                    <a:pt x="0" y="660"/>
                    <a:pt x="330" y="518"/>
                    <a:pt x="152" y="749"/>
                  </a:cubicBezTo>
                  <a:cubicBezTo>
                    <a:pt x="89" y="839"/>
                    <a:pt x="143" y="910"/>
                    <a:pt x="241" y="972"/>
                  </a:cubicBezTo>
                  <a:cubicBezTo>
                    <a:pt x="446" y="928"/>
                    <a:pt x="616" y="874"/>
                    <a:pt x="616" y="874"/>
                  </a:cubicBezTo>
                  <a:cubicBezTo>
                    <a:pt x="678" y="883"/>
                    <a:pt x="740" y="883"/>
                    <a:pt x="803" y="883"/>
                  </a:cubicBezTo>
                  <a:lnTo>
                    <a:pt x="928" y="883"/>
                  </a:lnTo>
                  <a:cubicBezTo>
                    <a:pt x="955" y="821"/>
                    <a:pt x="990" y="758"/>
                    <a:pt x="1008" y="723"/>
                  </a:cubicBezTo>
                  <a:cubicBezTo>
                    <a:pt x="1071" y="616"/>
                    <a:pt x="740" y="714"/>
                    <a:pt x="678" y="598"/>
                  </a:cubicBezTo>
                  <a:cubicBezTo>
                    <a:pt x="616" y="491"/>
                    <a:pt x="892" y="526"/>
                    <a:pt x="758" y="375"/>
                  </a:cubicBezTo>
                  <a:cubicBezTo>
                    <a:pt x="624" y="223"/>
                    <a:pt x="901" y="134"/>
                    <a:pt x="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42;p59">
              <a:extLst>
                <a:ext uri="{FF2B5EF4-FFF2-40B4-BE49-F238E27FC236}">
                  <a16:creationId xmlns:a16="http://schemas.microsoft.com/office/drawing/2014/main" id="{16804CFA-B4A3-BE59-200F-54897FA68683}"/>
                </a:ext>
              </a:extLst>
            </p:cNvPr>
            <p:cNvSpPr/>
            <p:nvPr/>
          </p:nvSpPr>
          <p:spPr>
            <a:xfrm>
              <a:off x="1485970" y="4594750"/>
              <a:ext cx="119442" cy="207674"/>
            </a:xfrm>
            <a:custGeom>
              <a:avLst/>
              <a:gdLst/>
              <a:ahLst/>
              <a:cxnLst/>
              <a:rect l="l" t="t" r="r" b="b"/>
              <a:pathLst>
                <a:path w="1018" h="1770" extrusionOk="0">
                  <a:moveTo>
                    <a:pt x="402" y="1"/>
                  </a:moveTo>
                  <a:lnTo>
                    <a:pt x="402" y="1"/>
                  </a:lnTo>
                  <a:cubicBezTo>
                    <a:pt x="233" y="54"/>
                    <a:pt x="108" y="117"/>
                    <a:pt x="1" y="170"/>
                  </a:cubicBezTo>
                  <a:cubicBezTo>
                    <a:pt x="36" y="251"/>
                    <a:pt x="135" y="322"/>
                    <a:pt x="170" y="331"/>
                  </a:cubicBezTo>
                  <a:cubicBezTo>
                    <a:pt x="215" y="349"/>
                    <a:pt x="36" y="474"/>
                    <a:pt x="197" y="491"/>
                  </a:cubicBezTo>
                  <a:cubicBezTo>
                    <a:pt x="349" y="518"/>
                    <a:pt x="224" y="572"/>
                    <a:pt x="375" y="670"/>
                  </a:cubicBezTo>
                  <a:cubicBezTo>
                    <a:pt x="518" y="768"/>
                    <a:pt x="554" y="1089"/>
                    <a:pt x="340" y="1375"/>
                  </a:cubicBezTo>
                  <a:cubicBezTo>
                    <a:pt x="250" y="1499"/>
                    <a:pt x="259" y="1642"/>
                    <a:pt x="304" y="1758"/>
                  </a:cubicBezTo>
                  <a:cubicBezTo>
                    <a:pt x="363" y="1766"/>
                    <a:pt x="422" y="1770"/>
                    <a:pt x="482" y="1770"/>
                  </a:cubicBezTo>
                  <a:cubicBezTo>
                    <a:pt x="567" y="1770"/>
                    <a:pt x="652" y="1761"/>
                    <a:pt x="741" y="1740"/>
                  </a:cubicBezTo>
                  <a:cubicBezTo>
                    <a:pt x="634" y="1428"/>
                    <a:pt x="902" y="1294"/>
                    <a:pt x="902" y="1294"/>
                  </a:cubicBezTo>
                  <a:cubicBezTo>
                    <a:pt x="465" y="991"/>
                    <a:pt x="1018" y="750"/>
                    <a:pt x="1018" y="750"/>
                  </a:cubicBezTo>
                  <a:cubicBezTo>
                    <a:pt x="589" y="714"/>
                    <a:pt x="857" y="491"/>
                    <a:pt x="697" y="438"/>
                  </a:cubicBezTo>
                  <a:cubicBezTo>
                    <a:pt x="545" y="384"/>
                    <a:pt x="527" y="242"/>
                    <a:pt x="527" y="242"/>
                  </a:cubicBezTo>
                  <a:cubicBezTo>
                    <a:pt x="215" y="161"/>
                    <a:pt x="384" y="10"/>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243;p59">
              <a:extLst>
                <a:ext uri="{FF2B5EF4-FFF2-40B4-BE49-F238E27FC236}">
                  <a16:creationId xmlns:a16="http://schemas.microsoft.com/office/drawing/2014/main" id="{7A70854A-DDE7-1035-93EC-6ED5D69BBBF4}"/>
                </a:ext>
              </a:extLst>
            </p:cNvPr>
            <p:cNvSpPr/>
            <p:nvPr/>
          </p:nvSpPr>
          <p:spPr>
            <a:xfrm>
              <a:off x="1408533" y="4632413"/>
              <a:ext cx="59838" cy="147718"/>
            </a:xfrm>
            <a:custGeom>
              <a:avLst/>
              <a:gdLst/>
              <a:ahLst/>
              <a:cxnLst/>
              <a:rect l="l" t="t" r="r" b="b"/>
              <a:pathLst>
                <a:path w="510" h="1259" extrusionOk="0">
                  <a:moveTo>
                    <a:pt x="438" y="1"/>
                  </a:moveTo>
                  <a:lnTo>
                    <a:pt x="438" y="1"/>
                  </a:lnTo>
                  <a:cubicBezTo>
                    <a:pt x="402" y="28"/>
                    <a:pt x="357" y="45"/>
                    <a:pt x="313" y="63"/>
                  </a:cubicBezTo>
                  <a:cubicBezTo>
                    <a:pt x="295" y="63"/>
                    <a:pt x="277" y="72"/>
                    <a:pt x="250" y="81"/>
                  </a:cubicBezTo>
                  <a:cubicBezTo>
                    <a:pt x="224" y="215"/>
                    <a:pt x="197" y="384"/>
                    <a:pt x="206" y="500"/>
                  </a:cubicBezTo>
                  <a:cubicBezTo>
                    <a:pt x="224" y="697"/>
                    <a:pt x="1" y="706"/>
                    <a:pt x="54" y="1089"/>
                  </a:cubicBezTo>
                  <a:cubicBezTo>
                    <a:pt x="72" y="1098"/>
                    <a:pt x="90" y="1107"/>
                    <a:pt x="108" y="1116"/>
                  </a:cubicBezTo>
                  <a:cubicBezTo>
                    <a:pt x="188" y="1152"/>
                    <a:pt x="286" y="1205"/>
                    <a:pt x="393" y="1259"/>
                  </a:cubicBezTo>
                  <a:cubicBezTo>
                    <a:pt x="313" y="1125"/>
                    <a:pt x="232" y="920"/>
                    <a:pt x="340" y="688"/>
                  </a:cubicBezTo>
                  <a:cubicBezTo>
                    <a:pt x="509" y="331"/>
                    <a:pt x="277" y="420"/>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44;p59">
              <a:extLst>
                <a:ext uri="{FF2B5EF4-FFF2-40B4-BE49-F238E27FC236}">
                  <a16:creationId xmlns:a16="http://schemas.microsoft.com/office/drawing/2014/main" id="{EB57DF3F-6BD6-2069-0E5A-B51D4F35B24C}"/>
                </a:ext>
              </a:extLst>
            </p:cNvPr>
            <p:cNvSpPr/>
            <p:nvPr/>
          </p:nvSpPr>
          <p:spPr>
            <a:xfrm>
              <a:off x="1360428" y="4648135"/>
              <a:ext cx="58665" cy="100669"/>
            </a:xfrm>
            <a:custGeom>
              <a:avLst/>
              <a:gdLst/>
              <a:ahLst/>
              <a:cxnLst/>
              <a:rect l="l" t="t" r="r" b="b"/>
              <a:pathLst>
                <a:path w="500" h="858" extrusionOk="0">
                  <a:moveTo>
                    <a:pt x="500" y="1"/>
                  </a:moveTo>
                  <a:cubicBezTo>
                    <a:pt x="339" y="63"/>
                    <a:pt x="205" y="126"/>
                    <a:pt x="107" y="179"/>
                  </a:cubicBezTo>
                  <a:cubicBezTo>
                    <a:pt x="125" y="286"/>
                    <a:pt x="179" y="393"/>
                    <a:pt x="107" y="474"/>
                  </a:cubicBezTo>
                  <a:cubicBezTo>
                    <a:pt x="36" y="545"/>
                    <a:pt x="9" y="688"/>
                    <a:pt x="0" y="804"/>
                  </a:cubicBezTo>
                  <a:cubicBezTo>
                    <a:pt x="54" y="813"/>
                    <a:pt x="134" y="830"/>
                    <a:pt x="214" y="857"/>
                  </a:cubicBezTo>
                  <a:cubicBezTo>
                    <a:pt x="205" y="634"/>
                    <a:pt x="393" y="723"/>
                    <a:pt x="375" y="429"/>
                  </a:cubicBezTo>
                  <a:cubicBezTo>
                    <a:pt x="357" y="250"/>
                    <a:pt x="428" y="99"/>
                    <a:pt x="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45;p59">
              <a:extLst>
                <a:ext uri="{FF2B5EF4-FFF2-40B4-BE49-F238E27FC236}">
                  <a16:creationId xmlns:a16="http://schemas.microsoft.com/office/drawing/2014/main" id="{E90F5EB2-C4C2-B068-B7AD-06F4F9698D5A}"/>
                </a:ext>
              </a:extLst>
            </p:cNvPr>
            <p:cNvSpPr/>
            <p:nvPr/>
          </p:nvSpPr>
          <p:spPr>
            <a:xfrm>
              <a:off x="1292377" y="4681691"/>
              <a:ext cx="59721" cy="57609"/>
            </a:xfrm>
            <a:custGeom>
              <a:avLst/>
              <a:gdLst/>
              <a:ahLst/>
              <a:cxnLst/>
              <a:rect l="l" t="t" r="r" b="b"/>
              <a:pathLst>
                <a:path w="509" h="491" extrusionOk="0">
                  <a:moveTo>
                    <a:pt x="509" y="0"/>
                  </a:moveTo>
                  <a:lnTo>
                    <a:pt x="509" y="0"/>
                  </a:lnTo>
                  <a:cubicBezTo>
                    <a:pt x="348" y="125"/>
                    <a:pt x="304" y="214"/>
                    <a:pt x="214" y="286"/>
                  </a:cubicBezTo>
                  <a:cubicBezTo>
                    <a:pt x="54" y="428"/>
                    <a:pt x="0" y="482"/>
                    <a:pt x="0" y="482"/>
                  </a:cubicBezTo>
                  <a:lnTo>
                    <a:pt x="241" y="491"/>
                  </a:lnTo>
                  <a:cubicBezTo>
                    <a:pt x="277" y="357"/>
                    <a:pt x="464" y="384"/>
                    <a:pt x="446" y="268"/>
                  </a:cubicBezTo>
                  <a:cubicBezTo>
                    <a:pt x="437" y="196"/>
                    <a:pt x="473" y="89"/>
                    <a:pt x="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46;p59">
              <a:extLst>
                <a:ext uri="{FF2B5EF4-FFF2-40B4-BE49-F238E27FC236}">
                  <a16:creationId xmlns:a16="http://schemas.microsoft.com/office/drawing/2014/main" id="{4B57F00E-E395-52E9-9359-D841836ADE67}"/>
                </a:ext>
              </a:extLst>
            </p:cNvPr>
            <p:cNvSpPr/>
            <p:nvPr/>
          </p:nvSpPr>
          <p:spPr>
            <a:xfrm>
              <a:off x="1313261" y="4707855"/>
              <a:ext cx="306818" cy="65353"/>
            </a:xfrm>
            <a:custGeom>
              <a:avLst/>
              <a:gdLst/>
              <a:ahLst/>
              <a:cxnLst/>
              <a:rect l="l" t="t" r="r" b="b"/>
              <a:pathLst>
                <a:path w="2615" h="557" extrusionOk="0">
                  <a:moveTo>
                    <a:pt x="340" y="0"/>
                  </a:moveTo>
                  <a:cubicBezTo>
                    <a:pt x="215" y="0"/>
                    <a:pt x="90" y="27"/>
                    <a:pt x="1" y="98"/>
                  </a:cubicBezTo>
                  <a:cubicBezTo>
                    <a:pt x="63" y="77"/>
                    <a:pt x="129" y="69"/>
                    <a:pt x="194" y="69"/>
                  </a:cubicBezTo>
                  <a:cubicBezTo>
                    <a:pt x="241" y="69"/>
                    <a:pt x="286" y="73"/>
                    <a:pt x="331" y="80"/>
                  </a:cubicBezTo>
                  <a:cubicBezTo>
                    <a:pt x="438" y="98"/>
                    <a:pt x="545" y="143"/>
                    <a:pt x="643" y="196"/>
                  </a:cubicBezTo>
                  <a:cubicBezTo>
                    <a:pt x="661" y="205"/>
                    <a:pt x="688" y="223"/>
                    <a:pt x="714" y="232"/>
                  </a:cubicBezTo>
                  <a:lnTo>
                    <a:pt x="786" y="277"/>
                  </a:lnTo>
                  <a:lnTo>
                    <a:pt x="857" y="321"/>
                  </a:lnTo>
                  <a:lnTo>
                    <a:pt x="937" y="366"/>
                  </a:lnTo>
                  <a:cubicBezTo>
                    <a:pt x="1044" y="419"/>
                    <a:pt x="1160" y="464"/>
                    <a:pt x="1276" y="500"/>
                  </a:cubicBezTo>
                  <a:cubicBezTo>
                    <a:pt x="1409" y="535"/>
                    <a:pt x="1547" y="556"/>
                    <a:pt x="1686" y="556"/>
                  </a:cubicBezTo>
                  <a:cubicBezTo>
                    <a:pt x="1790" y="556"/>
                    <a:pt x="1895" y="544"/>
                    <a:pt x="1999" y="518"/>
                  </a:cubicBezTo>
                  <a:cubicBezTo>
                    <a:pt x="2240" y="464"/>
                    <a:pt x="2454" y="339"/>
                    <a:pt x="2615" y="170"/>
                  </a:cubicBezTo>
                  <a:lnTo>
                    <a:pt x="2615" y="170"/>
                  </a:lnTo>
                  <a:cubicBezTo>
                    <a:pt x="2409" y="286"/>
                    <a:pt x="2195" y="366"/>
                    <a:pt x="1972" y="393"/>
                  </a:cubicBezTo>
                  <a:cubicBezTo>
                    <a:pt x="1915" y="400"/>
                    <a:pt x="1857" y="403"/>
                    <a:pt x="1799" y="403"/>
                  </a:cubicBezTo>
                  <a:cubicBezTo>
                    <a:pt x="1639" y="403"/>
                    <a:pt x="1478" y="378"/>
                    <a:pt x="1321" y="339"/>
                  </a:cubicBezTo>
                  <a:cubicBezTo>
                    <a:pt x="1214" y="312"/>
                    <a:pt x="1116" y="268"/>
                    <a:pt x="1009" y="223"/>
                  </a:cubicBezTo>
                  <a:lnTo>
                    <a:pt x="937" y="188"/>
                  </a:lnTo>
                  <a:lnTo>
                    <a:pt x="857" y="152"/>
                  </a:lnTo>
                  <a:cubicBezTo>
                    <a:pt x="813" y="125"/>
                    <a:pt x="750" y="89"/>
                    <a:pt x="697" y="72"/>
                  </a:cubicBezTo>
                  <a:cubicBezTo>
                    <a:pt x="581" y="27"/>
                    <a:pt x="465" y="0"/>
                    <a:pt x="34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47;p59">
              <a:extLst>
                <a:ext uri="{FF2B5EF4-FFF2-40B4-BE49-F238E27FC236}">
                  <a16:creationId xmlns:a16="http://schemas.microsoft.com/office/drawing/2014/main" id="{6200895C-D0C8-3DFB-2CAB-BC174CAD14C0}"/>
                </a:ext>
              </a:extLst>
            </p:cNvPr>
            <p:cNvSpPr/>
            <p:nvPr/>
          </p:nvSpPr>
          <p:spPr>
            <a:xfrm>
              <a:off x="1836784" y="4392592"/>
              <a:ext cx="42943" cy="59956"/>
            </a:xfrm>
            <a:custGeom>
              <a:avLst/>
              <a:gdLst/>
              <a:ahLst/>
              <a:cxnLst/>
              <a:rect l="l" t="t" r="r" b="b"/>
              <a:pathLst>
                <a:path w="366" h="511" extrusionOk="0">
                  <a:moveTo>
                    <a:pt x="57" y="1"/>
                  </a:moveTo>
                  <a:cubicBezTo>
                    <a:pt x="21" y="1"/>
                    <a:pt x="0" y="33"/>
                    <a:pt x="8" y="73"/>
                  </a:cubicBezTo>
                  <a:cubicBezTo>
                    <a:pt x="196" y="279"/>
                    <a:pt x="365" y="510"/>
                    <a:pt x="365" y="510"/>
                  </a:cubicBezTo>
                  <a:cubicBezTo>
                    <a:pt x="365" y="510"/>
                    <a:pt x="204" y="20"/>
                    <a:pt x="71" y="2"/>
                  </a:cubicBezTo>
                  <a:cubicBezTo>
                    <a:pt x="66" y="1"/>
                    <a:pt x="62" y="1"/>
                    <a:pt x="57" y="1"/>
                  </a:cubicBezTo>
                  <a:close/>
                </a:path>
              </a:pathLst>
            </a:custGeom>
            <a:solidFill>
              <a:srgbClr val="A56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48;p59">
              <a:extLst>
                <a:ext uri="{FF2B5EF4-FFF2-40B4-BE49-F238E27FC236}">
                  <a16:creationId xmlns:a16="http://schemas.microsoft.com/office/drawing/2014/main" id="{36111D60-B204-46A0-CAB1-E8C9C73B3D3F}"/>
                </a:ext>
              </a:extLst>
            </p:cNvPr>
            <p:cNvSpPr/>
            <p:nvPr/>
          </p:nvSpPr>
          <p:spPr>
            <a:xfrm>
              <a:off x="1773778" y="4367601"/>
              <a:ext cx="105949" cy="111112"/>
            </a:xfrm>
            <a:custGeom>
              <a:avLst/>
              <a:gdLst/>
              <a:ahLst/>
              <a:cxnLst/>
              <a:rect l="l" t="t" r="r" b="b"/>
              <a:pathLst>
                <a:path w="903" h="947" extrusionOk="0">
                  <a:moveTo>
                    <a:pt x="173" y="0"/>
                  </a:moveTo>
                  <a:cubicBezTo>
                    <a:pt x="169" y="0"/>
                    <a:pt x="165" y="0"/>
                    <a:pt x="162" y="1"/>
                  </a:cubicBezTo>
                  <a:cubicBezTo>
                    <a:pt x="46" y="1"/>
                    <a:pt x="1" y="117"/>
                    <a:pt x="99" y="295"/>
                  </a:cubicBezTo>
                  <a:cubicBezTo>
                    <a:pt x="170" y="411"/>
                    <a:pt x="313" y="563"/>
                    <a:pt x="563" y="715"/>
                  </a:cubicBezTo>
                  <a:cubicBezTo>
                    <a:pt x="590" y="697"/>
                    <a:pt x="625" y="688"/>
                    <a:pt x="643" y="688"/>
                  </a:cubicBezTo>
                  <a:cubicBezTo>
                    <a:pt x="654" y="684"/>
                    <a:pt x="665" y="682"/>
                    <a:pt x="675" y="682"/>
                  </a:cubicBezTo>
                  <a:cubicBezTo>
                    <a:pt x="689" y="682"/>
                    <a:pt x="701" y="686"/>
                    <a:pt x="706" y="697"/>
                  </a:cubicBezTo>
                  <a:cubicBezTo>
                    <a:pt x="715" y="697"/>
                    <a:pt x="715" y="697"/>
                    <a:pt x="715" y="706"/>
                  </a:cubicBezTo>
                  <a:cubicBezTo>
                    <a:pt x="750" y="732"/>
                    <a:pt x="777" y="786"/>
                    <a:pt x="786" y="831"/>
                  </a:cubicBezTo>
                  <a:cubicBezTo>
                    <a:pt x="813" y="893"/>
                    <a:pt x="822" y="946"/>
                    <a:pt x="840" y="946"/>
                  </a:cubicBezTo>
                  <a:cubicBezTo>
                    <a:pt x="857" y="946"/>
                    <a:pt x="875" y="902"/>
                    <a:pt x="884" y="848"/>
                  </a:cubicBezTo>
                  <a:cubicBezTo>
                    <a:pt x="884" y="839"/>
                    <a:pt x="884" y="831"/>
                    <a:pt x="893" y="813"/>
                  </a:cubicBezTo>
                  <a:cubicBezTo>
                    <a:pt x="893" y="795"/>
                    <a:pt x="893" y="777"/>
                    <a:pt x="893" y="759"/>
                  </a:cubicBezTo>
                  <a:cubicBezTo>
                    <a:pt x="902" y="741"/>
                    <a:pt x="902" y="723"/>
                    <a:pt x="902" y="723"/>
                  </a:cubicBezTo>
                  <a:cubicBezTo>
                    <a:pt x="902" y="723"/>
                    <a:pt x="661" y="393"/>
                    <a:pt x="447" y="188"/>
                  </a:cubicBezTo>
                  <a:cubicBezTo>
                    <a:pt x="337" y="78"/>
                    <a:pt x="243" y="0"/>
                    <a:pt x="173" y="0"/>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49;p59">
              <a:extLst>
                <a:ext uri="{FF2B5EF4-FFF2-40B4-BE49-F238E27FC236}">
                  <a16:creationId xmlns:a16="http://schemas.microsoft.com/office/drawing/2014/main" id="{8803866F-EA66-D123-E413-62C712513D75}"/>
                </a:ext>
              </a:extLst>
            </p:cNvPr>
            <p:cNvSpPr/>
            <p:nvPr/>
          </p:nvSpPr>
          <p:spPr>
            <a:xfrm>
              <a:off x="1697397" y="4344018"/>
              <a:ext cx="110056" cy="92808"/>
            </a:xfrm>
            <a:custGeom>
              <a:avLst/>
              <a:gdLst/>
              <a:ahLst/>
              <a:cxnLst/>
              <a:rect l="l" t="t" r="r" b="b"/>
              <a:pathLst>
                <a:path w="938" h="791" extrusionOk="0">
                  <a:moveTo>
                    <a:pt x="136" y="0"/>
                  </a:moveTo>
                  <a:cubicBezTo>
                    <a:pt x="109" y="0"/>
                    <a:pt x="84" y="7"/>
                    <a:pt x="63" y="23"/>
                  </a:cubicBezTo>
                  <a:cubicBezTo>
                    <a:pt x="10" y="68"/>
                    <a:pt x="1" y="148"/>
                    <a:pt x="36" y="246"/>
                  </a:cubicBezTo>
                  <a:cubicBezTo>
                    <a:pt x="117" y="434"/>
                    <a:pt x="367" y="684"/>
                    <a:pt x="688" y="782"/>
                  </a:cubicBezTo>
                  <a:cubicBezTo>
                    <a:pt x="697" y="782"/>
                    <a:pt x="714" y="791"/>
                    <a:pt x="732" y="791"/>
                  </a:cubicBezTo>
                  <a:cubicBezTo>
                    <a:pt x="723" y="746"/>
                    <a:pt x="732" y="719"/>
                    <a:pt x="741" y="701"/>
                  </a:cubicBezTo>
                  <a:cubicBezTo>
                    <a:pt x="759" y="684"/>
                    <a:pt x="786" y="684"/>
                    <a:pt x="804" y="684"/>
                  </a:cubicBezTo>
                  <a:cubicBezTo>
                    <a:pt x="866" y="684"/>
                    <a:pt x="929" y="710"/>
                    <a:pt x="937" y="710"/>
                  </a:cubicBezTo>
                  <a:cubicBezTo>
                    <a:pt x="893" y="675"/>
                    <a:pt x="857" y="630"/>
                    <a:pt x="830" y="594"/>
                  </a:cubicBezTo>
                  <a:cubicBezTo>
                    <a:pt x="786" y="550"/>
                    <a:pt x="759" y="505"/>
                    <a:pt x="741" y="461"/>
                  </a:cubicBezTo>
                  <a:cubicBezTo>
                    <a:pt x="741" y="461"/>
                    <a:pt x="581" y="273"/>
                    <a:pt x="411" y="139"/>
                  </a:cubicBezTo>
                  <a:cubicBezTo>
                    <a:pt x="318" y="60"/>
                    <a:pt x="216" y="0"/>
                    <a:pt x="136" y="0"/>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5250;p59">
              <a:extLst>
                <a:ext uri="{FF2B5EF4-FFF2-40B4-BE49-F238E27FC236}">
                  <a16:creationId xmlns:a16="http://schemas.microsoft.com/office/drawing/2014/main" id="{8D0168CC-9A32-BBC0-226E-EB5CC1DDF91A}"/>
                </a:ext>
              </a:extLst>
            </p:cNvPr>
            <p:cNvSpPr/>
            <p:nvPr/>
          </p:nvSpPr>
          <p:spPr>
            <a:xfrm>
              <a:off x="1662902" y="4362908"/>
              <a:ext cx="127772" cy="89640"/>
            </a:xfrm>
            <a:custGeom>
              <a:avLst/>
              <a:gdLst/>
              <a:ahLst/>
              <a:cxnLst/>
              <a:rect l="l" t="t" r="r" b="b"/>
              <a:pathLst>
                <a:path w="1089" h="764" extrusionOk="0">
                  <a:moveTo>
                    <a:pt x="113" y="0"/>
                  </a:moveTo>
                  <a:cubicBezTo>
                    <a:pt x="68" y="0"/>
                    <a:pt x="32" y="16"/>
                    <a:pt x="18" y="59"/>
                  </a:cubicBezTo>
                  <a:cubicBezTo>
                    <a:pt x="0" y="121"/>
                    <a:pt x="18" y="201"/>
                    <a:pt x="107" y="300"/>
                  </a:cubicBezTo>
                  <a:cubicBezTo>
                    <a:pt x="232" y="451"/>
                    <a:pt x="518" y="621"/>
                    <a:pt x="1044" y="755"/>
                  </a:cubicBezTo>
                  <a:lnTo>
                    <a:pt x="1080" y="755"/>
                  </a:lnTo>
                  <a:cubicBezTo>
                    <a:pt x="1062" y="737"/>
                    <a:pt x="1053" y="710"/>
                    <a:pt x="1044" y="692"/>
                  </a:cubicBezTo>
                  <a:cubicBezTo>
                    <a:pt x="1044" y="692"/>
                    <a:pt x="1044" y="692"/>
                    <a:pt x="1035" y="683"/>
                  </a:cubicBezTo>
                  <a:cubicBezTo>
                    <a:pt x="1035" y="665"/>
                    <a:pt x="1026" y="656"/>
                    <a:pt x="1026" y="639"/>
                  </a:cubicBezTo>
                  <a:cubicBezTo>
                    <a:pt x="1026" y="639"/>
                    <a:pt x="1026" y="630"/>
                    <a:pt x="1026" y="630"/>
                  </a:cubicBezTo>
                  <a:cubicBezTo>
                    <a:pt x="768" y="567"/>
                    <a:pt x="553" y="407"/>
                    <a:pt x="429" y="246"/>
                  </a:cubicBezTo>
                  <a:cubicBezTo>
                    <a:pt x="384" y="184"/>
                    <a:pt x="348" y="121"/>
                    <a:pt x="330" y="68"/>
                  </a:cubicBezTo>
                  <a:cubicBezTo>
                    <a:pt x="266" y="36"/>
                    <a:pt x="179" y="0"/>
                    <a:pt x="113" y="0"/>
                  </a:cubicBezTo>
                  <a:close/>
                  <a:moveTo>
                    <a:pt x="1080" y="755"/>
                  </a:moveTo>
                  <a:cubicBezTo>
                    <a:pt x="1080" y="755"/>
                    <a:pt x="1080" y="763"/>
                    <a:pt x="1089" y="763"/>
                  </a:cubicBezTo>
                  <a:cubicBezTo>
                    <a:pt x="1080" y="755"/>
                    <a:pt x="1080" y="755"/>
                    <a:pt x="1080" y="7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5251;p59">
              <a:extLst>
                <a:ext uri="{FF2B5EF4-FFF2-40B4-BE49-F238E27FC236}">
                  <a16:creationId xmlns:a16="http://schemas.microsoft.com/office/drawing/2014/main" id="{9E3192F6-CC9E-6245-C3C3-F37D51C28289}"/>
                </a:ext>
              </a:extLst>
            </p:cNvPr>
            <p:cNvSpPr/>
            <p:nvPr/>
          </p:nvSpPr>
          <p:spPr>
            <a:xfrm>
              <a:off x="1669121" y="4351997"/>
              <a:ext cx="32618" cy="18890"/>
            </a:xfrm>
            <a:custGeom>
              <a:avLst/>
              <a:gdLst/>
              <a:ahLst/>
              <a:cxnLst/>
              <a:rect l="l" t="t" r="r" b="b"/>
              <a:pathLst>
                <a:path w="278" h="161" extrusionOk="0">
                  <a:moveTo>
                    <a:pt x="100" y="1"/>
                  </a:moveTo>
                  <a:cubicBezTo>
                    <a:pt x="55" y="1"/>
                    <a:pt x="20" y="18"/>
                    <a:pt x="10" y="63"/>
                  </a:cubicBezTo>
                  <a:cubicBezTo>
                    <a:pt x="1" y="71"/>
                    <a:pt x="1" y="89"/>
                    <a:pt x="1" y="98"/>
                  </a:cubicBezTo>
                  <a:cubicBezTo>
                    <a:pt x="1" y="98"/>
                    <a:pt x="1" y="98"/>
                    <a:pt x="1" y="107"/>
                  </a:cubicBezTo>
                  <a:cubicBezTo>
                    <a:pt x="19" y="98"/>
                    <a:pt x="40" y="94"/>
                    <a:pt x="63" y="94"/>
                  </a:cubicBezTo>
                  <a:cubicBezTo>
                    <a:pt x="130" y="94"/>
                    <a:pt x="211" y="127"/>
                    <a:pt x="277" y="161"/>
                  </a:cubicBezTo>
                  <a:cubicBezTo>
                    <a:pt x="260" y="125"/>
                    <a:pt x="260" y="89"/>
                    <a:pt x="260" y="63"/>
                  </a:cubicBezTo>
                  <a:lnTo>
                    <a:pt x="260" y="54"/>
                  </a:lnTo>
                  <a:cubicBezTo>
                    <a:pt x="242" y="45"/>
                    <a:pt x="233" y="36"/>
                    <a:pt x="215" y="27"/>
                  </a:cubicBezTo>
                  <a:cubicBezTo>
                    <a:pt x="176" y="11"/>
                    <a:pt x="135" y="1"/>
                    <a:pt x="10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5252;p59">
              <a:extLst>
                <a:ext uri="{FF2B5EF4-FFF2-40B4-BE49-F238E27FC236}">
                  <a16:creationId xmlns:a16="http://schemas.microsoft.com/office/drawing/2014/main" id="{A0EC758F-3553-7F56-663D-F88720B7C359}"/>
                </a:ext>
              </a:extLst>
            </p:cNvPr>
            <p:cNvSpPr/>
            <p:nvPr/>
          </p:nvSpPr>
          <p:spPr>
            <a:xfrm>
              <a:off x="1654455" y="4367601"/>
              <a:ext cx="45172" cy="49396"/>
            </a:xfrm>
            <a:custGeom>
              <a:avLst/>
              <a:gdLst/>
              <a:ahLst/>
              <a:cxnLst/>
              <a:rect l="l" t="t" r="r" b="b"/>
              <a:pathLst>
                <a:path w="385" h="421" extrusionOk="0">
                  <a:moveTo>
                    <a:pt x="99" y="1"/>
                  </a:moveTo>
                  <a:cubicBezTo>
                    <a:pt x="63" y="1"/>
                    <a:pt x="28" y="19"/>
                    <a:pt x="19" y="54"/>
                  </a:cubicBezTo>
                  <a:cubicBezTo>
                    <a:pt x="1" y="117"/>
                    <a:pt x="19" y="206"/>
                    <a:pt x="99" y="295"/>
                  </a:cubicBezTo>
                  <a:cubicBezTo>
                    <a:pt x="188" y="349"/>
                    <a:pt x="278" y="384"/>
                    <a:pt x="385" y="420"/>
                  </a:cubicBezTo>
                  <a:cubicBezTo>
                    <a:pt x="135" y="269"/>
                    <a:pt x="63" y="117"/>
                    <a:pt x="90" y="19"/>
                  </a:cubicBezTo>
                  <a:cubicBezTo>
                    <a:pt x="90" y="10"/>
                    <a:pt x="99" y="1"/>
                    <a:pt x="99"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5253;p59">
              <a:extLst>
                <a:ext uri="{FF2B5EF4-FFF2-40B4-BE49-F238E27FC236}">
                  <a16:creationId xmlns:a16="http://schemas.microsoft.com/office/drawing/2014/main" id="{64820602-7603-1384-2887-F42FE96BD0CD}"/>
                </a:ext>
              </a:extLst>
            </p:cNvPr>
            <p:cNvSpPr/>
            <p:nvPr/>
          </p:nvSpPr>
          <p:spPr>
            <a:xfrm>
              <a:off x="1567044" y="4377809"/>
              <a:ext cx="242521" cy="99848"/>
            </a:xfrm>
            <a:custGeom>
              <a:avLst/>
              <a:gdLst/>
              <a:ahLst/>
              <a:cxnLst/>
              <a:rect l="l" t="t" r="r" b="b"/>
              <a:pathLst>
                <a:path w="2067" h="851" extrusionOk="0">
                  <a:moveTo>
                    <a:pt x="100" y="0"/>
                  </a:moveTo>
                  <a:cubicBezTo>
                    <a:pt x="8" y="0"/>
                    <a:pt x="1" y="109"/>
                    <a:pt x="95" y="253"/>
                  </a:cubicBezTo>
                  <a:cubicBezTo>
                    <a:pt x="104" y="280"/>
                    <a:pt x="130" y="297"/>
                    <a:pt x="157" y="324"/>
                  </a:cubicBezTo>
                  <a:cubicBezTo>
                    <a:pt x="371" y="494"/>
                    <a:pt x="933" y="654"/>
                    <a:pt x="1370" y="708"/>
                  </a:cubicBezTo>
                  <a:cubicBezTo>
                    <a:pt x="1370" y="699"/>
                    <a:pt x="1370" y="690"/>
                    <a:pt x="1370" y="690"/>
                  </a:cubicBezTo>
                  <a:cubicBezTo>
                    <a:pt x="1379" y="672"/>
                    <a:pt x="1379" y="654"/>
                    <a:pt x="1379" y="636"/>
                  </a:cubicBezTo>
                  <a:cubicBezTo>
                    <a:pt x="1379" y="601"/>
                    <a:pt x="1388" y="574"/>
                    <a:pt x="1397" y="574"/>
                  </a:cubicBezTo>
                  <a:cubicBezTo>
                    <a:pt x="1397" y="574"/>
                    <a:pt x="1843" y="824"/>
                    <a:pt x="1968" y="851"/>
                  </a:cubicBezTo>
                  <a:lnTo>
                    <a:pt x="1977" y="851"/>
                  </a:lnTo>
                  <a:cubicBezTo>
                    <a:pt x="1977" y="851"/>
                    <a:pt x="2013" y="824"/>
                    <a:pt x="2066" y="779"/>
                  </a:cubicBezTo>
                  <a:cubicBezTo>
                    <a:pt x="2057" y="779"/>
                    <a:pt x="2048" y="770"/>
                    <a:pt x="2040" y="761"/>
                  </a:cubicBezTo>
                  <a:cubicBezTo>
                    <a:pt x="1995" y="726"/>
                    <a:pt x="1941" y="681"/>
                    <a:pt x="1906" y="636"/>
                  </a:cubicBezTo>
                  <a:cubicBezTo>
                    <a:pt x="1540" y="547"/>
                    <a:pt x="1290" y="440"/>
                    <a:pt x="1130" y="333"/>
                  </a:cubicBezTo>
                  <a:cubicBezTo>
                    <a:pt x="1130" y="333"/>
                    <a:pt x="969" y="306"/>
                    <a:pt x="782" y="253"/>
                  </a:cubicBezTo>
                  <a:cubicBezTo>
                    <a:pt x="701" y="235"/>
                    <a:pt x="621" y="217"/>
                    <a:pt x="550" y="190"/>
                  </a:cubicBezTo>
                  <a:cubicBezTo>
                    <a:pt x="434" y="155"/>
                    <a:pt x="336" y="110"/>
                    <a:pt x="264" y="66"/>
                  </a:cubicBezTo>
                  <a:cubicBezTo>
                    <a:pt x="195" y="20"/>
                    <a:pt x="140" y="0"/>
                    <a:pt x="100" y="0"/>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5254;p59">
              <a:extLst>
                <a:ext uri="{FF2B5EF4-FFF2-40B4-BE49-F238E27FC236}">
                  <a16:creationId xmlns:a16="http://schemas.microsoft.com/office/drawing/2014/main" id="{733D2115-D3E8-B376-E342-5B6EA4A74F37}"/>
                </a:ext>
              </a:extLst>
            </p:cNvPr>
            <p:cNvSpPr/>
            <p:nvPr/>
          </p:nvSpPr>
          <p:spPr>
            <a:xfrm>
              <a:off x="1582297" y="4419930"/>
              <a:ext cx="146662" cy="66057"/>
            </a:xfrm>
            <a:custGeom>
              <a:avLst/>
              <a:gdLst/>
              <a:ahLst/>
              <a:cxnLst/>
              <a:rect l="l" t="t" r="r" b="b"/>
              <a:pathLst>
                <a:path w="1250" h="563" extrusionOk="0">
                  <a:moveTo>
                    <a:pt x="72" y="1"/>
                  </a:moveTo>
                  <a:cubicBezTo>
                    <a:pt x="54" y="1"/>
                    <a:pt x="36" y="10"/>
                    <a:pt x="27" y="28"/>
                  </a:cubicBezTo>
                  <a:cubicBezTo>
                    <a:pt x="9" y="46"/>
                    <a:pt x="0" y="72"/>
                    <a:pt x="9" y="117"/>
                  </a:cubicBezTo>
                  <a:cubicBezTo>
                    <a:pt x="9" y="170"/>
                    <a:pt x="72" y="224"/>
                    <a:pt x="152" y="269"/>
                  </a:cubicBezTo>
                  <a:cubicBezTo>
                    <a:pt x="331" y="367"/>
                    <a:pt x="616" y="447"/>
                    <a:pt x="750" y="483"/>
                  </a:cubicBezTo>
                  <a:cubicBezTo>
                    <a:pt x="794" y="492"/>
                    <a:pt x="830" y="500"/>
                    <a:pt x="830" y="500"/>
                  </a:cubicBezTo>
                  <a:cubicBezTo>
                    <a:pt x="830" y="500"/>
                    <a:pt x="884" y="474"/>
                    <a:pt x="964" y="465"/>
                  </a:cubicBezTo>
                  <a:cubicBezTo>
                    <a:pt x="977" y="460"/>
                    <a:pt x="993" y="458"/>
                    <a:pt x="1010" y="458"/>
                  </a:cubicBezTo>
                  <a:cubicBezTo>
                    <a:pt x="1026" y="458"/>
                    <a:pt x="1044" y="460"/>
                    <a:pt x="1062" y="465"/>
                  </a:cubicBezTo>
                  <a:cubicBezTo>
                    <a:pt x="1089" y="465"/>
                    <a:pt x="1116" y="474"/>
                    <a:pt x="1142" y="483"/>
                  </a:cubicBezTo>
                  <a:cubicBezTo>
                    <a:pt x="1178" y="500"/>
                    <a:pt x="1214" y="527"/>
                    <a:pt x="1249" y="563"/>
                  </a:cubicBezTo>
                  <a:cubicBezTo>
                    <a:pt x="1249" y="563"/>
                    <a:pt x="1249" y="554"/>
                    <a:pt x="1249" y="545"/>
                  </a:cubicBezTo>
                  <a:cubicBezTo>
                    <a:pt x="1249" y="536"/>
                    <a:pt x="1249" y="527"/>
                    <a:pt x="1249" y="518"/>
                  </a:cubicBezTo>
                  <a:cubicBezTo>
                    <a:pt x="1249" y="492"/>
                    <a:pt x="1240" y="447"/>
                    <a:pt x="1240" y="402"/>
                  </a:cubicBezTo>
                  <a:cubicBezTo>
                    <a:pt x="1240" y="385"/>
                    <a:pt x="1240" y="367"/>
                    <a:pt x="1240" y="349"/>
                  </a:cubicBezTo>
                  <a:cubicBezTo>
                    <a:pt x="1000" y="322"/>
                    <a:pt x="723" y="260"/>
                    <a:pt x="482" y="179"/>
                  </a:cubicBezTo>
                  <a:cubicBezTo>
                    <a:pt x="322" y="126"/>
                    <a:pt x="170" y="63"/>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5255;p59">
              <a:extLst>
                <a:ext uri="{FF2B5EF4-FFF2-40B4-BE49-F238E27FC236}">
                  <a16:creationId xmlns:a16="http://schemas.microsoft.com/office/drawing/2014/main" id="{FBBCD768-161E-FDE3-6561-9572EBFB48DA}"/>
                </a:ext>
              </a:extLst>
            </p:cNvPr>
            <p:cNvSpPr/>
            <p:nvPr/>
          </p:nvSpPr>
          <p:spPr>
            <a:xfrm>
              <a:off x="1781170" y="4424154"/>
              <a:ext cx="58782" cy="45172"/>
            </a:xfrm>
            <a:custGeom>
              <a:avLst/>
              <a:gdLst/>
              <a:ahLst/>
              <a:cxnLst/>
              <a:rect l="l" t="t" r="r" b="b"/>
              <a:pathLst>
                <a:path w="501" h="385" extrusionOk="0">
                  <a:moveTo>
                    <a:pt x="99" y="1"/>
                  </a:moveTo>
                  <a:cubicBezTo>
                    <a:pt x="45" y="1"/>
                    <a:pt x="0" y="18"/>
                    <a:pt x="18" y="117"/>
                  </a:cubicBezTo>
                  <a:cubicBezTo>
                    <a:pt x="18" y="134"/>
                    <a:pt x="27" y="152"/>
                    <a:pt x="36" y="170"/>
                  </a:cubicBezTo>
                  <a:cubicBezTo>
                    <a:pt x="72" y="250"/>
                    <a:pt x="161" y="331"/>
                    <a:pt x="241" y="384"/>
                  </a:cubicBezTo>
                  <a:cubicBezTo>
                    <a:pt x="259" y="375"/>
                    <a:pt x="268" y="366"/>
                    <a:pt x="286" y="357"/>
                  </a:cubicBezTo>
                  <a:cubicBezTo>
                    <a:pt x="295" y="349"/>
                    <a:pt x="313" y="340"/>
                    <a:pt x="322" y="331"/>
                  </a:cubicBezTo>
                  <a:cubicBezTo>
                    <a:pt x="339" y="322"/>
                    <a:pt x="348" y="313"/>
                    <a:pt x="357" y="313"/>
                  </a:cubicBezTo>
                  <a:cubicBezTo>
                    <a:pt x="375" y="304"/>
                    <a:pt x="384" y="295"/>
                    <a:pt x="393" y="286"/>
                  </a:cubicBezTo>
                  <a:cubicBezTo>
                    <a:pt x="429" y="268"/>
                    <a:pt x="464" y="250"/>
                    <a:pt x="500" y="233"/>
                  </a:cubicBezTo>
                  <a:cubicBezTo>
                    <a:pt x="402" y="170"/>
                    <a:pt x="322" y="117"/>
                    <a:pt x="250" y="54"/>
                  </a:cubicBezTo>
                  <a:cubicBezTo>
                    <a:pt x="241" y="45"/>
                    <a:pt x="232" y="36"/>
                    <a:pt x="223" y="27"/>
                  </a:cubicBezTo>
                  <a:cubicBezTo>
                    <a:pt x="223" y="27"/>
                    <a:pt x="152" y="1"/>
                    <a:pt x="99" y="1"/>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5256;p59">
              <a:extLst>
                <a:ext uri="{FF2B5EF4-FFF2-40B4-BE49-F238E27FC236}">
                  <a16:creationId xmlns:a16="http://schemas.microsoft.com/office/drawing/2014/main" id="{80201C55-EEBD-5FDA-84C3-1DEAE1DFC298}"/>
                </a:ext>
              </a:extLst>
            </p:cNvPr>
            <p:cNvSpPr/>
            <p:nvPr/>
          </p:nvSpPr>
          <p:spPr>
            <a:xfrm>
              <a:off x="1773778" y="4367601"/>
              <a:ext cx="52564" cy="36607"/>
            </a:xfrm>
            <a:custGeom>
              <a:avLst/>
              <a:gdLst/>
              <a:ahLst/>
              <a:cxnLst/>
              <a:rect l="l" t="t" r="r" b="b"/>
              <a:pathLst>
                <a:path w="448" h="312" extrusionOk="0">
                  <a:moveTo>
                    <a:pt x="173" y="0"/>
                  </a:moveTo>
                  <a:cubicBezTo>
                    <a:pt x="169" y="0"/>
                    <a:pt x="165" y="0"/>
                    <a:pt x="162" y="1"/>
                  </a:cubicBezTo>
                  <a:cubicBezTo>
                    <a:pt x="46" y="1"/>
                    <a:pt x="1" y="117"/>
                    <a:pt x="99" y="295"/>
                  </a:cubicBezTo>
                  <a:cubicBezTo>
                    <a:pt x="173" y="301"/>
                    <a:pt x="277" y="312"/>
                    <a:pt x="345" y="312"/>
                  </a:cubicBezTo>
                  <a:cubicBezTo>
                    <a:pt x="376" y="312"/>
                    <a:pt x="400" y="310"/>
                    <a:pt x="411" y="304"/>
                  </a:cubicBezTo>
                  <a:cubicBezTo>
                    <a:pt x="438" y="286"/>
                    <a:pt x="447" y="242"/>
                    <a:pt x="447" y="188"/>
                  </a:cubicBezTo>
                  <a:cubicBezTo>
                    <a:pt x="337" y="78"/>
                    <a:pt x="243"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5257;p59">
              <a:extLst>
                <a:ext uri="{FF2B5EF4-FFF2-40B4-BE49-F238E27FC236}">
                  <a16:creationId xmlns:a16="http://schemas.microsoft.com/office/drawing/2014/main" id="{0DB7B272-8886-8484-13C7-EB9C5B2BAF66}"/>
                </a:ext>
              </a:extLst>
            </p:cNvPr>
            <p:cNvSpPr/>
            <p:nvPr/>
          </p:nvSpPr>
          <p:spPr>
            <a:xfrm>
              <a:off x="1781170" y="4424154"/>
              <a:ext cx="30506" cy="21002"/>
            </a:xfrm>
            <a:custGeom>
              <a:avLst/>
              <a:gdLst/>
              <a:ahLst/>
              <a:cxnLst/>
              <a:rect l="l" t="t" r="r" b="b"/>
              <a:pathLst>
                <a:path w="260" h="179" extrusionOk="0">
                  <a:moveTo>
                    <a:pt x="99" y="1"/>
                  </a:moveTo>
                  <a:cubicBezTo>
                    <a:pt x="45" y="1"/>
                    <a:pt x="0" y="18"/>
                    <a:pt x="18" y="117"/>
                  </a:cubicBezTo>
                  <a:cubicBezTo>
                    <a:pt x="18" y="134"/>
                    <a:pt x="27" y="152"/>
                    <a:pt x="36" y="170"/>
                  </a:cubicBezTo>
                  <a:cubicBezTo>
                    <a:pt x="72" y="174"/>
                    <a:pt x="119" y="178"/>
                    <a:pt x="159" y="178"/>
                  </a:cubicBezTo>
                  <a:cubicBezTo>
                    <a:pt x="209" y="178"/>
                    <a:pt x="250" y="172"/>
                    <a:pt x="250" y="152"/>
                  </a:cubicBezTo>
                  <a:cubicBezTo>
                    <a:pt x="259" y="134"/>
                    <a:pt x="259" y="90"/>
                    <a:pt x="250" y="54"/>
                  </a:cubicBezTo>
                  <a:cubicBezTo>
                    <a:pt x="241" y="45"/>
                    <a:pt x="232" y="36"/>
                    <a:pt x="223" y="27"/>
                  </a:cubicBezTo>
                  <a:cubicBezTo>
                    <a:pt x="223" y="27"/>
                    <a:pt x="152"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5258;p59">
              <a:extLst>
                <a:ext uri="{FF2B5EF4-FFF2-40B4-BE49-F238E27FC236}">
                  <a16:creationId xmlns:a16="http://schemas.microsoft.com/office/drawing/2014/main" id="{3373B0AE-DB47-5FE6-4849-9297502BEC4F}"/>
                </a:ext>
              </a:extLst>
            </p:cNvPr>
            <p:cNvSpPr/>
            <p:nvPr/>
          </p:nvSpPr>
          <p:spPr>
            <a:xfrm>
              <a:off x="1720511" y="4330995"/>
              <a:ext cx="38836" cy="28981"/>
            </a:xfrm>
            <a:custGeom>
              <a:avLst/>
              <a:gdLst/>
              <a:ahLst/>
              <a:cxnLst/>
              <a:rect l="l" t="t" r="r" b="b"/>
              <a:pathLst>
                <a:path w="331" h="247" extrusionOk="0">
                  <a:moveTo>
                    <a:pt x="36" y="1"/>
                  </a:moveTo>
                  <a:cubicBezTo>
                    <a:pt x="0" y="1"/>
                    <a:pt x="9" y="90"/>
                    <a:pt x="27" y="170"/>
                  </a:cubicBezTo>
                  <a:cubicBezTo>
                    <a:pt x="71" y="188"/>
                    <a:pt x="116" y="206"/>
                    <a:pt x="170" y="242"/>
                  </a:cubicBezTo>
                  <a:cubicBezTo>
                    <a:pt x="186" y="245"/>
                    <a:pt x="205" y="247"/>
                    <a:pt x="223" y="247"/>
                  </a:cubicBezTo>
                  <a:cubicBezTo>
                    <a:pt x="255" y="247"/>
                    <a:pt x="286" y="241"/>
                    <a:pt x="303" y="224"/>
                  </a:cubicBezTo>
                  <a:cubicBezTo>
                    <a:pt x="321" y="215"/>
                    <a:pt x="330" y="188"/>
                    <a:pt x="330" y="152"/>
                  </a:cubicBezTo>
                  <a:cubicBezTo>
                    <a:pt x="187" y="45"/>
                    <a:pt x="80" y="10"/>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5259;p59">
              <a:extLst>
                <a:ext uri="{FF2B5EF4-FFF2-40B4-BE49-F238E27FC236}">
                  <a16:creationId xmlns:a16="http://schemas.microsoft.com/office/drawing/2014/main" id="{E9BEBE65-14E1-8B1C-8530-774529DBD3AA}"/>
                </a:ext>
              </a:extLst>
            </p:cNvPr>
            <p:cNvSpPr/>
            <p:nvPr/>
          </p:nvSpPr>
          <p:spPr>
            <a:xfrm>
              <a:off x="1662902" y="4362908"/>
              <a:ext cx="50335" cy="35199"/>
            </a:xfrm>
            <a:custGeom>
              <a:avLst/>
              <a:gdLst/>
              <a:ahLst/>
              <a:cxnLst/>
              <a:rect l="l" t="t" r="r" b="b"/>
              <a:pathLst>
                <a:path w="429" h="300" extrusionOk="0">
                  <a:moveTo>
                    <a:pt x="113" y="0"/>
                  </a:moveTo>
                  <a:cubicBezTo>
                    <a:pt x="68" y="0"/>
                    <a:pt x="32" y="16"/>
                    <a:pt x="18" y="59"/>
                  </a:cubicBezTo>
                  <a:cubicBezTo>
                    <a:pt x="0" y="121"/>
                    <a:pt x="18" y="201"/>
                    <a:pt x="107" y="300"/>
                  </a:cubicBezTo>
                  <a:cubicBezTo>
                    <a:pt x="241" y="300"/>
                    <a:pt x="402" y="300"/>
                    <a:pt x="420" y="282"/>
                  </a:cubicBezTo>
                  <a:cubicBezTo>
                    <a:pt x="420" y="282"/>
                    <a:pt x="429" y="264"/>
                    <a:pt x="429" y="246"/>
                  </a:cubicBezTo>
                  <a:cubicBezTo>
                    <a:pt x="384" y="184"/>
                    <a:pt x="348" y="121"/>
                    <a:pt x="330" y="68"/>
                  </a:cubicBezTo>
                  <a:cubicBezTo>
                    <a:pt x="266" y="36"/>
                    <a:pt x="179"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5260;p59">
              <a:extLst>
                <a:ext uri="{FF2B5EF4-FFF2-40B4-BE49-F238E27FC236}">
                  <a16:creationId xmlns:a16="http://schemas.microsoft.com/office/drawing/2014/main" id="{D59F37AD-CCC8-F98A-1743-3A7B3EDA784F}"/>
                </a:ext>
              </a:extLst>
            </p:cNvPr>
            <p:cNvSpPr/>
            <p:nvPr/>
          </p:nvSpPr>
          <p:spPr>
            <a:xfrm>
              <a:off x="1609518" y="4340733"/>
              <a:ext cx="47167" cy="28277"/>
            </a:xfrm>
            <a:custGeom>
              <a:avLst/>
              <a:gdLst/>
              <a:ahLst/>
              <a:cxnLst/>
              <a:rect l="l" t="t" r="r" b="b"/>
              <a:pathLst>
                <a:path w="402" h="241" extrusionOk="0">
                  <a:moveTo>
                    <a:pt x="109" y="1"/>
                  </a:moveTo>
                  <a:cubicBezTo>
                    <a:pt x="87" y="1"/>
                    <a:pt x="68" y="5"/>
                    <a:pt x="54" y="16"/>
                  </a:cubicBezTo>
                  <a:cubicBezTo>
                    <a:pt x="0" y="43"/>
                    <a:pt x="18" y="132"/>
                    <a:pt x="107" y="230"/>
                  </a:cubicBezTo>
                  <a:cubicBezTo>
                    <a:pt x="174" y="235"/>
                    <a:pt x="256" y="240"/>
                    <a:pt x="315" y="240"/>
                  </a:cubicBezTo>
                  <a:cubicBezTo>
                    <a:pt x="358" y="240"/>
                    <a:pt x="389" y="237"/>
                    <a:pt x="393" y="230"/>
                  </a:cubicBezTo>
                  <a:cubicBezTo>
                    <a:pt x="402" y="212"/>
                    <a:pt x="393" y="167"/>
                    <a:pt x="384" y="114"/>
                  </a:cubicBezTo>
                  <a:cubicBezTo>
                    <a:pt x="288" y="52"/>
                    <a:pt x="181"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5261;p59">
              <a:extLst>
                <a:ext uri="{FF2B5EF4-FFF2-40B4-BE49-F238E27FC236}">
                  <a16:creationId xmlns:a16="http://schemas.microsoft.com/office/drawing/2014/main" id="{83E6117C-778D-6513-919C-11B5E429E777}"/>
                </a:ext>
              </a:extLst>
            </p:cNvPr>
            <p:cNvSpPr/>
            <p:nvPr/>
          </p:nvSpPr>
          <p:spPr>
            <a:xfrm>
              <a:off x="1567044" y="4377809"/>
              <a:ext cx="65587" cy="40244"/>
            </a:xfrm>
            <a:custGeom>
              <a:avLst/>
              <a:gdLst/>
              <a:ahLst/>
              <a:cxnLst/>
              <a:rect l="l" t="t" r="r" b="b"/>
              <a:pathLst>
                <a:path w="559" h="343" extrusionOk="0">
                  <a:moveTo>
                    <a:pt x="100" y="0"/>
                  </a:moveTo>
                  <a:cubicBezTo>
                    <a:pt x="8" y="0"/>
                    <a:pt x="1" y="109"/>
                    <a:pt x="95" y="253"/>
                  </a:cubicBezTo>
                  <a:cubicBezTo>
                    <a:pt x="104" y="280"/>
                    <a:pt x="130" y="297"/>
                    <a:pt x="157" y="324"/>
                  </a:cubicBezTo>
                  <a:cubicBezTo>
                    <a:pt x="220" y="333"/>
                    <a:pt x="295" y="342"/>
                    <a:pt x="364" y="342"/>
                  </a:cubicBezTo>
                  <a:cubicBezTo>
                    <a:pt x="432" y="342"/>
                    <a:pt x="492" y="333"/>
                    <a:pt x="523" y="306"/>
                  </a:cubicBezTo>
                  <a:cubicBezTo>
                    <a:pt x="550" y="271"/>
                    <a:pt x="559" y="226"/>
                    <a:pt x="550" y="190"/>
                  </a:cubicBezTo>
                  <a:cubicBezTo>
                    <a:pt x="434" y="155"/>
                    <a:pt x="336" y="110"/>
                    <a:pt x="264" y="66"/>
                  </a:cubicBezTo>
                  <a:cubicBezTo>
                    <a:pt x="195" y="20"/>
                    <a:pt x="140"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5262;p59">
              <a:extLst>
                <a:ext uri="{FF2B5EF4-FFF2-40B4-BE49-F238E27FC236}">
                  <a16:creationId xmlns:a16="http://schemas.microsoft.com/office/drawing/2014/main" id="{10B32C1A-7839-4BCB-E71A-D351FF2FAEA5}"/>
                </a:ext>
              </a:extLst>
            </p:cNvPr>
            <p:cNvSpPr/>
            <p:nvPr/>
          </p:nvSpPr>
          <p:spPr>
            <a:xfrm>
              <a:off x="1582297" y="4419930"/>
              <a:ext cx="56670" cy="31562"/>
            </a:xfrm>
            <a:custGeom>
              <a:avLst/>
              <a:gdLst/>
              <a:ahLst/>
              <a:cxnLst/>
              <a:rect l="l" t="t" r="r" b="b"/>
              <a:pathLst>
                <a:path w="483" h="269" extrusionOk="0">
                  <a:moveTo>
                    <a:pt x="72" y="1"/>
                  </a:moveTo>
                  <a:cubicBezTo>
                    <a:pt x="36" y="10"/>
                    <a:pt x="0" y="37"/>
                    <a:pt x="9" y="117"/>
                  </a:cubicBezTo>
                  <a:cubicBezTo>
                    <a:pt x="9" y="170"/>
                    <a:pt x="72" y="224"/>
                    <a:pt x="152" y="269"/>
                  </a:cubicBezTo>
                  <a:cubicBezTo>
                    <a:pt x="277" y="260"/>
                    <a:pt x="455" y="233"/>
                    <a:pt x="482" y="179"/>
                  </a:cubicBezTo>
                  <a:cubicBezTo>
                    <a:pt x="322" y="126"/>
                    <a:pt x="170" y="63"/>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5263;p59">
              <a:extLst>
                <a:ext uri="{FF2B5EF4-FFF2-40B4-BE49-F238E27FC236}">
                  <a16:creationId xmlns:a16="http://schemas.microsoft.com/office/drawing/2014/main" id="{CDCB4669-6028-F659-86E7-49213790EFA8}"/>
                </a:ext>
              </a:extLst>
            </p:cNvPr>
            <p:cNvSpPr/>
            <p:nvPr/>
          </p:nvSpPr>
          <p:spPr>
            <a:xfrm>
              <a:off x="1697397" y="4344018"/>
              <a:ext cx="48340" cy="31796"/>
            </a:xfrm>
            <a:custGeom>
              <a:avLst/>
              <a:gdLst/>
              <a:ahLst/>
              <a:cxnLst/>
              <a:rect l="l" t="t" r="r" b="b"/>
              <a:pathLst>
                <a:path w="412" h="271" extrusionOk="0">
                  <a:moveTo>
                    <a:pt x="136" y="0"/>
                  </a:moveTo>
                  <a:cubicBezTo>
                    <a:pt x="109" y="0"/>
                    <a:pt x="84" y="7"/>
                    <a:pt x="63" y="23"/>
                  </a:cubicBezTo>
                  <a:cubicBezTo>
                    <a:pt x="10" y="68"/>
                    <a:pt x="1" y="148"/>
                    <a:pt x="36" y="246"/>
                  </a:cubicBezTo>
                  <a:cubicBezTo>
                    <a:pt x="100" y="257"/>
                    <a:pt x="186" y="271"/>
                    <a:pt x="258" y="271"/>
                  </a:cubicBezTo>
                  <a:cubicBezTo>
                    <a:pt x="307" y="271"/>
                    <a:pt x="350" y="265"/>
                    <a:pt x="375" y="246"/>
                  </a:cubicBezTo>
                  <a:cubicBezTo>
                    <a:pt x="402" y="220"/>
                    <a:pt x="411" y="175"/>
                    <a:pt x="411" y="139"/>
                  </a:cubicBezTo>
                  <a:cubicBezTo>
                    <a:pt x="318" y="60"/>
                    <a:pt x="216"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5264;p59">
              <a:extLst>
                <a:ext uri="{FF2B5EF4-FFF2-40B4-BE49-F238E27FC236}">
                  <a16:creationId xmlns:a16="http://schemas.microsoft.com/office/drawing/2014/main" id="{1E33609D-D6BE-D081-2DFC-0437505F547A}"/>
                </a:ext>
              </a:extLst>
            </p:cNvPr>
            <p:cNvSpPr/>
            <p:nvPr/>
          </p:nvSpPr>
          <p:spPr>
            <a:xfrm>
              <a:off x="1804167" y="4413712"/>
              <a:ext cx="45172" cy="37780"/>
            </a:xfrm>
            <a:custGeom>
              <a:avLst/>
              <a:gdLst/>
              <a:ahLst/>
              <a:cxnLst/>
              <a:rect l="l" t="t" r="r" b="b"/>
              <a:pathLst>
                <a:path w="385" h="322" extrusionOk="0">
                  <a:moveTo>
                    <a:pt x="1" y="0"/>
                  </a:moveTo>
                  <a:lnTo>
                    <a:pt x="1" y="0"/>
                  </a:lnTo>
                  <a:cubicBezTo>
                    <a:pt x="45" y="27"/>
                    <a:pt x="90" y="72"/>
                    <a:pt x="126" y="107"/>
                  </a:cubicBezTo>
                  <a:cubicBezTo>
                    <a:pt x="170" y="152"/>
                    <a:pt x="206" y="188"/>
                    <a:pt x="242" y="232"/>
                  </a:cubicBezTo>
                  <a:cubicBezTo>
                    <a:pt x="259" y="268"/>
                    <a:pt x="286" y="295"/>
                    <a:pt x="304" y="322"/>
                  </a:cubicBezTo>
                  <a:cubicBezTo>
                    <a:pt x="331" y="304"/>
                    <a:pt x="366" y="295"/>
                    <a:pt x="384" y="295"/>
                  </a:cubicBezTo>
                  <a:cubicBezTo>
                    <a:pt x="349" y="259"/>
                    <a:pt x="313" y="232"/>
                    <a:pt x="277" y="197"/>
                  </a:cubicBezTo>
                  <a:cubicBezTo>
                    <a:pt x="242" y="161"/>
                    <a:pt x="197" y="125"/>
                    <a:pt x="143" y="90"/>
                  </a:cubicBezTo>
                  <a:cubicBezTo>
                    <a:pt x="99" y="54"/>
                    <a:pt x="54" y="18"/>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5265;p59">
              <a:extLst>
                <a:ext uri="{FF2B5EF4-FFF2-40B4-BE49-F238E27FC236}">
                  <a16:creationId xmlns:a16="http://schemas.microsoft.com/office/drawing/2014/main" id="{A0F3FDCF-BDC0-6809-AD45-C2AB58F1C3B5}"/>
                </a:ext>
              </a:extLst>
            </p:cNvPr>
            <p:cNvSpPr/>
            <p:nvPr/>
          </p:nvSpPr>
          <p:spPr>
            <a:xfrm>
              <a:off x="1826224" y="4403269"/>
              <a:ext cx="52447" cy="75443"/>
            </a:xfrm>
            <a:custGeom>
              <a:avLst/>
              <a:gdLst/>
              <a:ahLst/>
              <a:cxnLst/>
              <a:rect l="l" t="t" r="r" b="b"/>
              <a:pathLst>
                <a:path w="447" h="643" extrusionOk="0">
                  <a:moveTo>
                    <a:pt x="27" y="0"/>
                  </a:moveTo>
                  <a:lnTo>
                    <a:pt x="27" y="0"/>
                  </a:lnTo>
                  <a:cubicBezTo>
                    <a:pt x="116" y="72"/>
                    <a:pt x="196" y="152"/>
                    <a:pt x="268" y="250"/>
                  </a:cubicBezTo>
                  <a:cubicBezTo>
                    <a:pt x="303" y="295"/>
                    <a:pt x="330" y="339"/>
                    <a:pt x="357" y="393"/>
                  </a:cubicBezTo>
                  <a:cubicBezTo>
                    <a:pt x="366" y="402"/>
                    <a:pt x="375" y="411"/>
                    <a:pt x="375" y="419"/>
                  </a:cubicBezTo>
                  <a:cubicBezTo>
                    <a:pt x="348" y="384"/>
                    <a:pt x="312" y="348"/>
                    <a:pt x="286" y="312"/>
                  </a:cubicBezTo>
                  <a:cubicBezTo>
                    <a:pt x="241" y="268"/>
                    <a:pt x="196" y="232"/>
                    <a:pt x="152" y="188"/>
                  </a:cubicBezTo>
                  <a:cubicBezTo>
                    <a:pt x="98" y="152"/>
                    <a:pt x="45" y="116"/>
                    <a:pt x="0" y="89"/>
                  </a:cubicBezTo>
                  <a:lnTo>
                    <a:pt x="0" y="89"/>
                  </a:lnTo>
                  <a:cubicBezTo>
                    <a:pt x="45" y="125"/>
                    <a:pt x="89" y="170"/>
                    <a:pt x="125" y="214"/>
                  </a:cubicBezTo>
                  <a:cubicBezTo>
                    <a:pt x="170" y="259"/>
                    <a:pt x="205" y="303"/>
                    <a:pt x="241" y="357"/>
                  </a:cubicBezTo>
                  <a:cubicBezTo>
                    <a:pt x="250" y="366"/>
                    <a:pt x="259" y="384"/>
                    <a:pt x="268" y="402"/>
                  </a:cubicBezTo>
                  <a:cubicBezTo>
                    <a:pt x="303" y="428"/>
                    <a:pt x="330" y="482"/>
                    <a:pt x="339" y="527"/>
                  </a:cubicBezTo>
                  <a:cubicBezTo>
                    <a:pt x="366" y="562"/>
                    <a:pt x="384" y="607"/>
                    <a:pt x="393" y="642"/>
                  </a:cubicBezTo>
                  <a:cubicBezTo>
                    <a:pt x="410" y="642"/>
                    <a:pt x="428" y="598"/>
                    <a:pt x="437" y="544"/>
                  </a:cubicBezTo>
                  <a:cubicBezTo>
                    <a:pt x="437" y="535"/>
                    <a:pt x="437" y="527"/>
                    <a:pt x="446" y="509"/>
                  </a:cubicBezTo>
                  <a:cubicBezTo>
                    <a:pt x="446" y="491"/>
                    <a:pt x="446" y="473"/>
                    <a:pt x="446" y="455"/>
                  </a:cubicBezTo>
                  <a:cubicBezTo>
                    <a:pt x="437" y="428"/>
                    <a:pt x="419" y="402"/>
                    <a:pt x="393" y="366"/>
                  </a:cubicBezTo>
                  <a:cubicBezTo>
                    <a:pt x="366" y="321"/>
                    <a:pt x="330" y="277"/>
                    <a:pt x="286" y="232"/>
                  </a:cubicBezTo>
                  <a:cubicBezTo>
                    <a:pt x="214" y="143"/>
                    <a:pt x="125" y="63"/>
                    <a:pt x="2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5266;p59">
              <a:extLst>
                <a:ext uri="{FF2B5EF4-FFF2-40B4-BE49-F238E27FC236}">
                  <a16:creationId xmlns:a16="http://schemas.microsoft.com/office/drawing/2014/main" id="{CCA498CE-15EE-D9D0-E53B-5FB4C67430E5}"/>
                </a:ext>
              </a:extLst>
            </p:cNvPr>
            <p:cNvSpPr/>
            <p:nvPr/>
          </p:nvSpPr>
          <p:spPr>
            <a:xfrm>
              <a:off x="1811558" y="4446094"/>
              <a:ext cx="15722" cy="14784"/>
            </a:xfrm>
            <a:custGeom>
              <a:avLst/>
              <a:gdLst/>
              <a:ahLst/>
              <a:cxnLst/>
              <a:rect l="l" t="t" r="r" b="b"/>
              <a:pathLst>
                <a:path w="134" h="126" extrusionOk="0">
                  <a:moveTo>
                    <a:pt x="0" y="1"/>
                  </a:moveTo>
                  <a:lnTo>
                    <a:pt x="98" y="126"/>
                  </a:lnTo>
                  <a:cubicBezTo>
                    <a:pt x="116" y="117"/>
                    <a:pt x="125" y="108"/>
                    <a:pt x="134" y="99"/>
                  </a:cubicBezTo>
                  <a:lnTo>
                    <a:pt x="0" y="1"/>
                  </a:ln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5267;p59">
              <a:extLst>
                <a:ext uri="{FF2B5EF4-FFF2-40B4-BE49-F238E27FC236}">
                  <a16:creationId xmlns:a16="http://schemas.microsoft.com/office/drawing/2014/main" id="{E2B4797F-118D-C42E-133E-E7E40081CB2E}"/>
                </a:ext>
              </a:extLst>
            </p:cNvPr>
            <p:cNvSpPr/>
            <p:nvPr/>
          </p:nvSpPr>
          <p:spPr>
            <a:xfrm>
              <a:off x="1799004" y="4446094"/>
              <a:ext cx="19946" cy="20063"/>
            </a:xfrm>
            <a:custGeom>
              <a:avLst/>
              <a:gdLst/>
              <a:ahLst/>
              <a:cxnLst/>
              <a:rect l="l" t="t" r="r" b="b"/>
              <a:pathLst>
                <a:path w="170" h="171" extrusionOk="0">
                  <a:moveTo>
                    <a:pt x="0" y="1"/>
                  </a:moveTo>
                  <a:lnTo>
                    <a:pt x="134" y="170"/>
                  </a:lnTo>
                  <a:cubicBezTo>
                    <a:pt x="143" y="162"/>
                    <a:pt x="161" y="153"/>
                    <a:pt x="170" y="144"/>
                  </a:cubicBezTo>
                  <a:lnTo>
                    <a:pt x="0" y="1"/>
                  </a:ln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5268;p59">
              <a:extLst>
                <a:ext uri="{FF2B5EF4-FFF2-40B4-BE49-F238E27FC236}">
                  <a16:creationId xmlns:a16="http://schemas.microsoft.com/office/drawing/2014/main" id="{EA529D88-D89E-F43D-3799-E70559EF9BD3}"/>
                </a:ext>
              </a:extLst>
            </p:cNvPr>
            <p:cNvSpPr/>
            <p:nvPr/>
          </p:nvSpPr>
          <p:spPr>
            <a:xfrm>
              <a:off x="1743507" y="4374993"/>
              <a:ext cx="63945" cy="52447"/>
            </a:xfrm>
            <a:custGeom>
              <a:avLst/>
              <a:gdLst/>
              <a:ahLst/>
              <a:cxnLst/>
              <a:rect l="l" t="t" r="r" b="b"/>
              <a:pathLst>
                <a:path w="545" h="447" extrusionOk="0">
                  <a:moveTo>
                    <a:pt x="0" y="0"/>
                  </a:moveTo>
                  <a:lnTo>
                    <a:pt x="411" y="420"/>
                  </a:lnTo>
                  <a:cubicBezTo>
                    <a:pt x="473" y="420"/>
                    <a:pt x="536" y="446"/>
                    <a:pt x="544" y="446"/>
                  </a:cubicBezTo>
                  <a:cubicBezTo>
                    <a:pt x="500" y="411"/>
                    <a:pt x="464" y="366"/>
                    <a:pt x="437" y="330"/>
                  </a:cubicBezTo>
                  <a:lnTo>
                    <a:pt x="0" y="0"/>
                  </a:ln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5269;p59">
              <a:extLst>
                <a:ext uri="{FF2B5EF4-FFF2-40B4-BE49-F238E27FC236}">
                  <a16:creationId xmlns:a16="http://schemas.microsoft.com/office/drawing/2014/main" id="{44A8AD51-DC4E-7735-E6B4-616735FF7818}"/>
                </a:ext>
              </a:extLst>
            </p:cNvPr>
            <p:cNvSpPr/>
            <p:nvPr/>
          </p:nvSpPr>
          <p:spPr>
            <a:xfrm>
              <a:off x="1721450" y="4378161"/>
              <a:ext cx="63006" cy="58665"/>
            </a:xfrm>
            <a:custGeom>
              <a:avLst/>
              <a:gdLst/>
              <a:ahLst/>
              <a:cxnLst/>
              <a:rect l="l" t="t" r="r" b="b"/>
              <a:pathLst>
                <a:path w="537" h="500" extrusionOk="0">
                  <a:moveTo>
                    <a:pt x="1" y="0"/>
                  </a:moveTo>
                  <a:lnTo>
                    <a:pt x="1" y="0"/>
                  </a:lnTo>
                  <a:cubicBezTo>
                    <a:pt x="72" y="116"/>
                    <a:pt x="170" y="223"/>
                    <a:pt x="269" y="321"/>
                  </a:cubicBezTo>
                  <a:cubicBezTo>
                    <a:pt x="322" y="366"/>
                    <a:pt x="376" y="410"/>
                    <a:pt x="438" y="455"/>
                  </a:cubicBezTo>
                  <a:cubicBezTo>
                    <a:pt x="447" y="464"/>
                    <a:pt x="465" y="473"/>
                    <a:pt x="483" y="491"/>
                  </a:cubicBezTo>
                  <a:cubicBezTo>
                    <a:pt x="492" y="491"/>
                    <a:pt x="509" y="500"/>
                    <a:pt x="527" y="500"/>
                  </a:cubicBezTo>
                  <a:cubicBezTo>
                    <a:pt x="518" y="455"/>
                    <a:pt x="527" y="428"/>
                    <a:pt x="536" y="410"/>
                  </a:cubicBezTo>
                  <a:cubicBezTo>
                    <a:pt x="518" y="402"/>
                    <a:pt x="501" y="393"/>
                    <a:pt x="483" y="384"/>
                  </a:cubicBezTo>
                  <a:cubicBezTo>
                    <a:pt x="420" y="348"/>
                    <a:pt x="367" y="312"/>
                    <a:pt x="313" y="277"/>
                  </a:cubicBezTo>
                  <a:cubicBezTo>
                    <a:pt x="197" y="196"/>
                    <a:pt x="90" y="107"/>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5270;p59">
              <a:extLst>
                <a:ext uri="{FF2B5EF4-FFF2-40B4-BE49-F238E27FC236}">
                  <a16:creationId xmlns:a16="http://schemas.microsoft.com/office/drawing/2014/main" id="{4DEB67BC-673A-00E5-C4C8-9CFE38075557}"/>
                </a:ext>
              </a:extLst>
            </p:cNvPr>
            <p:cNvSpPr/>
            <p:nvPr/>
          </p:nvSpPr>
          <p:spPr>
            <a:xfrm>
              <a:off x="1713119" y="4405381"/>
              <a:ext cx="77555" cy="47167"/>
            </a:xfrm>
            <a:custGeom>
              <a:avLst/>
              <a:gdLst/>
              <a:ahLst/>
              <a:cxnLst/>
              <a:rect l="l" t="t" r="r" b="b"/>
              <a:pathLst>
                <a:path w="661" h="402" extrusionOk="0">
                  <a:moveTo>
                    <a:pt x="1" y="0"/>
                  </a:moveTo>
                  <a:lnTo>
                    <a:pt x="1" y="0"/>
                  </a:lnTo>
                  <a:cubicBezTo>
                    <a:pt x="99" y="89"/>
                    <a:pt x="215" y="161"/>
                    <a:pt x="322" y="232"/>
                  </a:cubicBezTo>
                  <a:cubicBezTo>
                    <a:pt x="420" y="285"/>
                    <a:pt x="518" y="339"/>
                    <a:pt x="616" y="393"/>
                  </a:cubicBezTo>
                  <a:lnTo>
                    <a:pt x="652" y="393"/>
                  </a:lnTo>
                  <a:cubicBezTo>
                    <a:pt x="634" y="375"/>
                    <a:pt x="625" y="348"/>
                    <a:pt x="616" y="330"/>
                  </a:cubicBezTo>
                  <a:cubicBezTo>
                    <a:pt x="518" y="294"/>
                    <a:pt x="429" y="250"/>
                    <a:pt x="340" y="205"/>
                  </a:cubicBezTo>
                  <a:cubicBezTo>
                    <a:pt x="224" y="143"/>
                    <a:pt x="108" y="80"/>
                    <a:pt x="1" y="0"/>
                  </a:cubicBezTo>
                  <a:close/>
                  <a:moveTo>
                    <a:pt x="652" y="393"/>
                  </a:moveTo>
                  <a:cubicBezTo>
                    <a:pt x="652" y="393"/>
                    <a:pt x="652" y="401"/>
                    <a:pt x="661" y="401"/>
                  </a:cubicBezTo>
                  <a:cubicBezTo>
                    <a:pt x="652" y="393"/>
                    <a:pt x="652" y="393"/>
                    <a:pt x="652" y="393"/>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5271;p59">
              <a:extLst>
                <a:ext uri="{FF2B5EF4-FFF2-40B4-BE49-F238E27FC236}">
                  <a16:creationId xmlns:a16="http://schemas.microsoft.com/office/drawing/2014/main" id="{99A32CD5-39DF-5607-AED4-B0B9502A45BE}"/>
                </a:ext>
              </a:extLst>
            </p:cNvPr>
            <p:cNvSpPr/>
            <p:nvPr/>
          </p:nvSpPr>
          <p:spPr>
            <a:xfrm>
              <a:off x="1636738" y="4408432"/>
              <a:ext cx="172827" cy="69225"/>
            </a:xfrm>
            <a:custGeom>
              <a:avLst/>
              <a:gdLst/>
              <a:ahLst/>
              <a:cxnLst/>
              <a:rect l="l" t="t" r="r" b="b"/>
              <a:pathLst>
                <a:path w="1473" h="590" extrusionOk="0">
                  <a:moveTo>
                    <a:pt x="0" y="1"/>
                  </a:moveTo>
                  <a:lnTo>
                    <a:pt x="0" y="1"/>
                  </a:lnTo>
                  <a:cubicBezTo>
                    <a:pt x="54" y="36"/>
                    <a:pt x="107" y="72"/>
                    <a:pt x="170" y="99"/>
                  </a:cubicBezTo>
                  <a:cubicBezTo>
                    <a:pt x="232" y="117"/>
                    <a:pt x="295" y="135"/>
                    <a:pt x="357" y="152"/>
                  </a:cubicBezTo>
                  <a:cubicBezTo>
                    <a:pt x="491" y="188"/>
                    <a:pt x="616" y="224"/>
                    <a:pt x="732" y="277"/>
                  </a:cubicBezTo>
                  <a:cubicBezTo>
                    <a:pt x="857" y="322"/>
                    <a:pt x="973" y="375"/>
                    <a:pt x="1089" y="429"/>
                  </a:cubicBezTo>
                  <a:cubicBezTo>
                    <a:pt x="1187" y="483"/>
                    <a:pt x="1285" y="527"/>
                    <a:pt x="1374" y="590"/>
                  </a:cubicBezTo>
                  <a:lnTo>
                    <a:pt x="1383" y="590"/>
                  </a:lnTo>
                  <a:cubicBezTo>
                    <a:pt x="1383" y="590"/>
                    <a:pt x="1419" y="563"/>
                    <a:pt x="1472" y="518"/>
                  </a:cubicBezTo>
                  <a:cubicBezTo>
                    <a:pt x="1463" y="518"/>
                    <a:pt x="1454" y="509"/>
                    <a:pt x="1446" y="500"/>
                  </a:cubicBezTo>
                  <a:cubicBezTo>
                    <a:pt x="1338" y="447"/>
                    <a:pt x="1231" y="393"/>
                    <a:pt x="1124" y="349"/>
                  </a:cubicBezTo>
                  <a:cubicBezTo>
                    <a:pt x="999" y="304"/>
                    <a:pt x="875" y="259"/>
                    <a:pt x="750" y="215"/>
                  </a:cubicBezTo>
                  <a:cubicBezTo>
                    <a:pt x="625" y="179"/>
                    <a:pt x="500" y="152"/>
                    <a:pt x="366" y="126"/>
                  </a:cubicBezTo>
                  <a:cubicBezTo>
                    <a:pt x="304" y="108"/>
                    <a:pt x="241" y="99"/>
                    <a:pt x="179" y="81"/>
                  </a:cubicBezTo>
                  <a:cubicBezTo>
                    <a:pt x="116" y="63"/>
                    <a:pt x="54" y="36"/>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5272;p59">
              <a:extLst>
                <a:ext uri="{FF2B5EF4-FFF2-40B4-BE49-F238E27FC236}">
                  <a16:creationId xmlns:a16="http://schemas.microsoft.com/office/drawing/2014/main" id="{84E740AE-F686-66CF-93A9-ECB49F28AEAF}"/>
                </a:ext>
              </a:extLst>
            </p:cNvPr>
            <p:cNvSpPr/>
            <p:nvPr/>
          </p:nvSpPr>
          <p:spPr>
            <a:xfrm>
              <a:off x="1621016" y="4422042"/>
              <a:ext cx="107944" cy="36724"/>
            </a:xfrm>
            <a:custGeom>
              <a:avLst/>
              <a:gdLst/>
              <a:ahLst/>
              <a:cxnLst/>
              <a:rect l="l" t="t" r="r" b="b"/>
              <a:pathLst>
                <a:path w="920" h="313" extrusionOk="0">
                  <a:moveTo>
                    <a:pt x="1" y="1"/>
                  </a:moveTo>
                  <a:lnTo>
                    <a:pt x="1" y="1"/>
                  </a:lnTo>
                  <a:cubicBezTo>
                    <a:pt x="161" y="90"/>
                    <a:pt x="331" y="152"/>
                    <a:pt x="509" y="206"/>
                  </a:cubicBezTo>
                  <a:cubicBezTo>
                    <a:pt x="643" y="251"/>
                    <a:pt x="777" y="286"/>
                    <a:pt x="910" y="313"/>
                  </a:cubicBezTo>
                  <a:cubicBezTo>
                    <a:pt x="919" y="295"/>
                    <a:pt x="919" y="277"/>
                    <a:pt x="919" y="259"/>
                  </a:cubicBezTo>
                  <a:cubicBezTo>
                    <a:pt x="786" y="242"/>
                    <a:pt x="652" y="215"/>
                    <a:pt x="518" y="179"/>
                  </a:cubicBezTo>
                  <a:cubicBezTo>
                    <a:pt x="340" y="135"/>
                    <a:pt x="170" y="81"/>
                    <a:pt x="1"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5273;p59">
              <a:extLst>
                <a:ext uri="{FF2B5EF4-FFF2-40B4-BE49-F238E27FC236}">
                  <a16:creationId xmlns:a16="http://schemas.microsoft.com/office/drawing/2014/main" id="{215479F3-1DB8-8D4A-7501-BC7903E5274E}"/>
                </a:ext>
              </a:extLst>
            </p:cNvPr>
            <p:cNvSpPr/>
            <p:nvPr/>
          </p:nvSpPr>
          <p:spPr>
            <a:xfrm>
              <a:off x="1639906" y="4455598"/>
              <a:ext cx="89053" cy="30388"/>
            </a:xfrm>
            <a:custGeom>
              <a:avLst/>
              <a:gdLst/>
              <a:ahLst/>
              <a:cxnLst/>
              <a:rect l="l" t="t" r="r" b="b"/>
              <a:pathLst>
                <a:path w="759" h="259" extrusionOk="0">
                  <a:moveTo>
                    <a:pt x="0" y="0"/>
                  </a:moveTo>
                  <a:cubicBezTo>
                    <a:pt x="80" y="9"/>
                    <a:pt x="152" y="18"/>
                    <a:pt x="223" y="36"/>
                  </a:cubicBezTo>
                  <a:cubicBezTo>
                    <a:pt x="294" y="54"/>
                    <a:pt x="366" y="72"/>
                    <a:pt x="437" y="98"/>
                  </a:cubicBezTo>
                  <a:cubicBezTo>
                    <a:pt x="482" y="116"/>
                    <a:pt x="526" y="134"/>
                    <a:pt x="571" y="161"/>
                  </a:cubicBezTo>
                  <a:cubicBezTo>
                    <a:pt x="598" y="161"/>
                    <a:pt x="625" y="170"/>
                    <a:pt x="651" y="179"/>
                  </a:cubicBezTo>
                  <a:cubicBezTo>
                    <a:pt x="687" y="196"/>
                    <a:pt x="723" y="223"/>
                    <a:pt x="758" y="259"/>
                  </a:cubicBezTo>
                  <a:cubicBezTo>
                    <a:pt x="758" y="259"/>
                    <a:pt x="758" y="250"/>
                    <a:pt x="758" y="241"/>
                  </a:cubicBezTo>
                  <a:cubicBezTo>
                    <a:pt x="758" y="232"/>
                    <a:pt x="749" y="232"/>
                    <a:pt x="749" y="232"/>
                  </a:cubicBezTo>
                  <a:cubicBezTo>
                    <a:pt x="723" y="205"/>
                    <a:pt x="687" y="179"/>
                    <a:pt x="660" y="161"/>
                  </a:cubicBezTo>
                  <a:cubicBezTo>
                    <a:pt x="589" y="116"/>
                    <a:pt x="518" y="98"/>
                    <a:pt x="446" y="72"/>
                  </a:cubicBezTo>
                  <a:cubicBezTo>
                    <a:pt x="375" y="54"/>
                    <a:pt x="303" y="36"/>
                    <a:pt x="223" y="27"/>
                  </a:cubicBezTo>
                  <a:cubicBezTo>
                    <a:pt x="152" y="9"/>
                    <a:pt x="80" y="0"/>
                    <a:pt x="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5274;p59">
              <a:extLst>
                <a:ext uri="{FF2B5EF4-FFF2-40B4-BE49-F238E27FC236}">
                  <a16:creationId xmlns:a16="http://schemas.microsoft.com/office/drawing/2014/main" id="{1257C934-A802-2A0D-F6EB-95B887CB9AD9}"/>
                </a:ext>
              </a:extLst>
            </p:cNvPr>
            <p:cNvSpPr/>
            <p:nvPr/>
          </p:nvSpPr>
          <p:spPr>
            <a:xfrm>
              <a:off x="1617848" y="4452430"/>
              <a:ext cx="77555" cy="26282"/>
            </a:xfrm>
            <a:custGeom>
              <a:avLst/>
              <a:gdLst/>
              <a:ahLst/>
              <a:cxnLst/>
              <a:rect l="l" t="t" r="r" b="b"/>
              <a:pathLst>
                <a:path w="661" h="224" extrusionOk="0">
                  <a:moveTo>
                    <a:pt x="1" y="0"/>
                  </a:moveTo>
                  <a:lnTo>
                    <a:pt x="447" y="206"/>
                  </a:lnTo>
                  <a:cubicBezTo>
                    <a:pt x="491" y="215"/>
                    <a:pt x="527" y="223"/>
                    <a:pt x="527" y="223"/>
                  </a:cubicBezTo>
                  <a:cubicBezTo>
                    <a:pt x="527" y="223"/>
                    <a:pt x="581" y="197"/>
                    <a:pt x="661" y="188"/>
                  </a:cubicBezTo>
                  <a:lnTo>
                    <a:pt x="1" y="0"/>
                  </a:ln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5275;p59">
              <a:extLst>
                <a:ext uri="{FF2B5EF4-FFF2-40B4-BE49-F238E27FC236}">
                  <a16:creationId xmlns:a16="http://schemas.microsoft.com/office/drawing/2014/main" id="{CC4F0851-D9A0-1327-E5E4-05D4375150AA}"/>
                </a:ext>
              </a:extLst>
            </p:cNvPr>
            <p:cNvSpPr/>
            <p:nvPr/>
          </p:nvSpPr>
          <p:spPr>
            <a:xfrm>
              <a:off x="1585465" y="4419930"/>
              <a:ext cx="142439" cy="48340"/>
            </a:xfrm>
            <a:custGeom>
              <a:avLst/>
              <a:gdLst/>
              <a:ahLst/>
              <a:cxnLst/>
              <a:rect l="l" t="t" r="r" b="b"/>
              <a:pathLst>
                <a:path w="1214" h="412" extrusionOk="0">
                  <a:moveTo>
                    <a:pt x="45" y="1"/>
                  </a:moveTo>
                  <a:cubicBezTo>
                    <a:pt x="27" y="1"/>
                    <a:pt x="9" y="10"/>
                    <a:pt x="0" y="28"/>
                  </a:cubicBezTo>
                  <a:cubicBezTo>
                    <a:pt x="214" y="197"/>
                    <a:pt x="776" y="358"/>
                    <a:pt x="1213" y="411"/>
                  </a:cubicBezTo>
                  <a:lnTo>
                    <a:pt x="1213" y="402"/>
                  </a:lnTo>
                  <a:cubicBezTo>
                    <a:pt x="1213" y="385"/>
                    <a:pt x="1213" y="367"/>
                    <a:pt x="1213" y="349"/>
                  </a:cubicBezTo>
                  <a:cubicBezTo>
                    <a:pt x="973" y="322"/>
                    <a:pt x="696" y="260"/>
                    <a:pt x="455" y="179"/>
                  </a:cubicBezTo>
                  <a:cubicBezTo>
                    <a:pt x="295" y="126"/>
                    <a:pt x="143" y="63"/>
                    <a:pt x="4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5276;p59">
              <a:extLst>
                <a:ext uri="{FF2B5EF4-FFF2-40B4-BE49-F238E27FC236}">
                  <a16:creationId xmlns:a16="http://schemas.microsoft.com/office/drawing/2014/main" id="{BD6626F7-9333-B732-4FDF-84862D2A9191}"/>
                </a:ext>
              </a:extLst>
            </p:cNvPr>
            <p:cNvSpPr/>
            <p:nvPr/>
          </p:nvSpPr>
          <p:spPr>
            <a:xfrm>
              <a:off x="1227494" y="4767458"/>
              <a:ext cx="200986" cy="52447"/>
            </a:xfrm>
            <a:custGeom>
              <a:avLst/>
              <a:gdLst/>
              <a:ahLst/>
              <a:cxnLst/>
              <a:rect l="l" t="t" r="r" b="b"/>
              <a:pathLst>
                <a:path w="1713" h="447" extrusionOk="0">
                  <a:moveTo>
                    <a:pt x="1713" y="1"/>
                  </a:moveTo>
                  <a:lnTo>
                    <a:pt x="1713" y="1"/>
                  </a:lnTo>
                  <a:cubicBezTo>
                    <a:pt x="1659" y="45"/>
                    <a:pt x="1588" y="72"/>
                    <a:pt x="1517" y="99"/>
                  </a:cubicBezTo>
                  <a:cubicBezTo>
                    <a:pt x="1454" y="117"/>
                    <a:pt x="1383" y="135"/>
                    <a:pt x="1312" y="152"/>
                  </a:cubicBezTo>
                  <a:cubicBezTo>
                    <a:pt x="1169" y="179"/>
                    <a:pt x="1026" y="206"/>
                    <a:pt x="874" y="215"/>
                  </a:cubicBezTo>
                  <a:cubicBezTo>
                    <a:pt x="732" y="233"/>
                    <a:pt x="589" y="242"/>
                    <a:pt x="437" y="250"/>
                  </a:cubicBezTo>
                  <a:cubicBezTo>
                    <a:pt x="295" y="259"/>
                    <a:pt x="143" y="268"/>
                    <a:pt x="0" y="268"/>
                  </a:cubicBezTo>
                  <a:lnTo>
                    <a:pt x="0" y="295"/>
                  </a:lnTo>
                  <a:cubicBezTo>
                    <a:pt x="80" y="301"/>
                    <a:pt x="174" y="303"/>
                    <a:pt x="262" y="303"/>
                  </a:cubicBezTo>
                  <a:cubicBezTo>
                    <a:pt x="439" y="303"/>
                    <a:pt x="598" y="295"/>
                    <a:pt x="598" y="295"/>
                  </a:cubicBezTo>
                  <a:lnTo>
                    <a:pt x="598" y="295"/>
                  </a:lnTo>
                  <a:cubicBezTo>
                    <a:pt x="598" y="295"/>
                    <a:pt x="304" y="366"/>
                    <a:pt x="9" y="438"/>
                  </a:cubicBezTo>
                  <a:lnTo>
                    <a:pt x="9" y="447"/>
                  </a:lnTo>
                  <a:cubicBezTo>
                    <a:pt x="161" y="429"/>
                    <a:pt x="304" y="402"/>
                    <a:pt x="455" y="384"/>
                  </a:cubicBezTo>
                  <a:cubicBezTo>
                    <a:pt x="598" y="358"/>
                    <a:pt x="750" y="331"/>
                    <a:pt x="892" y="304"/>
                  </a:cubicBezTo>
                  <a:cubicBezTo>
                    <a:pt x="1035" y="268"/>
                    <a:pt x="1178" y="242"/>
                    <a:pt x="1321" y="197"/>
                  </a:cubicBezTo>
                  <a:cubicBezTo>
                    <a:pt x="1392" y="170"/>
                    <a:pt x="1463" y="143"/>
                    <a:pt x="1526" y="117"/>
                  </a:cubicBezTo>
                  <a:cubicBezTo>
                    <a:pt x="1597" y="81"/>
                    <a:pt x="1659" y="45"/>
                    <a:pt x="1713"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5277;p59">
              <a:extLst>
                <a:ext uri="{FF2B5EF4-FFF2-40B4-BE49-F238E27FC236}">
                  <a16:creationId xmlns:a16="http://schemas.microsoft.com/office/drawing/2014/main" id="{17A90F15-AEEE-C097-8771-3ECB71A90B70}"/>
                </a:ext>
              </a:extLst>
            </p:cNvPr>
            <p:cNvSpPr/>
            <p:nvPr/>
          </p:nvSpPr>
          <p:spPr>
            <a:xfrm>
              <a:off x="1188775" y="4784236"/>
              <a:ext cx="276429" cy="84947"/>
            </a:xfrm>
            <a:custGeom>
              <a:avLst/>
              <a:gdLst/>
              <a:ahLst/>
              <a:cxnLst/>
              <a:rect l="l" t="t" r="r" b="b"/>
              <a:pathLst>
                <a:path w="2356" h="724" extrusionOk="0">
                  <a:moveTo>
                    <a:pt x="2355" y="0"/>
                  </a:moveTo>
                  <a:lnTo>
                    <a:pt x="2355" y="0"/>
                  </a:lnTo>
                  <a:cubicBezTo>
                    <a:pt x="2168" y="99"/>
                    <a:pt x="1972" y="188"/>
                    <a:pt x="1766" y="259"/>
                  </a:cubicBezTo>
                  <a:cubicBezTo>
                    <a:pt x="1561" y="322"/>
                    <a:pt x="1356" y="384"/>
                    <a:pt x="1151" y="429"/>
                  </a:cubicBezTo>
                  <a:cubicBezTo>
                    <a:pt x="946" y="473"/>
                    <a:pt x="732" y="500"/>
                    <a:pt x="518" y="527"/>
                  </a:cubicBezTo>
                  <a:cubicBezTo>
                    <a:pt x="348" y="545"/>
                    <a:pt x="179" y="554"/>
                    <a:pt x="0" y="554"/>
                  </a:cubicBezTo>
                  <a:cubicBezTo>
                    <a:pt x="152" y="589"/>
                    <a:pt x="321" y="616"/>
                    <a:pt x="321" y="616"/>
                  </a:cubicBezTo>
                  <a:cubicBezTo>
                    <a:pt x="214" y="643"/>
                    <a:pt x="116" y="678"/>
                    <a:pt x="36" y="723"/>
                  </a:cubicBezTo>
                  <a:cubicBezTo>
                    <a:pt x="205" y="705"/>
                    <a:pt x="375" y="678"/>
                    <a:pt x="535" y="652"/>
                  </a:cubicBezTo>
                  <a:cubicBezTo>
                    <a:pt x="749" y="616"/>
                    <a:pt x="964" y="571"/>
                    <a:pt x="1169" y="509"/>
                  </a:cubicBezTo>
                  <a:cubicBezTo>
                    <a:pt x="1383" y="455"/>
                    <a:pt x="1579" y="384"/>
                    <a:pt x="1784" y="295"/>
                  </a:cubicBezTo>
                  <a:cubicBezTo>
                    <a:pt x="1981" y="215"/>
                    <a:pt x="2168" y="116"/>
                    <a:pt x="235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5278;p59">
              <a:extLst>
                <a:ext uri="{FF2B5EF4-FFF2-40B4-BE49-F238E27FC236}">
                  <a16:creationId xmlns:a16="http://schemas.microsoft.com/office/drawing/2014/main" id="{59A5DFA5-FD07-3894-0D6E-89D232682AD1}"/>
                </a:ext>
              </a:extLst>
            </p:cNvPr>
            <p:cNvSpPr/>
            <p:nvPr/>
          </p:nvSpPr>
          <p:spPr>
            <a:xfrm>
              <a:off x="1154163" y="4793622"/>
              <a:ext cx="335094" cy="127890"/>
            </a:xfrm>
            <a:custGeom>
              <a:avLst/>
              <a:gdLst/>
              <a:ahLst/>
              <a:cxnLst/>
              <a:rect l="l" t="t" r="r" b="b"/>
              <a:pathLst>
                <a:path w="2856" h="1090" extrusionOk="0">
                  <a:moveTo>
                    <a:pt x="2855" y="1"/>
                  </a:moveTo>
                  <a:lnTo>
                    <a:pt x="2855" y="1"/>
                  </a:lnTo>
                  <a:cubicBezTo>
                    <a:pt x="2739" y="63"/>
                    <a:pt x="2624" y="108"/>
                    <a:pt x="2499" y="161"/>
                  </a:cubicBezTo>
                  <a:cubicBezTo>
                    <a:pt x="2383" y="206"/>
                    <a:pt x="2258" y="251"/>
                    <a:pt x="2142" y="295"/>
                  </a:cubicBezTo>
                  <a:cubicBezTo>
                    <a:pt x="1892" y="384"/>
                    <a:pt x="1651" y="465"/>
                    <a:pt x="1401" y="536"/>
                  </a:cubicBezTo>
                  <a:cubicBezTo>
                    <a:pt x="1276" y="572"/>
                    <a:pt x="1160" y="598"/>
                    <a:pt x="1027" y="625"/>
                  </a:cubicBezTo>
                  <a:cubicBezTo>
                    <a:pt x="902" y="661"/>
                    <a:pt x="777" y="688"/>
                    <a:pt x="652" y="723"/>
                  </a:cubicBezTo>
                  <a:cubicBezTo>
                    <a:pt x="429" y="786"/>
                    <a:pt x="215" y="857"/>
                    <a:pt x="1" y="928"/>
                  </a:cubicBezTo>
                  <a:lnTo>
                    <a:pt x="527" y="848"/>
                  </a:lnTo>
                  <a:lnTo>
                    <a:pt x="527" y="848"/>
                  </a:lnTo>
                  <a:cubicBezTo>
                    <a:pt x="242" y="946"/>
                    <a:pt x="108" y="1036"/>
                    <a:pt x="45" y="1089"/>
                  </a:cubicBezTo>
                  <a:cubicBezTo>
                    <a:pt x="259" y="1009"/>
                    <a:pt x="474" y="920"/>
                    <a:pt x="688" y="848"/>
                  </a:cubicBezTo>
                  <a:cubicBezTo>
                    <a:pt x="813" y="804"/>
                    <a:pt x="937" y="768"/>
                    <a:pt x="1053" y="732"/>
                  </a:cubicBezTo>
                  <a:cubicBezTo>
                    <a:pt x="1178" y="697"/>
                    <a:pt x="1303" y="661"/>
                    <a:pt x="1428" y="616"/>
                  </a:cubicBezTo>
                  <a:cubicBezTo>
                    <a:pt x="1678" y="527"/>
                    <a:pt x="1919" y="438"/>
                    <a:pt x="2151" y="340"/>
                  </a:cubicBezTo>
                  <a:cubicBezTo>
                    <a:pt x="2276" y="286"/>
                    <a:pt x="2392" y="233"/>
                    <a:pt x="2508" y="179"/>
                  </a:cubicBezTo>
                  <a:cubicBezTo>
                    <a:pt x="2624" y="126"/>
                    <a:pt x="2748" y="72"/>
                    <a:pt x="285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5279;p59">
              <a:extLst>
                <a:ext uri="{FF2B5EF4-FFF2-40B4-BE49-F238E27FC236}">
                  <a16:creationId xmlns:a16="http://schemas.microsoft.com/office/drawing/2014/main" id="{D1D7A951-30B7-1EB7-B96A-142E32996FA4}"/>
                </a:ext>
              </a:extLst>
            </p:cNvPr>
            <p:cNvSpPr/>
            <p:nvPr/>
          </p:nvSpPr>
          <p:spPr>
            <a:xfrm>
              <a:off x="1221158" y="4796790"/>
              <a:ext cx="278541" cy="121554"/>
            </a:xfrm>
            <a:custGeom>
              <a:avLst/>
              <a:gdLst/>
              <a:ahLst/>
              <a:cxnLst/>
              <a:rect l="l" t="t" r="r" b="b"/>
              <a:pathLst>
                <a:path w="2374" h="1036" extrusionOk="0">
                  <a:moveTo>
                    <a:pt x="2374" y="0"/>
                  </a:moveTo>
                  <a:lnTo>
                    <a:pt x="2374" y="0"/>
                  </a:lnTo>
                  <a:cubicBezTo>
                    <a:pt x="2008" y="232"/>
                    <a:pt x="1615" y="411"/>
                    <a:pt x="1214" y="580"/>
                  </a:cubicBezTo>
                  <a:cubicBezTo>
                    <a:pt x="1018" y="661"/>
                    <a:pt x="812" y="732"/>
                    <a:pt x="616" y="812"/>
                  </a:cubicBezTo>
                  <a:cubicBezTo>
                    <a:pt x="411" y="884"/>
                    <a:pt x="206" y="946"/>
                    <a:pt x="1" y="1009"/>
                  </a:cubicBezTo>
                  <a:lnTo>
                    <a:pt x="10" y="1035"/>
                  </a:lnTo>
                  <a:cubicBezTo>
                    <a:pt x="242" y="982"/>
                    <a:pt x="465" y="919"/>
                    <a:pt x="465" y="919"/>
                  </a:cubicBezTo>
                  <a:cubicBezTo>
                    <a:pt x="527" y="928"/>
                    <a:pt x="589" y="928"/>
                    <a:pt x="652" y="928"/>
                  </a:cubicBezTo>
                  <a:lnTo>
                    <a:pt x="661" y="928"/>
                  </a:lnTo>
                  <a:cubicBezTo>
                    <a:pt x="857" y="839"/>
                    <a:pt x="1053" y="750"/>
                    <a:pt x="1250" y="661"/>
                  </a:cubicBezTo>
                  <a:cubicBezTo>
                    <a:pt x="1642" y="464"/>
                    <a:pt x="2026" y="259"/>
                    <a:pt x="237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5280;p59">
              <a:extLst>
                <a:ext uri="{FF2B5EF4-FFF2-40B4-BE49-F238E27FC236}">
                  <a16:creationId xmlns:a16="http://schemas.microsoft.com/office/drawing/2014/main" id="{FA6FF97F-C160-695A-2FE7-3FA9DA27D791}"/>
                </a:ext>
              </a:extLst>
            </p:cNvPr>
            <p:cNvSpPr/>
            <p:nvPr/>
          </p:nvSpPr>
          <p:spPr>
            <a:xfrm>
              <a:off x="1424255" y="4579028"/>
              <a:ext cx="436585" cy="384021"/>
            </a:xfrm>
            <a:custGeom>
              <a:avLst/>
              <a:gdLst/>
              <a:ahLst/>
              <a:cxnLst/>
              <a:rect l="l" t="t" r="r" b="b"/>
              <a:pathLst>
                <a:path w="3721" h="3273" extrusionOk="0">
                  <a:moveTo>
                    <a:pt x="1799" y="1"/>
                  </a:moveTo>
                  <a:cubicBezTo>
                    <a:pt x="1795" y="1"/>
                    <a:pt x="1793" y="1"/>
                    <a:pt x="1793" y="1"/>
                  </a:cubicBezTo>
                  <a:cubicBezTo>
                    <a:pt x="1856" y="37"/>
                    <a:pt x="2329" y="224"/>
                    <a:pt x="1874" y="848"/>
                  </a:cubicBezTo>
                  <a:cubicBezTo>
                    <a:pt x="1865" y="857"/>
                    <a:pt x="1865" y="857"/>
                    <a:pt x="1865" y="866"/>
                  </a:cubicBezTo>
                  <a:cubicBezTo>
                    <a:pt x="1865" y="866"/>
                    <a:pt x="2150" y="1500"/>
                    <a:pt x="1526" y="1794"/>
                  </a:cubicBezTo>
                  <a:cubicBezTo>
                    <a:pt x="1356" y="1874"/>
                    <a:pt x="1187" y="1901"/>
                    <a:pt x="1026" y="1910"/>
                  </a:cubicBezTo>
                  <a:cubicBezTo>
                    <a:pt x="723" y="2169"/>
                    <a:pt x="0" y="2543"/>
                    <a:pt x="0" y="2543"/>
                  </a:cubicBezTo>
                  <a:cubicBezTo>
                    <a:pt x="162" y="2789"/>
                    <a:pt x="518" y="2830"/>
                    <a:pt x="733" y="2830"/>
                  </a:cubicBezTo>
                  <a:cubicBezTo>
                    <a:pt x="838" y="2830"/>
                    <a:pt x="910" y="2820"/>
                    <a:pt x="910" y="2820"/>
                  </a:cubicBezTo>
                  <a:cubicBezTo>
                    <a:pt x="910" y="2820"/>
                    <a:pt x="910" y="3150"/>
                    <a:pt x="991" y="3239"/>
                  </a:cubicBezTo>
                  <a:cubicBezTo>
                    <a:pt x="1011" y="3262"/>
                    <a:pt x="1037" y="3272"/>
                    <a:pt x="1064" y="3272"/>
                  </a:cubicBezTo>
                  <a:cubicBezTo>
                    <a:pt x="1143" y="3272"/>
                    <a:pt x="1231" y="3189"/>
                    <a:pt x="1231" y="3096"/>
                  </a:cubicBezTo>
                  <a:cubicBezTo>
                    <a:pt x="1231" y="3061"/>
                    <a:pt x="1240" y="3025"/>
                    <a:pt x="1249" y="2989"/>
                  </a:cubicBezTo>
                  <a:cubicBezTo>
                    <a:pt x="1276" y="2918"/>
                    <a:pt x="1347" y="2856"/>
                    <a:pt x="1428" y="2838"/>
                  </a:cubicBezTo>
                  <a:cubicBezTo>
                    <a:pt x="2347" y="2659"/>
                    <a:pt x="2587" y="2365"/>
                    <a:pt x="3114" y="1821"/>
                  </a:cubicBezTo>
                  <a:cubicBezTo>
                    <a:pt x="3167" y="1776"/>
                    <a:pt x="3212" y="1723"/>
                    <a:pt x="3265" y="1669"/>
                  </a:cubicBezTo>
                  <a:cubicBezTo>
                    <a:pt x="3587" y="1348"/>
                    <a:pt x="3694" y="1027"/>
                    <a:pt x="3720" y="777"/>
                  </a:cubicBezTo>
                  <a:lnTo>
                    <a:pt x="3720" y="777"/>
                  </a:lnTo>
                  <a:cubicBezTo>
                    <a:pt x="3712" y="813"/>
                    <a:pt x="3551" y="1277"/>
                    <a:pt x="3221" y="1375"/>
                  </a:cubicBezTo>
                  <a:cubicBezTo>
                    <a:pt x="3206" y="1379"/>
                    <a:pt x="3191" y="1381"/>
                    <a:pt x="3175" y="1381"/>
                  </a:cubicBezTo>
                  <a:cubicBezTo>
                    <a:pt x="2833" y="1381"/>
                    <a:pt x="2309" y="481"/>
                    <a:pt x="2266" y="242"/>
                  </a:cubicBezTo>
                  <a:cubicBezTo>
                    <a:pt x="2225" y="9"/>
                    <a:pt x="1849" y="1"/>
                    <a:pt x="1799"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5281;p59">
              <a:extLst>
                <a:ext uri="{FF2B5EF4-FFF2-40B4-BE49-F238E27FC236}">
                  <a16:creationId xmlns:a16="http://schemas.microsoft.com/office/drawing/2014/main" id="{63F9F616-DF23-FD34-3F09-E9F7E043A57A}"/>
                </a:ext>
              </a:extLst>
            </p:cNvPr>
            <p:cNvSpPr/>
            <p:nvPr/>
          </p:nvSpPr>
          <p:spPr>
            <a:xfrm>
              <a:off x="1424255" y="4678523"/>
              <a:ext cx="365366" cy="284525"/>
            </a:xfrm>
            <a:custGeom>
              <a:avLst/>
              <a:gdLst/>
              <a:ahLst/>
              <a:cxnLst/>
              <a:rect l="l" t="t" r="r" b="b"/>
              <a:pathLst>
                <a:path w="3114" h="2425" extrusionOk="0">
                  <a:moveTo>
                    <a:pt x="1874" y="0"/>
                  </a:moveTo>
                  <a:cubicBezTo>
                    <a:pt x="1865" y="9"/>
                    <a:pt x="1865" y="9"/>
                    <a:pt x="1865" y="18"/>
                  </a:cubicBezTo>
                  <a:cubicBezTo>
                    <a:pt x="1865" y="18"/>
                    <a:pt x="2150" y="652"/>
                    <a:pt x="1526" y="946"/>
                  </a:cubicBezTo>
                  <a:cubicBezTo>
                    <a:pt x="1356" y="1026"/>
                    <a:pt x="1187" y="1053"/>
                    <a:pt x="1026" y="1062"/>
                  </a:cubicBezTo>
                  <a:cubicBezTo>
                    <a:pt x="821" y="1240"/>
                    <a:pt x="393" y="1481"/>
                    <a:pt x="161" y="1606"/>
                  </a:cubicBezTo>
                  <a:cubicBezTo>
                    <a:pt x="63" y="1660"/>
                    <a:pt x="0" y="1695"/>
                    <a:pt x="0" y="1695"/>
                  </a:cubicBezTo>
                  <a:cubicBezTo>
                    <a:pt x="9" y="1713"/>
                    <a:pt x="18" y="1731"/>
                    <a:pt x="36" y="1740"/>
                  </a:cubicBezTo>
                  <a:cubicBezTo>
                    <a:pt x="81" y="1794"/>
                    <a:pt x="134" y="1838"/>
                    <a:pt x="188" y="1865"/>
                  </a:cubicBezTo>
                  <a:cubicBezTo>
                    <a:pt x="357" y="1963"/>
                    <a:pt x="571" y="1981"/>
                    <a:pt x="723" y="1981"/>
                  </a:cubicBezTo>
                  <a:cubicBezTo>
                    <a:pt x="803" y="1981"/>
                    <a:pt x="866" y="1981"/>
                    <a:pt x="892" y="1972"/>
                  </a:cubicBezTo>
                  <a:lnTo>
                    <a:pt x="910" y="1972"/>
                  </a:lnTo>
                  <a:cubicBezTo>
                    <a:pt x="910" y="1972"/>
                    <a:pt x="910" y="2079"/>
                    <a:pt x="928" y="2195"/>
                  </a:cubicBezTo>
                  <a:cubicBezTo>
                    <a:pt x="937" y="2275"/>
                    <a:pt x="955" y="2356"/>
                    <a:pt x="991" y="2391"/>
                  </a:cubicBezTo>
                  <a:cubicBezTo>
                    <a:pt x="1011" y="2414"/>
                    <a:pt x="1037" y="2424"/>
                    <a:pt x="1064" y="2424"/>
                  </a:cubicBezTo>
                  <a:cubicBezTo>
                    <a:pt x="1143" y="2424"/>
                    <a:pt x="1231" y="2341"/>
                    <a:pt x="1231" y="2248"/>
                  </a:cubicBezTo>
                  <a:cubicBezTo>
                    <a:pt x="1231" y="2213"/>
                    <a:pt x="1240" y="2177"/>
                    <a:pt x="1249" y="2141"/>
                  </a:cubicBezTo>
                  <a:cubicBezTo>
                    <a:pt x="1258" y="2124"/>
                    <a:pt x="1276" y="2097"/>
                    <a:pt x="1285" y="2079"/>
                  </a:cubicBezTo>
                  <a:cubicBezTo>
                    <a:pt x="1321" y="2034"/>
                    <a:pt x="1374" y="2008"/>
                    <a:pt x="1428" y="1990"/>
                  </a:cubicBezTo>
                  <a:cubicBezTo>
                    <a:pt x="1454" y="1990"/>
                    <a:pt x="1481" y="1981"/>
                    <a:pt x="1517" y="1972"/>
                  </a:cubicBezTo>
                  <a:cubicBezTo>
                    <a:pt x="1642" y="1945"/>
                    <a:pt x="1758" y="1918"/>
                    <a:pt x="1865" y="1883"/>
                  </a:cubicBezTo>
                  <a:cubicBezTo>
                    <a:pt x="2017" y="1838"/>
                    <a:pt x="2141" y="1785"/>
                    <a:pt x="2257" y="1722"/>
                  </a:cubicBezTo>
                  <a:cubicBezTo>
                    <a:pt x="2329" y="1678"/>
                    <a:pt x="2400" y="1633"/>
                    <a:pt x="2471" y="1579"/>
                  </a:cubicBezTo>
                  <a:cubicBezTo>
                    <a:pt x="2686" y="1428"/>
                    <a:pt x="2873" y="1223"/>
                    <a:pt x="3114" y="973"/>
                  </a:cubicBezTo>
                  <a:lnTo>
                    <a:pt x="3114" y="973"/>
                  </a:lnTo>
                  <a:cubicBezTo>
                    <a:pt x="3102" y="985"/>
                    <a:pt x="2847" y="1170"/>
                    <a:pt x="2609" y="1170"/>
                  </a:cubicBezTo>
                  <a:cubicBezTo>
                    <a:pt x="2497" y="1170"/>
                    <a:pt x="2388" y="1129"/>
                    <a:pt x="2311" y="1008"/>
                  </a:cubicBezTo>
                  <a:cubicBezTo>
                    <a:pt x="2150" y="777"/>
                    <a:pt x="2266" y="27"/>
                    <a:pt x="1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5282;p59">
              <a:extLst>
                <a:ext uri="{FF2B5EF4-FFF2-40B4-BE49-F238E27FC236}">
                  <a16:creationId xmlns:a16="http://schemas.microsoft.com/office/drawing/2014/main" id="{98552756-5472-E3C8-3DA4-224B06E32DBD}"/>
                </a:ext>
              </a:extLst>
            </p:cNvPr>
            <p:cNvSpPr/>
            <p:nvPr/>
          </p:nvSpPr>
          <p:spPr>
            <a:xfrm>
              <a:off x="1556133" y="4579028"/>
              <a:ext cx="147718" cy="218938"/>
            </a:xfrm>
            <a:custGeom>
              <a:avLst/>
              <a:gdLst/>
              <a:ahLst/>
              <a:cxnLst/>
              <a:rect l="l" t="t" r="r" b="b"/>
              <a:pathLst>
                <a:path w="1259" h="1866" extrusionOk="0">
                  <a:moveTo>
                    <a:pt x="669" y="1"/>
                  </a:moveTo>
                  <a:cubicBezTo>
                    <a:pt x="705" y="37"/>
                    <a:pt x="1062" y="402"/>
                    <a:pt x="545" y="786"/>
                  </a:cubicBezTo>
                  <a:cubicBezTo>
                    <a:pt x="0" y="1187"/>
                    <a:pt x="1258" y="1232"/>
                    <a:pt x="206" y="1865"/>
                  </a:cubicBezTo>
                  <a:cubicBezTo>
                    <a:pt x="268" y="1848"/>
                    <a:pt x="330" y="1821"/>
                    <a:pt x="402" y="1794"/>
                  </a:cubicBezTo>
                  <a:cubicBezTo>
                    <a:pt x="1026" y="1500"/>
                    <a:pt x="741" y="866"/>
                    <a:pt x="741" y="866"/>
                  </a:cubicBezTo>
                  <a:cubicBezTo>
                    <a:pt x="1214" y="224"/>
                    <a:pt x="723" y="37"/>
                    <a:pt x="669"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5283;p59">
              <a:extLst>
                <a:ext uri="{FF2B5EF4-FFF2-40B4-BE49-F238E27FC236}">
                  <a16:creationId xmlns:a16="http://schemas.microsoft.com/office/drawing/2014/main" id="{AB961FE0-8FD7-F652-25E8-16F26714CB67}"/>
                </a:ext>
              </a:extLst>
            </p:cNvPr>
            <p:cNvSpPr/>
            <p:nvPr/>
          </p:nvSpPr>
          <p:spPr>
            <a:xfrm>
              <a:off x="1424255" y="4579028"/>
              <a:ext cx="282765" cy="298488"/>
            </a:xfrm>
            <a:custGeom>
              <a:avLst/>
              <a:gdLst/>
              <a:ahLst/>
              <a:cxnLst/>
              <a:rect l="l" t="t" r="r" b="b"/>
              <a:pathLst>
                <a:path w="2410" h="2544" extrusionOk="0">
                  <a:moveTo>
                    <a:pt x="1793" y="1"/>
                  </a:moveTo>
                  <a:cubicBezTo>
                    <a:pt x="1856" y="46"/>
                    <a:pt x="2329" y="233"/>
                    <a:pt x="1865" y="866"/>
                  </a:cubicBezTo>
                  <a:cubicBezTo>
                    <a:pt x="1865" y="866"/>
                    <a:pt x="2150" y="1500"/>
                    <a:pt x="1526" y="1794"/>
                  </a:cubicBezTo>
                  <a:cubicBezTo>
                    <a:pt x="1356" y="1874"/>
                    <a:pt x="1187" y="1901"/>
                    <a:pt x="1026" y="1910"/>
                  </a:cubicBezTo>
                  <a:cubicBezTo>
                    <a:pt x="723" y="2169"/>
                    <a:pt x="0" y="2543"/>
                    <a:pt x="0" y="2543"/>
                  </a:cubicBezTo>
                  <a:cubicBezTo>
                    <a:pt x="0" y="2543"/>
                    <a:pt x="937" y="2490"/>
                    <a:pt x="1669" y="2178"/>
                  </a:cubicBezTo>
                  <a:cubicBezTo>
                    <a:pt x="2409" y="1865"/>
                    <a:pt x="1990" y="1419"/>
                    <a:pt x="2159" y="777"/>
                  </a:cubicBezTo>
                  <a:cubicBezTo>
                    <a:pt x="2293" y="277"/>
                    <a:pt x="1990" y="81"/>
                    <a:pt x="1856" y="28"/>
                  </a:cubicBezTo>
                  <a:cubicBezTo>
                    <a:pt x="1847" y="19"/>
                    <a:pt x="1829" y="10"/>
                    <a:pt x="1820" y="10"/>
                  </a:cubicBezTo>
                  <a:lnTo>
                    <a:pt x="1811" y="10"/>
                  </a:lnTo>
                  <a:cubicBezTo>
                    <a:pt x="1802" y="1"/>
                    <a:pt x="1802" y="1"/>
                    <a:pt x="180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5284;p59">
              <a:extLst>
                <a:ext uri="{FF2B5EF4-FFF2-40B4-BE49-F238E27FC236}">
                  <a16:creationId xmlns:a16="http://schemas.microsoft.com/office/drawing/2014/main" id="{240E3767-BD74-F3DD-FDF5-ABC92A3C1508}"/>
                </a:ext>
              </a:extLst>
            </p:cNvPr>
            <p:cNvSpPr/>
            <p:nvPr/>
          </p:nvSpPr>
          <p:spPr>
            <a:xfrm>
              <a:off x="1424255" y="4579028"/>
              <a:ext cx="284760" cy="298488"/>
            </a:xfrm>
            <a:custGeom>
              <a:avLst/>
              <a:gdLst/>
              <a:ahLst/>
              <a:cxnLst/>
              <a:rect l="l" t="t" r="r" b="b"/>
              <a:pathLst>
                <a:path w="2427" h="2544" extrusionOk="0">
                  <a:moveTo>
                    <a:pt x="1793" y="1"/>
                  </a:moveTo>
                  <a:cubicBezTo>
                    <a:pt x="1856" y="46"/>
                    <a:pt x="2329" y="233"/>
                    <a:pt x="1865" y="866"/>
                  </a:cubicBezTo>
                  <a:cubicBezTo>
                    <a:pt x="1865" y="866"/>
                    <a:pt x="2150" y="1500"/>
                    <a:pt x="1526" y="1794"/>
                  </a:cubicBezTo>
                  <a:cubicBezTo>
                    <a:pt x="1356" y="1874"/>
                    <a:pt x="1187" y="1901"/>
                    <a:pt x="1026" y="1910"/>
                  </a:cubicBezTo>
                  <a:cubicBezTo>
                    <a:pt x="723" y="2169"/>
                    <a:pt x="0" y="2543"/>
                    <a:pt x="0" y="2543"/>
                  </a:cubicBezTo>
                  <a:cubicBezTo>
                    <a:pt x="562" y="2436"/>
                    <a:pt x="464" y="2285"/>
                    <a:pt x="1446" y="1999"/>
                  </a:cubicBezTo>
                  <a:cubicBezTo>
                    <a:pt x="2427" y="1723"/>
                    <a:pt x="1972" y="875"/>
                    <a:pt x="1972" y="875"/>
                  </a:cubicBezTo>
                  <a:cubicBezTo>
                    <a:pt x="2293" y="304"/>
                    <a:pt x="1999" y="90"/>
                    <a:pt x="1856" y="28"/>
                  </a:cubicBezTo>
                  <a:cubicBezTo>
                    <a:pt x="1847" y="19"/>
                    <a:pt x="1829" y="10"/>
                    <a:pt x="1820" y="10"/>
                  </a:cubicBezTo>
                  <a:lnTo>
                    <a:pt x="1811" y="10"/>
                  </a:lnTo>
                  <a:cubicBezTo>
                    <a:pt x="1802" y="1"/>
                    <a:pt x="1802" y="1"/>
                    <a:pt x="180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5285;p59">
              <a:extLst>
                <a:ext uri="{FF2B5EF4-FFF2-40B4-BE49-F238E27FC236}">
                  <a16:creationId xmlns:a16="http://schemas.microsoft.com/office/drawing/2014/main" id="{794CF2E3-E074-E85C-0714-C4D3EB727F0B}"/>
                </a:ext>
              </a:extLst>
            </p:cNvPr>
            <p:cNvSpPr/>
            <p:nvPr/>
          </p:nvSpPr>
          <p:spPr>
            <a:xfrm>
              <a:off x="1844997" y="4534091"/>
              <a:ext cx="44116" cy="43647"/>
            </a:xfrm>
            <a:custGeom>
              <a:avLst/>
              <a:gdLst/>
              <a:ahLst/>
              <a:cxnLst/>
              <a:rect l="l" t="t" r="r" b="b"/>
              <a:pathLst>
                <a:path w="376" h="372" extrusionOk="0">
                  <a:moveTo>
                    <a:pt x="1" y="0"/>
                  </a:moveTo>
                  <a:cubicBezTo>
                    <a:pt x="31" y="91"/>
                    <a:pt x="124" y="371"/>
                    <a:pt x="260" y="371"/>
                  </a:cubicBezTo>
                  <a:cubicBezTo>
                    <a:pt x="285" y="371"/>
                    <a:pt x="312" y="362"/>
                    <a:pt x="340" y="339"/>
                  </a:cubicBezTo>
                  <a:cubicBezTo>
                    <a:pt x="375" y="206"/>
                    <a:pt x="357" y="125"/>
                    <a:pt x="357" y="125"/>
                  </a:cubicBezTo>
                  <a:lnTo>
                    <a:pt x="357" y="125"/>
                  </a:lnTo>
                  <a:lnTo>
                    <a:pt x="286" y="170"/>
                  </a:lnTo>
                  <a:cubicBezTo>
                    <a:pt x="265" y="178"/>
                    <a:pt x="242" y="182"/>
                    <a:pt x="220" y="182"/>
                  </a:cubicBezTo>
                  <a:cubicBezTo>
                    <a:pt x="169" y="182"/>
                    <a:pt x="118" y="160"/>
                    <a:pt x="81" y="116"/>
                  </a:cubicBezTo>
                  <a:cubicBezTo>
                    <a:pt x="54" y="81"/>
                    <a:pt x="18" y="36"/>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5286;p59">
              <a:extLst>
                <a:ext uri="{FF2B5EF4-FFF2-40B4-BE49-F238E27FC236}">
                  <a16:creationId xmlns:a16="http://schemas.microsoft.com/office/drawing/2014/main" id="{1E4716CE-B857-C0B4-E602-D3A4BC7D8965}"/>
                </a:ext>
              </a:extLst>
            </p:cNvPr>
            <p:cNvSpPr/>
            <p:nvPr/>
          </p:nvSpPr>
          <p:spPr>
            <a:xfrm>
              <a:off x="1350924" y="4606248"/>
              <a:ext cx="316322" cy="76616"/>
            </a:xfrm>
            <a:custGeom>
              <a:avLst/>
              <a:gdLst/>
              <a:ahLst/>
              <a:cxnLst/>
              <a:rect l="l" t="t" r="r" b="b"/>
              <a:pathLst>
                <a:path w="2696" h="653" extrusionOk="0">
                  <a:moveTo>
                    <a:pt x="2169" y="0"/>
                  </a:moveTo>
                  <a:cubicBezTo>
                    <a:pt x="2076" y="0"/>
                    <a:pt x="1984" y="10"/>
                    <a:pt x="1892" y="28"/>
                  </a:cubicBezTo>
                  <a:lnTo>
                    <a:pt x="1794" y="45"/>
                  </a:lnTo>
                  <a:cubicBezTo>
                    <a:pt x="1758" y="54"/>
                    <a:pt x="1723" y="63"/>
                    <a:pt x="1687" y="72"/>
                  </a:cubicBezTo>
                  <a:lnTo>
                    <a:pt x="1589" y="99"/>
                  </a:lnTo>
                  <a:lnTo>
                    <a:pt x="1491" y="126"/>
                  </a:lnTo>
                  <a:lnTo>
                    <a:pt x="1384" y="161"/>
                  </a:lnTo>
                  <a:lnTo>
                    <a:pt x="1286" y="197"/>
                  </a:lnTo>
                  <a:lnTo>
                    <a:pt x="1089" y="268"/>
                  </a:lnTo>
                  <a:cubicBezTo>
                    <a:pt x="964" y="322"/>
                    <a:pt x="839" y="367"/>
                    <a:pt x="706" y="411"/>
                  </a:cubicBezTo>
                  <a:cubicBezTo>
                    <a:pt x="581" y="465"/>
                    <a:pt x="447" y="500"/>
                    <a:pt x="313" y="527"/>
                  </a:cubicBezTo>
                  <a:cubicBezTo>
                    <a:pt x="260" y="545"/>
                    <a:pt x="197" y="554"/>
                    <a:pt x="135" y="563"/>
                  </a:cubicBezTo>
                  <a:cubicBezTo>
                    <a:pt x="81" y="590"/>
                    <a:pt x="45" y="625"/>
                    <a:pt x="10" y="643"/>
                  </a:cubicBezTo>
                  <a:cubicBezTo>
                    <a:pt x="1" y="652"/>
                    <a:pt x="1" y="652"/>
                    <a:pt x="1" y="652"/>
                  </a:cubicBezTo>
                  <a:cubicBezTo>
                    <a:pt x="45" y="643"/>
                    <a:pt x="81" y="643"/>
                    <a:pt x="126" y="643"/>
                  </a:cubicBezTo>
                  <a:cubicBezTo>
                    <a:pt x="197" y="634"/>
                    <a:pt x="260" y="634"/>
                    <a:pt x="331" y="616"/>
                  </a:cubicBezTo>
                  <a:cubicBezTo>
                    <a:pt x="616" y="572"/>
                    <a:pt x="875" y="474"/>
                    <a:pt x="1134" y="376"/>
                  </a:cubicBezTo>
                  <a:cubicBezTo>
                    <a:pt x="1393" y="268"/>
                    <a:pt x="1651" y="170"/>
                    <a:pt x="1910" y="117"/>
                  </a:cubicBezTo>
                  <a:cubicBezTo>
                    <a:pt x="2044" y="90"/>
                    <a:pt x="2178" y="63"/>
                    <a:pt x="2311" y="63"/>
                  </a:cubicBezTo>
                  <a:cubicBezTo>
                    <a:pt x="2347" y="72"/>
                    <a:pt x="2383" y="72"/>
                    <a:pt x="2418" y="72"/>
                  </a:cubicBezTo>
                  <a:cubicBezTo>
                    <a:pt x="2445" y="81"/>
                    <a:pt x="2481" y="81"/>
                    <a:pt x="2517" y="90"/>
                  </a:cubicBezTo>
                  <a:cubicBezTo>
                    <a:pt x="2534" y="99"/>
                    <a:pt x="2543" y="99"/>
                    <a:pt x="2561" y="108"/>
                  </a:cubicBezTo>
                  <a:cubicBezTo>
                    <a:pt x="2579" y="117"/>
                    <a:pt x="2597" y="126"/>
                    <a:pt x="2606" y="135"/>
                  </a:cubicBezTo>
                  <a:cubicBezTo>
                    <a:pt x="2642" y="144"/>
                    <a:pt x="2668" y="170"/>
                    <a:pt x="2695" y="188"/>
                  </a:cubicBezTo>
                  <a:cubicBezTo>
                    <a:pt x="2650" y="135"/>
                    <a:pt x="2588" y="90"/>
                    <a:pt x="2526" y="63"/>
                  </a:cubicBezTo>
                  <a:cubicBezTo>
                    <a:pt x="2463" y="37"/>
                    <a:pt x="2392" y="19"/>
                    <a:pt x="2320" y="10"/>
                  </a:cubicBezTo>
                  <a:cubicBezTo>
                    <a:pt x="2270" y="3"/>
                    <a:pt x="2219" y="0"/>
                    <a:pt x="2169"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5287;p59">
              <a:extLst>
                <a:ext uri="{FF2B5EF4-FFF2-40B4-BE49-F238E27FC236}">
                  <a16:creationId xmlns:a16="http://schemas.microsoft.com/office/drawing/2014/main" id="{CF5032BA-A042-5C06-7912-93775D712F3D}"/>
                </a:ext>
              </a:extLst>
            </p:cNvPr>
            <p:cNvSpPr/>
            <p:nvPr/>
          </p:nvSpPr>
          <p:spPr>
            <a:xfrm>
              <a:off x="1331095" y="4647431"/>
              <a:ext cx="326647" cy="61481"/>
            </a:xfrm>
            <a:custGeom>
              <a:avLst/>
              <a:gdLst/>
              <a:ahLst/>
              <a:cxnLst/>
              <a:rect l="l" t="t" r="r" b="b"/>
              <a:pathLst>
                <a:path w="2784" h="524" extrusionOk="0">
                  <a:moveTo>
                    <a:pt x="2151" y="0"/>
                  </a:moveTo>
                  <a:cubicBezTo>
                    <a:pt x="2085" y="0"/>
                    <a:pt x="2019" y="2"/>
                    <a:pt x="1954" y="7"/>
                  </a:cubicBezTo>
                  <a:cubicBezTo>
                    <a:pt x="1811" y="16"/>
                    <a:pt x="1669" y="51"/>
                    <a:pt x="1535" y="87"/>
                  </a:cubicBezTo>
                  <a:cubicBezTo>
                    <a:pt x="1499" y="105"/>
                    <a:pt x="1472" y="114"/>
                    <a:pt x="1437" y="123"/>
                  </a:cubicBezTo>
                  <a:lnTo>
                    <a:pt x="1339" y="167"/>
                  </a:lnTo>
                  <a:cubicBezTo>
                    <a:pt x="1303" y="185"/>
                    <a:pt x="1276" y="203"/>
                    <a:pt x="1240" y="221"/>
                  </a:cubicBezTo>
                  <a:cubicBezTo>
                    <a:pt x="1214" y="239"/>
                    <a:pt x="1178" y="256"/>
                    <a:pt x="1151" y="274"/>
                  </a:cubicBezTo>
                  <a:cubicBezTo>
                    <a:pt x="1044" y="337"/>
                    <a:pt x="919" y="381"/>
                    <a:pt x="785" y="399"/>
                  </a:cubicBezTo>
                  <a:cubicBezTo>
                    <a:pt x="701" y="416"/>
                    <a:pt x="616" y="422"/>
                    <a:pt x="531" y="422"/>
                  </a:cubicBezTo>
                  <a:cubicBezTo>
                    <a:pt x="482" y="422"/>
                    <a:pt x="433" y="420"/>
                    <a:pt x="384" y="417"/>
                  </a:cubicBezTo>
                  <a:cubicBezTo>
                    <a:pt x="277" y="408"/>
                    <a:pt x="170" y="399"/>
                    <a:pt x="63" y="399"/>
                  </a:cubicBezTo>
                  <a:lnTo>
                    <a:pt x="54" y="399"/>
                  </a:lnTo>
                  <a:cubicBezTo>
                    <a:pt x="36" y="417"/>
                    <a:pt x="18" y="435"/>
                    <a:pt x="0" y="453"/>
                  </a:cubicBezTo>
                  <a:cubicBezTo>
                    <a:pt x="125" y="462"/>
                    <a:pt x="250" y="488"/>
                    <a:pt x="375" y="506"/>
                  </a:cubicBezTo>
                  <a:cubicBezTo>
                    <a:pt x="453" y="516"/>
                    <a:pt x="532" y="523"/>
                    <a:pt x="610" y="523"/>
                  </a:cubicBezTo>
                  <a:cubicBezTo>
                    <a:pt x="674" y="523"/>
                    <a:pt x="739" y="518"/>
                    <a:pt x="803" y="506"/>
                  </a:cubicBezTo>
                  <a:cubicBezTo>
                    <a:pt x="946" y="488"/>
                    <a:pt x="1089" y="444"/>
                    <a:pt x="1214" y="372"/>
                  </a:cubicBezTo>
                  <a:cubicBezTo>
                    <a:pt x="1240" y="346"/>
                    <a:pt x="1267" y="337"/>
                    <a:pt x="1303" y="319"/>
                  </a:cubicBezTo>
                  <a:cubicBezTo>
                    <a:pt x="1330" y="301"/>
                    <a:pt x="1356" y="283"/>
                    <a:pt x="1383" y="265"/>
                  </a:cubicBezTo>
                  <a:lnTo>
                    <a:pt x="1481" y="230"/>
                  </a:lnTo>
                  <a:cubicBezTo>
                    <a:pt x="1508" y="212"/>
                    <a:pt x="1544" y="203"/>
                    <a:pt x="1570" y="194"/>
                  </a:cubicBezTo>
                  <a:cubicBezTo>
                    <a:pt x="1695" y="149"/>
                    <a:pt x="1829" y="114"/>
                    <a:pt x="1963" y="96"/>
                  </a:cubicBezTo>
                  <a:cubicBezTo>
                    <a:pt x="2125" y="74"/>
                    <a:pt x="2290" y="63"/>
                    <a:pt x="2457" y="63"/>
                  </a:cubicBezTo>
                  <a:cubicBezTo>
                    <a:pt x="2566" y="63"/>
                    <a:pt x="2675" y="68"/>
                    <a:pt x="2784" y="78"/>
                  </a:cubicBezTo>
                  <a:cubicBezTo>
                    <a:pt x="2579" y="24"/>
                    <a:pt x="2364" y="0"/>
                    <a:pt x="215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5288;p59">
              <a:extLst>
                <a:ext uri="{FF2B5EF4-FFF2-40B4-BE49-F238E27FC236}">
                  <a16:creationId xmlns:a16="http://schemas.microsoft.com/office/drawing/2014/main" id="{C44CE167-DDD1-EF9A-D45A-5C51FEA9B08D}"/>
                </a:ext>
              </a:extLst>
            </p:cNvPr>
            <p:cNvSpPr/>
            <p:nvPr/>
          </p:nvSpPr>
          <p:spPr>
            <a:xfrm>
              <a:off x="1424255" y="4869065"/>
              <a:ext cx="185381" cy="41887"/>
            </a:xfrm>
            <a:custGeom>
              <a:avLst/>
              <a:gdLst/>
              <a:ahLst/>
              <a:cxnLst/>
              <a:rect l="l" t="t" r="r" b="b"/>
              <a:pathLst>
                <a:path w="1580" h="357" extrusionOk="0">
                  <a:moveTo>
                    <a:pt x="1187" y="0"/>
                  </a:moveTo>
                  <a:lnTo>
                    <a:pt x="1187" y="0"/>
                  </a:lnTo>
                  <a:cubicBezTo>
                    <a:pt x="1053" y="36"/>
                    <a:pt x="928" y="62"/>
                    <a:pt x="794" y="71"/>
                  </a:cubicBezTo>
                  <a:cubicBezTo>
                    <a:pt x="661" y="89"/>
                    <a:pt x="527" y="98"/>
                    <a:pt x="393" y="98"/>
                  </a:cubicBezTo>
                  <a:cubicBezTo>
                    <a:pt x="268" y="98"/>
                    <a:pt x="134" y="89"/>
                    <a:pt x="9" y="71"/>
                  </a:cubicBezTo>
                  <a:lnTo>
                    <a:pt x="0" y="71"/>
                  </a:lnTo>
                  <a:cubicBezTo>
                    <a:pt x="9" y="89"/>
                    <a:pt x="18" y="107"/>
                    <a:pt x="36" y="116"/>
                  </a:cubicBezTo>
                  <a:cubicBezTo>
                    <a:pt x="81" y="170"/>
                    <a:pt x="134" y="214"/>
                    <a:pt x="188" y="241"/>
                  </a:cubicBezTo>
                  <a:cubicBezTo>
                    <a:pt x="357" y="339"/>
                    <a:pt x="580" y="357"/>
                    <a:pt x="723" y="357"/>
                  </a:cubicBezTo>
                  <a:cubicBezTo>
                    <a:pt x="803" y="357"/>
                    <a:pt x="866" y="357"/>
                    <a:pt x="892" y="348"/>
                  </a:cubicBezTo>
                  <a:cubicBezTo>
                    <a:pt x="982" y="321"/>
                    <a:pt x="1071" y="285"/>
                    <a:pt x="1160" y="241"/>
                  </a:cubicBezTo>
                  <a:cubicBezTo>
                    <a:pt x="1312" y="170"/>
                    <a:pt x="1446" y="89"/>
                    <a:pt x="1579" y="0"/>
                  </a:cubicBezTo>
                  <a:lnTo>
                    <a:pt x="1579" y="0"/>
                  </a:lnTo>
                  <a:cubicBezTo>
                    <a:pt x="1428" y="62"/>
                    <a:pt x="1285" y="125"/>
                    <a:pt x="1124" y="161"/>
                  </a:cubicBezTo>
                  <a:cubicBezTo>
                    <a:pt x="973" y="205"/>
                    <a:pt x="821" y="232"/>
                    <a:pt x="661" y="241"/>
                  </a:cubicBezTo>
                  <a:cubicBezTo>
                    <a:pt x="598" y="250"/>
                    <a:pt x="527" y="259"/>
                    <a:pt x="464" y="259"/>
                  </a:cubicBezTo>
                  <a:cubicBezTo>
                    <a:pt x="580" y="232"/>
                    <a:pt x="705" y="196"/>
                    <a:pt x="812" y="161"/>
                  </a:cubicBezTo>
                  <a:cubicBezTo>
                    <a:pt x="946" y="116"/>
                    <a:pt x="1071" y="62"/>
                    <a:pt x="118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5289;p59">
              <a:extLst>
                <a:ext uri="{FF2B5EF4-FFF2-40B4-BE49-F238E27FC236}">
                  <a16:creationId xmlns:a16="http://schemas.microsoft.com/office/drawing/2014/main" id="{AC42C999-6AB6-0096-2E8B-27C1DCC624BD}"/>
                </a:ext>
              </a:extLst>
            </p:cNvPr>
            <p:cNvSpPr/>
            <p:nvPr/>
          </p:nvSpPr>
          <p:spPr>
            <a:xfrm>
              <a:off x="1602126" y="4848063"/>
              <a:ext cx="81779" cy="61833"/>
            </a:xfrm>
            <a:custGeom>
              <a:avLst/>
              <a:gdLst/>
              <a:ahLst/>
              <a:cxnLst/>
              <a:rect l="l" t="t" r="r" b="b"/>
              <a:pathLst>
                <a:path w="697" h="527" extrusionOk="0">
                  <a:moveTo>
                    <a:pt x="697" y="1"/>
                  </a:moveTo>
                  <a:lnTo>
                    <a:pt x="697" y="1"/>
                  </a:lnTo>
                  <a:cubicBezTo>
                    <a:pt x="590" y="108"/>
                    <a:pt x="483" y="215"/>
                    <a:pt x="358" y="304"/>
                  </a:cubicBezTo>
                  <a:cubicBezTo>
                    <a:pt x="242" y="393"/>
                    <a:pt x="126" y="464"/>
                    <a:pt x="1" y="527"/>
                  </a:cubicBezTo>
                  <a:cubicBezTo>
                    <a:pt x="126" y="500"/>
                    <a:pt x="242" y="473"/>
                    <a:pt x="349" y="438"/>
                  </a:cubicBezTo>
                  <a:cubicBezTo>
                    <a:pt x="376" y="411"/>
                    <a:pt x="393" y="393"/>
                    <a:pt x="420" y="366"/>
                  </a:cubicBezTo>
                  <a:cubicBezTo>
                    <a:pt x="518" y="250"/>
                    <a:pt x="608" y="126"/>
                    <a:pt x="697"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5290;p59">
              <a:extLst>
                <a:ext uri="{FF2B5EF4-FFF2-40B4-BE49-F238E27FC236}">
                  <a16:creationId xmlns:a16="http://schemas.microsoft.com/office/drawing/2014/main" id="{0497B5AD-F453-4111-5272-26B101918742}"/>
                </a:ext>
              </a:extLst>
            </p:cNvPr>
            <p:cNvSpPr/>
            <p:nvPr/>
          </p:nvSpPr>
          <p:spPr>
            <a:xfrm>
              <a:off x="1689067" y="4817675"/>
              <a:ext cx="43060" cy="63006"/>
            </a:xfrm>
            <a:custGeom>
              <a:avLst/>
              <a:gdLst/>
              <a:ahLst/>
              <a:cxnLst/>
              <a:rect l="l" t="t" r="r" b="b"/>
              <a:pathLst>
                <a:path w="367" h="537" extrusionOk="0">
                  <a:moveTo>
                    <a:pt x="366" y="1"/>
                  </a:moveTo>
                  <a:cubicBezTo>
                    <a:pt x="295" y="135"/>
                    <a:pt x="214" y="260"/>
                    <a:pt x="125" y="385"/>
                  </a:cubicBezTo>
                  <a:cubicBezTo>
                    <a:pt x="81" y="438"/>
                    <a:pt x="45" y="483"/>
                    <a:pt x="0" y="536"/>
                  </a:cubicBezTo>
                  <a:cubicBezTo>
                    <a:pt x="72" y="492"/>
                    <a:pt x="143" y="447"/>
                    <a:pt x="214" y="393"/>
                  </a:cubicBezTo>
                  <a:cubicBezTo>
                    <a:pt x="277" y="269"/>
                    <a:pt x="322" y="135"/>
                    <a:pt x="366"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5291;p59">
              <a:extLst>
                <a:ext uri="{FF2B5EF4-FFF2-40B4-BE49-F238E27FC236}">
                  <a16:creationId xmlns:a16="http://schemas.microsoft.com/office/drawing/2014/main" id="{9E7C9972-EC1E-1965-84BE-E21A61E97F71}"/>
                </a:ext>
              </a:extLst>
            </p:cNvPr>
            <p:cNvSpPr/>
            <p:nvPr/>
          </p:nvSpPr>
          <p:spPr>
            <a:xfrm>
              <a:off x="1856495" y="4603198"/>
              <a:ext cx="11616" cy="13728"/>
            </a:xfrm>
            <a:custGeom>
              <a:avLst/>
              <a:gdLst/>
              <a:ahLst/>
              <a:cxnLst/>
              <a:rect l="l" t="t" r="r" b="b"/>
              <a:pathLst>
                <a:path w="99" h="117" extrusionOk="0">
                  <a:moveTo>
                    <a:pt x="99" y="0"/>
                  </a:moveTo>
                  <a:lnTo>
                    <a:pt x="99" y="0"/>
                  </a:lnTo>
                  <a:cubicBezTo>
                    <a:pt x="54" y="54"/>
                    <a:pt x="10" y="107"/>
                    <a:pt x="1" y="116"/>
                  </a:cubicBezTo>
                  <a:cubicBezTo>
                    <a:pt x="36" y="80"/>
                    <a:pt x="72" y="36"/>
                    <a:pt x="99" y="0"/>
                  </a:cubicBezTo>
                  <a:close/>
                </a:path>
              </a:pathLst>
            </a:custGeom>
            <a:solidFill>
              <a:srgbClr val="81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5292;p59">
              <a:extLst>
                <a:ext uri="{FF2B5EF4-FFF2-40B4-BE49-F238E27FC236}">
                  <a16:creationId xmlns:a16="http://schemas.microsoft.com/office/drawing/2014/main" id="{40FA3652-9723-F189-BDEE-12E86B2E7D94}"/>
                </a:ext>
              </a:extLst>
            </p:cNvPr>
            <p:cNvSpPr/>
            <p:nvPr/>
          </p:nvSpPr>
          <p:spPr>
            <a:xfrm>
              <a:off x="1688011" y="4544533"/>
              <a:ext cx="173883" cy="126834"/>
            </a:xfrm>
            <a:custGeom>
              <a:avLst/>
              <a:gdLst/>
              <a:ahLst/>
              <a:cxnLst/>
              <a:rect l="l" t="t" r="r" b="b"/>
              <a:pathLst>
                <a:path w="1482" h="1081" extrusionOk="0">
                  <a:moveTo>
                    <a:pt x="63" y="1"/>
                  </a:moveTo>
                  <a:cubicBezTo>
                    <a:pt x="63" y="1"/>
                    <a:pt x="1" y="643"/>
                    <a:pt x="1062" y="1053"/>
                  </a:cubicBezTo>
                  <a:cubicBezTo>
                    <a:pt x="1111" y="1071"/>
                    <a:pt x="1161" y="1080"/>
                    <a:pt x="1211" y="1080"/>
                  </a:cubicBezTo>
                  <a:cubicBezTo>
                    <a:pt x="1308" y="1080"/>
                    <a:pt x="1402" y="1047"/>
                    <a:pt x="1472" y="982"/>
                  </a:cubicBezTo>
                  <a:lnTo>
                    <a:pt x="1481" y="973"/>
                  </a:lnTo>
                  <a:cubicBezTo>
                    <a:pt x="1481" y="759"/>
                    <a:pt x="1437" y="616"/>
                    <a:pt x="1437" y="616"/>
                  </a:cubicBezTo>
                  <a:cubicBezTo>
                    <a:pt x="1437" y="616"/>
                    <a:pt x="1311" y="750"/>
                    <a:pt x="1189" y="750"/>
                  </a:cubicBezTo>
                  <a:cubicBezTo>
                    <a:pt x="1186" y="750"/>
                    <a:pt x="1182" y="750"/>
                    <a:pt x="1178" y="750"/>
                  </a:cubicBezTo>
                  <a:cubicBezTo>
                    <a:pt x="1053" y="741"/>
                    <a:pt x="464" y="500"/>
                    <a:pt x="348" y="99"/>
                  </a:cubicBezTo>
                  <a:lnTo>
                    <a:pt x="348" y="99"/>
                  </a:lnTo>
                  <a:cubicBezTo>
                    <a:pt x="357" y="152"/>
                    <a:pt x="455" y="536"/>
                    <a:pt x="946" y="812"/>
                  </a:cubicBezTo>
                  <a:cubicBezTo>
                    <a:pt x="946" y="812"/>
                    <a:pt x="259" y="812"/>
                    <a:pt x="63"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5293;p59">
              <a:extLst>
                <a:ext uri="{FF2B5EF4-FFF2-40B4-BE49-F238E27FC236}">
                  <a16:creationId xmlns:a16="http://schemas.microsoft.com/office/drawing/2014/main" id="{3A68C1F1-9A2C-BB04-D00F-14D756EE458C}"/>
                </a:ext>
              </a:extLst>
            </p:cNvPr>
            <p:cNvSpPr/>
            <p:nvPr/>
          </p:nvSpPr>
          <p:spPr>
            <a:xfrm>
              <a:off x="1690123" y="4477538"/>
              <a:ext cx="38836" cy="8448"/>
            </a:xfrm>
            <a:custGeom>
              <a:avLst/>
              <a:gdLst/>
              <a:ahLst/>
              <a:cxnLst/>
              <a:rect l="l" t="t" r="r" b="b"/>
              <a:pathLst>
                <a:path w="331" h="72" extrusionOk="0">
                  <a:moveTo>
                    <a:pt x="170" y="1"/>
                  </a:moveTo>
                  <a:cubicBezTo>
                    <a:pt x="116" y="1"/>
                    <a:pt x="45" y="1"/>
                    <a:pt x="0" y="36"/>
                  </a:cubicBezTo>
                  <a:lnTo>
                    <a:pt x="161" y="63"/>
                  </a:lnTo>
                  <a:cubicBezTo>
                    <a:pt x="214" y="63"/>
                    <a:pt x="268" y="72"/>
                    <a:pt x="330" y="72"/>
                  </a:cubicBezTo>
                  <a:cubicBezTo>
                    <a:pt x="304" y="45"/>
                    <a:pt x="286" y="36"/>
                    <a:pt x="250" y="27"/>
                  </a:cubicBezTo>
                  <a:cubicBezTo>
                    <a:pt x="223" y="9"/>
                    <a:pt x="197" y="9"/>
                    <a:pt x="17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5294;p59">
              <a:extLst>
                <a:ext uri="{FF2B5EF4-FFF2-40B4-BE49-F238E27FC236}">
                  <a16:creationId xmlns:a16="http://schemas.microsoft.com/office/drawing/2014/main" id="{9698AB94-648C-8E98-CD3C-D084CC5DADF4}"/>
                </a:ext>
              </a:extLst>
            </p:cNvPr>
            <p:cNvSpPr/>
            <p:nvPr/>
          </p:nvSpPr>
          <p:spPr>
            <a:xfrm>
              <a:off x="1836667" y="4391771"/>
              <a:ext cx="43060" cy="60777"/>
            </a:xfrm>
            <a:custGeom>
              <a:avLst/>
              <a:gdLst/>
              <a:ahLst/>
              <a:cxnLst/>
              <a:rect l="l" t="t" r="r" b="b"/>
              <a:pathLst>
                <a:path w="367" h="518" extrusionOk="0">
                  <a:moveTo>
                    <a:pt x="366" y="517"/>
                  </a:moveTo>
                  <a:cubicBezTo>
                    <a:pt x="366" y="517"/>
                    <a:pt x="205" y="27"/>
                    <a:pt x="72" y="9"/>
                  </a:cubicBezTo>
                  <a:cubicBezTo>
                    <a:pt x="18" y="0"/>
                    <a:pt x="0" y="36"/>
                    <a:pt x="9" y="89"/>
                  </a:cubicBezTo>
                  <a:cubicBezTo>
                    <a:pt x="197" y="286"/>
                    <a:pt x="366" y="517"/>
                    <a:pt x="366" y="5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5295;p59">
              <a:extLst>
                <a:ext uri="{FF2B5EF4-FFF2-40B4-BE49-F238E27FC236}">
                  <a16:creationId xmlns:a16="http://schemas.microsoft.com/office/drawing/2014/main" id="{A80FAC4F-94B9-9C40-DACA-DC06FFD4C075}"/>
                </a:ext>
              </a:extLst>
            </p:cNvPr>
            <p:cNvSpPr/>
            <p:nvPr/>
          </p:nvSpPr>
          <p:spPr>
            <a:xfrm>
              <a:off x="1794780" y="4500183"/>
              <a:ext cx="18890" cy="12437"/>
            </a:xfrm>
            <a:custGeom>
              <a:avLst/>
              <a:gdLst/>
              <a:ahLst/>
              <a:cxnLst/>
              <a:rect l="l" t="t" r="r" b="b"/>
              <a:pathLst>
                <a:path w="161" h="106" extrusionOk="0">
                  <a:moveTo>
                    <a:pt x="49" y="0"/>
                  </a:moveTo>
                  <a:cubicBezTo>
                    <a:pt x="30" y="0"/>
                    <a:pt x="14" y="7"/>
                    <a:pt x="9" y="22"/>
                  </a:cubicBezTo>
                  <a:cubicBezTo>
                    <a:pt x="0" y="48"/>
                    <a:pt x="18" y="75"/>
                    <a:pt x="63" y="93"/>
                  </a:cubicBezTo>
                  <a:cubicBezTo>
                    <a:pt x="79" y="101"/>
                    <a:pt x="97" y="105"/>
                    <a:pt x="112" y="105"/>
                  </a:cubicBezTo>
                  <a:cubicBezTo>
                    <a:pt x="131" y="105"/>
                    <a:pt x="147" y="99"/>
                    <a:pt x="152" y="84"/>
                  </a:cubicBezTo>
                  <a:cubicBezTo>
                    <a:pt x="161" y="57"/>
                    <a:pt x="143" y="31"/>
                    <a:pt x="99" y="13"/>
                  </a:cubicBezTo>
                  <a:cubicBezTo>
                    <a:pt x="83" y="5"/>
                    <a:pt x="65"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8" name="Google Shape;5296;p59">
            <a:extLst>
              <a:ext uri="{FF2B5EF4-FFF2-40B4-BE49-F238E27FC236}">
                <a16:creationId xmlns:a16="http://schemas.microsoft.com/office/drawing/2014/main" id="{7134B624-2D48-FBB3-7F5C-3AD6415A630C}"/>
              </a:ext>
            </a:extLst>
          </p:cNvPr>
          <p:cNvGrpSpPr/>
          <p:nvPr/>
        </p:nvGrpSpPr>
        <p:grpSpPr>
          <a:xfrm>
            <a:off x="928993" y="1760267"/>
            <a:ext cx="942772" cy="998467"/>
            <a:chOff x="264472" y="3185026"/>
            <a:chExt cx="792537" cy="796548"/>
          </a:xfrm>
        </p:grpSpPr>
        <p:grpSp>
          <p:nvGrpSpPr>
            <p:cNvPr id="3439" name="Google Shape;5297;p59">
              <a:extLst>
                <a:ext uri="{FF2B5EF4-FFF2-40B4-BE49-F238E27FC236}">
                  <a16:creationId xmlns:a16="http://schemas.microsoft.com/office/drawing/2014/main" id="{17CD65FC-DDB6-43B4-4ACB-2E22CDA07E10}"/>
                </a:ext>
              </a:extLst>
            </p:cNvPr>
            <p:cNvGrpSpPr/>
            <p:nvPr/>
          </p:nvGrpSpPr>
          <p:grpSpPr>
            <a:xfrm>
              <a:off x="264472" y="3185026"/>
              <a:ext cx="792537" cy="796548"/>
              <a:chOff x="264472" y="3185026"/>
              <a:chExt cx="792537" cy="796548"/>
            </a:xfrm>
          </p:grpSpPr>
          <p:sp>
            <p:nvSpPr>
              <p:cNvPr id="3441" name="Google Shape;5298;p59">
                <a:extLst>
                  <a:ext uri="{FF2B5EF4-FFF2-40B4-BE49-F238E27FC236}">
                    <a16:creationId xmlns:a16="http://schemas.microsoft.com/office/drawing/2014/main" id="{397CC3E5-D132-E271-4BEB-4987D5B518C9}"/>
                  </a:ext>
                </a:extLst>
              </p:cNvPr>
              <p:cNvSpPr/>
              <p:nvPr/>
            </p:nvSpPr>
            <p:spPr>
              <a:xfrm>
                <a:off x="758522" y="3712537"/>
                <a:ext cx="246158" cy="269038"/>
              </a:xfrm>
              <a:custGeom>
                <a:avLst/>
                <a:gdLst/>
                <a:ahLst/>
                <a:cxnLst/>
                <a:rect l="l" t="t" r="r" b="b"/>
                <a:pathLst>
                  <a:path w="2098" h="2293" extrusionOk="0">
                    <a:moveTo>
                      <a:pt x="28" y="1"/>
                    </a:moveTo>
                    <a:cubicBezTo>
                      <a:pt x="28" y="1"/>
                      <a:pt x="28" y="63"/>
                      <a:pt x="1" y="108"/>
                    </a:cubicBezTo>
                    <a:cubicBezTo>
                      <a:pt x="322" y="491"/>
                      <a:pt x="893" y="1196"/>
                      <a:pt x="1098" y="1508"/>
                    </a:cubicBezTo>
                    <a:cubicBezTo>
                      <a:pt x="1379" y="1904"/>
                      <a:pt x="1743" y="2292"/>
                      <a:pt x="1923" y="2292"/>
                    </a:cubicBezTo>
                    <a:cubicBezTo>
                      <a:pt x="1938" y="2292"/>
                      <a:pt x="1951" y="2290"/>
                      <a:pt x="1963" y="2284"/>
                    </a:cubicBezTo>
                    <a:cubicBezTo>
                      <a:pt x="2097" y="2231"/>
                      <a:pt x="2053" y="2124"/>
                      <a:pt x="2026" y="2088"/>
                    </a:cubicBezTo>
                    <a:lnTo>
                      <a:pt x="2017" y="2070"/>
                    </a:lnTo>
                    <a:cubicBezTo>
                      <a:pt x="2017" y="2070"/>
                      <a:pt x="1660" y="1803"/>
                      <a:pt x="1419" y="1446"/>
                    </a:cubicBezTo>
                    <a:cubicBezTo>
                      <a:pt x="1250" y="1196"/>
                      <a:pt x="697" y="527"/>
                      <a:pt x="384" y="152"/>
                    </a:cubicBezTo>
                    <a:cubicBezTo>
                      <a:pt x="376" y="152"/>
                      <a:pt x="367" y="152"/>
                      <a:pt x="358" y="143"/>
                    </a:cubicBezTo>
                    <a:cubicBezTo>
                      <a:pt x="90" y="63"/>
                      <a:pt x="28" y="1"/>
                      <a:pt x="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5299;p59">
                <a:extLst>
                  <a:ext uri="{FF2B5EF4-FFF2-40B4-BE49-F238E27FC236}">
                    <a16:creationId xmlns:a16="http://schemas.microsoft.com/office/drawing/2014/main" id="{55DFF3CD-DB27-F656-5F5D-960F7399F1D0}"/>
                  </a:ext>
                </a:extLst>
              </p:cNvPr>
              <p:cNvSpPr/>
              <p:nvPr/>
            </p:nvSpPr>
            <p:spPr>
              <a:xfrm>
                <a:off x="310559" y="3340722"/>
                <a:ext cx="140444" cy="198170"/>
              </a:xfrm>
              <a:custGeom>
                <a:avLst/>
                <a:gdLst/>
                <a:ahLst/>
                <a:cxnLst/>
                <a:rect l="l" t="t" r="r" b="b"/>
                <a:pathLst>
                  <a:path w="1197" h="1689" extrusionOk="0">
                    <a:moveTo>
                      <a:pt x="906" y="0"/>
                    </a:moveTo>
                    <a:cubicBezTo>
                      <a:pt x="816" y="0"/>
                      <a:pt x="719" y="20"/>
                      <a:pt x="643" y="83"/>
                    </a:cubicBezTo>
                    <a:cubicBezTo>
                      <a:pt x="565" y="148"/>
                      <a:pt x="482" y="171"/>
                      <a:pt x="406" y="171"/>
                    </a:cubicBezTo>
                    <a:cubicBezTo>
                      <a:pt x="283" y="171"/>
                      <a:pt x="180" y="109"/>
                      <a:pt x="152" y="65"/>
                    </a:cubicBezTo>
                    <a:cubicBezTo>
                      <a:pt x="134" y="38"/>
                      <a:pt x="117" y="29"/>
                      <a:pt x="101" y="29"/>
                    </a:cubicBezTo>
                    <a:cubicBezTo>
                      <a:pt x="69" y="29"/>
                      <a:pt x="45" y="65"/>
                      <a:pt x="45" y="65"/>
                    </a:cubicBezTo>
                    <a:cubicBezTo>
                      <a:pt x="10" y="172"/>
                      <a:pt x="1" y="235"/>
                      <a:pt x="1" y="235"/>
                    </a:cubicBezTo>
                    <a:cubicBezTo>
                      <a:pt x="1" y="235"/>
                      <a:pt x="36" y="215"/>
                      <a:pt x="71" y="215"/>
                    </a:cubicBezTo>
                    <a:cubicBezTo>
                      <a:pt x="88" y="215"/>
                      <a:pt x="105" y="220"/>
                      <a:pt x="117" y="235"/>
                    </a:cubicBezTo>
                    <a:cubicBezTo>
                      <a:pt x="143" y="270"/>
                      <a:pt x="393" y="404"/>
                      <a:pt x="509" y="609"/>
                    </a:cubicBezTo>
                    <a:lnTo>
                      <a:pt x="161" y="823"/>
                    </a:lnTo>
                    <a:cubicBezTo>
                      <a:pt x="143" y="1082"/>
                      <a:pt x="188" y="1385"/>
                      <a:pt x="286" y="1689"/>
                    </a:cubicBezTo>
                    <a:cubicBezTo>
                      <a:pt x="304" y="1609"/>
                      <a:pt x="331" y="1546"/>
                      <a:pt x="366" y="1519"/>
                    </a:cubicBezTo>
                    <a:cubicBezTo>
                      <a:pt x="634" y="1305"/>
                      <a:pt x="732" y="707"/>
                      <a:pt x="759" y="583"/>
                    </a:cubicBezTo>
                    <a:cubicBezTo>
                      <a:pt x="795" y="467"/>
                      <a:pt x="964" y="502"/>
                      <a:pt x="991" y="342"/>
                    </a:cubicBezTo>
                    <a:cubicBezTo>
                      <a:pt x="1018" y="190"/>
                      <a:pt x="1196" y="56"/>
                      <a:pt x="1196" y="56"/>
                    </a:cubicBezTo>
                    <a:cubicBezTo>
                      <a:pt x="1196" y="56"/>
                      <a:pt x="1059"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5300;p59">
                <a:extLst>
                  <a:ext uri="{FF2B5EF4-FFF2-40B4-BE49-F238E27FC236}">
                    <a16:creationId xmlns:a16="http://schemas.microsoft.com/office/drawing/2014/main" id="{33A51367-F4C9-3123-E4CC-8F3A499612D6}"/>
                  </a:ext>
                </a:extLst>
              </p:cNvPr>
              <p:cNvSpPr/>
              <p:nvPr/>
            </p:nvSpPr>
            <p:spPr>
              <a:xfrm>
                <a:off x="748080" y="3491724"/>
                <a:ext cx="80723" cy="73331"/>
              </a:xfrm>
              <a:custGeom>
                <a:avLst/>
                <a:gdLst/>
                <a:ahLst/>
                <a:cxnLst/>
                <a:rect l="l" t="t" r="r" b="b"/>
                <a:pathLst>
                  <a:path w="688" h="625" extrusionOk="0">
                    <a:moveTo>
                      <a:pt x="1" y="0"/>
                    </a:moveTo>
                    <a:cubicBezTo>
                      <a:pt x="1" y="0"/>
                      <a:pt x="393" y="215"/>
                      <a:pt x="688" y="625"/>
                    </a:cubicBezTo>
                    <a:cubicBezTo>
                      <a:pt x="679" y="437"/>
                      <a:pt x="625" y="304"/>
                      <a:pt x="554" y="223"/>
                    </a:cubicBezTo>
                    <a:cubicBezTo>
                      <a:pt x="259" y="107"/>
                      <a:pt x="1"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5301;p59">
                <a:extLst>
                  <a:ext uri="{FF2B5EF4-FFF2-40B4-BE49-F238E27FC236}">
                    <a16:creationId xmlns:a16="http://schemas.microsoft.com/office/drawing/2014/main" id="{A645915D-C392-E8DA-EEF2-F1EF76A530EB}"/>
                  </a:ext>
                </a:extLst>
              </p:cNvPr>
              <p:cNvSpPr/>
              <p:nvPr/>
            </p:nvSpPr>
            <p:spPr>
              <a:xfrm>
                <a:off x="265622" y="3404666"/>
                <a:ext cx="104776" cy="32735"/>
              </a:xfrm>
              <a:custGeom>
                <a:avLst/>
                <a:gdLst/>
                <a:ahLst/>
                <a:cxnLst/>
                <a:rect l="l" t="t" r="r" b="b"/>
                <a:pathLst>
                  <a:path w="893" h="279" extrusionOk="0">
                    <a:moveTo>
                      <a:pt x="782" y="1"/>
                    </a:moveTo>
                    <a:cubicBezTo>
                      <a:pt x="223" y="1"/>
                      <a:pt x="0" y="216"/>
                      <a:pt x="0" y="216"/>
                    </a:cubicBezTo>
                    <a:cubicBezTo>
                      <a:pt x="23" y="211"/>
                      <a:pt x="52" y="208"/>
                      <a:pt x="85" y="208"/>
                    </a:cubicBezTo>
                    <a:cubicBezTo>
                      <a:pt x="263" y="208"/>
                      <a:pt x="544" y="278"/>
                      <a:pt x="544" y="278"/>
                    </a:cubicBezTo>
                    <a:lnTo>
                      <a:pt x="892" y="64"/>
                    </a:lnTo>
                    <a:cubicBezTo>
                      <a:pt x="874" y="38"/>
                      <a:pt x="865" y="20"/>
                      <a:pt x="848" y="2"/>
                    </a:cubicBezTo>
                    <a:cubicBezTo>
                      <a:pt x="825" y="1"/>
                      <a:pt x="803" y="1"/>
                      <a:pt x="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5302;p59">
                <a:extLst>
                  <a:ext uri="{FF2B5EF4-FFF2-40B4-BE49-F238E27FC236}">
                    <a16:creationId xmlns:a16="http://schemas.microsoft.com/office/drawing/2014/main" id="{037A4335-6CE5-F704-4B62-96B8F2898271}"/>
                  </a:ext>
                </a:extLst>
              </p:cNvPr>
              <p:cNvSpPr/>
              <p:nvPr/>
            </p:nvSpPr>
            <p:spPr>
              <a:xfrm>
                <a:off x="265622" y="3365830"/>
                <a:ext cx="99496" cy="64297"/>
              </a:xfrm>
              <a:custGeom>
                <a:avLst/>
                <a:gdLst/>
                <a:ahLst/>
                <a:cxnLst/>
                <a:rect l="l" t="t" r="r" b="b"/>
                <a:pathLst>
                  <a:path w="848" h="548" extrusionOk="0">
                    <a:moveTo>
                      <a:pt x="454" y="1"/>
                    </a:moveTo>
                    <a:cubicBezTo>
                      <a:pt x="419" y="1"/>
                      <a:pt x="384" y="21"/>
                      <a:pt x="384" y="21"/>
                    </a:cubicBezTo>
                    <a:cubicBezTo>
                      <a:pt x="36" y="217"/>
                      <a:pt x="0" y="547"/>
                      <a:pt x="0" y="547"/>
                    </a:cubicBezTo>
                    <a:cubicBezTo>
                      <a:pt x="0" y="547"/>
                      <a:pt x="223" y="332"/>
                      <a:pt x="782" y="332"/>
                    </a:cubicBezTo>
                    <a:cubicBezTo>
                      <a:pt x="803" y="332"/>
                      <a:pt x="825" y="332"/>
                      <a:pt x="848" y="333"/>
                    </a:cubicBezTo>
                    <a:cubicBezTo>
                      <a:pt x="723" y="163"/>
                      <a:pt x="526" y="56"/>
                      <a:pt x="500" y="21"/>
                    </a:cubicBezTo>
                    <a:cubicBezTo>
                      <a:pt x="488" y="6"/>
                      <a:pt x="471" y="1"/>
                      <a:pt x="4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5303;p59">
                <a:extLst>
                  <a:ext uri="{FF2B5EF4-FFF2-40B4-BE49-F238E27FC236}">
                    <a16:creationId xmlns:a16="http://schemas.microsoft.com/office/drawing/2014/main" id="{27BC91F2-410B-3145-21D1-2EABCCEBBDA3}"/>
                  </a:ext>
                </a:extLst>
              </p:cNvPr>
              <p:cNvSpPr/>
              <p:nvPr/>
            </p:nvSpPr>
            <p:spPr>
              <a:xfrm>
                <a:off x="383890" y="3349991"/>
                <a:ext cx="42943" cy="34847"/>
              </a:xfrm>
              <a:custGeom>
                <a:avLst/>
                <a:gdLst/>
                <a:ahLst/>
                <a:cxnLst/>
                <a:rect l="l" t="t" r="r" b="b"/>
                <a:pathLst>
                  <a:path w="366" h="297" extrusionOk="0">
                    <a:moveTo>
                      <a:pt x="191" y="0"/>
                    </a:moveTo>
                    <a:cubicBezTo>
                      <a:pt x="178" y="0"/>
                      <a:pt x="165" y="1"/>
                      <a:pt x="152" y="4"/>
                    </a:cubicBezTo>
                    <a:cubicBezTo>
                      <a:pt x="54" y="22"/>
                      <a:pt x="0" y="102"/>
                      <a:pt x="9" y="182"/>
                    </a:cubicBezTo>
                    <a:cubicBezTo>
                      <a:pt x="24" y="249"/>
                      <a:pt x="87" y="296"/>
                      <a:pt x="163" y="296"/>
                    </a:cubicBezTo>
                    <a:cubicBezTo>
                      <a:pt x="180" y="296"/>
                      <a:pt x="197" y="294"/>
                      <a:pt x="214" y="289"/>
                    </a:cubicBezTo>
                    <a:cubicBezTo>
                      <a:pt x="303" y="272"/>
                      <a:pt x="366" y="191"/>
                      <a:pt x="348" y="111"/>
                    </a:cubicBezTo>
                    <a:cubicBezTo>
                      <a:pt x="333" y="43"/>
                      <a:pt x="266" y="0"/>
                      <a:pt x="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5304;p59">
                <a:extLst>
                  <a:ext uri="{FF2B5EF4-FFF2-40B4-BE49-F238E27FC236}">
                    <a16:creationId xmlns:a16="http://schemas.microsoft.com/office/drawing/2014/main" id="{62520B22-B510-43A7-C9C9-1403CE77A3A6}"/>
                  </a:ext>
                </a:extLst>
              </p:cNvPr>
              <p:cNvSpPr/>
              <p:nvPr/>
            </p:nvSpPr>
            <p:spPr>
              <a:xfrm>
                <a:off x="315839" y="3185026"/>
                <a:ext cx="584186" cy="566821"/>
              </a:xfrm>
              <a:custGeom>
                <a:avLst/>
                <a:gdLst/>
                <a:ahLst/>
                <a:cxnLst/>
                <a:rect l="l" t="t" r="r" b="b"/>
                <a:pathLst>
                  <a:path w="4979" h="4831" extrusionOk="0">
                    <a:moveTo>
                      <a:pt x="1517" y="1"/>
                    </a:moveTo>
                    <a:cubicBezTo>
                      <a:pt x="428" y="580"/>
                      <a:pt x="107" y="1116"/>
                      <a:pt x="0" y="1383"/>
                    </a:cubicBezTo>
                    <a:cubicBezTo>
                      <a:pt x="6" y="1378"/>
                      <a:pt x="25" y="1356"/>
                      <a:pt x="51" y="1356"/>
                    </a:cubicBezTo>
                    <a:cubicBezTo>
                      <a:pt x="67" y="1356"/>
                      <a:pt x="87" y="1365"/>
                      <a:pt x="107" y="1392"/>
                    </a:cubicBezTo>
                    <a:cubicBezTo>
                      <a:pt x="135" y="1436"/>
                      <a:pt x="238" y="1498"/>
                      <a:pt x="361" y="1498"/>
                    </a:cubicBezTo>
                    <a:cubicBezTo>
                      <a:pt x="437" y="1498"/>
                      <a:pt x="520" y="1475"/>
                      <a:pt x="598" y="1410"/>
                    </a:cubicBezTo>
                    <a:cubicBezTo>
                      <a:pt x="674" y="1347"/>
                      <a:pt x="771" y="1327"/>
                      <a:pt x="861" y="1327"/>
                    </a:cubicBezTo>
                    <a:cubicBezTo>
                      <a:pt x="1014" y="1327"/>
                      <a:pt x="1151" y="1383"/>
                      <a:pt x="1151" y="1383"/>
                    </a:cubicBezTo>
                    <a:cubicBezTo>
                      <a:pt x="1151" y="1383"/>
                      <a:pt x="973" y="1517"/>
                      <a:pt x="946" y="1678"/>
                    </a:cubicBezTo>
                    <a:cubicBezTo>
                      <a:pt x="919" y="1829"/>
                      <a:pt x="750" y="1794"/>
                      <a:pt x="714" y="1910"/>
                    </a:cubicBezTo>
                    <a:cubicBezTo>
                      <a:pt x="687" y="2034"/>
                      <a:pt x="589" y="2632"/>
                      <a:pt x="321" y="2846"/>
                    </a:cubicBezTo>
                    <a:cubicBezTo>
                      <a:pt x="286" y="2873"/>
                      <a:pt x="259" y="2936"/>
                      <a:pt x="241" y="3016"/>
                    </a:cubicBezTo>
                    <a:cubicBezTo>
                      <a:pt x="437" y="3614"/>
                      <a:pt x="839" y="4202"/>
                      <a:pt x="1303" y="4407"/>
                    </a:cubicBezTo>
                    <a:cubicBezTo>
                      <a:pt x="1517" y="4506"/>
                      <a:pt x="1704" y="4559"/>
                      <a:pt x="1865" y="4586"/>
                    </a:cubicBezTo>
                    <a:cubicBezTo>
                      <a:pt x="1993" y="4610"/>
                      <a:pt x="2105" y="4618"/>
                      <a:pt x="2197" y="4618"/>
                    </a:cubicBezTo>
                    <a:cubicBezTo>
                      <a:pt x="2382" y="4618"/>
                      <a:pt x="2489" y="4586"/>
                      <a:pt x="2489" y="4586"/>
                    </a:cubicBezTo>
                    <a:cubicBezTo>
                      <a:pt x="2975" y="4771"/>
                      <a:pt x="3270" y="4831"/>
                      <a:pt x="3450" y="4831"/>
                    </a:cubicBezTo>
                    <a:cubicBezTo>
                      <a:pt x="3772" y="4831"/>
                      <a:pt x="3720" y="4639"/>
                      <a:pt x="3720" y="4639"/>
                    </a:cubicBezTo>
                    <a:lnTo>
                      <a:pt x="3738" y="4639"/>
                    </a:lnTo>
                    <a:cubicBezTo>
                      <a:pt x="3801" y="4613"/>
                      <a:pt x="3801" y="4497"/>
                      <a:pt x="3801" y="4497"/>
                    </a:cubicBezTo>
                    <a:cubicBezTo>
                      <a:pt x="3801" y="4497"/>
                      <a:pt x="3854" y="4550"/>
                      <a:pt x="4059" y="4622"/>
                    </a:cubicBezTo>
                    <a:cubicBezTo>
                      <a:pt x="4086" y="4631"/>
                      <a:pt x="4104" y="4639"/>
                      <a:pt x="4131" y="4648"/>
                    </a:cubicBezTo>
                    <a:cubicBezTo>
                      <a:pt x="4161" y="4657"/>
                      <a:pt x="4187" y="4662"/>
                      <a:pt x="4209" y="4662"/>
                    </a:cubicBezTo>
                    <a:cubicBezTo>
                      <a:pt x="4381" y="4662"/>
                      <a:pt x="4318" y="4416"/>
                      <a:pt x="4318" y="4416"/>
                    </a:cubicBezTo>
                    <a:lnTo>
                      <a:pt x="4318" y="4416"/>
                    </a:lnTo>
                    <a:cubicBezTo>
                      <a:pt x="4380" y="4461"/>
                      <a:pt x="4425" y="4488"/>
                      <a:pt x="4470" y="4506"/>
                    </a:cubicBezTo>
                    <a:cubicBezTo>
                      <a:pt x="4487" y="4513"/>
                      <a:pt x="4505" y="4516"/>
                      <a:pt x="4522" y="4516"/>
                    </a:cubicBezTo>
                    <a:cubicBezTo>
                      <a:pt x="4594" y="4516"/>
                      <a:pt x="4659" y="4461"/>
                      <a:pt x="4666" y="4390"/>
                    </a:cubicBezTo>
                    <a:cubicBezTo>
                      <a:pt x="4746" y="3872"/>
                      <a:pt x="4559" y="3462"/>
                      <a:pt x="4318" y="3167"/>
                    </a:cubicBezTo>
                    <a:cubicBezTo>
                      <a:pt x="4309" y="3150"/>
                      <a:pt x="4300" y="3141"/>
                      <a:pt x="4282" y="3123"/>
                    </a:cubicBezTo>
                    <a:cubicBezTo>
                      <a:pt x="4024" y="2811"/>
                      <a:pt x="3720" y="2632"/>
                      <a:pt x="3685" y="2614"/>
                    </a:cubicBezTo>
                    <a:lnTo>
                      <a:pt x="3685" y="2614"/>
                    </a:lnTo>
                    <a:cubicBezTo>
                      <a:pt x="3752" y="2648"/>
                      <a:pt x="4826" y="3075"/>
                      <a:pt x="4956" y="3075"/>
                    </a:cubicBezTo>
                    <a:cubicBezTo>
                      <a:pt x="4965" y="3075"/>
                      <a:pt x="4969" y="3073"/>
                      <a:pt x="4969" y="3069"/>
                    </a:cubicBezTo>
                    <a:cubicBezTo>
                      <a:pt x="4978" y="3007"/>
                      <a:pt x="4612" y="2712"/>
                      <a:pt x="4612" y="2712"/>
                    </a:cubicBezTo>
                    <a:cubicBezTo>
                      <a:pt x="4318" y="2373"/>
                      <a:pt x="3453" y="1990"/>
                      <a:pt x="3453" y="1990"/>
                    </a:cubicBezTo>
                    <a:cubicBezTo>
                      <a:pt x="3426" y="1954"/>
                      <a:pt x="3372" y="1910"/>
                      <a:pt x="3319" y="1874"/>
                    </a:cubicBezTo>
                    <a:cubicBezTo>
                      <a:pt x="3087" y="1695"/>
                      <a:pt x="2685" y="1499"/>
                      <a:pt x="2364" y="1365"/>
                    </a:cubicBezTo>
                    <a:cubicBezTo>
                      <a:pt x="1972" y="1196"/>
                      <a:pt x="1392" y="812"/>
                      <a:pt x="1347" y="714"/>
                    </a:cubicBezTo>
                    <a:cubicBezTo>
                      <a:pt x="1303" y="607"/>
                      <a:pt x="1499" y="295"/>
                      <a:pt x="1517" y="286"/>
                    </a:cubicBezTo>
                    <a:lnTo>
                      <a:pt x="1517" y="277"/>
                    </a:lnTo>
                    <a:cubicBezTo>
                      <a:pt x="1516" y="277"/>
                      <a:pt x="1515" y="276"/>
                      <a:pt x="1514" y="276"/>
                    </a:cubicBezTo>
                    <a:cubicBezTo>
                      <a:pt x="1489" y="276"/>
                      <a:pt x="1338" y="340"/>
                      <a:pt x="1338" y="340"/>
                    </a:cubicBezTo>
                    <a:cubicBezTo>
                      <a:pt x="1338" y="250"/>
                      <a:pt x="1499" y="18"/>
                      <a:pt x="1517" y="1"/>
                    </a:cubicBezTo>
                    <a:close/>
                  </a:path>
                </a:pathLst>
              </a:custGeom>
              <a:solidFill>
                <a:srgbClr val="AF3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5305;p59">
                <a:extLst>
                  <a:ext uri="{FF2B5EF4-FFF2-40B4-BE49-F238E27FC236}">
                    <a16:creationId xmlns:a16="http://schemas.microsoft.com/office/drawing/2014/main" id="{6CD7A5C8-4F00-E163-BCB8-E08F8E9ED13F}"/>
                  </a:ext>
                </a:extLst>
              </p:cNvPr>
              <p:cNvSpPr/>
              <p:nvPr/>
            </p:nvSpPr>
            <p:spPr>
              <a:xfrm>
                <a:off x="406887" y="3454061"/>
                <a:ext cx="370645" cy="297784"/>
              </a:xfrm>
              <a:custGeom>
                <a:avLst/>
                <a:gdLst/>
                <a:ahLst/>
                <a:cxnLst/>
                <a:rect l="l" t="t" r="r" b="b"/>
                <a:pathLst>
                  <a:path w="3159" h="2538" extrusionOk="0">
                    <a:moveTo>
                      <a:pt x="1050" y="0"/>
                    </a:moveTo>
                    <a:cubicBezTo>
                      <a:pt x="982" y="0"/>
                      <a:pt x="920" y="6"/>
                      <a:pt x="866" y="18"/>
                    </a:cubicBezTo>
                    <a:cubicBezTo>
                      <a:pt x="295" y="143"/>
                      <a:pt x="0" y="527"/>
                      <a:pt x="36" y="964"/>
                    </a:cubicBezTo>
                    <a:cubicBezTo>
                      <a:pt x="45" y="1089"/>
                      <a:pt x="72" y="1222"/>
                      <a:pt x="134" y="1365"/>
                    </a:cubicBezTo>
                    <a:cubicBezTo>
                      <a:pt x="259" y="1660"/>
                      <a:pt x="527" y="1990"/>
                      <a:pt x="1089" y="2293"/>
                    </a:cubicBezTo>
                    <a:cubicBezTo>
                      <a:pt x="1217" y="2317"/>
                      <a:pt x="1329" y="2325"/>
                      <a:pt x="1421" y="2325"/>
                    </a:cubicBezTo>
                    <a:cubicBezTo>
                      <a:pt x="1606" y="2325"/>
                      <a:pt x="1713" y="2293"/>
                      <a:pt x="1713" y="2293"/>
                    </a:cubicBezTo>
                    <a:cubicBezTo>
                      <a:pt x="2199" y="2478"/>
                      <a:pt x="2494" y="2538"/>
                      <a:pt x="2674" y="2538"/>
                    </a:cubicBezTo>
                    <a:cubicBezTo>
                      <a:pt x="2996" y="2538"/>
                      <a:pt x="2944" y="2346"/>
                      <a:pt x="2944" y="2346"/>
                    </a:cubicBezTo>
                    <a:lnTo>
                      <a:pt x="2962" y="2346"/>
                    </a:lnTo>
                    <a:cubicBezTo>
                      <a:pt x="2944" y="2311"/>
                      <a:pt x="2918" y="2284"/>
                      <a:pt x="2882" y="2257"/>
                    </a:cubicBezTo>
                    <a:cubicBezTo>
                      <a:pt x="2864" y="2239"/>
                      <a:pt x="2846" y="2222"/>
                      <a:pt x="2819" y="2204"/>
                    </a:cubicBezTo>
                    <a:cubicBezTo>
                      <a:pt x="2819" y="2204"/>
                      <a:pt x="2828" y="2195"/>
                      <a:pt x="2819" y="2168"/>
                    </a:cubicBezTo>
                    <a:cubicBezTo>
                      <a:pt x="2819" y="2088"/>
                      <a:pt x="2793" y="1936"/>
                      <a:pt x="2596" y="1802"/>
                    </a:cubicBezTo>
                    <a:cubicBezTo>
                      <a:pt x="2579" y="1793"/>
                      <a:pt x="2561" y="1775"/>
                      <a:pt x="2534" y="1767"/>
                    </a:cubicBezTo>
                    <a:cubicBezTo>
                      <a:pt x="2534" y="1767"/>
                      <a:pt x="2605" y="1749"/>
                      <a:pt x="2659" y="1704"/>
                    </a:cubicBezTo>
                    <a:cubicBezTo>
                      <a:pt x="2668" y="1695"/>
                      <a:pt x="2668" y="1695"/>
                      <a:pt x="2677" y="1686"/>
                    </a:cubicBezTo>
                    <a:cubicBezTo>
                      <a:pt x="2703" y="1660"/>
                      <a:pt x="2721" y="1633"/>
                      <a:pt x="2730" y="1597"/>
                    </a:cubicBezTo>
                    <a:cubicBezTo>
                      <a:pt x="2730" y="1597"/>
                      <a:pt x="2739" y="1597"/>
                      <a:pt x="2757" y="1588"/>
                    </a:cubicBezTo>
                    <a:cubicBezTo>
                      <a:pt x="2802" y="1552"/>
                      <a:pt x="2891" y="1481"/>
                      <a:pt x="2900" y="1303"/>
                    </a:cubicBezTo>
                    <a:cubicBezTo>
                      <a:pt x="2909" y="1294"/>
                      <a:pt x="2909" y="1276"/>
                      <a:pt x="2909" y="1258"/>
                    </a:cubicBezTo>
                    <a:cubicBezTo>
                      <a:pt x="2909" y="1258"/>
                      <a:pt x="2944" y="1240"/>
                      <a:pt x="2989" y="1213"/>
                    </a:cubicBezTo>
                    <a:cubicBezTo>
                      <a:pt x="3078" y="1160"/>
                      <a:pt x="3158" y="1026"/>
                      <a:pt x="2909" y="803"/>
                    </a:cubicBezTo>
                    <a:cubicBezTo>
                      <a:pt x="2900" y="794"/>
                      <a:pt x="2882" y="785"/>
                      <a:pt x="2873" y="767"/>
                    </a:cubicBezTo>
                    <a:cubicBezTo>
                      <a:pt x="2873" y="767"/>
                      <a:pt x="2926" y="750"/>
                      <a:pt x="2935" y="696"/>
                    </a:cubicBezTo>
                    <a:cubicBezTo>
                      <a:pt x="2944" y="678"/>
                      <a:pt x="2935" y="643"/>
                      <a:pt x="2909" y="607"/>
                    </a:cubicBezTo>
                    <a:cubicBezTo>
                      <a:pt x="2873" y="553"/>
                      <a:pt x="2659" y="446"/>
                      <a:pt x="2373" y="330"/>
                    </a:cubicBezTo>
                    <a:cubicBezTo>
                      <a:pt x="1965" y="172"/>
                      <a:pt x="1423" y="0"/>
                      <a:pt x="105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5306;p59">
                <a:extLst>
                  <a:ext uri="{FF2B5EF4-FFF2-40B4-BE49-F238E27FC236}">
                    <a16:creationId xmlns:a16="http://schemas.microsoft.com/office/drawing/2014/main" id="{418685D8-AE0A-1591-348A-E92A27AC4B28}"/>
                  </a:ext>
                </a:extLst>
              </p:cNvPr>
              <p:cNvSpPr/>
              <p:nvPr/>
            </p:nvSpPr>
            <p:spPr>
              <a:xfrm>
                <a:off x="315839" y="3185026"/>
                <a:ext cx="584186" cy="598852"/>
              </a:xfrm>
              <a:custGeom>
                <a:avLst/>
                <a:gdLst/>
                <a:ahLst/>
                <a:cxnLst/>
                <a:rect l="l" t="t" r="r" b="b"/>
                <a:pathLst>
                  <a:path w="4979" h="5104" extrusionOk="0">
                    <a:moveTo>
                      <a:pt x="4969" y="3069"/>
                    </a:moveTo>
                    <a:cubicBezTo>
                      <a:pt x="4969" y="3132"/>
                      <a:pt x="3756" y="2650"/>
                      <a:pt x="3685" y="2614"/>
                    </a:cubicBezTo>
                    <a:cubicBezTo>
                      <a:pt x="3720" y="2632"/>
                      <a:pt x="4024" y="2811"/>
                      <a:pt x="4282" y="3123"/>
                    </a:cubicBezTo>
                    <a:cubicBezTo>
                      <a:pt x="4300" y="3141"/>
                      <a:pt x="4309" y="3150"/>
                      <a:pt x="4318" y="3167"/>
                    </a:cubicBezTo>
                    <a:lnTo>
                      <a:pt x="4318" y="3167"/>
                    </a:lnTo>
                    <a:cubicBezTo>
                      <a:pt x="4559" y="3462"/>
                      <a:pt x="4746" y="3872"/>
                      <a:pt x="4666" y="4390"/>
                    </a:cubicBezTo>
                    <a:cubicBezTo>
                      <a:pt x="4657" y="4479"/>
                      <a:pt x="4559" y="4541"/>
                      <a:pt x="4470" y="4506"/>
                    </a:cubicBezTo>
                    <a:cubicBezTo>
                      <a:pt x="4425" y="4488"/>
                      <a:pt x="4380" y="4461"/>
                      <a:pt x="4318" y="4416"/>
                    </a:cubicBezTo>
                    <a:cubicBezTo>
                      <a:pt x="4318" y="4416"/>
                      <a:pt x="4398" y="4729"/>
                      <a:pt x="4131" y="4639"/>
                    </a:cubicBezTo>
                    <a:cubicBezTo>
                      <a:pt x="4104" y="4639"/>
                      <a:pt x="4086" y="4631"/>
                      <a:pt x="4059" y="4622"/>
                    </a:cubicBezTo>
                    <a:lnTo>
                      <a:pt x="4059" y="4622"/>
                    </a:lnTo>
                    <a:cubicBezTo>
                      <a:pt x="3854" y="4550"/>
                      <a:pt x="3801" y="4497"/>
                      <a:pt x="3801" y="4497"/>
                    </a:cubicBezTo>
                    <a:cubicBezTo>
                      <a:pt x="3801" y="4497"/>
                      <a:pt x="3801" y="4639"/>
                      <a:pt x="3720" y="4639"/>
                    </a:cubicBezTo>
                    <a:cubicBezTo>
                      <a:pt x="3720" y="4639"/>
                      <a:pt x="3845" y="5103"/>
                      <a:pt x="2489" y="4586"/>
                    </a:cubicBezTo>
                    <a:cubicBezTo>
                      <a:pt x="2489" y="4586"/>
                      <a:pt x="2007" y="4729"/>
                      <a:pt x="1303" y="4407"/>
                    </a:cubicBezTo>
                    <a:cubicBezTo>
                      <a:pt x="839" y="4202"/>
                      <a:pt x="437" y="3614"/>
                      <a:pt x="241" y="3016"/>
                    </a:cubicBezTo>
                    <a:cubicBezTo>
                      <a:pt x="259" y="2936"/>
                      <a:pt x="286" y="2873"/>
                      <a:pt x="321" y="2846"/>
                    </a:cubicBezTo>
                    <a:cubicBezTo>
                      <a:pt x="589" y="2632"/>
                      <a:pt x="687" y="2034"/>
                      <a:pt x="714" y="1910"/>
                    </a:cubicBezTo>
                    <a:cubicBezTo>
                      <a:pt x="750" y="1794"/>
                      <a:pt x="919" y="1829"/>
                      <a:pt x="946" y="1678"/>
                    </a:cubicBezTo>
                    <a:cubicBezTo>
                      <a:pt x="973" y="1517"/>
                      <a:pt x="1151" y="1383"/>
                      <a:pt x="1151" y="1383"/>
                    </a:cubicBezTo>
                    <a:cubicBezTo>
                      <a:pt x="1151" y="1383"/>
                      <a:pt x="803" y="1241"/>
                      <a:pt x="598" y="1410"/>
                    </a:cubicBezTo>
                    <a:cubicBezTo>
                      <a:pt x="393" y="1580"/>
                      <a:pt x="152" y="1464"/>
                      <a:pt x="107" y="1392"/>
                    </a:cubicBezTo>
                    <a:cubicBezTo>
                      <a:pt x="54" y="1321"/>
                      <a:pt x="9" y="1374"/>
                      <a:pt x="0" y="1383"/>
                    </a:cubicBezTo>
                    <a:cubicBezTo>
                      <a:pt x="107" y="1116"/>
                      <a:pt x="428" y="580"/>
                      <a:pt x="1517" y="1"/>
                    </a:cubicBezTo>
                    <a:cubicBezTo>
                      <a:pt x="1499" y="18"/>
                      <a:pt x="1338" y="250"/>
                      <a:pt x="1338" y="340"/>
                    </a:cubicBezTo>
                    <a:cubicBezTo>
                      <a:pt x="1338" y="340"/>
                      <a:pt x="1508" y="268"/>
                      <a:pt x="1517" y="277"/>
                    </a:cubicBezTo>
                    <a:lnTo>
                      <a:pt x="1517" y="286"/>
                    </a:lnTo>
                    <a:cubicBezTo>
                      <a:pt x="1499" y="295"/>
                      <a:pt x="1303" y="607"/>
                      <a:pt x="1347" y="714"/>
                    </a:cubicBezTo>
                    <a:cubicBezTo>
                      <a:pt x="1392" y="812"/>
                      <a:pt x="1972" y="1196"/>
                      <a:pt x="2364" y="1365"/>
                    </a:cubicBezTo>
                    <a:cubicBezTo>
                      <a:pt x="2685" y="1499"/>
                      <a:pt x="3087" y="1695"/>
                      <a:pt x="3319" y="1874"/>
                    </a:cubicBezTo>
                    <a:cubicBezTo>
                      <a:pt x="3372" y="1910"/>
                      <a:pt x="3426" y="1954"/>
                      <a:pt x="3453" y="1990"/>
                    </a:cubicBezTo>
                    <a:lnTo>
                      <a:pt x="3453" y="1990"/>
                    </a:lnTo>
                    <a:cubicBezTo>
                      <a:pt x="3453" y="1990"/>
                      <a:pt x="4318" y="2373"/>
                      <a:pt x="4612" y="2712"/>
                    </a:cubicBezTo>
                    <a:cubicBezTo>
                      <a:pt x="4612" y="2712"/>
                      <a:pt x="4978" y="3007"/>
                      <a:pt x="4969" y="3069"/>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5307;p59">
                <a:extLst>
                  <a:ext uri="{FF2B5EF4-FFF2-40B4-BE49-F238E27FC236}">
                    <a16:creationId xmlns:a16="http://schemas.microsoft.com/office/drawing/2014/main" id="{2E4CD9FA-5D5B-F1FA-2914-F8A109DF9C45}"/>
                  </a:ext>
                </a:extLst>
              </p:cNvPr>
              <p:cNvSpPr/>
              <p:nvPr/>
            </p:nvSpPr>
            <p:spPr>
              <a:xfrm>
                <a:off x="518819" y="3722979"/>
                <a:ext cx="130002" cy="36842"/>
              </a:xfrm>
              <a:custGeom>
                <a:avLst/>
                <a:gdLst/>
                <a:ahLst/>
                <a:cxnLst/>
                <a:rect l="l" t="t" r="r" b="b"/>
                <a:pathLst>
                  <a:path w="1108" h="314" extrusionOk="0">
                    <a:moveTo>
                      <a:pt x="759" y="1"/>
                    </a:moveTo>
                    <a:cubicBezTo>
                      <a:pt x="759" y="1"/>
                      <a:pt x="649" y="31"/>
                      <a:pt x="462" y="31"/>
                    </a:cubicBezTo>
                    <a:cubicBezTo>
                      <a:pt x="400" y="31"/>
                      <a:pt x="329" y="28"/>
                      <a:pt x="251" y="19"/>
                    </a:cubicBezTo>
                    <a:cubicBezTo>
                      <a:pt x="251" y="19"/>
                      <a:pt x="1" y="63"/>
                      <a:pt x="19" y="260"/>
                    </a:cubicBezTo>
                    <a:cubicBezTo>
                      <a:pt x="19" y="260"/>
                      <a:pt x="81" y="144"/>
                      <a:pt x="304" y="144"/>
                    </a:cubicBezTo>
                    <a:cubicBezTo>
                      <a:pt x="399" y="144"/>
                      <a:pt x="544" y="126"/>
                      <a:pt x="681" y="126"/>
                    </a:cubicBezTo>
                    <a:cubicBezTo>
                      <a:pt x="867" y="126"/>
                      <a:pt x="1036" y="159"/>
                      <a:pt x="1036" y="313"/>
                    </a:cubicBezTo>
                    <a:cubicBezTo>
                      <a:pt x="1036" y="313"/>
                      <a:pt x="1107" y="224"/>
                      <a:pt x="1071" y="108"/>
                    </a:cubicBezTo>
                    <a:cubicBezTo>
                      <a:pt x="973" y="81"/>
                      <a:pt x="875" y="46"/>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5308;p59">
                <a:extLst>
                  <a:ext uri="{FF2B5EF4-FFF2-40B4-BE49-F238E27FC236}">
                    <a16:creationId xmlns:a16="http://schemas.microsoft.com/office/drawing/2014/main" id="{9B360A8A-909E-2F77-6118-60650291C5B0}"/>
                  </a:ext>
                </a:extLst>
              </p:cNvPr>
              <p:cNvSpPr/>
              <p:nvPr/>
            </p:nvSpPr>
            <p:spPr>
              <a:xfrm>
                <a:off x="758522" y="3712537"/>
                <a:ext cx="246158" cy="269038"/>
              </a:xfrm>
              <a:custGeom>
                <a:avLst/>
                <a:gdLst/>
                <a:ahLst/>
                <a:cxnLst/>
                <a:rect l="l" t="t" r="r" b="b"/>
                <a:pathLst>
                  <a:path w="2098" h="2293" extrusionOk="0">
                    <a:moveTo>
                      <a:pt x="28" y="1"/>
                    </a:moveTo>
                    <a:cubicBezTo>
                      <a:pt x="28" y="1"/>
                      <a:pt x="28" y="63"/>
                      <a:pt x="1" y="108"/>
                    </a:cubicBezTo>
                    <a:cubicBezTo>
                      <a:pt x="322" y="491"/>
                      <a:pt x="893" y="1196"/>
                      <a:pt x="1098" y="1508"/>
                    </a:cubicBezTo>
                    <a:cubicBezTo>
                      <a:pt x="1379" y="1904"/>
                      <a:pt x="1743" y="2292"/>
                      <a:pt x="1923" y="2292"/>
                    </a:cubicBezTo>
                    <a:cubicBezTo>
                      <a:pt x="1938" y="2292"/>
                      <a:pt x="1951" y="2290"/>
                      <a:pt x="1963" y="2284"/>
                    </a:cubicBezTo>
                    <a:cubicBezTo>
                      <a:pt x="2097" y="2231"/>
                      <a:pt x="2053" y="2124"/>
                      <a:pt x="2026" y="2088"/>
                    </a:cubicBezTo>
                    <a:lnTo>
                      <a:pt x="2017" y="2070"/>
                    </a:lnTo>
                    <a:cubicBezTo>
                      <a:pt x="2017" y="2070"/>
                      <a:pt x="1660" y="1803"/>
                      <a:pt x="1419" y="1446"/>
                    </a:cubicBezTo>
                    <a:cubicBezTo>
                      <a:pt x="1250" y="1196"/>
                      <a:pt x="697" y="527"/>
                      <a:pt x="384" y="152"/>
                    </a:cubicBezTo>
                    <a:cubicBezTo>
                      <a:pt x="376" y="152"/>
                      <a:pt x="367" y="152"/>
                      <a:pt x="358" y="143"/>
                    </a:cubicBezTo>
                    <a:cubicBezTo>
                      <a:pt x="90" y="63"/>
                      <a:pt x="28" y="1"/>
                      <a:pt x="28"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5309;p59">
                <a:extLst>
                  <a:ext uri="{FF2B5EF4-FFF2-40B4-BE49-F238E27FC236}">
                    <a16:creationId xmlns:a16="http://schemas.microsoft.com/office/drawing/2014/main" id="{51C7FCCF-1D72-279A-66CD-8F4B0296E7E3}"/>
                  </a:ext>
                </a:extLst>
              </p:cNvPr>
              <p:cNvSpPr/>
              <p:nvPr/>
            </p:nvSpPr>
            <p:spPr>
              <a:xfrm>
                <a:off x="803576" y="3696815"/>
                <a:ext cx="253433" cy="272088"/>
              </a:xfrm>
              <a:custGeom>
                <a:avLst/>
                <a:gdLst/>
                <a:ahLst/>
                <a:cxnLst/>
                <a:rect l="l" t="t" r="r" b="b"/>
                <a:pathLst>
                  <a:path w="2160" h="2319" extrusionOk="0">
                    <a:moveTo>
                      <a:pt x="518" y="1"/>
                    </a:moveTo>
                    <a:cubicBezTo>
                      <a:pt x="509" y="10"/>
                      <a:pt x="509" y="19"/>
                      <a:pt x="509" y="28"/>
                    </a:cubicBezTo>
                    <a:cubicBezTo>
                      <a:pt x="502" y="99"/>
                      <a:pt x="437" y="154"/>
                      <a:pt x="365" y="154"/>
                    </a:cubicBezTo>
                    <a:cubicBezTo>
                      <a:pt x="348" y="154"/>
                      <a:pt x="330" y="151"/>
                      <a:pt x="313" y="144"/>
                    </a:cubicBezTo>
                    <a:cubicBezTo>
                      <a:pt x="268" y="126"/>
                      <a:pt x="223" y="99"/>
                      <a:pt x="161" y="54"/>
                    </a:cubicBezTo>
                    <a:lnTo>
                      <a:pt x="161" y="54"/>
                    </a:lnTo>
                    <a:cubicBezTo>
                      <a:pt x="161" y="54"/>
                      <a:pt x="219" y="295"/>
                      <a:pt x="59" y="295"/>
                    </a:cubicBezTo>
                    <a:cubicBezTo>
                      <a:pt x="42" y="295"/>
                      <a:pt x="23" y="292"/>
                      <a:pt x="0" y="286"/>
                    </a:cubicBezTo>
                    <a:lnTo>
                      <a:pt x="0" y="286"/>
                    </a:lnTo>
                    <a:cubicBezTo>
                      <a:pt x="313" y="661"/>
                      <a:pt x="866" y="1330"/>
                      <a:pt x="1035" y="1580"/>
                    </a:cubicBezTo>
                    <a:cubicBezTo>
                      <a:pt x="1276" y="1937"/>
                      <a:pt x="1633" y="2204"/>
                      <a:pt x="1633" y="2204"/>
                    </a:cubicBezTo>
                    <a:cubicBezTo>
                      <a:pt x="1648" y="2219"/>
                      <a:pt x="1747" y="2318"/>
                      <a:pt x="1861" y="2318"/>
                    </a:cubicBezTo>
                    <a:cubicBezTo>
                      <a:pt x="1886" y="2318"/>
                      <a:pt x="1911" y="2314"/>
                      <a:pt x="1936" y="2302"/>
                    </a:cubicBezTo>
                    <a:cubicBezTo>
                      <a:pt x="2079" y="2240"/>
                      <a:pt x="2159" y="2053"/>
                      <a:pt x="1767" y="1607"/>
                    </a:cubicBezTo>
                    <a:cubicBezTo>
                      <a:pt x="1437" y="1241"/>
                      <a:pt x="732" y="304"/>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5310;p59">
                <a:extLst>
                  <a:ext uri="{FF2B5EF4-FFF2-40B4-BE49-F238E27FC236}">
                    <a16:creationId xmlns:a16="http://schemas.microsoft.com/office/drawing/2014/main" id="{EADCAAB5-0EAF-9F13-0F79-285CA9DF6D1D}"/>
                  </a:ext>
                </a:extLst>
              </p:cNvPr>
              <p:cNvSpPr/>
              <p:nvPr/>
            </p:nvSpPr>
            <p:spPr>
              <a:xfrm>
                <a:off x="748080" y="3491724"/>
                <a:ext cx="70281" cy="59721"/>
              </a:xfrm>
              <a:custGeom>
                <a:avLst/>
                <a:gdLst/>
                <a:ahLst/>
                <a:cxnLst/>
                <a:rect l="l" t="t" r="r" b="b"/>
                <a:pathLst>
                  <a:path w="599" h="509" extrusionOk="0">
                    <a:moveTo>
                      <a:pt x="1" y="0"/>
                    </a:moveTo>
                    <a:lnTo>
                      <a:pt x="143" y="161"/>
                    </a:lnTo>
                    <a:cubicBezTo>
                      <a:pt x="143" y="161"/>
                      <a:pt x="340" y="322"/>
                      <a:pt x="598" y="509"/>
                    </a:cubicBezTo>
                    <a:cubicBezTo>
                      <a:pt x="340" y="197"/>
                      <a:pt x="36" y="18"/>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5311;p59">
                <a:extLst>
                  <a:ext uri="{FF2B5EF4-FFF2-40B4-BE49-F238E27FC236}">
                    <a16:creationId xmlns:a16="http://schemas.microsoft.com/office/drawing/2014/main" id="{E6D11B1C-0316-DF0F-0FB1-3DBB4670EF0F}"/>
                  </a:ext>
                </a:extLst>
              </p:cNvPr>
              <p:cNvSpPr/>
              <p:nvPr/>
            </p:nvSpPr>
            <p:spPr>
              <a:xfrm>
                <a:off x="665363" y="3401967"/>
                <a:ext cx="233604" cy="143847"/>
              </a:xfrm>
              <a:custGeom>
                <a:avLst/>
                <a:gdLst/>
                <a:ahLst/>
                <a:cxnLst/>
                <a:rect l="l" t="t" r="r" b="b"/>
                <a:pathLst>
                  <a:path w="1991" h="1226" extrusionOk="0">
                    <a:moveTo>
                      <a:pt x="103" y="0"/>
                    </a:moveTo>
                    <a:cubicBezTo>
                      <a:pt x="44" y="0"/>
                      <a:pt x="1" y="25"/>
                      <a:pt x="1" y="96"/>
                    </a:cubicBezTo>
                    <a:cubicBezTo>
                      <a:pt x="1" y="212"/>
                      <a:pt x="179" y="382"/>
                      <a:pt x="358" y="524"/>
                    </a:cubicBezTo>
                    <a:cubicBezTo>
                      <a:pt x="393" y="551"/>
                      <a:pt x="429" y="578"/>
                      <a:pt x="465" y="605"/>
                    </a:cubicBezTo>
                    <a:cubicBezTo>
                      <a:pt x="599" y="703"/>
                      <a:pt x="706" y="765"/>
                      <a:pt x="706" y="765"/>
                    </a:cubicBezTo>
                    <a:cubicBezTo>
                      <a:pt x="723" y="774"/>
                      <a:pt x="795" y="810"/>
                      <a:pt x="902" y="846"/>
                    </a:cubicBezTo>
                    <a:cubicBezTo>
                      <a:pt x="938" y="863"/>
                      <a:pt x="973" y="872"/>
                      <a:pt x="1009" y="890"/>
                    </a:cubicBezTo>
                    <a:cubicBezTo>
                      <a:pt x="1098" y="926"/>
                      <a:pt x="1196" y="962"/>
                      <a:pt x="1303" y="1006"/>
                    </a:cubicBezTo>
                    <a:cubicBezTo>
                      <a:pt x="1339" y="1015"/>
                      <a:pt x="1384" y="1033"/>
                      <a:pt x="1419" y="1042"/>
                    </a:cubicBezTo>
                    <a:cubicBezTo>
                      <a:pt x="1678" y="1144"/>
                      <a:pt x="1923" y="1225"/>
                      <a:pt x="1979" y="1225"/>
                    </a:cubicBezTo>
                    <a:cubicBezTo>
                      <a:pt x="1986" y="1225"/>
                      <a:pt x="1990" y="1224"/>
                      <a:pt x="1990" y="1220"/>
                    </a:cubicBezTo>
                    <a:cubicBezTo>
                      <a:pt x="1990" y="1158"/>
                      <a:pt x="1696" y="917"/>
                      <a:pt x="1642" y="872"/>
                    </a:cubicBezTo>
                    <a:cubicBezTo>
                      <a:pt x="1633" y="863"/>
                      <a:pt x="1633" y="863"/>
                      <a:pt x="1633" y="863"/>
                    </a:cubicBezTo>
                    <a:cubicBezTo>
                      <a:pt x="1625" y="855"/>
                      <a:pt x="1607" y="846"/>
                      <a:pt x="1598" y="828"/>
                    </a:cubicBezTo>
                    <a:cubicBezTo>
                      <a:pt x="1509" y="739"/>
                      <a:pt x="1375" y="640"/>
                      <a:pt x="1232" y="551"/>
                    </a:cubicBezTo>
                    <a:cubicBezTo>
                      <a:pt x="1205" y="533"/>
                      <a:pt x="1178" y="507"/>
                      <a:pt x="1143" y="489"/>
                    </a:cubicBezTo>
                    <a:cubicBezTo>
                      <a:pt x="1000" y="409"/>
                      <a:pt x="866" y="328"/>
                      <a:pt x="741" y="266"/>
                    </a:cubicBezTo>
                    <a:cubicBezTo>
                      <a:pt x="706" y="248"/>
                      <a:pt x="661" y="230"/>
                      <a:pt x="625" y="212"/>
                    </a:cubicBezTo>
                    <a:cubicBezTo>
                      <a:pt x="536" y="168"/>
                      <a:pt x="474" y="141"/>
                      <a:pt x="474" y="141"/>
                    </a:cubicBezTo>
                    <a:cubicBezTo>
                      <a:pt x="461" y="129"/>
                      <a:pt x="239" y="0"/>
                      <a:pt x="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5312;p59">
                <a:extLst>
                  <a:ext uri="{FF2B5EF4-FFF2-40B4-BE49-F238E27FC236}">
                    <a16:creationId xmlns:a16="http://schemas.microsoft.com/office/drawing/2014/main" id="{CB0C7E3E-8FB5-A0CC-B7AC-A7552C250F5D}"/>
                  </a:ext>
                </a:extLst>
              </p:cNvPr>
              <p:cNvSpPr/>
              <p:nvPr/>
            </p:nvSpPr>
            <p:spPr>
              <a:xfrm>
                <a:off x="406887" y="3421561"/>
                <a:ext cx="278541" cy="184560"/>
              </a:xfrm>
              <a:custGeom>
                <a:avLst/>
                <a:gdLst/>
                <a:ahLst/>
                <a:cxnLst/>
                <a:rect l="l" t="t" r="r" b="b"/>
                <a:pathLst>
                  <a:path w="2374" h="1573" extrusionOk="0">
                    <a:moveTo>
                      <a:pt x="1056" y="0"/>
                    </a:moveTo>
                    <a:cubicBezTo>
                      <a:pt x="986" y="0"/>
                      <a:pt x="922" y="6"/>
                      <a:pt x="866" y="18"/>
                    </a:cubicBezTo>
                    <a:cubicBezTo>
                      <a:pt x="295" y="143"/>
                      <a:pt x="0" y="527"/>
                      <a:pt x="36" y="964"/>
                    </a:cubicBezTo>
                    <a:cubicBezTo>
                      <a:pt x="54" y="1089"/>
                      <a:pt x="72" y="1223"/>
                      <a:pt x="134" y="1366"/>
                    </a:cubicBezTo>
                    <a:cubicBezTo>
                      <a:pt x="215" y="1526"/>
                      <a:pt x="334" y="1572"/>
                      <a:pt x="445" y="1572"/>
                    </a:cubicBezTo>
                    <a:cubicBezTo>
                      <a:pt x="592" y="1572"/>
                      <a:pt x="723" y="1490"/>
                      <a:pt x="723" y="1490"/>
                    </a:cubicBezTo>
                    <a:cubicBezTo>
                      <a:pt x="734" y="1492"/>
                      <a:pt x="743" y="1492"/>
                      <a:pt x="753" y="1492"/>
                    </a:cubicBezTo>
                    <a:cubicBezTo>
                      <a:pt x="891" y="1492"/>
                      <a:pt x="884" y="1374"/>
                      <a:pt x="884" y="1374"/>
                    </a:cubicBezTo>
                    <a:cubicBezTo>
                      <a:pt x="1053" y="1374"/>
                      <a:pt x="1107" y="1143"/>
                      <a:pt x="1107" y="1143"/>
                    </a:cubicBezTo>
                    <a:cubicBezTo>
                      <a:pt x="1347" y="1134"/>
                      <a:pt x="1347" y="875"/>
                      <a:pt x="1347" y="875"/>
                    </a:cubicBezTo>
                    <a:cubicBezTo>
                      <a:pt x="1588" y="821"/>
                      <a:pt x="1508" y="518"/>
                      <a:pt x="1508" y="518"/>
                    </a:cubicBezTo>
                    <a:lnTo>
                      <a:pt x="1508" y="518"/>
                    </a:lnTo>
                    <a:cubicBezTo>
                      <a:pt x="1561" y="530"/>
                      <a:pt x="1617" y="536"/>
                      <a:pt x="1672" y="536"/>
                    </a:cubicBezTo>
                    <a:cubicBezTo>
                      <a:pt x="2016" y="536"/>
                      <a:pt x="2373" y="331"/>
                      <a:pt x="2373" y="331"/>
                    </a:cubicBezTo>
                    <a:cubicBezTo>
                      <a:pt x="1968" y="165"/>
                      <a:pt x="1429" y="0"/>
                      <a:pt x="10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5313;p59">
                <a:extLst>
                  <a:ext uri="{FF2B5EF4-FFF2-40B4-BE49-F238E27FC236}">
                    <a16:creationId xmlns:a16="http://schemas.microsoft.com/office/drawing/2014/main" id="{C52EF928-CB1C-4112-6D05-A233EA0B1155}"/>
                  </a:ext>
                </a:extLst>
              </p:cNvPr>
              <p:cNvSpPr/>
              <p:nvPr/>
            </p:nvSpPr>
            <p:spPr>
              <a:xfrm>
                <a:off x="422609" y="3460280"/>
                <a:ext cx="354923" cy="291213"/>
              </a:xfrm>
              <a:custGeom>
                <a:avLst/>
                <a:gdLst/>
                <a:ahLst/>
                <a:cxnLst/>
                <a:rect l="l" t="t" r="r" b="b"/>
                <a:pathLst>
                  <a:path w="3025" h="2482" extrusionOk="0">
                    <a:moveTo>
                      <a:pt x="2239" y="1"/>
                    </a:moveTo>
                    <a:cubicBezTo>
                      <a:pt x="2239" y="1"/>
                      <a:pt x="1882" y="206"/>
                      <a:pt x="1538" y="206"/>
                    </a:cubicBezTo>
                    <a:cubicBezTo>
                      <a:pt x="1483" y="206"/>
                      <a:pt x="1427" y="200"/>
                      <a:pt x="1374" y="188"/>
                    </a:cubicBezTo>
                    <a:lnTo>
                      <a:pt x="1374" y="188"/>
                    </a:lnTo>
                    <a:cubicBezTo>
                      <a:pt x="1374" y="188"/>
                      <a:pt x="1401" y="277"/>
                      <a:pt x="1383" y="375"/>
                    </a:cubicBezTo>
                    <a:cubicBezTo>
                      <a:pt x="1365" y="447"/>
                      <a:pt x="1321" y="518"/>
                      <a:pt x="1213" y="545"/>
                    </a:cubicBezTo>
                    <a:cubicBezTo>
                      <a:pt x="1213" y="545"/>
                      <a:pt x="1213" y="804"/>
                      <a:pt x="973" y="813"/>
                    </a:cubicBezTo>
                    <a:cubicBezTo>
                      <a:pt x="973" y="813"/>
                      <a:pt x="919" y="1044"/>
                      <a:pt x="750" y="1044"/>
                    </a:cubicBezTo>
                    <a:cubicBezTo>
                      <a:pt x="750" y="1044"/>
                      <a:pt x="757" y="1162"/>
                      <a:pt x="619" y="1162"/>
                    </a:cubicBezTo>
                    <a:cubicBezTo>
                      <a:pt x="609" y="1162"/>
                      <a:pt x="600" y="1162"/>
                      <a:pt x="589" y="1160"/>
                    </a:cubicBezTo>
                    <a:cubicBezTo>
                      <a:pt x="589" y="1160"/>
                      <a:pt x="451" y="1241"/>
                      <a:pt x="307" y="1241"/>
                    </a:cubicBezTo>
                    <a:cubicBezTo>
                      <a:pt x="300" y="1241"/>
                      <a:pt x="293" y="1241"/>
                      <a:pt x="286" y="1241"/>
                    </a:cubicBezTo>
                    <a:cubicBezTo>
                      <a:pt x="179" y="1232"/>
                      <a:pt x="72" y="1187"/>
                      <a:pt x="0" y="1036"/>
                    </a:cubicBezTo>
                    <a:lnTo>
                      <a:pt x="0" y="1036"/>
                    </a:lnTo>
                    <a:cubicBezTo>
                      <a:pt x="161" y="1419"/>
                      <a:pt x="571" y="1865"/>
                      <a:pt x="1579" y="2240"/>
                    </a:cubicBezTo>
                    <a:cubicBezTo>
                      <a:pt x="2063" y="2423"/>
                      <a:pt x="2357" y="2482"/>
                      <a:pt x="2536" y="2482"/>
                    </a:cubicBezTo>
                    <a:cubicBezTo>
                      <a:pt x="2766" y="2482"/>
                      <a:pt x="2805" y="2384"/>
                      <a:pt x="2810" y="2329"/>
                    </a:cubicBezTo>
                    <a:cubicBezTo>
                      <a:pt x="2810" y="2311"/>
                      <a:pt x="2810" y="2293"/>
                      <a:pt x="2810" y="2293"/>
                    </a:cubicBezTo>
                    <a:cubicBezTo>
                      <a:pt x="2846" y="2293"/>
                      <a:pt x="2864" y="2267"/>
                      <a:pt x="2873" y="2240"/>
                    </a:cubicBezTo>
                    <a:cubicBezTo>
                      <a:pt x="2891" y="2195"/>
                      <a:pt x="2891" y="2151"/>
                      <a:pt x="2891" y="2151"/>
                    </a:cubicBezTo>
                    <a:cubicBezTo>
                      <a:pt x="2891" y="2151"/>
                      <a:pt x="2864" y="2026"/>
                      <a:pt x="2748" y="1919"/>
                    </a:cubicBezTo>
                    <a:cubicBezTo>
                      <a:pt x="2730" y="1910"/>
                      <a:pt x="2712" y="1892"/>
                      <a:pt x="2685" y="1874"/>
                    </a:cubicBezTo>
                    <a:cubicBezTo>
                      <a:pt x="2685" y="1874"/>
                      <a:pt x="2694" y="1856"/>
                      <a:pt x="2685" y="1830"/>
                    </a:cubicBezTo>
                    <a:cubicBezTo>
                      <a:pt x="2685" y="1758"/>
                      <a:pt x="2659" y="1598"/>
                      <a:pt x="2462" y="1473"/>
                    </a:cubicBezTo>
                    <a:cubicBezTo>
                      <a:pt x="2445" y="1464"/>
                      <a:pt x="2427" y="1446"/>
                      <a:pt x="2400" y="1437"/>
                    </a:cubicBezTo>
                    <a:cubicBezTo>
                      <a:pt x="2400" y="1437"/>
                      <a:pt x="2471" y="1410"/>
                      <a:pt x="2525" y="1366"/>
                    </a:cubicBezTo>
                    <a:cubicBezTo>
                      <a:pt x="2534" y="1366"/>
                      <a:pt x="2534" y="1357"/>
                      <a:pt x="2543" y="1357"/>
                    </a:cubicBezTo>
                    <a:cubicBezTo>
                      <a:pt x="2569" y="1330"/>
                      <a:pt x="2587" y="1303"/>
                      <a:pt x="2596" y="1268"/>
                    </a:cubicBezTo>
                    <a:cubicBezTo>
                      <a:pt x="2596" y="1268"/>
                      <a:pt x="2605" y="1268"/>
                      <a:pt x="2623" y="1259"/>
                    </a:cubicBezTo>
                    <a:cubicBezTo>
                      <a:pt x="2668" y="1223"/>
                      <a:pt x="2757" y="1152"/>
                      <a:pt x="2766" y="973"/>
                    </a:cubicBezTo>
                    <a:cubicBezTo>
                      <a:pt x="2775" y="955"/>
                      <a:pt x="2775" y="946"/>
                      <a:pt x="2775" y="929"/>
                    </a:cubicBezTo>
                    <a:cubicBezTo>
                      <a:pt x="2775" y="929"/>
                      <a:pt x="2810" y="911"/>
                      <a:pt x="2855" y="884"/>
                    </a:cubicBezTo>
                    <a:cubicBezTo>
                      <a:pt x="2944" y="821"/>
                      <a:pt x="3024" y="697"/>
                      <a:pt x="2775" y="474"/>
                    </a:cubicBezTo>
                    <a:cubicBezTo>
                      <a:pt x="2766" y="465"/>
                      <a:pt x="2748" y="447"/>
                      <a:pt x="2739" y="438"/>
                    </a:cubicBezTo>
                    <a:cubicBezTo>
                      <a:pt x="2739" y="438"/>
                      <a:pt x="2792" y="420"/>
                      <a:pt x="2801" y="366"/>
                    </a:cubicBezTo>
                    <a:cubicBezTo>
                      <a:pt x="2810" y="340"/>
                      <a:pt x="2801" y="313"/>
                      <a:pt x="2775" y="268"/>
                    </a:cubicBezTo>
                    <a:cubicBezTo>
                      <a:pt x="2739" y="224"/>
                      <a:pt x="2525" y="117"/>
                      <a:pt x="2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5314;p59">
                <a:extLst>
                  <a:ext uri="{FF2B5EF4-FFF2-40B4-BE49-F238E27FC236}">
                    <a16:creationId xmlns:a16="http://schemas.microsoft.com/office/drawing/2014/main" id="{A1E6CD51-EA0E-1F9E-5D40-08EC7195D90F}"/>
                  </a:ext>
                </a:extLst>
              </p:cNvPr>
              <p:cNvSpPr/>
              <p:nvPr/>
            </p:nvSpPr>
            <p:spPr>
              <a:xfrm>
                <a:off x="584758" y="3503222"/>
                <a:ext cx="166609" cy="14784"/>
              </a:xfrm>
              <a:custGeom>
                <a:avLst/>
                <a:gdLst/>
                <a:ahLst/>
                <a:cxnLst/>
                <a:rect l="l" t="t" r="r" b="b"/>
                <a:pathLst>
                  <a:path w="1420" h="126" extrusionOk="0">
                    <a:moveTo>
                      <a:pt x="1419" y="0"/>
                    </a:moveTo>
                    <a:lnTo>
                      <a:pt x="1419" y="0"/>
                    </a:lnTo>
                    <a:cubicBezTo>
                      <a:pt x="1330" y="18"/>
                      <a:pt x="1232" y="36"/>
                      <a:pt x="1134" y="45"/>
                    </a:cubicBezTo>
                    <a:cubicBezTo>
                      <a:pt x="1009" y="63"/>
                      <a:pt x="884" y="72"/>
                      <a:pt x="750" y="72"/>
                    </a:cubicBezTo>
                    <a:cubicBezTo>
                      <a:pt x="625" y="72"/>
                      <a:pt x="501" y="63"/>
                      <a:pt x="376" y="54"/>
                    </a:cubicBezTo>
                    <a:cubicBezTo>
                      <a:pt x="251" y="45"/>
                      <a:pt x="126" y="27"/>
                      <a:pt x="1" y="9"/>
                    </a:cubicBezTo>
                    <a:lnTo>
                      <a:pt x="1" y="9"/>
                    </a:lnTo>
                    <a:cubicBezTo>
                      <a:pt x="117" y="36"/>
                      <a:pt x="242" y="63"/>
                      <a:pt x="376" y="81"/>
                    </a:cubicBezTo>
                    <a:cubicBezTo>
                      <a:pt x="501" y="99"/>
                      <a:pt x="625" y="116"/>
                      <a:pt x="750" y="116"/>
                    </a:cubicBezTo>
                    <a:cubicBezTo>
                      <a:pt x="884" y="125"/>
                      <a:pt x="1009" y="125"/>
                      <a:pt x="1134" y="125"/>
                    </a:cubicBezTo>
                    <a:cubicBezTo>
                      <a:pt x="1223" y="116"/>
                      <a:pt x="1303" y="116"/>
                      <a:pt x="1393" y="108"/>
                    </a:cubicBezTo>
                    <a:cubicBezTo>
                      <a:pt x="1384" y="99"/>
                      <a:pt x="1366" y="81"/>
                      <a:pt x="1357" y="72"/>
                    </a:cubicBezTo>
                    <a:cubicBezTo>
                      <a:pt x="1357" y="72"/>
                      <a:pt x="1410" y="54"/>
                      <a:pt x="1419"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5315;p59">
                <a:extLst>
                  <a:ext uri="{FF2B5EF4-FFF2-40B4-BE49-F238E27FC236}">
                    <a16:creationId xmlns:a16="http://schemas.microsoft.com/office/drawing/2014/main" id="{1463CA90-8D97-CEF7-8C8A-5D3380E7B602}"/>
                  </a:ext>
                </a:extLst>
              </p:cNvPr>
              <p:cNvSpPr/>
              <p:nvPr/>
            </p:nvSpPr>
            <p:spPr>
              <a:xfrm>
                <a:off x="564929" y="3524107"/>
                <a:ext cx="192656" cy="50452"/>
              </a:xfrm>
              <a:custGeom>
                <a:avLst/>
                <a:gdLst/>
                <a:ahLst/>
                <a:cxnLst/>
                <a:rect l="l" t="t" r="r" b="b"/>
                <a:pathLst>
                  <a:path w="1642" h="430" extrusionOk="0">
                    <a:moveTo>
                      <a:pt x="0" y="1"/>
                    </a:moveTo>
                    <a:lnTo>
                      <a:pt x="0" y="1"/>
                    </a:lnTo>
                    <a:cubicBezTo>
                      <a:pt x="259" y="117"/>
                      <a:pt x="536" y="206"/>
                      <a:pt x="821" y="277"/>
                    </a:cubicBezTo>
                    <a:cubicBezTo>
                      <a:pt x="964" y="313"/>
                      <a:pt x="1098" y="349"/>
                      <a:pt x="1240" y="376"/>
                    </a:cubicBezTo>
                    <a:cubicBezTo>
                      <a:pt x="1348" y="393"/>
                      <a:pt x="1455" y="411"/>
                      <a:pt x="1553" y="429"/>
                    </a:cubicBezTo>
                    <a:cubicBezTo>
                      <a:pt x="1562" y="411"/>
                      <a:pt x="1562" y="402"/>
                      <a:pt x="1562" y="385"/>
                    </a:cubicBezTo>
                    <a:cubicBezTo>
                      <a:pt x="1562" y="385"/>
                      <a:pt x="1597" y="367"/>
                      <a:pt x="1642" y="340"/>
                    </a:cubicBezTo>
                    <a:cubicBezTo>
                      <a:pt x="1517" y="331"/>
                      <a:pt x="1383" y="313"/>
                      <a:pt x="1258" y="295"/>
                    </a:cubicBezTo>
                    <a:cubicBezTo>
                      <a:pt x="1116" y="277"/>
                      <a:pt x="973" y="251"/>
                      <a:pt x="830" y="224"/>
                    </a:cubicBezTo>
                    <a:cubicBezTo>
                      <a:pt x="545" y="170"/>
                      <a:pt x="268" y="99"/>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5316;p59">
                <a:extLst>
                  <a:ext uri="{FF2B5EF4-FFF2-40B4-BE49-F238E27FC236}">
                    <a16:creationId xmlns:a16="http://schemas.microsoft.com/office/drawing/2014/main" id="{4695831C-4BF5-AC1F-CE80-3BB139D8DA6A}"/>
                  </a:ext>
                </a:extLst>
              </p:cNvPr>
              <p:cNvSpPr/>
              <p:nvPr/>
            </p:nvSpPr>
            <p:spPr>
              <a:xfrm>
                <a:off x="536653" y="3555551"/>
                <a:ext cx="193712" cy="63945"/>
              </a:xfrm>
              <a:custGeom>
                <a:avLst/>
                <a:gdLst/>
                <a:ahLst/>
                <a:cxnLst/>
                <a:rect l="l" t="t" r="r" b="b"/>
                <a:pathLst>
                  <a:path w="1651" h="545" extrusionOk="0">
                    <a:moveTo>
                      <a:pt x="1" y="1"/>
                    </a:moveTo>
                    <a:lnTo>
                      <a:pt x="1" y="1"/>
                    </a:lnTo>
                    <a:cubicBezTo>
                      <a:pt x="277" y="134"/>
                      <a:pt x="563" y="259"/>
                      <a:pt x="857" y="357"/>
                    </a:cubicBezTo>
                    <a:cubicBezTo>
                      <a:pt x="1000" y="411"/>
                      <a:pt x="1142" y="464"/>
                      <a:pt x="1303" y="500"/>
                    </a:cubicBezTo>
                    <a:cubicBezTo>
                      <a:pt x="1374" y="518"/>
                      <a:pt x="1455" y="536"/>
                      <a:pt x="1535" y="545"/>
                    </a:cubicBezTo>
                    <a:lnTo>
                      <a:pt x="1571" y="545"/>
                    </a:lnTo>
                    <a:cubicBezTo>
                      <a:pt x="1597" y="518"/>
                      <a:pt x="1615" y="491"/>
                      <a:pt x="1624" y="456"/>
                    </a:cubicBezTo>
                    <a:cubicBezTo>
                      <a:pt x="1624" y="456"/>
                      <a:pt x="1633" y="456"/>
                      <a:pt x="1651" y="447"/>
                    </a:cubicBezTo>
                    <a:lnTo>
                      <a:pt x="1642" y="447"/>
                    </a:lnTo>
                    <a:cubicBezTo>
                      <a:pt x="1618" y="447"/>
                      <a:pt x="1594" y="451"/>
                      <a:pt x="1571" y="451"/>
                    </a:cubicBezTo>
                    <a:cubicBezTo>
                      <a:pt x="1559" y="451"/>
                      <a:pt x="1547" y="450"/>
                      <a:pt x="1535" y="447"/>
                    </a:cubicBezTo>
                    <a:cubicBezTo>
                      <a:pt x="1464" y="447"/>
                      <a:pt x="1392" y="438"/>
                      <a:pt x="1312" y="429"/>
                    </a:cubicBezTo>
                    <a:cubicBezTo>
                      <a:pt x="1169" y="393"/>
                      <a:pt x="1018" y="357"/>
                      <a:pt x="866" y="313"/>
                    </a:cubicBezTo>
                    <a:cubicBezTo>
                      <a:pt x="572" y="224"/>
                      <a:pt x="286" y="117"/>
                      <a:pt x="1"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5317;p59">
                <a:extLst>
                  <a:ext uri="{FF2B5EF4-FFF2-40B4-BE49-F238E27FC236}">
                    <a16:creationId xmlns:a16="http://schemas.microsoft.com/office/drawing/2014/main" id="{F8E6E15B-2EE9-DB42-F7AB-0474283563BA}"/>
                  </a:ext>
                </a:extLst>
              </p:cNvPr>
              <p:cNvSpPr/>
              <p:nvPr/>
            </p:nvSpPr>
            <p:spPr>
              <a:xfrm>
                <a:off x="510488" y="3582771"/>
                <a:ext cx="208378" cy="50335"/>
              </a:xfrm>
              <a:custGeom>
                <a:avLst/>
                <a:gdLst/>
                <a:ahLst/>
                <a:cxnLst/>
                <a:rect l="l" t="t" r="r" b="b"/>
                <a:pathLst>
                  <a:path w="1776" h="429" extrusionOk="0">
                    <a:moveTo>
                      <a:pt x="1" y="0"/>
                    </a:moveTo>
                    <a:cubicBezTo>
                      <a:pt x="143" y="72"/>
                      <a:pt x="286" y="143"/>
                      <a:pt x="429" y="188"/>
                    </a:cubicBezTo>
                    <a:cubicBezTo>
                      <a:pt x="580" y="250"/>
                      <a:pt x="732" y="295"/>
                      <a:pt x="884" y="331"/>
                    </a:cubicBezTo>
                    <a:cubicBezTo>
                      <a:pt x="1035" y="366"/>
                      <a:pt x="1187" y="393"/>
                      <a:pt x="1348" y="411"/>
                    </a:cubicBezTo>
                    <a:cubicBezTo>
                      <a:pt x="1473" y="420"/>
                      <a:pt x="1589" y="429"/>
                      <a:pt x="1713" y="429"/>
                    </a:cubicBezTo>
                    <a:cubicBezTo>
                      <a:pt x="1696" y="420"/>
                      <a:pt x="1678" y="402"/>
                      <a:pt x="1651" y="393"/>
                    </a:cubicBezTo>
                    <a:cubicBezTo>
                      <a:pt x="1651" y="393"/>
                      <a:pt x="1722" y="366"/>
                      <a:pt x="1776" y="322"/>
                    </a:cubicBezTo>
                    <a:lnTo>
                      <a:pt x="1776" y="322"/>
                    </a:lnTo>
                    <a:cubicBezTo>
                      <a:pt x="1697" y="332"/>
                      <a:pt x="1613" y="336"/>
                      <a:pt x="1530" y="336"/>
                    </a:cubicBezTo>
                    <a:cubicBezTo>
                      <a:pt x="1470" y="336"/>
                      <a:pt x="1412" y="334"/>
                      <a:pt x="1357" y="331"/>
                    </a:cubicBezTo>
                    <a:cubicBezTo>
                      <a:pt x="1196" y="322"/>
                      <a:pt x="1044" y="304"/>
                      <a:pt x="893" y="277"/>
                    </a:cubicBezTo>
                    <a:cubicBezTo>
                      <a:pt x="741" y="250"/>
                      <a:pt x="589" y="215"/>
                      <a:pt x="438" y="170"/>
                    </a:cubicBezTo>
                    <a:cubicBezTo>
                      <a:pt x="295" y="125"/>
                      <a:pt x="143" y="63"/>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5318;p59">
                <a:extLst>
                  <a:ext uri="{FF2B5EF4-FFF2-40B4-BE49-F238E27FC236}">
                    <a16:creationId xmlns:a16="http://schemas.microsoft.com/office/drawing/2014/main" id="{42285E5F-8384-F043-F335-C88F4C8CA65A}"/>
                  </a:ext>
                </a:extLst>
              </p:cNvPr>
              <p:cNvSpPr/>
              <p:nvPr/>
            </p:nvSpPr>
            <p:spPr>
              <a:xfrm>
                <a:off x="491716" y="3596381"/>
                <a:ext cx="253315" cy="91165"/>
              </a:xfrm>
              <a:custGeom>
                <a:avLst/>
                <a:gdLst/>
                <a:ahLst/>
                <a:cxnLst/>
                <a:rect l="l" t="t" r="r" b="b"/>
                <a:pathLst>
                  <a:path w="2159" h="777" extrusionOk="0">
                    <a:moveTo>
                      <a:pt x="0" y="1"/>
                    </a:moveTo>
                    <a:lnTo>
                      <a:pt x="0" y="1"/>
                    </a:lnTo>
                    <a:cubicBezTo>
                      <a:pt x="18" y="45"/>
                      <a:pt x="54" y="81"/>
                      <a:pt x="98" y="108"/>
                    </a:cubicBezTo>
                    <a:cubicBezTo>
                      <a:pt x="62" y="72"/>
                      <a:pt x="18" y="45"/>
                      <a:pt x="0" y="1"/>
                    </a:cubicBezTo>
                    <a:close/>
                    <a:moveTo>
                      <a:pt x="98" y="108"/>
                    </a:moveTo>
                    <a:cubicBezTo>
                      <a:pt x="134" y="134"/>
                      <a:pt x="178" y="161"/>
                      <a:pt x="223" y="188"/>
                    </a:cubicBezTo>
                    <a:cubicBezTo>
                      <a:pt x="312" y="232"/>
                      <a:pt x="401" y="268"/>
                      <a:pt x="491" y="304"/>
                    </a:cubicBezTo>
                    <a:cubicBezTo>
                      <a:pt x="678" y="384"/>
                      <a:pt x="865" y="438"/>
                      <a:pt x="1053" y="500"/>
                    </a:cubicBezTo>
                    <a:cubicBezTo>
                      <a:pt x="1240" y="562"/>
                      <a:pt x="1436" y="616"/>
                      <a:pt x="1624" y="670"/>
                    </a:cubicBezTo>
                    <a:lnTo>
                      <a:pt x="1766" y="705"/>
                    </a:lnTo>
                    <a:cubicBezTo>
                      <a:pt x="1811" y="723"/>
                      <a:pt x="1856" y="741"/>
                      <a:pt x="1909" y="750"/>
                    </a:cubicBezTo>
                    <a:cubicBezTo>
                      <a:pt x="1963" y="759"/>
                      <a:pt x="2007" y="777"/>
                      <a:pt x="2070" y="777"/>
                    </a:cubicBezTo>
                    <a:cubicBezTo>
                      <a:pt x="2096" y="777"/>
                      <a:pt x="2123" y="768"/>
                      <a:pt x="2150" y="768"/>
                    </a:cubicBezTo>
                    <a:cubicBezTo>
                      <a:pt x="2159" y="768"/>
                      <a:pt x="2159" y="768"/>
                      <a:pt x="2159" y="759"/>
                    </a:cubicBezTo>
                    <a:cubicBezTo>
                      <a:pt x="2141" y="750"/>
                      <a:pt x="2123" y="732"/>
                      <a:pt x="2096" y="714"/>
                    </a:cubicBezTo>
                    <a:cubicBezTo>
                      <a:pt x="2096" y="714"/>
                      <a:pt x="2105" y="696"/>
                      <a:pt x="2096" y="670"/>
                    </a:cubicBezTo>
                    <a:cubicBezTo>
                      <a:pt x="2088" y="678"/>
                      <a:pt x="2079" y="678"/>
                      <a:pt x="2070" y="678"/>
                    </a:cubicBezTo>
                    <a:cubicBezTo>
                      <a:pt x="2025" y="678"/>
                      <a:pt x="1980" y="670"/>
                      <a:pt x="1927" y="661"/>
                    </a:cubicBezTo>
                    <a:cubicBezTo>
                      <a:pt x="1882" y="652"/>
                      <a:pt x="1838" y="634"/>
                      <a:pt x="1784" y="625"/>
                    </a:cubicBezTo>
                    <a:lnTo>
                      <a:pt x="1641" y="589"/>
                    </a:lnTo>
                    <a:cubicBezTo>
                      <a:pt x="1454" y="545"/>
                      <a:pt x="1258" y="500"/>
                      <a:pt x="1071" y="447"/>
                    </a:cubicBezTo>
                    <a:cubicBezTo>
                      <a:pt x="883" y="402"/>
                      <a:pt x="687" y="348"/>
                      <a:pt x="500" y="286"/>
                    </a:cubicBezTo>
                    <a:cubicBezTo>
                      <a:pt x="410" y="250"/>
                      <a:pt x="321" y="215"/>
                      <a:pt x="232" y="179"/>
                    </a:cubicBezTo>
                    <a:cubicBezTo>
                      <a:pt x="187" y="152"/>
                      <a:pt x="143" y="134"/>
                      <a:pt x="98" y="108"/>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5319;p59">
                <a:extLst>
                  <a:ext uri="{FF2B5EF4-FFF2-40B4-BE49-F238E27FC236}">
                    <a16:creationId xmlns:a16="http://schemas.microsoft.com/office/drawing/2014/main" id="{03BD7F9C-1EED-6DD2-0CD3-842881E88439}"/>
                  </a:ext>
                </a:extLst>
              </p:cNvPr>
              <p:cNvSpPr/>
              <p:nvPr/>
            </p:nvSpPr>
            <p:spPr>
              <a:xfrm>
                <a:off x="456047" y="3605768"/>
                <a:ext cx="303650" cy="127890"/>
              </a:xfrm>
              <a:custGeom>
                <a:avLst/>
                <a:gdLst/>
                <a:ahLst/>
                <a:cxnLst/>
                <a:rect l="l" t="t" r="r" b="b"/>
                <a:pathLst>
                  <a:path w="2588" h="1090" extrusionOk="0">
                    <a:moveTo>
                      <a:pt x="1" y="1"/>
                    </a:moveTo>
                    <a:lnTo>
                      <a:pt x="1" y="1"/>
                    </a:lnTo>
                    <a:cubicBezTo>
                      <a:pt x="81" y="90"/>
                      <a:pt x="188" y="152"/>
                      <a:pt x="286" y="215"/>
                    </a:cubicBezTo>
                    <a:cubicBezTo>
                      <a:pt x="393" y="277"/>
                      <a:pt x="500" y="331"/>
                      <a:pt x="607" y="384"/>
                    </a:cubicBezTo>
                    <a:cubicBezTo>
                      <a:pt x="821" y="491"/>
                      <a:pt x="1044" y="590"/>
                      <a:pt x="1276" y="679"/>
                    </a:cubicBezTo>
                    <a:cubicBezTo>
                      <a:pt x="1499" y="768"/>
                      <a:pt x="1731" y="848"/>
                      <a:pt x="1954" y="929"/>
                    </a:cubicBezTo>
                    <a:cubicBezTo>
                      <a:pt x="2070" y="964"/>
                      <a:pt x="2186" y="1009"/>
                      <a:pt x="2302" y="1036"/>
                    </a:cubicBezTo>
                    <a:cubicBezTo>
                      <a:pt x="2365" y="1053"/>
                      <a:pt x="2427" y="1071"/>
                      <a:pt x="2490" y="1080"/>
                    </a:cubicBezTo>
                    <a:cubicBezTo>
                      <a:pt x="2499" y="1089"/>
                      <a:pt x="2516" y="1089"/>
                      <a:pt x="2525" y="1089"/>
                    </a:cubicBezTo>
                    <a:cubicBezTo>
                      <a:pt x="2525" y="1071"/>
                      <a:pt x="2525" y="1053"/>
                      <a:pt x="2525" y="1053"/>
                    </a:cubicBezTo>
                    <a:cubicBezTo>
                      <a:pt x="2561" y="1053"/>
                      <a:pt x="2579" y="1027"/>
                      <a:pt x="2588" y="1000"/>
                    </a:cubicBezTo>
                    <a:cubicBezTo>
                      <a:pt x="2561" y="1000"/>
                      <a:pt x="2534" y="991"/>
                      <a:pt x="2507" y="991"/>
                    </a:cubicBezTo>
                    <a:cubicBezTo>
                      <a:pt x="2445" y="982"/>
                      <a:pt x="2392" y="964"/>
                      <a:pt x="2329" y="955"/>
                    </a:cubicBezTo>
                    <a:cubicBezTo>
                      <a:pt x="2213" y="920"/>
                      <a:pt x="2097" y="884"/>
                      <a:pt x="1981" y="857"/>
                    </a:cubicBezTo>
                    <a:cubicBezTo>
                      <a:pt x="1749" y="786"/>
                      <a:pt x="1517" y="706"/>
                      <a:pt x="1294" y="625"/>
                    </a:cubicBezTo>
                    <a:cubicBezTo>
                      <a:pt x="1062" y="545"/>
                      <a:pt x="839" y="465"/>
                      <a:pt x="616" y="367"/>
                    </a:cubicBezTo>
                    <a:cubicBezTo>
                      <a:pt x="402" y="268"/>
                      <a:pt x="179" y="161"/>
                      <a:pt x="1"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5320;p59">
                <a:extLst>
                  <a:ext uri="{FF2B5EF4-FFF2-40B4-BE49-F238E27FC236}">
                    <a16:creationId xmlns:a16="http://schemas.microsoft.com/office/drawing/2014/main" id="{98BBBD02-F465-3DAA-D41B-D89D97D44ADC}"/>
                  </a:ext>
                </a:extLst>
              </p:cNvPr>
              <p:cNvSpPr/>
              <p:nvPr/>
            </p:nvSpPr>
            <p:spPr>
              <a:xfrm>
                <a:off x="707249" y="3426841"/>
                <a:ext cx="61950" cy="53737"/>
              </a:xfrm>
              <a:custGeom>
                <a:avLst/>
                <a:gdLst/>
                <a:ahLst/>
                <a:cxnLst/>
                <a:rect l="l" t="t" r="r" b="b"/>
                <a:pathLst>
                  <a:path w="528" h="458" extrusionOk="0">
                    <a:moveTo>
                      <a:pt x="268" y="0"/>
                    </a:moveTo>
                    <a:cubicBezTo>
                      <a:pt x="304" y="27"/>
                      <a:pt x="331" y="63"/>
                      <a:pt x="358" y="98"/>
                    </a:cubicBezTo>
                    <a:cubicBezTo>
                      <a:pt x="402" y="152"/>
                      <a:pt x="447" y="205"/>
                      <a:pt x="465" y="268"/>
                    </a:cubicBezTo>
                    <a:cubicBezTo>
                      <a:pt x="474" y="304"/>
                      <a:pt x="474" y="330"/>
                      <a:pt x="465" y="357"/>
                    </a:cubicBezTo>
                    <a:cubicBezTo>
                      <a:pt x="447" y="384"/>
                      <a:pt x="420" y="402"/>
                      <a:pt x="393" y="402"/>
                    </a:cubicBezTo>
                    <a:cubicBezTo>
                      <a:pt x="372" y="407"/>
                      <a:pt x="351" y="409"/>
                      <a:pt x="331" y="409"/>
                    </a:cubicBezTo>
                    <a:cubicBezTo>
                      <a:pt x="281" y="409"/>
                      <a:pt x="232" y="396"/>
                      <a:pt x="188" y="384"/>
                    </a:cubicBezTo>
                    <a:cubicBezTo>
                      <a:pt x="126" y="366"/>
                      <a:pt x="63" y="339"/>
                      <a:pt x="1" y="312"/>
                    </a:cubicBezTo>
                    <a:lnTo>
                      <a:pt x="1" y="312"/>
                    </a:lnTo>
                    <a:cubicBezTo>
                      <a:pt x="36" y="339"/>
                      <a:pt x="72" y="366"/>
                      <a:pt x="108" y="393"/>
                    </a:cubicBezTo>
                    <a:cubicBezTo>
                      <a:pt x="135" y="402"/>
                      <a:pt x="152" y="411"/>
                      <a:pt x="170" y="420"/>
                    </a:cubicBezTo>
                    <a:cubicBezTo>
                      <a:pt x="229" y="442"/>
                      <a:pt x="294" y="458"/>
                      <a:pt x="360" y="458"/>
                    </a:cubicBezTo>
                    <a:cubicBezTo>
                      <a:pt x="374" y="458"/>
                      <a:pt x="388" y="457"/>
                      <a:pt x="402" y="455"/>
                    </a:cubicBezTo>
                    <a:cubicBezTo>
                      <a:pt x="438" y="446"/>
                      <a:pt x="482" y="420"/>
                      <a:pt x="509" y="384"/>
                    </a:cubicBezTo>
                    <a:cubicBezTo>
                      <a:pt x="527" y="339"/>
                      <a:pt x="527" y="295"/>
                      <a:pt x="518" y="259"/>
                    </a:cubicBezTo>
                    <a:cubicBezTo>
                      <a:pt x="491" y="179"/>
                      <a:pt x="438" y="125"/>
                      <a:pt x="393" y="63"/>
                    </a:cubicBezTo>
                    <a:cubicBezTo>
                      <a:pt x="393" y="63"/>
                      <a:pt x="393" y="63"/>
                      <a:pt x="384" y="54"/>
                    </a:cubicBezTo>
                    <a:cubicBezTo>
                      <a:pt x="349" y="36"/>
                      <a:pt x="304" y="18"/>
                      <a:pt x="26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5321;p59">
                <a:extLst>
                  <a:ext uri="{FF2B5EF4-FFF2-40B4-BE49-F238E27FC236}">
                    <a16:creationId xmlns:a16="http://schemas.microsoft.com/office/drawing/2014/main" id="{D839501B-289F-F781-E460-A33125A3013B}"/>
                  </a:ext>
                </a:extLst>
              </p:cNvPr>
              <p:cNvSpPr/>
              <p:nvPr/>
            </p:nvSpPr>
            <p:spPr>
              <a:xfrm>
                <a:off x="771076" y="3459224"/>
                <a:ext cx="49396" cy="47284"/>
              </a:xfrm>
              <a:custGeom>
                <a:avLst/>
                <a:gdLst/>
                <a:ahLst/>
                <a:cxnLst/>
                <a:rect l="l" t="t" r="r" b="b"/>
                <a:pathLst>
                  <a:path w="421" h="403" extrusionOk="0">
                    <a:moveTo>
                      <a:pt x="242" y="1"/>
                    </a:moveTo>
                    <a:lnTo>
                      <a:pt x="242" y="1"/>
                    </a:lnTo>
                    <a:cubicBezTo>
                      <a:pt x="269" y="36"/>
                      <a:pt x="286" y="72"/>
                      <a:pt x="304" y="117"/>
                    </a:cubicBezTo>
                    <a:cubicBezTo>
                      <a:pt x="340" y="161"/>
                      <a:pt x="367" y="224"/>
                      <a:pt x="367" y="268"/>
                    </a:cubicBezTo>
                    <a:cubicBezTo>
                      <a:pt x="367" y="295"/>
                      <a:pt x="349" y="304"/>
                      <a:pt x="331" y="322"/>
                    </a:cubicBezTo>
                    <a:cubicBezTo>
                      <a:pt x="304" y="331"/>
                      <a:pt x="277" y="340"/>
                      <a:pt x="251" y="340"/>
                    </a:cubicBezTo>
                    <a:cubicBezTo>
                      <a:pt x="188" y="358"/>
                      <a:pt x="126" y="358"/>
                      <a:pt x="63" y="358"/>
                    </a:cubicBezTo>
                    <a:lnTo>
                      <a:pt x="1" y="358"/>
                    </a:lnTo>
                    <a:cubicBezTo>
                      <a:pt x="37" y="375"/>
                      <a:pt x="72" y="384"/>
                      <a:pt x="108" y="402"/>
                    </a:cubicBezTo>
                    <a:cubicBezTo>
                      <a:pt x="153" y="402"/>
                      <a:pt x="206" y="402"/>
                      <a:pt x="251" y="393"/>
                    </a:cubicBezTo>
                    <a:cubicBezTo>
                      <a:pt x="286" y="384"/>
                      <a:pt x="322" y="375"/>
                      <a:pt x="349" y="367"/>
                    </a:cubicBezTo>
                    <a:cubicBezTo>
                      <a:pt x="367" y="358"/>
                      <a:pt x="385" y="349"/>
                      <a:pt x="393" y="331"/>
                    </a:cubicBezTo>
                    <a:cubicBezTo>
                      <a:pt x="411" y="313"/>
                      <a:pt x="420" y="295"/>
                      <a:pt x="420" y="277"/>
                    </a:cubicBezTo>
                    <a:cubicBezTo>
                      <a:pt x="411" y="197"/>
                      <a:pt x="385" y="144"/>
                      <a:pt x="349" y="90"/>
                    </a:cubicBezTo>
                    <a:cubicBezTo>
                      <a:pt x="349" y="81"/>
                      <a:pt x="340" y="72"/>
                      <a:pt x="331" y="63"/>
                    </a:cubicBezTo>
                    <a:cubicBezTo>
                      <a:pt x="304" y="45"/>
                      <a:pt x="277" y="19"/>
                      <a:pt x="24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5322;p59">
                <a:extLst>
                  <a:ext uri="{FF2B5EF4-FFF2-40B4-BE49-F238E27FC236}">
                    <a16:creationId xmlns:a16="http://schemas.microsoft.com/office/drawing/2014/main" id="{136F63F9-7C79-3C8A-D5C7-4518E68BDBD1}"/>
                  </a:ext>
                </a:extLst>
              </p:cNvPr>
              <p:cNvSpPr/>
              <p:nvPr/>
            </p:nvSpPr>
            <p:spPr>
              <a:xfrm>
                <a:off x="818243" y="3498998"/>
                <a:ext cx="39892" cy="25226"/>
              </a:xfrm>
              <a:custGeom>
                <a:avLst/>
                <a:gdLst/>
                <a:ahLst/>
                <a:cxnLst/>
                <a:rect l="l" t="t" r="r" b="b"/>
                <a:pathLst>
                  <a:path w="340" h="215" extrusionOk="0">
                    <a:moveTo>
                      <a:pt x="295" y="1"/>
                    </a:moveTo>
                    <a:cubicBezTo>
                      <a:pt x="295" y="19"/>
                      <a:pt x="295" y="28"/>
                      <a:pt x="295" y="36"/>
                    </a:cubicBezTo>
                    <a:cubicBezTo>
                      <a:pt x="286" y="117"/>
                      <a:pt x="197" y="152"/>
                      <a:pt x="125" y="161"/>
                    </a:cubicBezTo>
                    <a:cubicBezTo>
                      <a:pt x="81" y="170"/>
                      <a:pt x="45" y="170"/>
                      <a:pt x="0" y="179"/>
                    </a:cubicBezTo>
                    <a:cubicBezTo>
                      <a:pt x="36" y="188"/>
                      <a:pt x="72" y="206"/>
                      <a:pt x="116" y="215"/>
                    </a:cubicBezTo>
                    <a:lnTo>
                      <a:pt x="134" y="215"/>
                    </a:lnTo>
                    <a:cubicBezTo>
                      <a:pt x="179" y="206"/>
                      <a:pt x="223" y="197"/>
                      <a:pt x="259" y="170"/>
                    </a:cubicBezTo>
                    <a:cubicBezTo>
                      <a:pt x="277" y="152"/>
                      <a:pt x="295" y="135"/>
                      <a:pt x="313" y="117"/>
                    </a:cubicBezTo>
                    <a:cubicBezTo>
                      <a:pt x="322" y="90"/>
                      <a:pt x="330" y="72"/>
                      <a:pt x="339" y="45"/>
                    </a:cubicBezTo>
                    <a:cubicBezTo>
                      <a:pt x="330" y="36"/>
                      <a:pt x="330" y="36"/>
                      <a:pt x="330" y="36"/>
                    </a:cubicBezTo>
                    <a:cubicBezTo>
                      <a:pt x="322" y="28"/>
                      <a:pt x="304" y="19"/>
                      <a:pt x="295"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5323;p59">
                <a:extLst>
                  <a:ext uri="{FF2B5EF4-FFF2-40B4-BE49-F238E27FC236}">
                    <a16:creationId xmlns:a16="http://schemas.microsoft.com/office/drawing/2014/main" id="{6CD7C859-024B-4916-8C6A-83AAB4E10766}"/>
                  </a:ext>
                </a:extLst>
              </p:cNvPr>
              <p:cNvSpPr/>
              <p:nvPr/>
            </p:nvSpPr>
            <p:spPr>
              <a:xfrm>
                <a:off x="536653" y="3465560"/>
                <a:ext cx="47284" cy="16896"/>
              </a:xfrm>
              <a:custGeom>
                <a:avLst/>
                <a:gdLst/>
                <a:ahLst/>
                <a:cxnLst/>
                <a:rect l="l" t="t" r="r" b="b"/>
                <a:pathLst>
                  <a:path w="403" h="144" extrusionOk="0">
                    <a:moveTo>
                      <a:pt x="1" y="0"/>
                    </a:moveTo>
                    <a:lnTo>
                      <a:pt x="1" y="0"/>
                    </a:lnTo>
                    <a:cubicBezTo>
                      <a:pt x="63" y="45"/>
                      <a:pt x="125" y="72"/>
                      <a:pt x="188" y="98"/>
                    </a:cubicBezTo>
                    <a:cubicBezTo>
                      <a:pt x="259" y="116"/>
                      <a:pt x="331" y="143"/>
                      <a:pt x="402" y="143"/>
                    </a:cubicBezTo>
                    <a:cubicBezTo>
                      <a:pt x="340" y="98"/>
                      <a:pt x="277" y="72"/>
                      <a:pt x="206" y="45"/>
                    </a:cubicBezTo>
                    <a:cubicBezTo>
                      <a:pt x="143" y="27"/>
                      <a:pt x="72" y="9"/>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5324;p59">
                <a:extLst>
                  <a:ext uri="{FF2B5EF4-FFF2-40B4-BE49-F238E27FC236}">
                    <a16:creationId xmlns:a16="http://schemas.microsoft.com/office/drawing/2014/main" id="{7FE5A1A7-ABFE-8093-343B-A2EACD3E7081}"/>
                  </a:ext>
                </a:extLst>
              </p:cNvPr>
              <p:cNvSpPr/>
              <p:nvPr/>
            </p:nvSpPr>
            <p:spPr>
              <a:xfrm>
                <a:off x="504270" y="3510497"/>
                <a:ext cx="60777" cy="17951"/>
              </a:xfrm>
              <a:custGeom>
                <a:avLst/>
                <a:gdLst/>
                <a:ahLst/>
                <a:cxnLst/>
                <a:rect l="l" t="t" r="r" b="b"/>
                <a:pathLst>
                  <a:path w="518" h="153" extrusionOk="0">
                    <a:moveTo>
                      <a:pt x="0" y="1"/>
                    </a:moveTo>
                    <a:lnTo>
                      <a:pt x="0" y="1"/>
                    </a:lnTo>
                    <a:cubicBezTo>
                      <a:pt x="27" y="46"/>
                      <a:pt x="62" y="72"/>
                      <a:pt x="107" y="99"/>
                    </a:cubicBezTo>
                    <a:cubicBezTo>
                      <a:pt x="143" y="126"/>
                      <a:pt x="196" y="135"/>
                      <a:pt x="241" y="144"/>
                    </a:cubicBezTo>
                    <a:cubicBezTo>
                      <a:pt x="286" y="153"/>
                      <a:pt x="330" y="153"/>
                      <a:pt x="384" y="153"/>
                    </a:cubicBezTo>
                    <a:cubicBezTo>
                      <a:pt x="428" y="144"/>
                      <a:pt x="473" y="135"/>
                      <a:pt x="517" y="117"/>
                    </a:cubicBezTo>
                    <a:lnTo>
                      <a:pt x="375" y="108"/>
                    </a:lnTo>
                    <a:cubicBezTo>
                      <a:pt x="330" y="108"/>
                      <a:pt x="294" y="99"/>
                      <a:pt x="250" y="90"/>
                    </a:cubicBezTo>
                    <a:cubicBezTo>
                      <a:pt x="205" y="90"/>
                      <a:pt x="161" y="81"/>
                      <a:pt x="116" y="63"/>
                    </a:cubicBezTo>
                    <a:cubicBezTo>
                      <a:pt x="80" y="46"/>
                      <a:pt x="45" y="28"/>
                      <a:pt x="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5325;p59">
                <a:extLst>
                  <a:ext uri="{FF2B5EF4-FFF2-40B4-BE49-F238E27FC236}">
                    <a16:creationId xmlns:a16="http://schemas.microsoft.com/office/drawing/2014/main" id="{EFABAA85-E956-2F59-63FD-730C25A8C0CD}"/>
                  </a:ext>
                </a:extLst>
              </p:cNvPr>
              <p:cNvSpPr/>
              <p:nvPr/>
            </p:nvSpPr>
            <p:spPr>
              <a:xfrm>
                <a:off x="482212" y="3538773"/>
                <a:ext cx="54558" cy="17365"/>
              </a:xfrm>
              <a:custGeom>
                <a:avLst/>
                <a:gdLst/>
                <a:ahLst/>
                <a:cxnLst/>
                <a:rect l="l" t="t" r="r" b="b"/>
                <a:pathLst>
                  <a:path w="465" h="148" extrusionOk="0">
                    <a:moveTo>
                      <a:pt x="1" y="1"/>
                    </a:moveTo>
                    <a:lnTo>
                      <a:pt x="1" y="1"/>
                    </a:lnTo>
                    <a:cubicBezTo>
                      <a:pt x="27" y="36"/>
                      <a:pt x="63" y="63"/>
                      <a:pt x="99" y="81"/>
                    </a:cubicBezTo>
                    <a:cubicBezTo>
                      <a:pt x="135" y="99"/>
                      <a:pt x="179" y="117"/>
                      <a:pt x="215" y="126"/>
                    </a:cubicBezTo>
                    <a:cubicBezTo>
                      <a:pt x="259" y="135"/>
                      <a:pt x="295" y="144"/>
                      <a:pt x="340" y="144"/>
                    </a:cubicBezTo>
                    <a:cubicBezTo>
                      <a:pt x="355" y="147"/>
                      <a:pt x="368" y="148"/>
                      <a:pt x="382" y="148"/>
                    </a:cubicBezTo>
                    <a:cubicBezTo>
                      <a:pt x="409" y="148"/>
                      <a:pt x="435" y="144"/>
                      <a:pt x="465" y="144"/>
                    </a:cubicBezTo>
                    <a:cubicBezTo>
                      <a:pt x="384" y="117"/>
                      <a:pt x="304" y="99"/>
                      <a:pt x="233" y="81"/>
                    </a:cubicBezTo>
                    <a:cubicBezTo>
                      <a:pt x="152" y="54"/>
                      <a:pt x="81" y="36"/>
                      <a:pt x="1"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5326;p59">
                <a:extLst>
                  <a:ext uri="{FF2B5EF4-FFF2-40B4-BE49-F238E27FC236}">
                    <a16:creationId xmlns:a16="http://schemas.microsoft.com/office/drawing/2014/main" id="{AE6D921C-A763-F954-A796-ED97097285F8}"/>
                  </a:ext>
                </a:extLst>
              </p:cNvPr>
              <p:cNvSpPr/>
              <p:nvPr/>
            </p:nvSpPr>
            <p:spPr>
              <a:xfrm>
                <a:off x="454992" y="3556607"/>
                <a:ext cx="55614" cy="26282"/>
              </a:xfrm>
              <a:custGeom>
                <a:avLst/>
                <a:gdLst/>
                <a:ahLst/>
                <a:cxnLst/>
                <a:rect l="l" t="t" r="r" b="b"/>
                <a:pathLst>
                  <a:path w="474" h="224" extrusionOk="0">
                    <a:moveTo>
                      <a:pt x="1" y="0"/>
                    </a:moveTo>
                    <a:lnTo>
                      <a:pt x="1" y="0"/>
                    </a:lnTo>
                    <a:cubicBezTo>
                      <a:pt x="28" y="36"/>
                      <a:pt x="63" y="72"/>
                      <a:pt x="99" y="99"/>
                    </a:cubicBezTo>
                    <a:cubicBezTo>
                      <a:pt x="135" y="125"/>
                      <a:pt x="179" y="143"/>
                      <a:pt x="215" y="161"/>
                    </a:cubicBezTo>
                    <a:cubicBezTo>
                      <a:pt x="259" y="179"/>
                      <a:pt x="304" y="197"/>
                      <a:pt x="340" y="206"/>
                    </a:cubicBezTo>
                    <a:cubicBezTo>
                      <a:pt x="384" y="215"/>
                      <a:pt x="429" y="223"/>
                      <a:pt x="474" y="223"/>
                    </a:cubicBezTo>
                    <a:cubicBezTo>
                      <a:pt x="402" y="179"/>
                      <a:pt x="322" y="152"/>
                      <a:pt x="242" y="116"/>
                    </a:cubicBezTo>
                    <a:cubicBezTo>
                      <a:pt x="197" y="99"/>
                      <a:pt x="161" y="81"/>
                      <a:pt x="117" y="63"/>
                    </a:cubicBezTo>
                    <a:cubicBezTo>
                      <a:pt x="81" y="45"/>
                      <a:pt x="45" y="27"/>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5327;p59">
                <a:extLst>
                  <a:ext uri="{FF2B5EF4-FFF2-40B4-BE49-F238E27FC236}">
                    <a16:creationId xmlns:a16="http://schemas.microsoft.com/office/drawing/2014/main" id="{E0E4F095-DA7B-15E4-96DE-37D1A1CACA9C}"/>
                  </a:ext>
                </a:extLst>
              </p:cNvPr>
              <p:cNvSpPr/>
              <p:nvPr/>
            </p:nvSpPr>
            <p:spPr>
              <a:xfrm>
                <a:off x="440325" y="3570217"/>
                <a:ext cx="51391" cy="26751"/>
              </a:xfrm>
              <a:custGeom>
                <a:avLst/>
                <a:gdLst/>
                <a:ahLst/>
                <a:cxnLst/>
                <a:rect l="l" t="t" r="r" b="b"/>
                <a:pathLst>
                  <a:path w="438" h="228" extrusionOk="0">
                    <a:moveTo>
                      <a:pt x="1" y="0"/>
                    </a:moveTo>
                    <a:cubicBezTo>
                      <a:pt x="10" y="36"/>
                      <a:pt x="37" y="81"/>
                      <a:pt x="72" y="107"/>
                    </a:cubicBezTo>
                    <a:cubicBezTo>
                      <a:pt x="99" y="134"/>
                      <a:pt x="144" y="161"/>
                      <a:pt x="179" y="179"/>
                    </a:cubicBezTo>
                    <a:cubicBezTo>
                      <a:pt x="224" y="197"/>
                      <a:pt x="260" y="215"/>
                      <a:pt x="304" y="223"/>
                    </a:cubicBezTo>
                    <a:cubicBezTo>
                      <a:pt x="334" y="223"/>
                      <a:pt x="364" y="227"/>
                      <a:pt x="393" y="227"/>
                    </a:cubicBezTo>
                    <a:cubicBezTo>
                      <a:pt x="408" y="227"/>
                      <a:pt x="423" y="226"/>
                      <a:pt x="438" y="223"/>
                    </a:cubicBezTo>
                    <a:cubicBezTo>
                      <a:pt x="358" y="197"/>
                      <a:pt x="277" y="170"/>
                      <a:pt x="206" y="134"/>
                    </a:cubicBezTo>
                    <a:cubicBezTo>
                      <a:pt x="161" y="116"/>
                      <a:pt x="135" y="99"/>
                      <a:pt x="99" y="72"/>
                    </a:cubicBezTo>
                    <a:cubicBezTo>
                      <a:pt x="63" y="54"/>
                      <a:pt x="28" y="27"/>
                      <a:pt x="1"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5328;p59">
                <a:extLst>
                  <a:ext uri="{FF2B5EF4-FFF2-40B4-BE49-F238E27FC236}">
                    <a16:creationId xmlns:a16="http://schemas.microsoft.com/office/drawing/2014/main" id="{3B8CE8D9-8D19-0D82-34C8-52CF3CF58351}"/>
                  </a:ext>
                </a:extLst>
              </p:cNvPr>
              <p:cNvSpPr/>
              <p:nvPr/>
            </p:nvSpPr>
            <p:spPr>
              <a:xfrm>
                <a:off x="769082" y="3556607"/>
                <a:ext cx="103720" cy="183269"/>
              </a:xfrm>
              <a:custGeom>
                <a:avLst/>
                <a:gdLst/>
                <a:ahLst/>
                <a:cxnLst/>
                <a:rect l="l" t="t" r="r" b="b"/>
                <a:pathLst>
                  <a:path w="884" h="1562" extrusionOk="0">
                    <a:moveTo>
                      <a:pt x="803" y="1223"/>
                    </a:moveTo>
                    <a:cubicBezTo>
                      <a:pt x="794" y="1312"/>
                      <a:pt x="696" y="1374"/>
                      <a:pt x="607" y="1339"/>
                    </a:cubicBezTo>
                    <a:cubicBezTo>
                      <a:pt x="562" y="1321"/>
                      <a:pt x="517" y="1294"/>
                      <a:pt x="455" y="1249"/>
                    </a:cubicBezTo>
                    <a:cubicBezTo>
                      <a:pt x="455" y="1249"/>
                      <a:pt x="535" y="1562"/>
                      <a:pt x="268" y="1472"/>
                    </a:cubicBezTo>
                    <a:cubicBezTo>
                      <a:pt x="241" y="1472"/>
                      <a:pt x="223" y="1464"/>
                      <a:pt x="196" y="1455"/>
                    </a:cubicBezTo>
                    <a:cubicBezTo>
                      <a:pt x="669" y="1490"/>
                      <a:pt x="27" y="759"/>
                      <a:pt x="0" y="723"/>
                    </a:cubicBezTo>
                    <a:cubicBezTo>
                      <a:pt x="27" y="750"/>
                      <a:pt x="446" y="1080"/>
                      <a:pt x="535" y="964"/>
                    </a:cubicBezTo>
                    <a:cubicBezTo>
                      <a:pt x="625" y="848"/>
                      <a:pt x="161" y="215"/>
                      <a:pt x="116" y="161"/>
                    </a:cubicBezTo>
                    <a:cubicBezTo>
                      <a:pt x="161" y="206"/>
                      <a:pt x="535" y="661"/>
                      <a:pt x="607" y="536"/>
                    </a:cubicBezTo>
                    <a:cubicBezTo>
                      <a:pt x="696" y="402"/>
                      <a:pt x="455" y="0"/>
                      <a:pt x="455" y="0"/>
                    </a:cubicBezTo>
                    <a:lnTo>
                      <a:pt x="455" y="0"/>
                    </a:lnTo>
                    <a:cubicBezTo>
                      <a:pt x="696" y="295"/>
                      <a:pt x="883" y="705"/>
                      <a:pt x="803" y="1223"/>
                    </a:cubicBezTo>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5329;p59">
                <a:extLst>
                  <a:ext uri="{FF2B5EF4-FFF2-40B4-BE49-F238E27FC236}">
                    <a16:creationId xmlns:a16="http://schemas.microsoft.com/office/drawing/2014/main" id="{789D200B-525B-A744-C20E-67ED3F262271}"/>
                  </a:ext>
                </a:extLst>
              </p:cNvPr>
              <p:cNvSpPr/>
              <p:nvPr/>
            </p:nvSpPr>
            <p:spPr>
              <a:xfrm>
                <a:off x="417329" y="3185026"/>
                <a:ext cx="76499" cy="86942"/>
              </a:xfrm>
              <a:custGeom>
                <a:avLst/>
                <a:gdLst/>
                <a:ahLst/>
                <a:cxnLst/>
                <a:rect l="l" t="t" r="r" b="b"/>
                <a:pathLst>
                  <a:path w="652" h="741" extrusionOk="0">
                    <a:moveTo>
                      <a:pt x="652" y="1"/>
                    </a:moveTo>
                    <a:cubicBezTo>
                      <a:pt x="652" y="1"/>
                      <a:pt x="99" y="393"/>
                      <a:pt x="1" y="741"/>
                    </a:cubicBezTo>
                    <a:lnTo>
                      <a:pt x="473" y="340"/>
                    </a:lnTo>
                    <a:cubicBezTo>
                      <a:pt x="473" y="250"/>
                      <a:pt x="634" y="18"/>
                      <a:pt x="652" y="1"/>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5330;p59">
                <a:extLst>
                  <a:ext uri="{FF2B5EF4-FFF2-40B4-BE49-F238E27FC236}">
                    <a16:creationId xmlns:a16="http://schemas.microsoft.com/office/drawing/2014/main" id="{319CB702-0B6C-DA02-A577-40AA34EDDDD3}"/>
                  </a:ext>
                </a:extLst>
              </p:cNvPr>
              <p:cNvSpPr/>
              <p:nvPr/>
            </p:nvSpPr>
            <p:spPr>
              <a:xfrm>
                <a:off x="447717" y="3218465"/>
                <a:ext cx="257539" cy="186437"/>
              </a:xfrm>
              <a:custGeom>
                <a:avLst/>
                <a:gdLst/>
                <a:ahLst/>
                <a:cxnLst/>
                <a:rect l="l" t="t" r="r" b="b"/>
                <a:pathLst>
                  <a:path w="2195" h="1589" extrusionOk="0">
                    <a:moveTo>
                      <a:pt x="393" y="1"/>
                    </a:moveTo>
                    <a:cubicBezTo>
                      <a:pt x="375" y="10"/>
                      <a:pt x="0" y="367"/>
                      <a:pt x="90" y="599"/>
                    </a:cubicBezTo>
                    <a:cubicBezTo>
                      <a:pt x="170" y="831"/>
                      <a:pt x="634" y="831"/>
                      <a:pt x="714" y="1018"/>
                    </a:cubicBezTo>
                    <a:cubicBezTo>
                      <a:pt x="803" y="1205"/>
                      <a:pt x="295" y="1268"/>
                      <a:pt x="295" y="1268"/>
                    </a:cubicBezTo>
                    <a:cubicBezTo>
                      <a:pt x="295" y="1268"/>
                      <a:pt x="919" y="1268"/>
                      <a:pt x="839" y="1500"/>
                    </a:cubicBezTo>
                    <a:cubicBezTo>
                      <a:pt x="826" y="1538"/>
                      <a:pt x="827" y="1552"/>
                      <a:pt x="842" y="1552"/>
                    </a:cubicBezTo>
                    <a:cubicBezTo>
                      <a:pt x="892" y="1552"/>
                      <a:pt x="1096" y="1393"/>
                      <a:pt x="1458" y="1393"/>
                    </a:cubicBezTo>
                    <a:cubicBezTo>
                      <a:pt x="1656" y="1393"/>
                      <a:pt x="1902" y="1441"/>
                      <a:pt x="2195" y="1589"/>
                    </a:cubicBezTo>
                    <a:cubicBezTo>
                      <a:pt x="1963" y="1410"/>
                      <a:pt x="1561" y="1214"/>
                      <a:pt x="1240" y="1080"/>
                    </a:cubicBezTo>
                    <a:cubicBezTo>
                      <a:pt x="848" y="911"/>
                      <a:pt x="268" y="527"/>
                      <a:pt x="223" y="429"/>
                    </a:cubicBezTo>
                    <a:cubicBezTo>
                      <a:pt x="179" y="322"/>
                      <a:pt x="375" y="10"/>
                      <a:pt x="393" y="1"/>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5331;p59">
                <a:extLst>
                  <a:ext uri="{FF2B5EF4-FFF2-40B4-BE49-F238E27FC236}">
                    <a16:creationId xmlns:a16="http://schemas.microsoft.com/office/drawing/2014/main" id="{F2A632E9-046E-5679-BFB1-B40CA2D2D187}"/>
                  </a:ext>
                </a:extLst>
              </p:cNvPr>
              <p:cNvSpPr/>
              <p:nvPr/>
            </p:nvSpPr>
            <p:spPr>
              <a:xfrm>
                <a:off x="264472" y="3404666"/>
                <a:ext cx="104776" cy="32735"/>
              </a:xfrm>
              <a:custGeom>
                <a:avLst/>
                <a:gdLst/>
                <a:ahLst/>
                <a:cxnLst/>
                <a:rect l="l" t="t" r="r" b="b"/>
                <a:pathLst>
                  <a:path w="893" h="279" extrusionOk="0">
                    <a:moveTo>
                      <a:pt x="782" y="1"/>
                    </a:moveTo>
                    <a:cubicBezTo>
                      <a:pt x="223" y="1"/>
                      <a:pt x="0" y="216"/>
                      <a:pt x="0" y="216"/>
                    </a:cubicBezTo>
                    <a:cubicBezTo>
                      <a:pt x="23" y="211"/>
                      <a:pt x="52" y="208"/>
                      <a:pt x="85" y="208"/>
                    </a:cubicBezTo>
                    <a:cubicBezTo>
                      <a:pt x="263" y="208"/>
                      <a:pt x="544" y="278"/>
                      <a:pt x="544" y="278"/>
                    </a:cubicBezTo>
                    <a:lnTo>
                      <a:pt x="892" y="64"/>
                    </a:lnTo>
                    <a:cubicBezTo>
                      <a:pt x="874" y="38"/>
                      <a:pt x="865" y="20"/>
                      <a:pt x="848" y="2"/>
                    </a:cubicBezTo>
                    <a:cubicBezTo>
                      <a:pt x="825" y="1"/>
                      <a:pt x="803" y="1"/>
                      <a:pt x="78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0" name="Google Shape;5332;p59">
              <a:extLst>
                <a:ext uri="{FF2B5EF4-FFF2-40B4-BE49-F238E27FC236}">
                  <a16:creationId xmlns:a16="http://schemas.microsoft.com/office/drawing/2014/main" id="{65194E84-6ED7-1C06-F517-AAB397D6A57B}"/>
                </a:ext>
              </a:extLst>
            </p:cNvPr>
            <p:cNvSpPr/>
            <p:nvPr/>
          </p:nvSpPr>
          <p:spPr>
            <a:xfrm rot="9284633">
              <a:off x="395662" y="3360676"/>
              <a:ext cx="19025" cy="13119"/>
            </a:xfrm>
            <a:custGeom>
              <a:avLst/>
              <a:gdLst/>
              <a:ahLst/>
              <a:cxnLst/>
              <a:rect l="l" t="t" r="r" b="b"/>
              <a:pathLst>
                <a:path w="90" h="62" extrusionOk="0">
                  <a:moveTo>
                    <a:pt x="34" y="0"/>
                  </a:moveTo>
                  <a:cubicBezTo>
                    <a:pt x="23" y="0"/>
                    <a:pt x="15" y="5"/>
                    <a:pt x="9" y="15"/>
                  </a:cubicBezTo>
                  <a:cubicBezTo>
                    <a:pt x="1" y="24"/>
                    <a:pt x="9" y="42"/>
                    <a:pt x="36" y="51"/>
                  </a:cubicBezTo>
                  <a:cubicBezTo>
                    <a:pt x="44" y="58"/>
                    <a:pt x="51" y="61"/>
                    <a:pt x="58" y="61"/>
                  </a:cubicBezTo>
                  <a:cubicBezTo>
                    <a:pt x="68" y="61"/>
                    <a:pt x="76" y="56"/>
                    <a:pt x="81" y="51"/>
                  </a:cubicBezTo>
                  <a:cubicBezTo>
                    <a:pt x="90" y="42"/>
                    <a:pt x="81" y="24"/>
                    <a:pt x="63" y="6"/>
                  </a:cubicBezTo>
                  <a:cubicBezTo>
                    <a:pt x="52" y="2"/>
                    <a:pt x="42"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6" name="Google Shape;5349;p59">
            <a:extLst>
              <a:ext uri="{FF2B5EF4-FFF2-40B4-BE49-F238E27FC236}">
                <a16:creationId xmlns:a16="http://schemas.microsoft.com/office/drawing/2014/main" id="{54EBF10C-D1DC-5424-6C18-49EA730D4D6A}"/>
              </a:ext>
            </a:extLst>
          </p:cNvPr>
          <p:cNvGrpSpPr/>
          <p:nvPr/>
        </p:nvGrpSpPr>
        <p:grpSpPr>
          <a:xfrm>
            <a:off x="4140824" y="1538393"/>
            <a:ext cx="753491" cy="1017758"/>
            <a:chOff x="148300" y="4142682"/>
            <a:chExt cx="548632" cy="741050"/>
          </a:xfrm>
        </p:grpSpPr>
        <p:sp>
          <p:nvSpPr>
            <p:cNvPr id="3477" name="Google Shape;5350;p59">
              <a:extLst>
                <a:ext uri="{FF2B5EF4-FFF2-40B4-BE49-F238E27FC236}">
                  <a16:creationId xmlns:a16="http://schemas.microsoft.com/office/drawing/2014/main" id="{2CE6414D-5F92-5253-73C5-323BD05E19E7}"/>
                </a:ext>
              </a:extLst>
            </p:cNvPr>
            <p:cNvSpPr/>
            <p:nvPr/>
          </p:nvSpPr>
          <p:spPr>
            <a:xfrm>
              <a:off x="390115" y="4770626"/>
              <a:ext cx="153937" cy="113106"/>
            </a:xfrm>
            <a:custGeom>
              <a:avLst/>
              <a:gdLst/>
              <a:ahLst/>
              <a:cxnLst/>
              <a:rect l="l" t="t" r="r" b="b"/>
              <a:pathLst>
                <a:path w="1312" h="964" extrusionOk="0">
                  <a:moveTo>
                    <a:pt x="161" y="0"/>
                  </a:moveTo>
                  <a:cubicBezTo>
                    <a:pt x="129" y="154"/>
                    <a:pt x="23" y="161"/>
                    <a:pt x="4" y="161"/>
                  </a:cubicBezTo>
                  <a:cubicBezTo>
                    <a:pt x="2" y="161"/>
                    <a:pt x="0" y="161"/>
                    <a:pt x="0" y="161"/>
                  </a:cubicBezTo>
                  <a:lnTo>
                    <a:pt x="0" y="161"/>
                  </a:lnTo>
                  <a:cubicBezTo>
                    <a:pt x="27" y="277"/>
                    <a:pt x="125" y="554"/>
                    <a:pt x="179" y="687"/>
                  </a:cubicBezTo>
                  <a:cubicBezTo>
                    <a:pt x="197" y="741"/>
                    <a:pt x="241" y="777"/>
                    <a:pt x="295" y="777"/>
                  </a:cubicBezTo>
                  <a:cubicBezTo>
                    <a:pt x="652" y="777"/>
                    <a:pt x="1223" y="964"/>
                    <a:pt x="1223" y="964"/>
                  </a:cubicBezTo>
                  <a:cubicBezTo>
                    <a:pt x="1214" y="928"/>
                    <a:pt x="1116" y="794"/>
                    <a:pt x="1115" y="794"/>
                  </a:cubicBezTo>
                  <a:lnTo>
                    <a:pt x="1115" y="794"/>
                  </a:lnTo>
                  <a:lnTo>
                    <a:pt x="1312" y="884"/>
                  </a:lnTo>
                  <a:cubicBezTo>
                    <a:pt x="1089" y="491"/>
                    <a:pt x="553" y="687"/>
                    <a:pt x="357" y="571"/>
                  </a:cubicBezTo>
                  <a:cubicBezTo>
                    <a:pt x="214" y="482"/>
                    <a:pt x="179" y="197"/>
                    <a:pt x="170" y="72"/>
                  </a:cubicBezTo>
                  <a:cubicBezTo>
                    <a:pt x="161" y="45"/>
                    <a:pt x="161" y="27"/>
                    <a:pt x="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5351;p59">
              <a:extLst>
                <a:ext uri="{FF2B5EF4-FFF2-40B4-BE49-F238E27FC236}">
                  <a16:creationId xmlns:a16="http://schemas.microsoft.com/office/drawing/2014/main" id="{548E392E-DACA-DD52-DB9B-7C6B05E82BA7}"/>
                </a:ext>
              </a:extLst>
            </p:cNvPr>
            <p:cNvSpPr/>
            <p:nvPr/>
          </p:nvSpPr>
          <p:spPr>
            <a:xfrm>
              <a:off x="409944" y="4778956"/>
              <a:ext cx="117" cy="5397"/>
            </a:xfrm>
            <a:custGeom>
              <a:avLst/>
              <a:gdLst/>
              <a:ahLst/>
              <a:cxnLst/>
              <a:rect l="l" t="t" r="r" b="b"/>
              <a:pathLst>
                <a:path w="1" h="46" extrusionOk="0">
                  <a:moveTo>
                    <a:pt x="1" y="45"/>
                  </a:moveTo>
                  <a:cubicBezTo>
                    <a:pt x="1" y="28"/>
                    <a:pt x="1" y="10"/>
                    <a:pt x="1" y="1"/>
                  </a:cubicBezTo>
                  <a:cubicBezTo>
                    <a:pt x="1" y="10"/>
                    <a:pt x="1" y="28"/>
                    <a:pt x="1" y="45"/>
                  </a:cubicBezTo>
                  <a:close/>
                </a:path>
              </a:pathLst>
            </a:custGeom>
            <a:solidFill>
              <a:srgbClr val="A66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5352;p59">
              <a:extLst>
                <a:ext uri="{FF2B5EF4-FFF2-40B4-BE49-F238E27FC236}">
                  <a16:creationId xmlns:a16="http://schemas.microsoft.com/office/drawing/2014/main" id="{A494CB70-12FA-1EEE-6025-C721D1105DC1}"/>
                </a:ext>
              </a:extLst>
            </p:cNvPr>
            <p:cNvSpPr/>
            <p:nvPr/>
          </p:nvSpPr>
          <p:spPr>
            <a:xfrm>
              <a:off x="409944" y="4777900"/>
              <a:ext cx="143612" cy="93277"/>
            </a:xfrm>
            <a:custGeom>
              <a:avLst/>
              <a:gdLst/>
              <a:ahLst/>
              <a:cxnLst/>
              <a:rect l="l" t="t" r="r" b="b"/>
              <a:pathLst>
                <a:path w="1224" h="795" extrusionOk="0">
                  <a:moveTo>
                    <a:pt x="81" y="1"/>
                  </a:moveTo>
                  <a:cubicBezTo>
                    <a:pt x="54" y="28"/>
                    <a:pt x="28" y="46"/>
                    <a:pt x="1" y="54"/>
                  </a:cubicBezTo>
                  <a:cubicBezTo>
                    <a:pt x="10" y="188"/>
                    <a:pt x="54" y="429"/>
                    <a:pt x="188" y="509"/>
                  </a:cubicBezTo>
                  <a:cubicBezTo>
                    <a:pt x="367" y="616"/>
                    <a:pt x="831" y="456"/>
                    <a:pt x="1080" y="732"/>
                  </a:cubicBezTo>
                  <a:cubicBezTo>
                    <a:pt x="1170" y="768"/>
                    <a:pt x="1223" y="795"/>
                    <a:pt x="1223" y="795"/>
                  </a:cubicBezTo>
                  <a:cubicBezTo>
                    <a:pt x="1098" y="322"/>
                    <a:pt x="322" y="527"/>
                    <a:pt x="197" y="438"/>
                  </a:cubicBezTo>
                  <a:cubicBezTo>
                    <a:pt x="72" y="349"/>
                    <a:pt x="81" y="1"/>
                    <a:pt x="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5353;p59">
              <a:extLst>
                <a:ext uri="{FF2B5EF4-FFF2-40B4-BE49-F238E27FC236}">
                  <a16:creationId xmlns:a16="http://schemas.microsoft.com/office/drawing/2014/main" id="{29715E94-A282-5333-630B-FD54AF5F25C7}"/>
                </a:ext>
              </a:extLst>
            </p:cNvPr>
            <p:cNvSpPr/>
            <p:nvPr/>
          </p:nvSpPr>
          <p:spPr>
            <a:xfrm>
              <a:off x="242515" y="4351997"/>
              <a:ext cx="388480" cy="437641"/>
            </a:xfrm>
            <a:custGeom>
              <a:avLst/>
              <a:gdLst/>
              <a:ahLst/>
              <a:cxnLst/>
              <a:rect l="l" t="t" r="r" b="b"/>
              <a:pathLst>
                <a:path w="3311" h="3730" extrusionOk="0">
                  <a:moveTo>
                    <a:pt x="3087" y="0"/>
                  </a:moveTo>
                  <a:cubicBezTo>
                    <a:pt x="3087" y="27"/>
                    <a:pt x="3123" y="562"/>
                    <a:pt x="2070" y="669"/>
                  </a:cubicBezTo>
                  <a:cubicBezTo>
                    <a:pt x="2168" y="749"/>
                    <a:pt x="2240" y="874"/>
                    <a:pt x="2249" y="1053"/>
                  </a:cubicBezTo>
                  <a:cubicBezTo>
                    <a:pt x="2266" y="1267"/>
                    <a:pt x="2186" y="1552"/>
                    <a:pt x="1972" y="1900"/>
                  </a:cubicBezTo>
                  <a:cubicBezTo>
                    <a:pt x="1919" y="1989"/>
                    <a:pt x="1847" y="2070"/>
                    <a:pt x="1767" y="2150"/>
                  </a:cubicBezTo>
                  <a:cubicBezTo>
                    <a:pt x="1758" y="2168"/>
                    <a:pt x="1722" y="2266"/>
                    <a:pt x="1642" y="2400"/>
                  </a:cubicBezTo>
                  <a:cubicBezTo>
                    <a:pt x="1453" y="2703"/>
                    <a:pt x="1039" y="3188"/>
                    <a:pt x="273" y="3188"/>
                  </a:cubicBezTo>
                  <a:cubicBezTo>
                    <a:pt x="206" y="3188"/>
                    <a:pt x="136" y="3184"/>
                    <a:pt x="63" y="3176"/>
                  </a:cubicBezTo>
                  <a:lnTo>
                    <a:pt x="36" y="3203"/>
                  </a:lnTo>
                  <a:lnTo>
                    <a:pt x="1" y="3247"/>
                  </a:lnTo>
                  <a:cubicBezTo>
                    <a:pt x="215" y="3301"/>
                    <a:pt x="402" y="3319"/>
                    <a:pt x="571" y="3319"/>
                  </a:cubicBezTo>
                  <a:cubicBezTo>
                    <a:pt x="830" y="3319"/>
                    <a:pt x="1000" y="3283"/>
                    <a:pt x="1000" y="3283"/>
                  </a:cubicBezTo>
                  <a:lnTo>
                    <a:pt x="1000" y="3283"/>
                  </a:lnTo>
                  <a:cubicBezTo>
                    <a:pt x="937" y="3684"/>
                    <a:pt x="1241" y="3729"/>
                    <a:pt x="1258" y="3729"/>
                  </a:cubicBezTo>
                  <a:cubicBezTo>
                    <a:pt x="1258" y="3729"/>
                    <a:pt x="1260" y="3729"/>
                    <a:pt x="1262" y="3729"/>
                  </a:cubicBezTo>
                  <a:cubicBezTo>
                    <a:pt x="1281" y="3729"/>
                    <a:pt x="1387" y="3722"/>
                    <a:pt x="1419" y="3568"/>
                  </a:cubicBezTo>
                  <a:cubicBezTo>
                    <a:pt x="1419" y="3551"/>
                    <a:pt x="1419" y="3542"/>
                    <a:pt x="1428" y="3533"/>
                  </a:cubicBezTo>
                  <a:cubicBezTo>
                    <a:pt x="1428" y="3506"/>
                    <a:pt x="1428" y="3488"/>
                    <a:pt x="1437" y="3470"/>
                  </a:cubicBezTo>
                  <a:cubicBezTo>
                    <a:pt x="1517" y="3113"/>
                    <a:pt x="1945" y="2890"/>
                    <a:pt x="1945" y="2890"/>
                  </a:cubicBezTo>
                  <a:cubicBezTo>
                    <a:pt x="2927" y="2400"/>
                    <a:pt x="3292" y="1534"/>
                    <a:pt x="3301" y="1026"/>
                  </a:cubicBezTo>
                  <a:cubicBezTo>
                    <a:pt x="3310" y="874"/>
                    <a:pt x="3275" y="687"/>
                    <a:pt x="3239" y="509"/>
                  </a:cubicBezTo>
                  <a:cubicBezTo>
                    <a:pt x="3194" y="321"/>
                    <a:pt x="3132" y="143"/>
                    <a:pt x="3087" y="0"/>
                  </a:cubicBezTo>
                  <a:close/>
                </a:path>
              </a:pathLst>
            </a:custGeom>
            <a:solidFill>
              <a:srgbClr val="F4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5354;p59">
              <a:extLst>
                <a:ext uri="{FF2B5EF4-FFF2-40B4-BE49-F238E27FC236}">
                  <a16:creationId xmlns:a16="http://schemas.microsoft.com/office/drawing/2014/main" id="{C9B14736-F84C-B196-4231-4D629DF83D68}"/>
                </a:ext>
              </a:extLst>
            </p:cNvPr>
            <p:cNvSpPr/>
            <p:nvPr/>
          </p:nvSpPr>
          <p:spPr>
            <a:xfrm>
              <a:off x="242515" y="4351997"/>
              <a:ext cx="388480" cy="438580"/>
            </a:xfrm>
            <a:custGeom>
              <a:avLst/>
              <a:gdLst/>
              <a:ahLst/>
              <a:cxnLst/>
              <a:rect l="l" t="t" r="r" b="b"/>
              <a:pathLst>
                <a:path w="3311" h="3738" extrusionOk="0">
                  <a:moveTo>
                    <a:pt x="3301" y="1026"/>
                  </a:moveTo>
                  <a:cubicBezTo>
                    <a:pt x="3292" y="1534"/>
                    <a:pt x="2927" y="2400"/>
                    <a:pt x="1945" y="2890"/>
                  </a:cubicBezTo>
                  <a:cubicBezTo>
                    <a:pt x="1945" y="2890"/>
                    <a:pt x="1517" y="3113"/>
                    <a:pt x="1437" y="3470"/>
                  </a:cubicBezTo>
                  <a:lnTo>
                    <a:pt x="1437" y="3470"/>
                  </a:lnTo>
                  <a:cubicBezTo>
                    <a:pt x="1428" y="3488"/>
                    <a:pt x="1428" y="3506"/>
                    <a:pt x="1428" y="3533"/>
                  </a:cubicBezTo>
                  <a:cubicBezTo>
                    <a:pt x="1419" y="3542"/>
                    <a:pt x="1419" y="3551"/>
                    <a:pt x="1419" y="3568"/>
                  </a:cubicBezTo>
                  <a:cubicBezTo>
                    <a:pt x="1383" y="3738"/>
                    <a:pt x="1258" y="3729"/>
                    <a:pt x="1258" y="3729"/>
                  </a:cubicBezTo>
                  <a:lnTo>
                    <a:pt x="1258" y="3729"/>
                  </a:lnTo>
                  <a:cubicBezTo>
                    <a:pt x="1241" y="3729"/>
                    <a:pt x="937" y="3684"/>
                    <a:pt x="1000" y="3283"/>
                  </a:cubicBezTo>
                  <a:cubicBezTo>
                    <a:pt x="1000" y="3283"/>
                    <a:pt x="830" y="3319"/>
                    <a:pt x="571" y="3319"/>
                  </a:cubicBezTo>
                  <a:cubicBezTo>
                    <a:pt x="402" y="3319"/>
                    <a:pt x="215" y="3301"/>
                    <a:pt x="1" y="3247"/>
                  </a:cubicBezTo>
                  <a:lnTo>
                    <a:pt x="36" y="3203"/>
                  </a:lnTo>
                  <a:lnTo>
                    <a:pt x="63" y="3176"/>
                  </a:lnTo>
                  <a:cubicBezTo>
                    <a:pt x="964" y="3274"/>
                    <a:pt x="1437" y="2730"/>
                    <a:pt x="1642" y="2400"/>
                  </a:cubicBezTo>
                  <a:cubicBezTo>
                    <a:pt x="1722" y="2266"/>
                    <a:pt x="1758" y="2168"/>
                    <a:pt x="1767" y="2150"/>
                  </a:cubicBezTo>
                  <a:cubicBezTo>
                    <a:pt x="1767" y="2150"/>
                    <a:pt x="1767" y="2150"/>
                    <a:pt x="1767" y="2150"/>
                  </a:cubicBezTo>
                  <a:lnTo>
                    <a:pt x="1767" y="2150"/>
                  </a:lnTo>
                  <a:cubicBezTo>
                    <a:pt x="1847" y="2070"/>
                    <a:pt x="1919" y="1989"/>
                    <a:pt x="1972" y="1900"/>
                  </a:cubicBezTo>
                  <a:cubicBezTo>
                    <a:pt x="2186" y="1552"/>
                    <a:pt x="2266" y="1267"/>
                    <a:pt x="2249" y="1053"/>
                  </a:cubicBezTo>
                  <a:cubicBezTo>
                    <a:pt x="2240" y="874"/>
                    <a:pt x="2168" y="749"/>
                    <a:pt x="2070" y="669"/>
                  </a:cubicBezTo>
                  <a:cubicBezTo>
                    <a:pt x="3123" y="562"/>
                    <a:pt x="3087" y="27"/>
                    <a:pt x="3087" y="0"/>
                  </a:cubicBezTo>
                  <a:cubicBezTo>
                    <a:pt x="3132" y="143"/>
                    <a:pt x="3194" y="321"/>
                    <a:pt x="3239" y="509"/>
                  </a:cubicBezTo>
                  <a:lnTo>
                    <a:pt x="3239" y="509"/>
                  </a:lnTo>
                  <a:cubicBezTo>
                    <a:pt x="3275" y="687"/>
                    <a:pt x="3310" y="874"/>
                    <a:pt x="3301" y="1026"/>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5355;p59">
              <a:extLst>
                <a:ext uri="{FF2B5EF4-FFF2-40B4-BE49-F238E27FC236}">
                  <a16:creationId xmlns:a16="http://schemas.microsoft.com/office/drawing/2014/main" id="{6A292E4D-D394-E098-5BB5-7D9C380915B3}"/>
                </a:ext>
              </a:extLst>
            </p:cNvPr>
            <p:cNvSpPr/>
            <p:nvPr/>
          </p:nvSpPr>
          <p:spPr>
            <a:xfrm>
              <a:off x="408888" y="4713017"/>
              <a:ext cx="30506" cy="71337"/>
            </a:xfrm>
            <a:custGeom>
              <a:avLst/>
              <a:gdLst/>
              <a:ahLst/>
              <a:cxnLst/>
              <a:rect l="l" t="t" r="r" b="b"/>
              <a:pathLst>
                <a:path w="260" h="608" extrusionOk="0">
                  <a:moveTo>
                    <a:pt x="260" y="1"/>
                  </a:moveTo>
                  <a:lnTo>
                    <a:pt x="260" y="1"/>
                  </a:lnTo>
                  <a:cubicBezTo>
                    <a:pt x="162" y="108"/>
                    <a:pt x="54" y="233"/>
                    <a:pt x="19" y="393"/>
                  </a:cubicBezTo>
                  <a:cubicBezTo>
                    <a:pt x="10" y="411"/>
                    <a:pt x="10" y="429"/>
                    <a:pt x="10" y="456"/>
                  </a:cubicBezTo>
                  <a:cubicBezTo>
                    <a:pt x="1" y="465"/>
                    <a:pt x="1" y="474"/>
                    <a:pt x="1" y="491"/>
                  </a:cubicBezTo>
                  <a:cubicBezTo>
                    <a:pt x="1" y="518"/>
                    <a:pt x="1" y="536"/>
                    <a:pt x="10" y="563"/>
                  </a:cubicBezTo>
                  <a:cubicBezTo>
                    <a:pt x="10" y="572"/>
                    <a:pt x="10" y="590"/>
                    <a:pt x="10" y="607"/>
                  </a:cubicBezTo>
                  <a:cubicBezTo>
                    <a:pt x="215" y="563"/>
                    <a:pt x="260" y="10"/>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5356;p59">
              <a:extLst>
                <a:ext uri="{FF2B5EF4-FFF2-40B4-BE49-F238E27FC236}">
                  <a16:creationId xmlns:a16="http://schemas.microsoft.com/office/drawing/2014/main" id="{1A6E136A-A00C-B051-71C4-9C5AEDEE049F}"/>
                </a:ext>
              </a:extLst>
            </p:cNvPr>
            <p:cNvSpPr/>
            <p:nvPr/>
          </p:nvSpPr>
          <p:spPr>
            <a:xfrm>
              <a:off x="148300" y="4456302"/>
              <a:ext cx="314092" cy="237593"/>
            </a:xfrm>
            <a:custGeom>
              <a:avLst/>
              <a:gdLst/>
              <a:ahLst/>
              <a:cxnLst/>
              <a:rect l="l" t="t" r="r" b="b"/>
              <a:pathLst>
                <a:path w="2677" h="2025" extrusionOk="0">
                  <a:moveTo>
                    <a:pt x="2103" y="0"/>
                  </a:moveTo>
                  <a:cubicBezTo>
                    <a:pt x="1842" y="0"/>
                    <a:pt x="1587" y="181"/>
                    <a:pt x="1553" y="208"/>
                  </a:cubicBezTo>
                  <a:lnTo>
                    <a:pt x="1544" y="208"/>
                  </a:lnTo>
                  <a:cubicBezTo>
                    <a:pt x="911" y="779"/>
                    <a:pt x="821" y="1288"/>
                    <a:pt x="821" y="1288"/>
                  </a:cubicBezTo>
                  <a:cubicBezTo>
                    <a:pt x="821" y="1288"/>
                    <a:pt x="1" y="1984"/>
                    <a:pt x="18" y="2019"/>
                  </a:cubicBezTo>
                  <a:cubicBezTo>
                    <a:pt x="21" y="2023"/>
                    <a:pt x="29" y="2024"/>
                    <a:pt x="41" y="2024"/>
                  </a:cubicBezTo>
                  <a:cubicBezTo>
                    <a:pt x="123" y="2024"/>
                    <a:pt x="398" y="1956"/>
                    <a:pt x="429" y="1948"/>
                  </a:cubicBezTo>
                  <a:lnTo>
                    <a:pt x="438" y="1948"/>
                  </a:lnTo>
                  <a:cubicBezTo>
                    <a:pt x="438" y="1948"/>
                    <a:pt x="1401" y="1698"/>
                    <a:pt x="1829" y="1386"/>
                  </a:cubicBezTo>
                  <a:cubicBezTo>
                    <a:pt x="2258" y="1074"/>
                    <a:pt x="2677" y="271"/>
                    <a:pt x="2347" y="66"/>
                  </a:cubicBezTo>
                  <a:cubicBezTo>
                    <a:pt x="2269" y="18"/>
                    <a:pt x="2186" y="0"/>
                    <a:pt x="2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5357;p59">
              <a:extLst>
                <a:ext uri="{FF2B5EF4-FFF2-40B4-BE49-F238E27FC236}">
                  <a16:creationId xmlns:a16="http://schemas.microsoft.com/office/drawing/2014/main" id="{D339B45C-1A1E-65D7-ABD7-C7BF66863F63}"/>
                </a:ext>
              </a:extLst>
            </p:cNvPr>
            <p:cNvSpPr/>
            <p:nvPr/>
          </p:nvSpPr>
          <p:spPr>
            <a:xfrm>
              <a:off x="167190" y="4419578"/>
              <a:ext cx="367478" cy="291800"/>
            </a:xfrm>
            <a:custGeom>
              <a:avLst/>
              <a:gdLst/>
              <a:ahLst/>
              <a:cxnLst/>
              <a:rect l="l" t="t" r="r" b="b"/>
              <a:pathLst>
                <a:path w="3132" h="2487" extrusionOk="0">
                  <a:moveTo>
                    <a:pt x="2445" y="0"/>
                  </a:moveTo>
                  <a:cubicBezTo>
                    <a:pt x="2425" y="0"/>
                    <a:pt x="2403" y="1"/>
                    <a:pt x="2382" y="4"/>
                  </a:cubicBezTo>
                  <a:cubicBezTo>
                    <a:pt x="1954" y="57"/>
                    <a:pt x="1731" y="218"/>
                    <a:pt x="1731" y="218"/>
                  </a:cubicBezTo>
                  <a:cubicBezTo>
                    <a:pt x="1651" y="289"/>
                    <a:pt x="1570" y="361"/>
                    <a:pt x="1481" y="432"/>
                  </a:cubicBezTo>
                  <a:cubicBezTo>
                    <a:pt x="1454" y="468"/>
                    <a:pt x="1419" y="495"/>
                    <a:pt x="1392" y="521"/>
                  </a:cubicBezTo>
                  <a:cubicBezTo>
                    <a:pt x="1426" y="494"/>
                    <a:pt x="1681" y="313"/>
                    <a:pt x="1942" y="313"/>
                  </a:cubicBezTo>
                  <a:cubicBezTo>
                    <a:pt x="2025" y="313"/>
                    <a:pt x="2108" y="331"/>
                    <a:pt x="2186" y="379"/>
                  </a:cubicBezTo>
                  <a:cubicBezTo>
                    <a:pt x="2516" y="584"/>
                    <a:pt x="2097" y="1387"/>
                    <a:pt x="1668" y="1699"/>
                  </a:cubicBezTo>
                  <a:cubicBezTo>
                    <a:pt x="1240" y="2011"/>
                    <a:pt x="277" y="2261"/>
                    <a:pt x="277" y="2261"/>
                  </a:cubicBezTo>
                  <a:cubicBezTo>
                    <a:pt x="259" y="2270"/>
                    <a:pt x="0" y="2386"/>
                    <a:pt x="9" y="2439"/>
                  </a:cubicBezTo>
                  <a:cubicBezTo>
                    <a:pt x="9" y="2479"/>
                    <a:pt x="81" y="2486"/>
                    <a:pt x="134" y="2486"/>
                  </a:cubicBezTo>
                  <a:cubicBezTo>
                    <a:pt x="164" y="2486"/>
                    <a:pt x="188" y="2484"/>
                    <a:pt x="188" y="2484"/>
                  </a:cubicBezTo>
                  <a:cubicBezTo>
                    <a:pt x="188" y="2484"/>
                    <a:pt x="2079" y="2190"/>
                    <a:pt x="2614" y="1324"/>
                  </a:cubicBezTo>
                  <a:cubicBezTo>
                    <a:pt x="3132" y="493"/>
                    <a:pt x="2850" y="0"/>
                    <a:pt x="2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5358;p59">
              <a:extLst>
                <a:ext uri="{FF2B5EF4-FFF2-40B4-BE49-F238E27FC236}">
                  <a16:creationId xmlns:a16="http://schemas.microsoft.com/office/drawing/2014/main" id="{6B1D822E-3B99-B3C6-7F3E-A6A25F18F749}"/>
                </a:ext>
              </a:extLst>
            </p:cNvPr>
            <p:cNvSpPr/>
            <p:nvPr/>
          </p:nvSpPr>
          <p:spPr>
            <a:xfrm>
              <a:off x="150412" y="4691077"/>
              <a:ext cx="125660" cy="109352"/>
            </a:xfrm>
            <a:custGeom>
              <a:avLst/>
              <a:gdLst/>
              <a:ahLst/>
              <a:cxnLst/>
              <a:rect l="l" t="t" r="r" b="b"/>
              <a:pathLst>
                <a:path w="1071" h="932" extrusionOk="0">
                  <a:moveTo>
                    <a:pt x="1071" y="0"/>
                  </a:moveTo>
                  <a:cubicBezTo>
                    <a:pt x="652" y="116"/>
                    <a:pt x="331" y="170"/>
                    <a:pt x="331" y="170"/>
                  </a:cubicBezTo>
                  <a:cubicBezTo>
                    <a:pt x="304" y="206"/>
                    <a:pt x="277" y="250"/>
                    <a:pt x="250" y="286"/>
                  </a:cubicBezTo>
                  <a:cubicBezTo>
                    <a:pt x="9" y="714"/>
                    <a:pt x="0" y="928"/>
                    <a:pt x="0" y="928"/>
                  </a:cubicBezTo>
                  <a:cubicBezTo>
                    <a:pt x="10" y="930"/>
                    <a:pt x="20" y="931"/>
                    <a:pt x="31" y="931"/>
                  </a:cubicBezTo>
                  <a:cubicBezTo>
                    <a:pt x="277" y="931"/>
                    <a:pt x="786" y="357"/>
                    <a:pt x="786" y="357"/>
                  </a:cubicBezTo>
                  <a:lnTo>
                    <a:pt x="973" y="125"/>
                  </a:lnTo>
                  <a:lnTo>
                    <a:pt x="10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5359;p59">
              <a:extLst>
                <a:ext uri="{FF2B5EF4-FFF2-40B4-BE49-F238E27FC236}">
                  <a16:creationId xmlns:a16="http://schemas.microsoft.com/office/drawing/2014/main" id="{6E3487E5-566C-29FC-5EAA-E1DDEF9AF5AE}"/>
                </a:ext>
              </a:extLst>
            </p:cNvPr>
            <p:cNvSpPr/>
            <p:nvPr/>
          </p:nvSpPr>
          <p:spPr>
            <a:xfrm>
              <a:off x="249790" y="4604254"/>
              <a:ext cx="200048" cy="121671"/>
            </a:xfrm>
            <a:custGeom>
              <a:avLst/>
              <a:gdLst/>
              <a:ahLst/>
              <a:cxnLst/>
              <a:rect l="l" t="t" r="r" b="b"/>
              <a:pathLst>
                <a:path w="1705" h="1037" extrusionOk="0">
                  <a:moveTo>
                    <a:pt x="1705" y="0"/>
                  </a:moveTo>
                  <a:lnTo>
                    <a:pt x="1705" y="0"/>
                  </a:lnTo>
                  <a:cubicBezTo>
                    <a:pt x="1321" y="366"/>
                    <a:pt x="715" y="598"/>
                    <a:pt x="224" y="740"/>
                  </a:cubicBezTo>
                  <a:lnTo>
                    <a:pt x="81" y="919"/>
                  </a:lnTo>
                  <a:lnTo>
                    <a:pt x="1" y="1026"/>
                  </a:lnTo>
                  <a:cubicBezTo>
                    <a:pt x="72" y="1033"/>
                    <a:pt x="140" y="1037"/>
                    <a:pt x="206" y="1037"/>
                  </a:cubicBezTo>
                  <a:cubicBezTo>
                    <a:pt x="1314" y="1037"/>
                    <a:pt x="1688" y="34"/>
                    <a:pt x="1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5360;p59">
              <a:extLst>
                <a:ext uri="{FF2B5EF4-FFF2-40B4-BE49-F238E27FC236}">
                  <a16:creationId xmlns:a16="http://schemas.microsoft.com/office/drawing/2014/main" id="{07E110BD-C1A6-8051-99A1-36C41E36B754}"/>
                </a:ext>
              </a:extLst>
            </p:cNvPr>
            <p:cNvSpPr/>
            <p:nvPr/>
          </p:nvSpPr>
          <p:spPr>
            <a:xfrm>
              <a:off x="599431" y="4194893"/>
              <a:ext cx="97501" cy="137393"/>
            </a:xfrm>
            <a:custGeom>
              <a:avLst/>
              <a:gdLst/>
              <a:ahLst/>
              <a:cxnLst/>
              <a:rect l="l" t="t" r="r" b="b"/>
              <a:pathLst>
                <a:path w="831" h="1171" extrusionOk="0">
                  <a:moveTo>
                    <a:pt x="275" y="1"/>
                  </a:moveTo>
                  <a:cubicBezTo>
                    <a:pt x="109" y="1"/>
                    <a:pt x="135" y="195"/>
                    <a:pt x="161" y="492"/>
                  </a:cubicBezTo>
                  <a:cubicBezTo>
                    <a:pt x="161" y="545"/>
                    <a:pt x="161" y="590"/>
                    <a:pt x="152" y="634"/>
                  </a:cubicBezTo>
                  <a:cubicBezTo>
                    <a:pt x="143" y="679"/>
                    <a:pt x="134" y="724"/>
                    <a:pt x="117" y="759"/>
                  </a:cubicBezTo>
                  <a:cubicBezTo>
                    <a:pt x="72" y="866"/>
                    <a:pt x="1" y="902"/>
                    <a:pt x="1" y="902"/>
                  </a:cubicBezTo>
                  <a:cubicBezTo>
                    <a:pt x="36" y="973"/>
                    <a:pt x="81" y="1027"/>
                    <a:pt x="143" y="1071"/>
                  </a:cubicBezTo>
                  <a:cubicBezTo>
                    <a:pt x="266" y="1153"/>
                    <a:pt x="429" y="1170"/>
                    <a:pt x="546" y="1170"/>
                  </a:cubicBezTo>
                  <a:cubicBezTo>
                    <a:pt x="634" y="1170"/>
                    <a:pt x="696" y="1161"/>
                    <a:pt x="696" y="1161"/>
                  </a:cubicBezTo>
                  <a:cubicBezTo>
                    <a:pt x="830" y="777"/>
                    <a:pt x="643" y="429"/>
                    <a:pt x="482" y="215"/>
                  </a:cubicBezTo>
                  <a:cubicBezTo>
                    <a:pt x="384" y="81"/>
                    <a:pt x="286" y="1"/>
                    <a:pt x="286" y="1"/>
                  </a:cubicBezTo>
                  <a:cubicBezTo>
                    <a:pt x="282" y="1"/>
                    <a:pt x="278" y="1"/>
                    <a:pt x="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5361;p59">
              <a:extLst>
                <a:ext uri="{FF2B5EF4-FFF2-40B4-BE49-F238E27FC236}">
                  <a16:creationId xmlns:a16="http://schemas.microsoft.com/office/drawing/2014/main" id="{8B7D1A45-599C-44B9-C2C7-29BBD9500092}"/>
                </a:ext>
              </a:extLst>
            </p:cNvPr>
            <p:cNvSpPr/>
            <p:nvPr/>
          </p:nvSpPr>
          <p:spPr>
            <a:xfrm>
              <a:off x="616209" y="4213666"/>
              <a:ext cx="51977" cy="91987"/>
            </a:xfrm>
            <a:custGeom>
              <a:avLst/>
              <a:gdLst/>
              <a:ahLst/>
              <a:cxnLst/>
              <a:rect l="l" t="t" r="r" b="b"/>
              <a:pathLst>
                <a:path w="443" h="784" extrusionOk="0">
                  <a:moveTo>
                    <a:pt x="94" y="0"/>
                  </a:moveTo>
                  <a:cubicBezTo>
                    <a:pt x="92" y="0"/>
                    <a:pt x="91" y="1"/>
                    <a:pt x="90" y="1"/>
                  </a:cubicBezTo>
                  <a:cubicBezTo>
                    <a:pt x="90" y="1"/>
                    <a:pt x="223" y="519"/>
                    <a:pt x="0" y="733"/>
                  </a:cubicBezTo>
                  <a:cubicBezTo>
                    <a:pt x="0" y="733"/>
                    <a:pt x="57" y="783"/>
                    <a:pt x="132" y="783"/>
                  </a:cubicBezTo>
                  <a:cubicBezTo>
                    <a:pt x="184" y="783"/>
                    <a:pt x="245" y="759"/>
                    <a:pt x="304" y="679"/>
                  </a:cubicBezTo>
                  <a:cubicBezTo>
                    <a:pt x="443" y="488"/>
                    <a:pt x="158"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5362;p59">
              <a:extLst>
                <a:ext uri="{FF2B5EF4-FFF2-40B4-BE49-F238E27FC236}">
                  <a16:creationId xmlns:a16="http://schemas.microsoft.com/office/drawing/2014/main" id="{028F6641-7B62-D3FC-122E-BAAF2C628809}"/>
                </a:ext>
              </a:extLst>
            </p:cNvPr>
            <p:cNvSpPr/>
            <p:nvPr/>
          </p:nvSpPr>
          <p:spPr>
            <a:xfrm>
              <a:off x="616209" y="4220119"/>
              <a:ext cx="80723" cy="112167"/>
            </a:xfrm>
            <a:custGeom>
              <a:avLst/>
              <a:gdLst/>
              <a:ahLst/>
              <a:cxnLst/>
              <a:rect l="l" t="t" r="r" b="b"/>
              <a:pathLst>
                <a:path w="688" h="956" extrusionOk="0">
                  <a:moveTo>
                    <a:pt x="339" y="0"/>
                  </a:moveTo>
                  <a:lnTo>
                    <a:pt x="339" y="0"/>
                  </a:lnTo>
                  <a:cubicBezTo>
                    <a:pt x="599" y="820"/>
                    <a:pt x="120" y="857"/>
                    <a:pt x="18" y="857"/>
                  </a:cubicBezTo>
                  <a:cubicBezTo>
                    <a:pt x="8" y="857"/>
                    <a:pt x="2" y="856"/>
                    <a:pt x="0" y="856"/>
                  </a:cubicBezTo>
                  <a:cubicBezTo>
                    <a:pt x="123" y="938"/>
                    <a:pt x="286" y="955"/>
                    <a:pt x="403" y="955"/>
                  </a:cubicBezTo>
                  <a:cubicBezTo>
                    <a:pt x="491" y="955"/>
                    <a:pt x="553" y="946"/>
                    <a:pt x="553" y="946"/>
                  </a:cubicBezTo>
                  <a:cubicBezTo>
                    <a:pt x="687" y="562"/>
                    <a:pt x="500" y="214"/>
                    <a:pt x="3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5363;p59">
              <a:extLst>
                <a:ext uri="{FF2B5EF4-FFF2-40B4-BE49-F238E27FC236}">
                  <a16:creationId xmlns:a16="http://schemas.microsoft.com/office/drawing/2014/main" id="{383E7816-A0BC-48FC-F544-9E6934A5B8C4}"/>
                </a:ext>
              </a:extLst>
            </p:cNvPr>
            <p:cNvSpPr/>
            <p:nvPr/>
          </p:nvSpPr>
          <p:spPr>
            <a:xfrm>
              <a:off x="370169" y="4142682"/>
              <a:ext cx="262937" cy="302594"/>
            </a:xfrm>
            <a:custGeom>
              <a:avLst/>
              <a:gdLst/>
              <a:ahLst/>
              <a:cxnLst/>
              <a:rect l="l" t="t" r="r" b="b"/>
              <a:pathLst>
                <a:path w="2241" h="2579" extrusionOk="0">
                  <a:moveTo>
                    <a:pt x="1649" y="0"/>
                  </a:moveTo>
                  <a:cubicBezTo>
                    <a:pt x="1578" y="0"/>
                    <a:pt x="1501" y="14"/>
                    <a:pt x="1419" y="44"/>
                  </a:cubicBezTo>
                  <a:cubicBezTo>
                    <a:pt x="1170" y="125"/>
                    <a:pt x="1036" y="321"/>
                    <a:pt x="938" y="562"/>
                  </a:cubicBezTo>
                  <a:cubicBezTo>
                    <a:pt x="920" y="615"/>
                    <a:pt x="902" y="669"/>
                    <a:pt x="884" y="722"/>
                  </a:cubicBezTo>
                  <a:cubicBezTo>
                    <a:pt x="839" y="883"/>
                    <a:pt x="813" y="1053"/>
                    <a:pt x="786" y="1213"/>
                  </a:cubicBezTo>
                  <a:cubicBezTo>
                    <a:pt x="777" y="1258"/>
                    <a:pt x="768" y="1302"/>
                    <a:pt x="759" y="1347"/>
                  </a:cubicBezTo>
                  <a:cubicBezTo>
                    <a:pt x="679" y="1775"/>
                    <a:pt x="527" y="2096"/>
                    <a:pt x="1" y="2578"/>
                  </a:cubicBezTo>
                  <a:lnTo>
                    <a:pt x="1" y="2578"/>
                  </a:lnTo>
                  <a:cubicBezTo>
                    <a:pt x="15" y="2565"/>
                    <a:pt x="247" y="2417"/>
                    <a:pt x="652" y="2364"/>
                  </a:cubicBezTo>
                  <a:cubicBezTo>
                    <a:pt x="674" y="2361"/>
                    <a:pt x="695" y="2359"/>
                    <a:pt x="716" y="2359"/>
                  </a:cubicBezTo>
                  <a:cubicBezTo>
                    <a:pt x="816" y="2359"/>
                    <a:pt x="908" y="2394"/>
                    <a:pt x="982" y="2453"/>
                  </a:cubicBezTo>
                  <a:cubicBezTo>
                    <a:pt x="2035" y="2346"/>
                    <a:pt x="1999" y="1811"/>
                    <a:pt x="1999" y="1784"/>
                  </a:cubicBezTo>
                  <a:cubicBezTo>
                    <a:pt x="1999" y="1775"/>
                    <a:pt x="1999" y="1775"/>
                    <a:pt x="1999" y="1775"/>
                  </a:cubicBezTo>
                  <a:cubicBezTo>
                    <a:pt x="1928" y="1588"/>
                    <a:pt x="1874" y="1445"/>
                    <a:pt x="1874" y="1445"/>
                  </a:cubicBezTo>
                  <a:lnTo>
                    <a:pt x="1955" y="1347"/>
                  </a:lnTo>
                  <a:cubicBezTo>
                    <a:pt x="1955" y="1347"/>
                    <a:pt x="2026" y="1302"/>
                    <a:pt x="2079" y="1195"/>
                  </a:cubicBezTo>
                  <a:cubicBezTo>
                    <a:pt x="2097" y="1151"/>
                    <a:pt x="2106" y="1097"/>
                    <a:pt x="2115" y="1044"/>
                  </a:cubicBezTo>
                  <a:cubicBezTo>
                    <a:pt x="2115" y="1008"/>
                    <a:pt x="2115" y="972"/>
                    <a:pt x="2115" y="937"/>
                  </a:cubicBezTo>
                  <a:cubicBezTo>
                    <a:pt x="2106" y="803"/>
                    <a:pt x="2097" y="696"/>
                    <a:pt x="2097" y="615"/>
                  </a:cubicBezTo>
                  <a:cubicBezTo>
                    <a:pt x="2106" y="514"/>
                    <a:pt x="2138" y="445"/>
                    <a:pt x="2224" y="445"/>
                  </a:cubicBezTo>
                  <a:cubicBezTo>
                    <a:pt x="2229" y="445"/>
                    <a:pt x="2235" y="445"/>
                    <a:pt x="2240" y="446"/>
                  </a:cubicBezTo>
                  <a:cubicBezTo>
                    <a:pt x="2225" y="342"/>
                    <a:pt x="2011" y="0"/>
                    <a:pt x="1649" y="0"/>
                  </a:cubicBezTo>
                  <a:close/>
                  <a:moveTo>
                    <a:pt x="1" y="2578"/>
                  </a:moveTo>
                  <a:cubicBezTo>
                    <a:pt x="1" y="2578"/>
                    <a:pt x="1" y="2578"/>
                    <a:pt x="1" y="2578"/>
                  </a:cubicBezTo>
                  <a:cubicBezTo>
                    <a:pt x="1" y="2578"/>
                    <a:pt x="1" y="2578"/>
                    <a:pt x="1" y="25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5364;p59">
              <a:extLst>
                <a:ext uri="{FF2B5EF4-FFF2-40B4-BE49-F238E27FC236}">
                  <a16:creationId xmlns:a16="http://schemas.microsoft.com/office/drawing/2014/main" id="{FB3F4C72-084C-BBF9-EDB7-E2CF9029F465}"/>
                </a:ext>
              </a:extLst>
            </p:cNvPr>
            <p:cNvSpPr/>
            <p:nvPr/>
          </p:nvSpPr>
          <p:spPr>
            <a:xfrm>
              <a:off x="462273" y="4208503"/>
              <a:ext cx="127890" cy="130823"/>
            </a:xfrm>
            <a:custGeom>
              <a:avLst/>
              <a:gdLst/>
              <a:ahLst/>
              <a:cxnLst/>
              <a:rect l="l" t="t" r="r" b="b"/>
              <a:pathLst>
                <a:path w="1090" h="1115" extrusionOk="0">
                  <a:moveTo>
                    <a:pt x="153" y="1"/>
                  </a:moveTo>
                  <a:cubicBezTo>
                    <a:pt x="135" y="54"/>
                    <a:pt x="117" y="108"/>
                    <a:pt x="99" y="161"/>
                  </a:cubicBezTo>
                  <a:cubicBezTo>
                    <a:pt x="54" y="322"/>
                    <a:pt x="28" y="492"/>
                    <a:pt x="1" y="652"/>
                  </a:cubicBezTo>
                  <a:cubicBezTo>
                    <a:pt x="166" y="963"/>
                    <a:pt x="456" y="1008"/>
                    <a:pt x="611" y="1008"/>
                  </a:cubicBezTo>
                  <a:cubicBezTo>
                    <a:pt x="674" y="1008"/>
                    <a:pt x="715" y="1000"/>
                    <a:pt x="715" y="1000"/>
                  </a:cubicBezTo>
                  <a:lnTo>
                    <a:pt x="715" y="1000"/>
                  </a:lnTo>
                  <a:cubicBezTo>
                    <a:pt x="667" y="1052"/>
                    <a:pt x="583" y="1066"/>
                    <a:pt x="505" y="1066"/>
                  </a:cubicBezTo>
                  <a:cubicBezTo>
                    <a:pt x="421" y="1066"/>
                    <a:pt x="345" y="1049"/>
                    <a:pt x="331" y="1045"/>
                  </a:cubicBezTo>
                  <a:lnTo>
                    <a:pt x="331" y="1045"/>
                  </a:lnTo>
                  <a:cubicBezTo>
                    <a:pt x="456" y="1095"/>
                    <a:pt x="562" y="1114"/>
                    <a:pt x="653" y="1114"/>
                  </a:cubicBezTo>
                  <a:cubicBezTo>
                    <a:pt x="966" y="1114"/>
                    <a:pt x="1089" y="884"/>
                    <a:pt x="1089" y="884"/>
                  </a:cubicBezTo>
                  <a:cubicBezTo>
                    <a:pt x="1089" y="884"/>
                    <a:pt x="848" y="367"/>
                    <a:pt x="839" y="349"/>
                  </a:cubicBezTo>
                  <a:cubicBezTo>
                    <a:pt x="839" y="322"/>
                    <a:pt x="313" y="45"/>
                    <a:pt x="313" y="45"/>
                  </a:cubicBezTo>
                  <a:lnTo>
                    <a:pt x="153" y="1"/>
                  </a:ln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5365;p59">
              <a:extLst>
                <a:ext uri="{FF2B5EF4-FFF2-40B4-BE49-F238E27FC236}">
                  <a16:creationId xmlns:a16="http://schemas.microsoft.com/office/drawing/2014/main" id="{11A3E4A8-52AB-EF14-EC57-3962499FE162}"/>
                </a:ext>
              </a:extLst>
            </p:cNvPr>
            <p:cNvSpPr/>
            <p:nvPr/>
          </p:nvSpPr>
          <p:spPr>
            <a:xfrm>
              <a:off x="473888" y="4175065"/>
              <a:ext cx="144551" cy="141500"/>
            </a:xfrm>
            <a:custGeom>
              <a:avLst/>
              <a:gdLst/>
              <a:ahLst/>
              <a:cxnLst/>
              <a:rect l="l" t="t" r="r" b="b"/>
              <a:pathLst>
                <a:path w="1232" h="1206" extrusionOk="0">
                  <a:moveTo>
                    <a:pt x="758" y="0"/>
                  </a:moveTo>
                  <a:cubicBezTo>
                    <a:pt x="714" y="0"/>
                    <a:pt x="669" y="0"/>
                    <a:pt x="616" y="9"/>
                  </a:cubicBezTo>
                  <a:cubicBezTo>
                    <a:pt x="143" y="99"/>
                    <a:pt x="0" y="446"/>
                    <a:pt x="0" y="446"/>
                  </a:cubicBezTo>
                  <a:cubicBezTo>
                    <a:pt x="0" y="446"/>
                    <a:pt x="270" y="1205"/>
                    <a:pt x="790" y="1205"/>
                  </a:cubicBezTo>
                  <a:cubicBezTo>
                    <a:pt x="853" y="1205"/>
                    <a:pt x="920" y="1194"/>
                    <a:pt x="990" y="1169"/>
                  </a:cubicBezTo>
                  <a:lnTo>
                    <a:pt x="1071" y="1071"/>
                  </a:lnTo>
                  <a:cubicBezTo>
                    <a:pt x="1071" y="1071"/>
                    <a:pt x="1142" y="1026"/>
                    <a:pt x="1195" y="919"/>
                  </a:cubicBezTo>
                  <a:cubicBezTo>
                    <a:pt x="1213" y="875"/>
                    <a:pt x="1222" y="821"/>
                    <a:pt x="1231" y="768"/>
                  </a:cubicBezTo>
                  <a:cubicBezTo>
                    <a:pt x="1231" y="732"/>
                    <a:pt x="1231" y="696"/>
                    <a:pt x="1231" y="661"/>
                  </a:cubicBezTo>
                  <a:cubicBezTo>
                    <a:pt x="1222" y="527"/>
                    <a:pt x="1213" y="420"/>
                    <a:pt x="1213" y="339"/>
                  </a:cubicBezTo>
                  <a:cubicBezTo>
                    <a:pt x="1213" y="339"/>
                    <a:pt x="1115" y="9"/>
                    <a:pt x="758" y="0"/>
                  </a:cubicBezTo>
                  <a:close/>
                </a:path>
              </a:pathLst>
            </a:custGeom>
            <a:solidFill>
              <a:srgbClr val="F4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5366;p59">
              <a:extLst>
                <a:ext uri="{FF2B5EF4-FFF2-40B4-BE49-F238E27FC236}">
                  <a16:creationId xmlns:a16="http://schemas.microsoft.com/office/drawing/2014/main" id="{3F1D1866-A089-904E-FC5A-7054FAA3A11E}"/>
                </a:ext>
              </a:extLst>
            </p:cNvPr>
            <p:cNvSpPr/>
            <p:nvPr/>
          </p:nvSpPr>
          <p:spPr>
            <a:xfrm>
              <a:off x="473888" y="4175065"/>
              <a:ext cx="144551" cy="164379"/>
            </a:xfrm>
            <a:custGeom>
              <a:avLst/>
              <a:gdLst/>
              <a:ahLst/>
              <a:cxnLst/>
              <a:rect l="l" t="t" r="r" b="b"/>
              <a:pathLst>
                <a:path w="1232" h="1401" extrusionOk="0">
                  <a:moveTo>
                    <a:pt x="1231" y="768"/>
                  </a:moveTo>
                  <a:cubicBezTo>
                    <a:pt x="1222" y="821"/>
                    <a:pt x="1213" y="875"/>
                    <a:pt x="1195" y="919"/>
                  </a:cubicBezTo>
                  <a:cubicBezTo>
                    <a:pt x="1142" y="1026"/>
                    <a:pt x="1071" y="1071"/>
                    <a:pt x="1071" y="1071"/>
                  </a:cubicBezTo>
                  <a:lnTo>
                    <a:pt x="990" y="1169"/>
                  </a:lnTo>
                  <a:cubicBezTo>
                    <a:pt x="339" y="1401"/>
                    <a:pt x="0" y="446"/>
                    <a:pt x="0" y="446"/>
                  </a:cubicBezTo>
                  <a:cubicBezTo>
                    <a:pt x="0" y="446"/>
                    <a:pt x="143" y="99"/>
                    <a:pt x="616" y="9"/>
                  </a:cubicBezTo>
                  <a:cubicBezTo>
                    <a:pt x="669" y="0"/>
                    <a:pt x="714" y="0"/>
                    <a:pt x="758" y="0"/>
                  </a:cubicBezTo>
                  <a:cubicBezTo>
                    <a:pt x="1115" y="9"/>
                    <a:pt x="1213" y="339"/>
                    <a:pt x="1213" y="339"/>
                  </a:cubicBezTo>
                  <a:cubicBezTo>
                    <a:pt x="1213" y="420"/>
                    <a:pt x="1222" y="527"/>
                    <a:pt x="1231" y="661"/>
                  </a:cubicBezTo>
                  <a:cubicBezTo>
                    <a:pt x="1231" y="696"/>
                    <a:pt x="1231" y="732"/>
                    <a:pt x="1231" y="768"/>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5367;p59">
              <a:extLst>
                <a:ext uri="{FF2B5EF4-FFF2-40B4-BE49-F238E27FC236}">
                  <a16:creationId xmlns:a16="http://schemas.microsoft.com/office/drawing/2014/main" id="{75BE2438-A525-7DE1-4424-C3FC8F476277}"/>
                </a:ext>
              </a:extLst>
            </p:cNvPr>
            <p:cNvSpPr/>
            <p:nvPr/>
          </p:nvSpPr>
          <p:spPr>
            <a:xfrm>
              <a:off x="473888" y="4175065"/>
              <a:ext cx="144551" cy="141500"/>
            </a:xfrm>
            <a:custGeom>
              <a:avLst/>
              <a:gdLst/>
              <a:ahLst/>
              <a:cxnLst/>
              <a:rect l="l" t="t" r="r" b="b"/>
              <a:pathLst>
                <a:path w="1232" h="1206" extrusionOk="0">
                  <a:moveTo>
                    <a:pt x="758" y="0"/>
                  </a:moveTo>
                  <a:cubicBezTo>
                    <a:pt x="714" y="0"/>
                    <a:pt x="669" y="0"/>
                    <a:pt x="616" y="9"/>
                  </a:cubicBezTo>
                  <a:cubicBezTo>
                    <a:pt x="143" y="99"/>
                    <a:pt x="0" y="446"/>
                    <a:pt x="0" y="446"/>
                  </a:cubicBezTo>
                  <a:cubicBezTo>
                    <a:pt x="0" y="446"/>
                    <a:pt x="270" y="1205"/>
                    <a:pt x="790" y="1205"/>
                  </a:cubicBezTo>
                  <a:cubicBezTo>
                    <a:pt x="853" y="1205"/>
                    <a:pt x="920" y="1194"/>
                    <a:pt x="990" y="1169"/>
                  </a:cubicBezTo>
                  <a:lnTo>
                    <a:pt x="1071" y="1071"/>
                  </a:lnTo>
                  <a:cubicBezTo>
                    <a:pt x="1071" y="1071"/>
                    <a:pt x="1142" y="1026"/>
                    <a:pt x="1195" y="919"/>
                  </a:cubicBezTo>
                  <a:cubicBezTo>
                    <a:pt x="1213" y="875"/>
                    <a:pt x="1222" y="821"/>
                    <a:pt x="1231" y="768"/>
                  </a:cubicBezTo>
                  <a:cubicBezTo>
                    <a:pt x="1231" y="732"/>
                    <a:pt x="1231" y="696"/>
                    <a:pt x="1231" y="661"/>
                  </a:cubicBezTo>
                  <a:cubicBezTo>
                    <a:pt x="1222" y="527"/>
                    <a:pt x="1213" y="420"/>
                    <a:pt x="1213" y="339"/>
                  </a:cubicBezTo>
                  <a:cubicBezTo>
                    <a:pt x="1213" y="339"/>
                    <a:pt x="1151" y="562"/>
                    <a:pt x="1151" y="661"/>
                  </a:cubicBezTo>
                  <a:cubicBezTo>
                    <a:pt x="1148" y="692"/>
                    <a:pt x="1134" y="700"/>
                    <a:pt x="1114" y="700"/>
                  </a:cubicBezTo>
                  <a:cubicBezTo>
                    <a:pt x="1088" y="700"/>
                    <a:pt x="1055" y="687"/>
                    <a:pt x="1024" y="687"/>
                  </a:cubicBezTo>
                  <a:cubicBezTo>
                    <a:pt x="994" y="687"/>
                    <a:pt x="967" y="700"/>
                    <a:pt x="955" y="750"/>
                  </a:cubicBezTo>
                  <a:cubicBezTo>
                    <a:pt x="940" y="811"/>
                    <a:pt x="826" y="853"/>
                    <a:pt x="688" y="853"/>
                  </a:cubicBezTo>
                  <a:cubicBezTo>
                    <a:pt x="482" y="853"/>
                    <a:pt x="223" y="758"/>
                    <a:pt x="170" y="491"/>
                  </a:cubicBezTo>
                  <a:cubicBezTo>
                    <a:pt x="89" y="54"/>
                    <a:pt x="758" y="0"/>
                    <a:pt x="758"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5368;p59">
              <a:extLst>
                <a:ext uri="{FF2B5EF4-FFF2-40B4-BE49-F238E27FC236}">
                  <a16:creationId xmlns:a16="http://schemas.microsoft.com/office/drawing/2014/main" id="{D834E656-C0B7-047B-767D-797411905695}"/>
                </a:ext>
              </a:extLst>
            </p:cNvPr>
            <p:cNvSpPr/>
            <p:nvPr/>
          </p:nvSpPr>
          <p:spPr>
            <a:xfrm>
              <a:off x="613041" y="4269280"/>
              <a:ext cx="68169" cy="61833"/>
            </a:xfrm>
            <a:custGeom>
              <a:avLst/>
              <a:gdLst/>
              <a:ahLst/>
              <a:cxnLst/>
              <a:rect l="l" t="t" r="r" b="b"/>
              <a:pathLst>
                <a:path w="581" h="527" extrusionOk="0">
                  <a:moveTo>
                    <a:pt x="36" y="0"/>
                  </a:moveTo>
                  <a:cubicBezTo>
                    <a:pt x="27" y="45"/>
                    <a:pt x="18" y="90"/>
                    <a:pt x="1" y="125"/>
                  </a:cubicBezTo>
                  <a:cubicBezTo>
                    <a:pt x="27" y="125"/>
                    <a:pt x="54" y="134"/>
                    <a:pt x="90" y="143"/>
                  </a:cubicBezTo>
                  <a:cubicBezTo>
                    <a:pt x="152" y="161"/>
                    <a:pt x="215" y="188"/>
                    <a:pt x="277" y="223"/>
                  </a:cubicBezTo>
                  <a:cubicBezTo>
                    <a:pt x="331" y="268"/>
                    <a:pt x="393" y="304"/>
                    <a:pt x="447" y="357"/>
                  </a:cubicBezTo>
                  <a:cubicBezTo>
                    <a:pt x="464" y="384"/>
                    <a:pt x="491" y="411"/>
                    <a:pt x="518" y="437"/>
                  </a:cubicBezTo>
                  <a:cubicBezTo>
                    <a:pt x="536" y="464"/>
                    <a:pt x="563" y="500"/>
                    <a:pt x="580" y="527"/>
                  </a:cubicBezTo>
                  <a:cubicBezTo>
                    <a:pt x="563" y="491"/>
                    <a:pt x="554" y="464"/>
                    <a:pt x="536" y="429"/>
                  </a:cubicBezTo>
                  <a:cubicBezTo>
                    <a:pt x="509" y="393"/>
                    <a:pt x="491" y="366"/>
                    <a:pt x="473" y="330"/>
                  </a:cubicBezTo>
                  <a:cubicBezTo>
                    <a:pt x="429" y="268"/>
                    <a:pt x="375" y="214"/>
                    <a:pt x="322" y="161"/>
                  </a:cubicBezTo>
                  <a:cubicBezTo>
                    <a:pt x="268" y="116"/>
                    <a:pt x="197" y="72"/>
                    <a:pt x="125" y="36"/>
                  </a:cubicBezTo>
                  <a:cubicBezTo>
                    <a:pt x="99" y="18"/>
                    <a:pt x="72" y="9"/>
                    <a:pt x="3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5369;p59">
              <a:extLst>
                <a:ext uri="{FF2B5EF4-FFF2-40B4-BE49-F238E27FC236}">
                  <a16:creationId xmlns:a16="http://schemas.microsoft.com/office/drawing/2014/main" id="{42AD0E96-767A-BBFD-95DE-2CE75C5810F4}"/>
                </a:ext>
              </a:extLst>
            </p:cNvPr>
            <p:cNvSpPr/>
            <p:nvPr/>
          </p:nvSpPr>
          <p:spPr>
            <a:xfrm>
              <a:off x="511551" y="4194424"/>
              <a:ext cx="87646" cy="44820"/>
            </a:xfrm>
            <a:custGeom>
              <a:avLst/>
              <a:gdLst/>
              <a:ahLst/>
              <a:cxnLst/>
              <a:rect l="l" t="t" r="r" b="b"/>
              <a:pathLst>
                <a:path w="747" h="382" extrusionOk="0">
                  <a:moveTo>
                    <a:pt x="480" y="1"/>
                  </a:moveTo>
                  <a:cubicBezTo>
                    <a:pt x="277" y="1"/>
                    <a:pt x="0" y="183"/>
                    <a:pt x="0" y="183"/>
                  </a:cubicBezTo>
                  <a:cubicBezTo>
                    <a:pt x="24" y="178"/>
                    <a:pt x="47" y="176"/>
                    <a:pt x="69" y="176"/>
                  </a:cubicBezTo>
                  <a:cubicBezTo>
                    <a:pt x="243" y="176"/>
                    <a:pt x="382" y="313"/>
                    <a:pt x="437" y="353"/>
                  </a:cubicBezTo>
                  <a:cubicBezTo>
                    <a:pt x="458" y="368"/>
                    <a:pt x="505" y="382"/>
                    <a:pt x="553" y="382"/>
                  </a:cubicBezTo>
                  <a:cubicBezTo>
                    <a:pt x="647" y="382"/>
                    <a:pt x="746" y="328"/>
                    <a:pt x="669" y="121"/>
                  </a:cubicBezTo>
                  <a:cubicBezTo>
                    <a:pt x="635" y="32"/>
                    <a:pt x="564" y="1"/>
                    <a:pt x="480"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5370;p59">
              <a:extLst>
                <a:ext uri="{FF2B5EF4-FFF2-40B4-BE49-F238E27FC236}">
                  <a16:creationId xmlns:a16="http://schemas.microsoft.com/office/drawing/2014/main" id="{60CE7304-9A20-3890-9438-F2465AA1009D}"/>
                </a:ext>
              </a:extLst>
            </p:cNvPr>
            <p:cNvSpPr/>
            <p:nvPr/>
          </p:nvSpPr>
          <p:spPr>
            <a:xfrm>
              <a:off x="588988" y="4259776"/>
              <a:ext cx="29450" cy="23231"/>
            </a:xfrm>
            <a:custGeom>
              <a:avLst/>
              <a:gdLst/>
              <a:ahLst/>
              <a:cxnLst/>
              <a:rect l="l" t="t" r="r" b="b"/>
              <a:pathLst>
                <a:path w="251" h="198" extrusionOk="0">
                  <a:moveTo>
                    <a:pt x="111" y="1"/>
                  </a:moveTo>
                  <a:cubicBezTo>
                    <a:pt x="68" y="1"/>
                    <a:pt x="29" y="19"/>
                    <a:pt x="18" y="81"/>
                  </a:cubicBezTo>
                  <a:cubicBezTo>
                    <a:pt x="0" y="188"/>
                    <a:pt x="125" y="197"/>
                    <a:pt x="214" y="197"/>
                  </a:cubicBezTo>
                  <a:cubicBezTo>
                    <a:pt x="232" y="153"/>
                    <a:pt x="241" y="99"/>
                    <a:pt x="250" y="46"/>
                  </a:cubicBezTo>
                  <a:cubicBezTo>
                    <a:pt x="245" y="40"/>
                    <a:pt x="174"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5371;p59">
              <a:extLst>
                <a:ext uri="{FF2B5EF4-FFF2-40B4-BE49-F238E27FC236}">
                  <a16:creationId xmlns:a16="http://schemas.microsoft.com/office/drawing/2014/main" id="{F8C3C9A4-5E36-3763-7CE9-BE63F0100B36}"/>
                </a:ext>
              </a:extLst>
            </p:cNvPr>
            <p:cNvSpPr/>
            <p:nvPr/>
          </p:nvSpPr>
          <p:spPr>
            <a:xfrm>
              <a:off x="240403" y="4539253"/>
              <a:ext cx="164497" cy="106653"/>
            </a:xfrm>
            <a:custGeom>
              <a:avLst/>
              <a:gdLst/>
              <a:ahLst/>
              <a:cxnLst/>
              <a:rect l="l" t="t" r="r" b="b"/>
              <a:pathLst>
                <a:path w="1402" h="909" extrusionOk="0">
                  <a:moveTo>
                    <a:pt x="1401" y="1"/>
                  </a:moveTo>
                  <a:cubicBezTo>
                    <a:pt x="1401" y="1"/>
                    <a:pt x="295" y="755"/>
                    <a:pt x="172" y="755"/>
                  </a:cubicBezTo>
                  <a:cubicBezTo>
                    <a:pt x="166" y="755"/>
                    <a:pt x="163" y="753"/>
                    <a:pt x="161" y="750"/>
                  </a:cubicBezTo>
                  <a:cubicBezTo>
                    <a:pt x="126" y="679"/>
                    <a:pt x="679" y="179"/>
                    <a:pt x="679" y="179"/>
                  </a:cubicBezTo>
                  <a:lnTo>
                    <a:pt x="679" y="179"/>
                  </a:lnTo>
                  <a:lnTo>
                    <a:pt x="36" y="581"/>
                  </a:lnTo>
                  <a:lnTo>
                    <a:pt x="161" y="590"/>
                  </a:lnTo>
                  <a:cubicBezTo>
                    <a:pt x="1" y="804"/>
                    <a:pt x="54" y="857"/>
                    <a:pt x="148" y="857"/>
                  </a:cubicBezTo>
                  <a:cubicBezTo>
                    <a:pt x="242" y="857"/>
                    <a:pt x="375" y="804"/>
                    <a:pt x="375" y="804"/>
                  </a:cubicBezTo>
                  <a:lnTo>
                    <a:pt x="375" y="804"/>
                  </a:lnTo>
                  <a:cubicBezTo>
                    <a:pt x="336" y="880"/>
                    <a:pt x="362" y="909"/>
                    <a:pt x="423" y="909"/>
                  </a:cubicBezTo>
                  <a:cubicBezTo>
                    <a:pt x="595" y="909"/>
                    <a:pt x="1044" y="679"/>
                    <a:pt x="1044" y="679"/>
                  </a:cubicBezTo>
                  <a:lnTo>
                    <a:pt x="1044" y="679"/>
                  </a:lnTo>
                  <a:cubicBezTo>
                    <a:pt x="1044" y="679"/>
                    <a:pt x="776" y="793"/>
                    <a:pt x="650" y="793"/>
                  </a:cubicBezTo>
                  <a:cubicBezTo>
                    <a:pt x="619" y="793"/>
                    <a:pt x="597" y="786"/>
                    <a:pt x="589" y="768"/>
                  </a:cubicBezTo>
                  <a:cubicBezTo>
                    <a:pt x="563" y="679"/>
                    <a:pt x="1401" y="1"/>
                    <a:pt x="1401" y="1"/>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5372;p59">
              <a:extLst>
                <a:ext uri="{FF2B5EF4-FFF2-40B4-BE49-F238E27FC236}">
                  <a16:creationId xmlns:a16="http://schemas.microsoft.com/office/drawing/2014/main" id="{BE5F9ED0-3DD5-BCC7-708F-C00BDC69FFCF}"/>
                </a:ext>
              </a:extLst>
            </p:cNvPr>
            <p:cNvSpPr/>
            <p:nvPr/>
          </p:nvSpPr>
          <p:spPr>
            <a:xfrm>
              <a:off x="242515" y="4411600"/>
              <a:ext cx="394698" cy="378037"/>
            </a:xfrm>
            <a:custGeom>
              <a:avLst/>
              <a:gdLst/>
              <a:ahLst/>
              <a:cxnLst/>
              <a:rect l="l" t="t" r="r" b="b"/>
              <a:pathLst>
                <a:path w="3364" h="3222" extrusionOk="0">
                  <a:moveTo>
                    <a:pt x="3239" y="1"/>
                  </a:moveTo>
                  <a:lnTo>
                    <a:pt x="3239" y="1"/>
                  </a:lnTo>
                  <a:cubicBezTo>
                    <a:pt x="3239" y="1"/>
                    <a:pt x="3364" y="1080"/>
                    <a:pt x="2570" y="1597"/>
                  </a:cubicBezTo>
                  <a:cubicBezTo>
                    <a:pt x="2266" y="1794"/>
                    <a:pt x="1936" y="1874"/>
                    <a:pt x="1642" y="1892"/>
                  </a:cubicBezTo>
                  <a:cubicBezTo>
                    <a:pt x="1453" y="2195"/>
                    <a:pt x="1039" y="2680"/>
                    <a:pt x="273" y="2680"/>
                  </a:cubicBezTo>
                  <a:cubicBezTo>
                    <a:pt x="206" y="2680"/>
                    <a:pt x="136" y="2676"/>
                    <a:pt x="63" y="2668"/>
                  </a:cubicBezTo>
                  <a:lnTo>
                    <a:pt x="36" y="2695"/>
                  </a:lnTo>
                  <a:lnTo>
                    <a:pt x="1" y="2739"/>
                  </a:lnTo>
                  <a:cubicBezTo>
                    <a:pt x="218" y="2796"/>
                    <a:pt x="422" y="2814"/>
                    <a:pt x="587" y="2814"/>
                  </a:cubicBezTo>
                  <a:cubicBezTo>
                    <a:pt x="836" y="2814"/>
                    <a:pt x="1000" y="2775"/>
                    <a:pt x="1000" y="2775"/>
                  </a:cubicBezTo>
                  <a:lnTo>
                    <a:pt x="1000" y="2775"/>
                  </a:lnTo>
                  <a:cubicBezTo>
                    <a:pt x="937" y="3176"/>
                    <a:pt x="1241" y="3221"/>
                    <a:pt x="1258" y="3221"/>
                  </a:cubicBezTo>
                  <a:cubicBezTo>
                    <a:pt x="1258" y="3221"/>
                    <a:pt x="1260" y="3221"/>
                    <a:pt x="1262" y="3221"/>
                  </a:cubicBezTo>
                  <a:cubicBezTo>
                    <a:pt x="1281" y="3221"/>
                    <a:pt x="1387" y="3214"/>
                    <a:pt x="1419" y="3060"/>
                  </a:cubicBezTo>
                  <a:cubicBezTo>
                    <a:pt x="1419" y="3043"/>
                    <a:pt x="1419" y="3034"/>
                    <a:pt x="1428" y="3025"/>
                  </a:cubicBezTo>
                  <a:cubicBezTo>
                    <a:pt x="1428" y="2998"/>
                    <a:pt x="1428" y="2980"/>
                    <a:pt x="1437" y="2962"/>
                  </a:cubicBezTo>
                  <a:cubicBezTo>
                    <a:pt x="1517" y="2605"/>
                    <a:pt x="1945" y="2382"/>
                    <a:pt x="1945" y="2382"/>
                  </a:cubicBezTo>
                  <a:cubicBezTo>
                    <a:pt x="2927" y="1892"/>
                    <a:pt x="3292" y="1026"/>
                    <a:pt x="3301" y="518"/>
                  </a:cubicBezTo>
                  <a:cubicBezTo>
                    <a:pt x="3310" y="366"/>
                    <a:pt x="3275" y="179"/>
                    <a:pt x="3239"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500" name="Google Shape;5373;p59">
              <a:extLst>
                <a:ext uri="{FF2B5EF4-FFF2-40B4-BE49-F238E27FC236}">
                  <a16:creationId xmlns:a16="http://schemas.microsoft.com/office/drawing/2014/main" id="{39BEA739-62DC-4C19-D6A8-726EDFDEB330}"/>
                </a:ext>
              </a:extLst>
            </p:cNvPr>
            <p:cNvSpPr/>
            <p:nvPr/>
          </p:nvSpPr>
          <p:spPr>
            <a:xfrm>
              <a:off x="242515" y="4475427"/>
              <a:ext cx="272206" cy="265987"/>
            </a:xfrm>
            <a:custGeom>
              <a:avLst/>
              <a:gdLst/>
              <a:ahLst/>
              <a:cxnLst/>
              <a:rect l="l" t="t" r="r" b="b"/>
              <a:pathLst>
                <a:path w="2320" h="2267" extrusionOk="0">
                  <a:moveTo>
                    <a:pt x="2249" y="1"/>
                  </a:moveTo>
                  <a:lnTo>
                    <a:pt x="2249" y="1"/>
                  </a:lnTo>
                  <a:cubicBezTo>
                    <a:pt x="2266" y="215"/>
                    <a:pt x="2186" y="500"/>
                    <a:pt x="1972" y="848"/>
                  </a:cubicBezTo>
                  <a:cubicBezTo>
                    <a:pt x="1919" y="937"/>
                    <a:pt x="1847" y="1018"/>
                    <a:pt x="1767" y="1098"/>
                  </a:cubicBezTo>
                  <a:cubicBezTo>
                    <a:pt x="1758" y="1116"/>
                    <a:pt x="1722" y="1214"/>
                    <a:pt x="1642" y="1348"/>
                  </a:cubicBezTo>
                  <a:cubicBezTo>
                    <a:pt x="1453" y="1651"/>
                    <a:pt x="1039" y="2136"/>
                    <a:pt x="273" y="2136"/>
                  </a:cubicBezTo>
                  <a:cubicBezTo>
                    <a:pt x="206" y="2136"/>
                    <a:pt x="136" y="2132"/>
                    <a:pt x="63" y="2124"/>
                  </a:cubicBezTo>
                  <a:lnTo>
                    <a:pt x="36" y="2151"/>
                  </a:lnTo>
                  <a:lnTo>
                    <a:pt x="1" y="2195"/>
                  </a:lnTo>
                  <a:cubicBezTo>
                    <a:pt x="215" y="2249"/>
                    <a:pt x="402" y="2267"/>
                    <a:pt x="571" y="2267"/>
                  </a:cubicBezTo>
                  <a:cubicBezTo>
                    <a:pt x="1464" y="2124"/>
                    <a:pt x="1785" y="1285"/>
                    <a:pt x="1794" y="1259"/>
                  </a:cubicBezTo>
                  <a:lnTo>
                    <a:pt x="1794" y="1259"/>
                  </a:lnTo>
                  <a:cubicBezTo>
                    <a:pt x="1789" y="1261"/>
                    <a:pt x="1785" y="1263"/>
                    <a:pt x="1781" y="1266"/>
                  </a:cubicBezTo>
                  <a:lnTo>
                    <a:pt x="1781" y="1266"/>
                  </a:lnTo>
                  <a:cubicBezTo>
                    <a:pt x="1869" y="1189"/>
                    <a:pt x="1941" y="1098"/>
                    <a:pt x="1999" y="1000"/>
                  </a:cubicBezTo>
                  <a:cubicBezTo>
                    <a:pt x="2275" y="572"/>
                    <a:pt x="2320" y="224"/>
                    <a:pt x="2249"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5374;p59">
              <a:extLst>
                <a:ext uri="{FF2B5EF4-FFF2-40B4-BE49-F238E27FC236}">
                  <a16:creationId xmlns:a16="http://schemas.microsoft.com/office/drawing/2014/main" id="{D90AE867-8E26-5CC2-7DC7-AC240A8E4376}"/>
                </a:ext>
              </a:extLst>
            </p:cNvPr>
            <p:cNvSpPr/>
            <p:nvPr/>
          </p:nvSpPr>
          <p:spPr>
            <a:xfrm>
              <a:off x="179744" y="4691077"/>
              <a:ext cx="96328" cy="33556"/>
            </a:xfrm>
            <a:custGeom>
              <a:avLst/>
              <a:gdLst/>
              <a:ahLst/>
              <a:cxnLst/>
              <a:rect l="l" t="t" r="r" b="b"/>
              <a:pathLst>
                <a:path w="821" h="286" extrusionOk="0">
                  <a:moveTo>
                    <a:pt x="821" y="0"/>
                  </a:moveTo>
                  <a:cubicBezTo>
                    <a:pt x="402" y="116"/>
                    <a:pt x="81" y="170"/>
                    <a:pt x="81" y="170"/>
                  </a:cubicBezTo>
                  <a:cubicBezTo>
                    <a:pt x="54" y="206"/>
                    <a:pt x="27" y="250"/>
                    <a:pt x="0" y="286"/>
                  </a:cubicBezTo>
                  <a:lnTo>
                    <a:pt x="9" y="286"/>
                  </a:lnTo>
                  <a:cubicBezTo>
                    <a:pt x="9" y="286"/>
                    <a:pt x="312" y="241"/>
                    <a:pt x="723" y="125"/>
                  </a:cubicBezTo>
                  <a:lnTo>
                    <a:pt x="821" y="0"/>
                  </a:ln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5375;p59">
              <a:extLst>
                <a:ext uri="{FF2B5EF4-FFF2-40B4-BE49-F238E27FC236}">
                  <a16:creationId xmlns:a16="http://schemas.microsoft.com/office/drawing/2014/main" id="{FD021372-2CDA-0304-8A92-524244BF1D1D}"/>
                </a:ext>
              </a:extLst>
            </p:cNvPr>
            <p:cNvSpPr/>
            <p:nvPr/>
          </p:nvSpPr>
          <p:spPr>
            <a:xfrm>
              <a:off x="561768" y="4210381"/>
              <a:ext cx="18890" cy="13493"/>
            </a:xfrm>
            <a:custGeom>
              <a:avLst/>
              <a:gdLst/>
              <a:ahLst/>
              <a:cxnLst/>
              <a:rect l="l" t="t" r="r" b="b"/>
              <a:pathLst>
                <a:path w="161" h="115" extrusionOk="0">
                  <a:moveTo>
                    <a:pt x="53" y="0"/>
                  </a:moveTo>
                  <a:cubicBezTo>
                    <a:pt x="36" y="0"/>
                    <a:pt x="23" y="7"/>
                    <a:pt x="18" y="21"/>
                  </a:cubicBezTo>
                  <a:cubicBezTo>
                    <a:pt x="0" y="38"/>
                    <a:pt x="27" y="74"/>
                    <a:pt x="63" y="101"/>
                  </a:cubicBezTo>
                  <a:cubicBezTo>
                    <a:pt x="81" y="110"/>
                    <a:pt x="101" y="114"/>
                    <a:pt x="118" y="114"/>
                  </a:cubicBezTo>
                  <a:cubicBezTo>
                    <a:pt x="134" y="114"/>
                    <a:pt x="148" y="110"/>
                    <a:pt x="152" y="101"/>
                  </a:cubicBezTo>
                  <a:cubicBezTo>
                    <a:pt x="161" y="74"/>
                    <a:pt x="143" y="38"/>
                    <a:pt x="107" y="21"/>
                  </a:cubicBezTo>
                  <a:cubicBezTo>
                    <a:pt x="90" y="7"/>
                    <a:pt x="70"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5376;p59">
              <a:extLst>
                <a:ext uri="{FF2B5EF4-FFF2-40B4-BE49-F238E27FC236}">
                  <a16:creationId xmlns:a16="http://schemas.microsoft.com/office/drawing/2014/main" id="{BEA08A60-5615-76A0-5D22-127C95CFFF66}"/>
                </a:ext>
              </a:extLst>
            </p:cNvPr>
            <p:cNvSpPr/>
            <p:nvPr/>
          </p:nvSpPr>
          <p:spPr>
            <a:xfrm>
              <a:off x="408888" y="4713017"/>
              <a:ext cx="30506" cy="71337"/>
            </a:xfrm>
            <a:custGeom>
              <a:avLst/>
              <a:gdLst/>
              <a:ahLst/>
              <a:cxnLst/>
              <a:rect l="l" t="t" r="r" b="b"/>
              <a:pathLst>
                <a:path w="260" h="608" extrusionOk="0">
                  <a:moveTo>
                    <a:pt x="260" y="1"/>
                  </a:moveTo>
                  <a:lnTo>
                    <a:pt x="260" y="1"/>
                  </a:lnTo>
                  <a:cubicBezTo>
                    <a:pt x="162" y="108"/>
                    <a:pt x="54" y="233"/>
                    <a:pt x="19" y="393"/>
                  </a:cubicBezTo>
                  <a:cubicBezTo>
                    <a:pt x="10" y="411"/>
                    <a:pt x="10" y="429"/>
                    <a:pt x="10" y="456"/>
                  </a:cubicBezTo>
                  <a:cubicBezTo>
                    <a:pt x="1" y="465"/>
                    <a:pt x="1" y="474"/>
                    <a:pt x="1" y="491"/>
                  </a:cubicBezTo>
                  <a:cubicBezTo>
                    <a:pt x="1" y="518"/>
                    <a:pt x="1" y="536"/>
                    <a:pt x="10" y="563"/>
                  </a:cubicBezTo>
                  <a:cubicBezTo>
                    <a:pt x="10" y="572"/>
                    <a:pt x="10" y="590"/>
                    <a:pt x="10" y="607"/>
                  </a:cubicBezTo>
                  <a:cubicBezTo>
                    <a:pt x="215" y="563"/>
                    <a:pt x="260" y="10"/>
                    <a:pt x="260"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5377;p59">
              <a:extLst>
                <a:ext uri="{FF2B5EF4-FFF2-40B4-BE49-F238E27FC236}">
                  <a16:creationId xmlns:a16="http://schemas.microsoft.com/office/drawing/2014/main" id="{8D7D16B5-3733-C501-CBE6-6BC6367ABB0B}"/>
                </a:ext>
              </a:extLst>
            </p:cNvPr>
            <p:cNvSpPr/>
            <p:nvPr/>
          </p:nvSpPr>
          <p:spPr>
            <a:xfrm>
              <a:off x="409944" y="4777900"/>
              <a:ext cx="143612" cy="93277"/>
            </a:xfrm>
            <a:custGeom>
              <a:avLst/>
              <a:gdLst/>
              <a:ahLst/>
              <a:cxnLst/>
              <a:rect l="l" t="t" r="r" b="b"/>
              <a:pathLst>
                <a:path w="1224" h="795" extrusionOk="0">
                  <a:moveTo>
                    <a:pt x="81" y="1"/>
                  </a:moveTo>
                  <a:cubicBezTo>
                    <a:pt x="54" y="28"/>
                    <a:pt x="28" y="46"/>
                    <a:pt x="1" y="54"/>
                  </a:cubicBezTo>
                  <a:cubicBezTo>
                    <a:pt x="10" y="188"/>
                    <a:pt x="54" y="429"/>
                    <a:pt x="188" y="509"/>
                  </a:cubicBezTo>
                  <a:cubicBezTo>
                    <a:pt x="367" y="616"/>
                    <a:pt x="831" y="456"/>
                    <a:pt x="1080" y="732"/>
                  </a:cubicBezTo>
                  <a:cubicBezTo>
                    <a:pt x="1170" y="768"/>
                    <a:pt x="1223" y="795"/>
                    <a:pt x="1223" y="795"/>
                  </a:cubicBezTo>
                  <a:cubicBezTo>
                    <a:pt x="1098" y="322"/>
                    <a:pt x="322" y="527"/>
                    <a:pt x="197" y="438"/>
                  </a:cubicBezTo>
                  <a:cubicBezTo>
                    <a:pt x="72" y="349"/>
                    <a:pt x="81" y="1"/>
                    <a:pt x="81"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1518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par>
                                <p:cTn id="11" presetID="2" presetClass="entr" presetSubtype="4" fill="hold" nodeType="withEffect">
                                  <p:stCondLst>
                                    <p:cond delay="0"/>
                                  </p:stCondLst>
                                  <p:childTnLst>
                                    <p:set>
                                      <p:cBhvr>
                                        <p:cTn id="12" dur="1" fill="hold">
                                          <p:stCondLst>
                                            <p:cond delay="0"/>
                                          </p:stCondLst>
                                        </p:cTn>
                                        <p:tgtEl>
                                          <p:spTgt spid="3438"/>
                                        </p:tgtEl>
                                        <p:attrNameLst>
                                          <p:attrName>style.visibility</p:attrName>
                                        </p:attrNameLst>
                                      </p:cBhvr>
                                      <p:to>
                                        <p:strVal val="visible"/>
                                      </p:to>
                                    </p:set>
                                    <p:anim calcmode="lin" valueType="num">
                                      <p:cBhvr additive="base">
                                        <p:cTn id="13" dur="500" fill="hold"/>
                                        <p:tgtEl>
                                          <p:spTgt spid="3438"/>
                                        </p:tgtEl>
                                        <p:attrNameLst>
                                          <p:attrName>ppt_x</p:attrName>
                                        </p:attrNameLst>
                                      </p:cBhvr>
                                      <p:tavLst>
                                        <p:tav tm="0">
                                          <p:val>
                                            <p:strVal val="#ppt_x"/>
                                          </p:val>
                                        </p:tav>
                                        <p:tav tm="100000">
                                          <p:val>
                                            <p:strVal val="#ppt_x"/>
                                          </p:val>
                                        </p:tav>
                                      </p:tavLst>
                                    </p:anim>
                                    <p:anim calcmode="lin" valueType="num">
                                      <p:cBhvr additive="base">
                                        <p:cTn id="14" dur="500" fill="hold"/>
                                        <p:tgtEl>
                                          <p:spTgt spid="3438"/>
                                        </p:tgtEl>
                                        <p:attrNameLst>
                                          <p:attrName>ppt_y</p:attrName>
                                        </p:attrNameLst>
                                      </p:cBhvr>
                                      <p:tavLst>
                                        <p:tav tm="0">
                                          <p:val>
                                            <p:strVal val="1+#ppt_h/2"/>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par>
                                <p:cTn id="26" presetID="2" presetClass="entr" presetSubtype="4" fill="hold" nodeType="withEffect">
                                  <p:stCondLst>
                                    <p:cond delay="0"/>
                                  </p:stCondLst>
                                  <p:childTnLst>
                                    <p:set>
                                      <p:cBhvr>
                                        <p:cTn id="27" dur="1" fill="hold">
                                          <p:stCondLst>
                                            <p:cond delay="0"/>
                                          </p:stCondLst>
                                        </p:cTn>
                                        <p:tgtEl>
                                          <p:spTgt spid="3476"/>
                                        </p:tgtEl>
                                        <p:attrNameLst>
                                          <p:attrName>style.visibility</p:attrName>
                                        </p:attrNameLst>
                                      </p:cBhvr>
                                      <p:to>
                                        <p:strVal val="visible"/>
                                      </p:to>
                                    </p:set>
                                    <p:anim calcmode="lin" valueType="num">
                                      <p:cBhvr additive="base">
                                        <p:cTn id="28" dur="500" fill="hold"/>
                                        <p:tgtEl>
                                          <p:spTgt spid="3476"/>
                                        </p:tgtEl>
                                        <p:attrNameLst>
                                          <p:attrName>ppt_x</p:attrName>
                                        </p:attrNameLst>
                                      </p:cBhvr>
                                      <p:tavLst>
                                        <p:tav tm="0">
                                          <p:val>
                                            <p:strVal val="#ppt_x"/>
                                          </p:val>
                                        </p:tav>
                                        <p:tav tm="100000">
                                          <p:val>
                                            <p:strVal val="#ppt_x"/>
                                          </p:val>
                                        </p:tav>
                                      </p:tavLst>
                                    </p:anim>
                                    <p:anim calcmode="lin" valueType="num">
                                      <p:cBhvr additive="base">
                                        <p:cTn id="29" dur="500" fill="hold"/>
                                        <p:tgtEl>
                                          <p:spTgt spid="3476"/>
                                        </p:tgtEl>
                                        <p:attrNameLst>
                                          <p:attrName>ppt_y</p:attrName>
                                        </p:attrNameLst>
                                      </p:cBhvr>
                                      <p:tavLst>
                                        <p:tav tm="0">
                                          <p:val>
                                            <p:strVal val="1+#ppt_h/2"/>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par>
                                <p:cTn id="49" presetID="16" presetClass="entr" presetSubtype="21"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barn(inVertical)">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26" grpId="0" animBg="1"/>
      <p:bldP spid="27" grpId="0" animBg="1"/>
      <p:bldP spid="28" grpId="0" animBg="1"/>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53"/>
        <p:cNvGrpSpPr/>
        <p:nvPr/>
      </p:nvGrpSpPr>
      <p:grpSpPr>
        <a:xfrm>
          <a:off x="0" y="0"/>
          <a:ext cx="0" cy="0"/>
          <a:chOff x="0" y="0"/>
          <a:chExt cx="0" cy="0"/>
        </a:xfrm>
      </p:grpSpPr>
      <p:sp>
        <p:nvSpPr>
          <p:cNvPr id="3454" name="Google Shape;3454;p34"/>
          <p:cNvSpPr txBox="1">
            <a:spLocks noGrp="1"/>
          </p:cNvSpPr>
          <p:nvPr>
            <p:ph type="title"/>
          </p:nvPr>
        </p:nvSpPr>
        <p:spPr>
          <a:xfrm>
            <a:off x="689832" y="221802"/>
            <a:ext cx="7704000" cy="572700"/>
          </a:xfrm>
          <a:prstGeom prst="rect">
            <a:avLst/>
          </a:prstGeom>
        </p:spPr>
        <p:txBody>
          <a:bodyPr spcFirstLastPara="1" wrap="square" lIns="91425" tIns="91425" rIns="91425" bIns="91425" anchor="t" anchorCtr="0">
            <a:noAutofit/>
          </a:bodyPr>
          <a:lstStyle/>
          <a:p>
            <a:pPr>
              <a:lnSpc>
                <a:spcPct val="150000"/>
              </a:lnSpc>
              <a:spcAft>
                <a:spcPts val="800"/>
              </a:spcAft>
            </a:pPr>
            <a:r>
              <a:rPr lang="en-US" sz="2800" i="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 </a:t>
            </a:r>
            <a:r>
              <a:rPr lang="en-US" sz="2800" i="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2800" i="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Bài tập </a:t>
            </a:r>
            <a:r>
              <a:rPr lang="en-US" sz="2800" i="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2800" i="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SGK.Tr,46</a:t>
            </a:r>
            <a:endParaRPr lang="en-US" sz="28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2045;p65">
            <a:extLst>
              <a:ext uri="{FF2B5EF4-FFF2-40B4-BE49-F238E27FC236}">
                <a16:creationId xmlns:a16="http://schemas.microsoft.com/office/drawing/2014/main" id="{749BB41A-A2B7-A9F3-B902-22CE53821466}"/>
              </a:ext>
            </a:extLst>
          </p:cNvPr>
          <p:cNvSpPr/>
          <p:nvPr/>
        </p:nvSpPr>
        <p:spPr>
          <a:xfrm>
            <a:off x="1931017" y="397186"/>
            <a:ext cx="5281965" cy="572700"/>
          </a:xfrm>
          <a:prstGeom prst="roundRect">
            <a:avLst>
              <a:gd name="adj" fmla="val 9575"/>
            </a:avLst>
          </a:prstGeom>
          <a:noFill/>
          <a:ln w="19050" cap="flat" cmpd="sng">
            <a:solidFill>
              <a:schemeClr val="tx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Arial"/>
              <a:cs typeface="Arial"/>
              <a:sym typeface="Arial"/>
            </a:endParaRPr>
          </a:p>
        </p:txBody>
      </p:sp>
      <p:grpSp>
        <p:nvGrpSpPr>
          <p:cNvPr id="7" name="Google Shape;5201;p59">
            <a:extLst>
              <a:ext uri="{FF2B5EF4-FFF2-40B4-BE49-F238E27FC236}">
                <a16:creationId xmlns:a16="http://schemas.microsoft.com/office/drawing/2014/main" id="{10DB93AB-ACFE-8DFD-3331-6E48B0534272}"/>
              </a:ext>
            </a:extLst>
          </p:cNvPr>
          <p:cNvGrpSpPr/>
          <p:nvPr/>
        </p:nvGrpSpPr>
        <p:grpSpPr>
          <a:xfrm rot="21390360">
            <a:off x="7455736" y="11348"/>
            <a:ext cx="666820" cy="1333634"/>
            <a:chOff x="3623348" y="3280884"/>
            <a:chExt cx="701399" cy="1402792"/>
          </a:xfrm>
        </p:grpSpPr>
        <p:sp>
          <p:nvSpPr>
            <p:cNvPr id="8" name="Google Shape;5202;p59">
              <a:extLst>
                <a:ext uri="{FF2B5EF4-FFF2-40B4-BE49-F238E27FC236}">
                  <a16:creationId xmlns:a16="http://schemas.microsoft.com/office/drawing/2014/main" id="{8ACCD025-2FF6-2A93-92C3-BC916243C719}"/>
                </a:ext>
              </a:extLst>
            </p:cNvPr>
            <p:cNvSpPr/>
            <p:nvPr/>
          </p:nvSpPr>
          <p:spPr>
            <a:xfrm>
              <a:off x="3814947" y="3280884"/>
              <a:ext cx="478472" cy="1401507"/>
            </a:xfrm>
            <a:custGeom>
              <a:avLst/>
              <a:gdLst/>
              <a:ahLst/>
              <a:cxnLst/>
              <a:rect l="l" t="t" r="r" b="b"/>
              <a:pathLst>
                <a:path w="4078" h="11945" extrusionOk="0">
                  <a:moveTo>
                    <a:pt x="1023" y="1"/>
                  </a:moveTo>
                  <a:cubicBezTo>
                    <a:pt x="662" y="1"/>
                    <a:pt x="264" y="162"/>
                    <a:pt x="179" y="539"/>
                  </a:cubicBezTo>
                  <a:cubicBezTo>
                    <a:pt x="125" y="816"/>
                    <a:pt x="259" y="1084"/>
                    <a:pt x="339" y="1351"/>
                  </a:cubicBezTo>
                  <a:cubicBezTo>
                    <a:pt x="357" y="1449"/>
                    <a:pt x="384" y="1548"/>
                    <a:pt x="375" y="1646"/>
                  </a:cubicBezTo>
                  <a:cubicBezTo>
                    <a:pt x="366" y="1735"/>
                    <a:pt x="330" y="1824"/>
                    <a:pt x="295" y="1913"/>
                  </a:cubicBezTo>
                  <a:cubicBezTo>
                    <a:pt x="179" y="2217"/>
                    <a:pt x="72" y="2538"/>
                    <a:pt x="54" y="2868"/>
                  </a:cubicBezTo>
                  <a:cubicBezTo>
                    <a:pt x="0" y="3483"/>
                    <a:pt x="250" y="4117"/>
                    <a:pt x="705" y="4527"/>
                  </a:cubicBezTo>
                  <a:cubicBezTo>
                    <a:pt x="884" y="4688"/>
                    <a:pt x="1187" y="4920"/>
                    <a:pt x="1437" y="4938"/>
                  </a:cubicBezTo>
                  <a:cubicBezTo>
                    <a:pt x="1454" y="4938"/>
                    <a:pt x="1481" y="4946"/>
                    <a:pt x="1499" y="4964"/>
                  </a:cubicBezTo>
                  <a:cubicBezTo>
                    <a:pt x="1508" y="4973"/>
                    <a:pt x="1508" y="4991"/>
                    <a:pt x="1499" y="5009"/>
                  </a:cubicBezTo>
                  <a:cubicBezTo>
                    <a:pt x="1481" y="5874"/>
                    <a:pt x="1312" y="6740"/>
                    <a:pt x="1374" y="7596"/>
                  </a:cubicBezTo>
                  <a:cubicBezTo>
                    <a:pt x="1374" y="7658"/>
                    <a:pt x="1383" y="7712"/>
                    <a:pt x="1428" y="7748"/>
                  </a:cubicBezTo>
                  <a:cubicBezTo>
                    <a:pt x="1440" y="7760"/>
                    <a:pt x="1460" y="7766"/>
                    <a:pt x="1479" y="7766"/>
                  </a:cubicBezTo>
                  <a:cubicBezTo>
                    <a:pt x="1515" y="7766"/>
                    <a:pt x="1553" y="7747"/>
                    <a:pt x="1553" y="7712"/>
                  </a:cubicBezTo>
                  <a:cubicBezTo>
                    <a:pt x="1553" y="7962"/>
                    <a:pt x="1562" y="8203"/>
                    <a:pt x="1570" y="8452"/>
                  </a:cubicBezTo>
                  <a:cubicBezTo>
                    <a:pt x="1606" y="8988"/>
                    <a:pt x="1660" y="9523"/>
                    <a:pt x="1758" y="10049"/>
                  </a:cubicBezTo>
                  <a:cubicBezTo>
                    <a:pt x="1856" y="10567"/>
                    <a:pt x="2008" y="11057"/>
                    <a:pt x="2141" y="11566"/>
                  </a:cubicBezTo>
                  <a:cubicBezTo>
                    <a:pt x="2177" y="11673"/>
                    <a:pt x="2222" y="11780"/>
                    <a:pt x="2293" y="11869"/>
                  </a:cubicBezTo>
                  <a:cubicBezTo>
                    <a:pt x="2311" y="11896"/>
                    <a:pt x="2338" y="11923"/>
                    <a:pt x="2364" y="11932"/>
                  </a:cubicBezTo>
                  <a:cubicBezTo>
                    <a:pt x="2380" y="11940"/>
                    <a:pt x="2396" y="11944"/>
                    <a:pt x="2412" y="11944"/>
                  </a:cubicBezTo>
                  <a:cubicBezTo>
                    <a:pt x="2430" y="11944"/>
                    <a:pt x="2448" y="11937"/>
                    <a:pt x="2463" y="11923"/>
                  </a:cubicBezTo>
                  <a:cubicBezTo>
                    <a:pt x="2480" y="11914"/>
                    <a:pt x="2489" y="11887"/>
                    <a:pt x="2498" y="11860"/>
                  </a:cubicBezTo>
                  <a:cubicBezTo>
                    <a:pt x="2543" y="11735"/>
                    <a:pt x="2579" y="11602"/>
                    <a:pt x="2587" y="11468"/>
                  </a:cubicBezTo>
                  <a:cubicBezTo>
                    <a:pt x="2650" y="11637"/>
                    <a:pt x="2721" y="11825"/>
                    <a:pt x="2882" y="11914"/>
                  </a:cubicBezTo>
                  <a:cubicBezTo>
                    <a:pt x="2894" y="11920"/>
                    <a:pt x="2912" y="11926"/>
                    <a:pt x="2927" y="11926"/>
                  </a:cubicBezTo>
                  <a:cubicBezTo>
                    <a:pt x="2933" y="11926"/>
                    <a:pt x="2939" y="11925"/>
                    <a:pt x="2944" y="11923"/>
                  </a:cubicBezTo>
                  <a:cubicBezTo>
                    <a:pt x="2989" y="11914"/>
                    <a:pt x="3007" y="11860"/>
                    <a:pt x="3007" y="11807"/>
                  </a:cubicBezTo>
                  <a:cubicBezTo>
                    <a:pt x="3016" y="11486"/>
                    <a:pt x="2918" y="11138"/>
                    <a:pt x="2882" y="10816"/>
                  </a:cubicBezTo>
                  <a:cubicBezTo>
                    <a:pt x="2864" y="10647"/>
                    <a:pt x="2846" y="10469"/>
                    <a:pt x="2837" y="10290"/>
                  </a:cubicBezTo>
                  <a:cubicBezTo>
                    <a:pt x="2828" y="10121"/>
                    <a:pt x="2846" y="9942"/>
                    <a:pt x="2828" y="9773"/>
                  </a:cubicBezTo>
                  <a:lnTo>
                    <a:pt x="2828" y="9773"/>
                  </a:lnTo>
                  <a:cubicBezTo>
                    <a:pt x="2882" y="10201"/>
                    <a:pt x="2962" y="10629"/>
                    <a:pt x="3060" y="11048"/>
                  </a:cubicBezTo>
                  <a:cubicBezTo>
                    <a:pt x="3096" y="11218"/>
                    <a:pt x="3141" y="11387"/>
                    <a:pt x="3203" y="11548"/>
                  </a:cubicBezTo>
                  <a:cubicBezTo>
                    <a:pt x="3248" y="11646"/>
                    <a:pt x="3301" y="11735"/>
                    <a:pt x="3390" y="11780"/>
                  </a:cubicBezTo>
                  <a:cubicBezTo>
                    <a:pt x="3425" y="11797"/>
                    <a:pt x="3455" y="11805"/>
                    <a:pt x="3483" y="11805"/>
                  </a:cubicBezTo>
                  <a:cubicBezTo>
                    <a:pt x="3597" y="11805"/>
                    <a:pt x="3652" y="11671"/>
                    <a:pt x="3667" y="11548"/>
                  </a:cubicBezTo>
                  <a:cubicBezTo>
                    <a:pt x="3703" y="11619"/>
                    <a:pt x="3720" y="11691"/>
                    <a:pt x="3756" y="11762"/>
                  </a:cubicBezTo>
                  <a:cubicBezTo>
                    <a:pt x="3779" y="11824"/>
                    <a:pt x="3843" y="11873"/>
                    <a:pt x="3906" y="11873"/>
                  </a:cubicBezTo>
                  <a:cubicBezTo>
                    <a:pt x="3916" y="11873"/>
                    <a:pt x="3925" y="11872"/>
                    <a:pt x="3935" y="11869"/>
                  </a:cubicBezTo>
                  <a:cubicBezTo>
                    <a:pt x="3997" y="11851"/>
                    <a:pt x="4024" y="11780"/>
                    <a:pt x="4042" y="11709"/>
                  </a:cubicBezTo>
                  <a:cubicBezTo>
                    <a:pt x="4077" y="11548"/>
                    <a:pt x="4059" y="11379"/>
                    <a:pt x="4050" y="11209"/>
                  </a:cubicBezTo>
                  <a:cubicBezTo>
                    <a:pt x="3979" y="10522"/>
                    <a:pt x="3881" y="9835"/>
                    <a:pt x="3765" y="9148"/>
                  </a:cubicBezTo>
                  <a:cubicBezTo>
                    <a:pt x="3631" y="8408"/>
                    <a:pt x="3480" y="7676"/>
                    <a:pt x="3328" y="6945"/>
                  </a:cubicBezTo>
                  <a:cubicBezTo>
                    <a:pt x="3248" y="6579"/>
                    <a:pt x="3176" y="6213"/>
                    <a:pt x="3096" y="5847"/>
                  </a:cubicBezTo>
                  <a:cubicBezTo>
                    <a:pt x="3033" y="5517"/>
                    <a:pt x="2926" y="5178"/>
                    <a:pt x="2926" y="4848"/>
                  </a:cubicBezTo>
                  <a:cubicBezTo>
                    <a:pt x="2926" y="4750"/>
                    <a:pt x="2944" y="4652"/>
                    <a:pt x="2962" y="4563"/>
                  </a:cubicBezTo>
                  <a:cubicBezTo>
                    <a:pt x="3051" y="4099"/>
                    <a:pt x="3158" y="3582"/>
                    <a:pt x="3114" y="3100"/>
                  </a:cubicBezTo>
                  <a:cubicBezTo>
                    <a:pt x="3078" y="2698"/>
                    <a:pt x="2953" y="2359"/>
                    <a:pt x="2677" y="2029"/>
                  </a:cubicBezTo>
                  <a:cubicBezTo>
                    <a:pt x="2570" y="1895"/>
                    <a:pt x="2445" y="1780"/>
                    <a:pt x="2355" y="1637"/>
                  </a:cubicBezTo>
                  <a:cubicBezTo>
                    <a:pt x="2168" y="1325"/>
                    <a:pt x="2168" y="932"/>
                    <a:pt x="1999" y="611"/>
                  </a:cubicBezTo>
                  <a:cubicBezTo>
                    <a:pt x="1856" y="325"/>
                    <a:pt x="1588" y="111"/>
                    <a:pt x="1285" y="31"/>
                  </a:cubicBezTo>
                  <a:cubicBezTo>
                    <a:pt x="1204" y="11"/>
                    <a:pt x="1115" y="1"/>
                    <a:pt x="1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3;p59">
              <a:extLst>
                <a:ext uri="{FF2B5EF4-FFF2-40B4-BE49-F238E27FC236}">
                  <a16:creationId xmlns:a16="http://schemas.microsoft.com/office/drawing/2014/main" id="{9B29D278-1B6D-3284-9499-B98CD408C555}"/>
                </a:ext>
              </a:extLst>
            </p:cNvPr>
            <p:cNvSpPr/>
            <p:nvPr/>
          </p:nvSpPr>
          <p:spPr>
            <a:xfrm>
              <a:off x="3984488" y="3819306"/>
              <a:ext cx="232431" cy="582191"/>
            </a:xfrm>
            <a:custGeom>
              <a:avLst/>
              <a:gdLst/>
              <a:ahLst/>
              <a:cxnLst/>
              <a:rect l="l" t="t" r="r" b="b"/>
              <a:pathLst>
                <a:path w="1981" h="4962" extrusionOk="0">
                  <a:moveTo>
                    <a:pt x="973" y="1"/>
                  </a:moveTo>
                  <a:cubicBezTo>
                    <a:pt x="991" y="357"/>
                    <a:pt x="1098" y="696"/>
                    <a:pt x="1125" y="1053"/>
                  </a:cubicBezTo>
                  <a:cubicBezTo>
                    <a:pt x="1160" y="1374"/>
                    <a:pt x="1125" y="1713"/>
                    <a:pt x="955" y="1981"/>
                  </a:cubicBezTo>
                  <a:cubicBezTo>
                    <a:pt x="946" y="1990"/>
                    <a:pt x="937" y="2008"/>
                    <a:pt x="928" y="2008"/>
                  </a:cubicBezTo>
                  <a:cubicBezTo>
                    <a:pt x="923" y="2011"/>
                    <a:pt x="917" y="2012"/>
                    <a:pt x="912" y="2012"/>
                  </a:cubicBezTo>
                  <a:cubicBezTo>
                    <a:pt x="882" y="2012"/>
                    <a:pt x="856" y="1975"/>
                    <a:pt x="848" y="1945"/>
                  </a:cubicBezTo>
                  <a:cubicBezTo>
                    <a:pt x="812" y="1821"/>
                    <a:pt x="777" y="1687"/>
                    <a:pt x="750" y="1562"/>
                  </a:cubicBezTo>
                  <a:cubicBezTo>
                    <a:pt x="732" y="1633"/>
                    <a:pt x="705" y="1713"/>
                    <a:pt x="687" y="1794"/>
                  </a:cubicBezTo>
                  <a:cubicBezTo>
                    <a:pt x="679" y="1829"/>
                    <a:pt x="670" y="1865"/>
                    <a:pt x="634" y="1874"/>
                  </a:cubicBezTo>
                  <a:cubicBezTo>
                    <a:pt x="629" y="1875"/>
                    <a:pt x="625" y="1875"/>
                    <a:pt x="620" y="1875"/>
                  </a:cubicBezTo>
                  <a:cubicBezTo>
                    <a:pt x="582" y="1875"/>
                    <a:pt x="552" y="1844"/>
                    <a:pt x="536" y="1812"/>
                  </a:cubicBezTo>
                  <a:cubicBezTo>
                    <a:pt x="393" y="1589"/>
                    <a:pt x="313" y="1330"/>
                    <a:pt x="286" y="1071"/>
                  </a:cubicBezTo>
                  <a:cubicBezTo>
                    <a:pt x="250" y="812"/>
                    <a:pt x="250" y="545"/>
                    <a:pt x="259" y="286"/>
                  </a:cubicBezTo>
                  <a:lnTo>
                    <a:pt x="259" y="286"/>
                  </a:lnTo>
                  <a:cubicBezTo>
                    <a:pt x="241" y="322"/>
                    <a:pt x="215" y="357"/>
                    <a:pt x="197" y="393"/>
                  </a:cubicBezTo>
                  <a:cubicBezTo>
                    <a:pt x="152" y="393"/>
                    <a:pt x="117" y="295"/>
                    <a:pt x="99" y="268"/>
                  </a:cubicBezTo>
                  <a:cubicBezTo>
                    <a:pt x="99" y="268"/>
                    <a:pt x="81" y="393"/>
                    <a:pt x="81" y="402"/>
                  </a:cubicBezTo>
                  <a:cubicBezTo>
                    <a:pt x="81" y="473"/>
                    <a:pt x="81" y="536"/>
                    <a:pt x="81" y="598"/>
                  </a:cubicBezTo>
                  <a:cubicBezTo>
                    <a:pt x="81" y="723"/>
                    <a:pt x="81" y="857"/>
                    <a:pt x="81" y="991"/>
                  </a:cubicBezTo>
                  <a:cubicBezTo>
                    <a:pt x="72" y="1250"/>
                    <a:pt x="63" y="1517"/>
                    <a:pt x="54" y="1776"/>
                  </a:cubicBezTo>
                  <a:cubicBezTo>
                    <a:pt x="27" y="2168"/>
                    <a:pt x="1" y="2570"/>
                    <a:pt x="125" y="2945"/>
                  </a:cubicBezTo>
                  <a:cubicBezTo>
                    <a:pt x="143" y="3007"/>
                    <a:pt x="170" y="3078"/>
                    <a:pt x="188" y="3141"/>
                  </a:cubicBezTo>
                  <a:cubicBezTo>
                    <a:pt x="206" y="3212"/>
                    <a:pt x="215" y="3284"/>
                    <a:pt x="232" y="3364"/>
                  </a:cubicBezTo>
                  <a:cubicBezTo>
                    <a:pt x="304" y="3721"/>
                    <a:pt x="384" y="4078"/>
                    <a:pt x="500" y="4425"/>
                  </a:cubicBezTo>
                  <a:cubicBezTo>
                    <a:pt x="545" y="4550"/>
                    <a:pt x="598" y="4684"/>
                    <a:pt x="687" y="4791"/>
                  </a:cubicBezTo>
                  <a:cubicBezTo>
                    <a:pt x="764" y="4884"/>
                    <a:pt x="888" y="4961"/>
                    <a:pt x="1015" y="4961"/>
                  </a:cubicBezTo>
                  <a:cubicBezTo>
                    <a:pt x="1022" y="4961"/>
                    <a:pt x="1029" y="4961"/>
                    <a:pt x="1035" y="4961"/>
                  </a:cubicBezTo>
                  <a:cubicBezTo>
                    <a:pt x="1217" y="4943"/>
                    <a:pt x="1366" y="4800"/>
                    <a:pt x="1538" y="4800"/>
                  </a:cubicBezTo>
                  <a:cubicBezTo>
                    <a:pt x="1543" y="4800"/>
                    <a:pt x="1548" y="4800"/>
                    <a:pt x="1553" y="4800"/>
                  </a:cubicBezTo>
                  <a:cubicBezTo>
                    <a:pt x="1596" y="4800"/>
                    <a:pt x="1644" y="4812"/>
                    <a:pt x="1689" y="4812"/>
                  </a:cubicBezTo>
                  <a:cubicBezTo>
                    <a:pt x="1701" y="4812"/>
                    <a:pt x="1712" y="4811"/>
                    <a:pt x="1722" y="4809"/>
                  </a:cubicBezTo>
                  <a:cubicBezTo>
                    <a:pt x="1829" y="4782"/>
                    <a:pt x="1883" y="4657"/>
                    <a:pt x="1901" y="4550"/>
                  </a:cubicBezTo>
                  <a:cubicBezTo>
                    <a:pt x="1972" y="4238"/>
                    <a:pt x="1981" y="3926"/>
                    <a:pt x="1972" y="3605"/>
                  </a:cubicBezTo>
                  <a:cubicBezTo>
                    <a:pt x="1945" y="2650"/>
                    <a:pt x="1704" y="1713"/>
                    <a:pt x="1455" y="795"/>
                  </a:cubicBezTo>
                  <a:cubicBezTo>
                    <a:pt x="1401" y="572"/>
                    <a:pt x="1348" y="357"/>
                    <a:pt x="1285" y="143"/>
                  </a:cubicBezTo>
                  <a:lnTo>
                    <a:pt x="1178" y="331"/>
                  </a:lnTo>
                  <a:cubicBezTo>
                    <a:pt x="1187" y="313"/>
                    <a:pt x="1000" y="36"/>
                    <a:pt x="973"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04;p59">
              <a:extLst>
                <a:ext uri="{FF2B5EF4-FFF2-40B4-BE49-F238E27FC236}">
                  <a16:creationId xmlns:a16="http://schemas.microsoft.com/office/drawing/2014/main" id="{D9109C8F-6902-B09B-FBDA-69B1852E7BF7}"/>
                </a:ext>
              </a:extLst>
            </p:cNvPr>
            <p:cNvSpPr/>
            <p:nvPr/>
          </p:nvSpPr>
          <p:spPr>
            <a:xfrm>
              <a:off x="3816003" y="3280884"/>
              <a:ext cx="477416" cy="1401507"/>
            </a:xfrm>
            <a:custGeom>
              <a:avLst/>
              <a:gdLst/>
              <a:ahLst/>
              <a:cxnLst/>
              <a:rect l="l" t="t" r="r" b="b"/>
              <a:pathLst>
                <a:path w="4069" h="11945" extrusionOk="0">
                  <a:moveTo>
                    <a:pt x="1874" y="7685"/>
                  </a:moveTo>
                  <a:cubicBezTo>
                    <a:pt x="1869" y="7710"/>
                    <a:pt x="1866" y="7736"/>
                    <a:pt x="1863" y="7762"/>
                  </a:cubicBezTo>
                  <a:lnTo>
                    <a:pt x="1863" y="7762"/>
                  </a:lnTo>
                  <a:cubicBezTo>
                    <a:pt x="1868" y="7736"/>
                    <a:pt x="1871" y="7710"/>
                    <a:pt x="1874" y="7685"/>
                  </a:cubicBezTo>
                  <a:close/>
                  <a:moveTo>
                    <a:pt x="1014" y="1"/>
                  </a:moveTo>
                  <a:cubicBezTo>
                    <a:pt x="653" y="1"/>
                    <a:pt x="255" y="162"/>
                    <a:pt x="170" y="539"/>
                  </a:cubicBezTo>
                  <a:cubicBezTo>
                    <a:pt x="116" y="816"/>
                    <a:pt x="250" y="1084"/>
                    <a:pt x="330" y="1351"/>
                  </a:cubicBezTo>
                  <a:cubicBezTo>
                    <a:pt x="348" y="1449"/>
                    <a:pt x="375" y="1548"/>
                    <a:pt x="366" y="1646"/>
                  </a:cubicBezTo>
                  <a:cubicBezTo>
                    <a:pt x="357" y="1735"/>
                    <a:pt x="321" y="1824"/>
                    <a:pt x="286" y="1913"/>
                  </a:cubicBezTo>
                  <a:cubicBezTo>
                    <a:pt x="170" y="2226"/>
                    <a:pt x="0" y="2573"/>
                    <a:pt x="179" y="2904"/>
                  </a:cubicBezTo>
                  <a:cubicBezTo>
                    <a:pt x="186" y="2918"/>
                    <a:pt x="193" y="2933"/>
                    <a:pt x="210" y="2933"/>
                  </a:cubicBezTo>
                  <a:cubicBezTo>
                    <a:pt x="214" y="2933"/>
                    <a:pt x="218" y="2932"/>
                    <a:pt x="223" y="2930"/>
                  </a:cubicBezTo>
                  <a:cubicBezTo>
                    <a:pt x="232" y="2930"/>
                    <a:pt x="241" y="2921"/>
                    <a:pt x="250" y="2912"/>
                  </a:cubicBezTo>
                  <a:cubicBezTo>
                    <a:pt x="295" y="2841"/>
                    <a:pt x="321" y="2770"/>
                    <a:pt x="330" y="2689"/>
                  </a:cubicBezTo>
                  <a:cubicBezTo>
                    <a:pt x="330" y="2805"/>
                    <a:pt x="375" y="2912"/>
                    <a:pt x="437" y="3011"/>
                  </a:cubicBezTo>
                  <a:cubicBezTo>
                    <a:pt x="451" y="3031"/>
                    <a:pt x="476" y="3052"/>
                    <a:pt x="499" y="3052"/>
                  </a:cubicBezTo>
                  <a:cubicBezTo>
                    <a:pt x="505" y="3052"/>
                    <a:pt x="512" y="3050"/>
                    <a:pt x="518" y="3046"/>
                  </a:cubicBezTo>
                  <a:cubicBezTo>
                    <a:pt x="527" y="3037"/>
                    <a:pt x="536" y="3028"/>
                    <a:pt x="536" y="3011"/>
                  </a:cubicBezTo>
                  <a:cubicBezTo>
                    <a:pt x="589" y="2895"/>
                    <a:pt x="616" y="2779"/>
                    <a:pt x="625" y="2654"/>
                  </a:cubicBezTo>
                  <a:cubicBezTo>
                    <a:pt x="643" y="2716"/>
                    <a:pt x="678" y="2788"/>
                    <a:pt x="723" y="2841"/>
                  </a:cubicBezTo>
                  <a:cubicBezTo>
                    <a:pt x="750" y="2788"/>
                    <a:pt x="776" y="2734"/>
                    <a:pt x="803" y="2681"/>
                  </a:cubicBezTo>
                  <a:cubicBezTo>
                    <a:pt x="812" y="2797"/>
                    <a:pt x="857" y="2912"/>
                    <a:pt x="910" y="3011"/>
                  </a:cubicBezTo>
                  <a:cubicBezTo>
                    <a:pt x="919" y="3028"/>
                    <a:pt x="928" y="3046"/>
                    <a:pt x="955" y="3046"/>
                  </a:cubicBezTo>
                  <a:cubicBezTo>
                    <a:pt x="973" y="3046"/>
                    <a:pt x="990" y="3028"/>
                    <a:pt x="1008" y="3002"/>
                  </a:cubicBezTo>
                  <a:cubicBezTo>
                    <a:pt x="1053" y="2921"/>
                    <a:pt x="1089" y="2823"/>
                    <a:pt x="1106" y="2725"/>
                  </a:cubicBezTo>
                  <a:cubicBezTo>
                    <a:pt x="1115" y="2779"/>
                    <a:pt x="1142" y="2823"/>
                    <a:pt x="1178" y="2859"/>
                  </a:cubicBezTo>
                  <a:cubicBezTo>
                    <a:pt x="1184" y="2865"/>
                    <a:pt x="1190" y="2872"/>
                    <a:pt x="1200" y="2872"/>
                  </a:cubicBezTo>
                  <a:cubicBezTo>
                    <a:pt x="1204" y="2872"/>
                    <a:pt x="1208" y="2870"/>
                    <a:pt x="1214" y="2868"/>
                  </a:cubicBezTo>
                  <a:cubicBezTo>
                    <a:pt x="1222" y="2868"/>
                    <a:pt x="1231" y="2850"/>
                    <a:pt x="1231" y="2841"/>
                  </a:cubicBezTo>
                  <a:cubicBezTo>
                    <a:pt x="1267" y="2743"/>
                    <a:pt x="1294" y="2645"/>
                    <a:pt x="1312" y="2547"/>
                  </a:cubicBezTo>
                  <a:cubicBezTo>
                    <a:pt x="1321" y="2591"/>
                    <a:pt x="1338" y="2636"/>
                    <a:pt x="1347" y="2672"/>
                  </a:cubicBezTo>
                  <a:cubicBezTo>
                    <a:pt x="1355" y="2695"/>
                    <a:pt x="1369" y="2718"/>
                    <a:pt x="1391" y="2718"/>
                  </a:cubicBezTo>
                  <a:cubicBezTo>
                    <a:pt x="1394" y="2718"/>
                    <a:pt x="1397" y="2717"/>
                    <a:pt x="1401" y="2716"/>
                  </a:cubicBezTo>
                  <a:cubicBezTo>
                    <a:pt x="1410" y="2716"/>
                    <a:pt x="1419" y="2707"/>
                    <a:pt x="1419" y="2698"/>
                  </a:cubicBezTo>
                  <a:cubicBezTo>
                    <a:pt x="1454" y="2654"/>
                    <a:pt x="1472" y="2600"/>
                    <a:pt x="1481" y="2538"/>
                  </a:cubicBezTo>
                  <a:cubicBezTo>
                    <a:pt x="1481" y="2573"/>
                    <a:pt x="1490" y="2600"/>
                    <a:pt x="1517" y="2618"/>
                  </a:cubicBezTo>
                  <a:lnTo>
                    <a:pt x="1579" y="2520"/>
                  </a:lnTo>
                  <a:lnTo>
                    <a:pt x="1579" y="2520"/>
                  </a:lnTo>
                  <a:cubicBezTo>
                    <a:pt x="1570" y="2618"/>
                    <a:pt x="1579" y="2716"/>
                    <a:pt x="1606" y="2814"/>
                  </a:cubicBezTo>
                  <a:cubicBezTo>
                    <a:pt x="1606" y="2832"/>
                    <a:pt x="1615" y="2850"/>
                    <a:pt x="1633" y="2859"/>
                  </a:cubicBezTo>
                  <a:cubicBezTo>
                    <a:pt x="1660" y="2859"/>
                    <a:pt x="1677" y="2841"/>
                    <a:pt x="1695" y="2814"/>
                  </a:cubicBezTo>
                  <a:cubicBezTo>
                    <a:pt x="1740" y="2725"/>
                    <a:pt x="1767" y="2627"/>
                    <a:pt x="1767" y="2520"/>
                  </a:cubicBezTo>
                  <a:cubicBezTo>
                    <a:pt x="1767" y="2582"/>
                    <a:pt x="1793" y="2645"/>
                    <a:pt x="1847" y="2681"/>
                  </a:cubicBezTo>
                  <a:cubicBezTo>
                    <a:pt x="1874" y="2627"/>
                    <a:pt x="1892" y="2565"/>
                    <a:pt x="1883" y="2502"/>
                  </a:cubicBezTo>
                  <a:lnTo>
                    <a:pt x="1883" y="2502"/>
                  </a:lnTo>
                  <a:cubicBezTo>
                    <a:pt x="1892" y="2547"/>
                    <a:pt x="1918" y="2591"/>
                    <a:pt x="1954" y="2609"/>
                  </a:cubicBezTo>
                  <a:cubicBezTo>
                    <a:pt x="1990" y="2573"/>
                    <a:pt x="2007" y="2529"/>
                    <a:pt x="2007" y="2484"/>
                  </a:cubicBezTo>
                  <a:cubicBezTo>
                    <a:pt x="2007" y="2521"/>
                    <a:pt x="2045" y="2540"/>
                    <a:pt x="2078" y="2540"/>
                  </a:cubicBezTo>
                  <a:cubicBezTo>
                    <a:pt x="2084" y="2540"/>
                    <a:pt x="2091" y="2539"/>
                    <a:pt x="2097" y="2538"/>
                  </a:cubicBezTo>
                  <a:cubicBezTo>
                    <a:pt x="2141" y="2520"/>
                    <a:pt x="2159" y="2475"/>
                    <a:pt x="2177" y="2440"/>
                  </a:cubicBezTo>
                  <a:cubicBezTo>
                    <a:pt x="2195" y="2395"/>
                    <a:pt x="2204" y="2359"/>
                    <a:pt x="2239" y="2333"/>
                  </a:cubicBezTo>
                  <a:lnTo>
                    <a:pt x="2239" y="2333"/>
                  </a:lnTo>
                  <a:cubicBezTo>
                    <a:pt x="2195" y="2520"/>
                    <a:pt x="2257" y="2716"/>
                    <a:pt x="2346" y="2895"/>
                  </a:cubicBezTo>
                  <a:cubicBezTo>
                    <a:pt x="2436" y="3064"/>
                    <a:pt x="2561" y="3225"/>
                    <a:pt x="2632" y="3403"/>
                  </a:cubicBezTo>
                  <a:cubicBezTo>
                    <a:pt x="2694" y="3555"/>
                    <a:pt x="2730" y="3724"/>
                    <a:pt x="2721" y="3894"/>
                  </a:cubicBezTo>
                  <a:cubicBezTo>
                    <a:pt x="2703" y="4251"/>
                    <a:pt x="2489" y="4643"/>
                    <a:pt x="2605" y="5000"/>
                  </a:cubicBezTo>
                  <a:cubicBezTo>
                    <a:pt x="2605" y="5009"/>
                    <a:pt x="2614" y="5018"/>
                    <a:pt x="2614" y="5018"/>
                  </a:cubicBezTo>
                  <a:cubicBezTo>
                    <a:pt x="2623" y="5018"/>
                    <a:pt x="2632" y="5009"/>
                    <a:pt x="2632" y="5000"/>
                  </a:cubicBezTo>
                  <a:cubicBezTo>
                    <a:pt x="2641" y="4946"/>
                    <a:pt x="2650" y="4884"/>
                    <a:pt x="2668" y="4830"/>
                  </a:cubicBezTo>
                  <a:cubicBezTo>
                    <a:pt x="2766" y="5107"/>
                    <a:pt x="2837" y="5393"/>
                    <a:pt x="2926" y="5678"/>
                  </a:cubicBezTo>
                  <a:cubicBezTo>
                    <a:pt x="3114" y="6222"/>
                    <a:pt x="3212" y="6784"/>
                    <a:pt x="3283" y="7346"/>
                  </a:cubicBezTo>
                  <a:cubicBezTo>
                    <a:pt x="3337" y="7837"/>
                    <a:pt x="3328" y="8336"/>
                    <a:pt x="3310" y="8827"/>
                  </a:cubicBezTo>
                  <a:cubicBezTo>
                    <a:pt x="3301" y="8774"/>
                    <a:pt x="3283" y="8720"/>
                    <a:pt x="3256" y="8675"/>
                  </a:cubicBezTo>
                  <a:lnTo>
                    <a:pt x="3256" y="8675"/>
                  </a:lnTo>
                  <a:cubicBezTo>
                    <a:pt x="3265" y="8836"/>
                    <a:pt x="3274" y="9006"/>
                    <a:pt x="3265" y="9166"/>
                  </a:cubicBezTo>
                  <a:cubicBezTo>
                    <a:pt x="3221" y="8988"/>
                    <a:pt x="3158" y="8818"/>
                    <a:pt x="3069" y="8667"/>
                  </a:cubicBezTo>
                  <a:cubicBezTo>
                    <a:pt x="3060" y="8765"/>
                    <a:pt x="3060" y="8872"/>
                    <a:pt x="3051" y="8970"/>
                  </a:cubicBezTo>
                  <a:cubicBezTo>
                    <a:pt x="3033" y="8845"/>
                    <a:pt x="3016" y="8720"/>
                    <a:pt x="2998" y="8586"/>
                  </a:cubicBezTo>
                  <a:lnTo>
                    <a:pt x="2998" y="8586"/>
                  </a:lnTo>
                  <a:cubicBezTo>
                    <a:pt x="2900" y="8836"/>
                    <a:pt x="3024" y="9113"/>
                    <a:pt x="2944" y="9362"/>
                  </a:cubicBezTo>
                  <a:cubicBezTo>
                    <a:pt x="2917" y="9229"/>
                    <a:pt x="2891" y="9104"/>
                    <a:pt x="2873" y="8970"/>
                  </a:cubicBezTo>
                  <a:cubicBezTo>
                    <a:pt x="2864" y="9113"/>
                    <a:pt x="2855" y="9264"/>
                    <a:pt x="2748" y="9353"/>
                  </a:cubicBezTo>
                  <a:cubicBezTo>
                    <a:pt x="2735" y="9360"/>
                    <a:pt x="2727" y="9366"/>
                    <a:pt x="2717" y="9366"/>
                  </a:cubicBezTo>
                  <a:cubicBezTo>
                    <a:pt x="2713" y="9366"/>
                    <a:pt x="2709" y="9365"/>
                    <a:pt x="2703" y="9362"/>
                  </a:cubicBezTo>
                  <a:cubicBezTo>
                    <a:pt x="2685" y="9362"/>
                    <a:pt x="2685" y="9345"/>
                    <a:pt x="2677" y="9336"/>
                  </a:cubicBezTo>
                  <a:cubicBezTo>
                    <a:pt x="2632" y="9255"/>
                    <a:pt x="2596" y="9166"/>
                    <a:pt x="2587" y="9068"/>
                  </a:cubicBezTo>
                  <a:lnTo>
                    <a:pt x="2578" y="9211"/>
                  </a:lnTo>
                  <a:cubicBezTo>
                    <a:pt x="2578" y="9229"/>
                    <a:pt x="2578" y="9246"/>
                    <a:pt x="2570" y="9255"/>
                  </a:cubicBezTo>
                  <a:cubicBezTo>
                    <a:pt x="2562" y="9267"/>
                    <a:pt x="2553" y="9272"/>
                    <a:pt x="2542" y="9272"/>
                  </a:cubicBezTo>
                  <a:cubicBezTo>
                    <a:pt x="2512" y="9272"/>
                    <a:pt x="2473" y="9235"/>
                    <a:pt x="2454" y="9202"/>
                  </a:cubicBezTo>
                  <a:cubicBezTo>
                    <a:pt x="2391" y="9095"/>
                    <a:pt x="2346" y="8970"/>
                    <a:pt x="2320" y="8845"/>
                  </a:cubicBezTo>
                  <a:cubicBezTo>
                    <a:pt x="2311" y="8970"/>
                    <a:pt x="2311" y="9095"/>
                    <a:pt x="2302" y="9220"/>
                  </a:cubicBezTo>
                  <a:cubicBezTo>
                    <a:pt x="2284" y="9175"/>
                    <a:pt x="2266" y="9121"/>
                    <a:pt x="2248" y="9077"/>
                  </a:cubicBezTo>
                  <a:lnTo>
                    <a:pt x="2248" y="9077"/>
                  </a:lnTo>
                  <a:cubicBezTo>
                    <a:pt x="2257" y="9104"/>
                    <a:pt x="2266" y="9139"/>
                    <a:pt x="2257" y="9166"/>
                  </a:cubicBezTo>
                  <a:cubicBezTo>
                    <a:pt x="2251" y="9184"/>
                    <a:pt x="2231" y="9197"/>
                    <a:pt x="2212" y="9197"/>
                  </a:cubicBezTo>
                  <a:cubicBezTo>
                    <a:pt x="2202" y="9197"/>
                    <a:pt x="2192" y="9193"/>
                    <a:pt x="2186" y="9184"/>
                  </a:cubicBezTo>
                  <a:cubicBezTo>
                    <a:pt x="2177" y="9175"/>
                    <a:pt x="2177" y="9166"/>
                    <a:pt x="2168" y="9157"/>
                  </a:cubicBezTo>
                  <a:cubicBezTo>
                    <a:pt x="2150" y="9041"/>
                    <a:pt x="2132" y="8934"/>
                    <a:pt x="2132" y="8818"/>
                  </a:cubicBezTo>
                  <a:cubicBezTo>
                    <a:pt x="2132" y="8898"/>
                    <a:pt x="2123" y="8970"/>
                    <a:pt x="2088" y="9041"/>
                  </a:cubicBezTo>
                  <a:cubicBezTo>
                    <a:pt x="2052" y="8934"/>
                    <a:pt x="2061" y="8818"/>
                    <a:pt x="2061" y="8702"/>
                  </a:cubicBezTo>
                  <a:cubicBezTo>
                    <a:pt x="2061" y="8417"/>
                    <a:pt x="2016" y="8122"/>
                    <a:pt x="1918" y="7846"/>
                  </a:cubicBezTo>
                  <a:lnTo>
                    <a:pt x="1918" y="7846"/>
                  </a:lnTo>
                  <a:cubicBezTo>
                    <a:pt x="1936" y="7962"/>
                    <a:pt x="1918" y="8078"/>
                    <a:pt x="1874" y="8185"/>
                  </a:cubicBezTo>
                  <a:cubicBezTo>
                    <a:pt x="1851" y="8042"/>
                    <a:pt x="1848" y="7899"/>
                    <a:pt x="1863" y="7762"/>
                  </a:cubicBezTo>
                  <a:lnTo>
                    <a:pt x="1863" y="7762"/>
                  </a:lnTo>
                  <a:cubicBezTo>
                    <a:pt x="1850" y="7827"/>
                    <a:pt x="1827" y="7890"/>
                    <a:pt x="1776" y="7935"/>
                  </a:cubicBezTo>
                  <a:cubicBezTo>
                    <a:pt x="1731" y="7730"/>
                    <a:pt x="1731" y="7525"/>
                    <a:pt x="1758" y="7319"/>
                  </a:cubicBezTo>
                  <a:lnTo>
                    <a:pt x="1758" y="7319"/>
                  </a:lnTo>
                  <a:cubicBezTo>
                    <a:pt x="1731" y="7409"/>
                    <a:pt x="1704" y="7498"/>
                    <a:pt x="1633" y="7560"/>
                  </a:cubicBezTo>
                  <a:cubicBezTo>
                    <a:pt x="1579" y="7212"/>
                    <a:pt x="1544" y="6856"/>
                    <a:pt x="1544" y="6499"/>
                  </a:cubicBezTo>
                  <a:cubicBezTo>
                    <a:pt x="1544" y="6383"/>
                    <a:pt x="1544" y="6267"/>
                    <a:pt x="1544" y="6151"/>
                  </a:cubicBezTo>
                  <a:cubicBezTo>
                    <a:pt x="1553" y="5776"/>
                    <a:pt x="1588" y="5393"/>
                    <a:pt x="1553" y="5027"/>
                  </a:cubicBezTo>
                  <a:cubicBezTo>
                    <a:pt x="1544" y="5000"/>
                    <a:pt x="1544" y="4973"/>
                    <a:pt x="1526" y="4955"/>
                  </a:cubicBezTo>
                  <a:cubicBezTo>
                    <a:pt x="1514" y="4938"/>
                    <a:pt x="1492" y="4932"/>
                    <a:pt x="1469" y="4932"/>
                  </a:cubicBezTo>
                  <a:cubicBezTo>
                    <a:pt x="1455" y="4932"/>
                    <a:pt x="1441" y="4934"/>
                    <a:pt x="1428" y="4938"/>
                  </a:cubicBezTo>
                  <a:cubicBezTo>
                    <a:pt x="1454" y="4938"/>
                    <a:pt x="1472" y="4946"/>
                    <a:pt x="1490" y="4964"/>
                  </a:cubicBezTo>
                  <a:cubicBezTo>
                    <a:pt x="1490" y="4973"/>
                    <a:pt x="1490" y="4982"/>
                    <a:pt x="1490" y="5000"/>
                  </a:cubicBezTo>
                  <a:cubicBezTo>
                    <a:pt x="1490" y="5161"/>
                    <a:pt x="1481" y="5330"/>
                    <a:pt x="1463" y="5500"/>
                  </a:cubicBezTo>
                  <a:cubicBezTo>
                    <a:pt x="1445" y="5740"/>
                    <a:pt x="1428" y="5972"/>
                    <a:pt x="1401" y="6213"/>
                  </a:cubicBezTo>
                  <a:cubicBezTo>
                    <a:pt x="1365" y="6677"/>
                    <a:pt x="1329" y="7141"/>
                    <a:pt x="1365" y="7596"/>
                  </a:cubicBezTo>
                  <a:cubicBezTo>
                    <a:pt x="1365" y="7658"/>
                    <a:pt x="1374" y="7712"/>
                    <a:pt x="1419" y="7748"/>
                  </a:cubicBezTo>
                  <a:cubicBezTo>
                    <a:pt x="1431" y="7760"/>
                    <a:pt x="1451" y="7766"/>
                    <a:pt x="1470" y="7766"/>
                  </a:cubicBezTo>
                  <a:cubicBezTo>
                    <a:pt x="1506" y="7766"/>
                    <a:pt x="1544" y="7747"/>
                    <a:pt x="1544" y="7712"/>
                  </a:cubicBezTo>
                  <a:cubicBezTo>
                    <a:pt x="1544" y="7962"/>
                    <a:pt x="1553" y="8203"/>
                    <a:pt x="1561" y="8452"/>
                  </a:cubicBezTo>
                  <a:cubicBezTo>
                    <a:pt x="1597" y="8988"/>
                    <a:pt x="1651" y="9523"/>
                    <a:pt x="1749" y="10049"/>
                  </a:cubicBezTo>
                  <a:cubicBezTo>
                    <a:pt x="1847" y="10567"/>
                    <a:pt x="1999" y="11057"/>
                    <a:pt x="2132" y="11566"/>
                  </a:cubicBezTo>
                  <a:cubicBezTo>
                    <a:pt x="2168" y="11673"/>
                    <a:pt x="2213" y="11780"/>
                    <a:pt x="2284" y="11869"/>
                  </a:cubicBezTo>
                  <a:cubicBezTo>
                    <a:pt x="2302" y="11896"/>
                    <a:pt x="2329" y="11923"/>
                    <a:pt x="2355" y="11932"/>
                  </a:cubicBezTo>
                  <a:cubicBezTo>
                    <a:pt x="2371" y="11940"/>
                    <a:pt x="2387" y="11944"/>
                    <a:pt x="2403" y="11944"/>
                  </a:cubicBezTo>
                  <a:cubicBezTo>
                    <a:pt x="2421" y="11944"/>
                    <a:pt x="2439" y="11937"/>
                    <a:pt x="2454" y="11923"/>
                  </a:cubicBezTo>
                  <a:cubicBezTo>
                    <a:pt x="2471" y="11914"/>
                    <a:pt x="2480" y="11887"/>
                    <a:pt x="2489" y="11860"/>
                  </a:cubicBezTo>
                  <a:cubicBezTo>
                    <a:pt x="2534" y="11735"/>
                    <a:pt x="2570" y="11602"/>
                    <a:pt x="2578" y="11468"/>
                  </a:cubicBezTo>
                  <a:cubicBezTo>
                    <a:pt x="2641" y="11637"/>
                    <a:pt x="2712" y="11825"/>
                    <a:pt x="2873" y="11914"/>
                  </a:cubicBezTo>
                  <a:cubicBezTo>
                    <a:pt x="2885" y="11920"/>
                    <a:pt x="2903" y="11926"/>
                    <a:pt x="2918" y="11926"/>
                  </a:cubicBezTo>
                  <a:cubicBezTo>
                    <a:pt x="2924" y="11926"/>
                    <a:pt x="2930" y="11925"/>
                    <a:pt x="2935" y="11923"/>
                  </a:cubicBezTo>
                  <a:cubicBezTo>
                    <a:pt x="2980" y="11914"/>
                    <a:pt x="2998" y="11860"/>
                    <a:pt x="2998" y="11807"/>
                  </a:cubicBezTo>
                  <a:cubicBezTo>
                    <a:pt x="3007" y="11486"/>
                    <a:pt x="2909" y="11138"/>
                    <a:pt x="2873" y="10816"/>
                  </a:cubicBezTo>
                  <a:cubicBezTo>
                    <a:pt x="2855" y="10647"/>
                    <a:pt x="2837" y="10469"/>
                    <a:pt x="2828" y="10290"/>
                  </a:cubicBezTo>
                  <a:cubicBezTo>
                    <a:pt x="2819" y="10121"/>
                    <a:pt x="2837" y="9942"/>
                    <a:pt x="2819" y="9773"/>
                  </a:cubicBezTo>
                  <a:lnTo>
                    <a:pt x="2819" y="9773"/>
                  </a:lnTo>
                  <a:cubicBezTo>
                    <a:pt x="2873" y="10201"/>
                    <a:pt x="2953" y="10629"/>
                    <a:pt x="3051" y="11048"/>
                  </a:cubicBezTo>
                  <a:cubicBezTo>
                    <a:pt x="3087" y="11218"/>
                    <a:pt x="3132" y="11387"/>
                    <a:pt x="3194" y="11548"/>
                  </a:cubicBezTo>
                  <a:cubicBezTo>
                    <a:pt x="3239" y="11646"/>
                    <a:pt x="3292" y="11735"/>
                    <a:pt x="3381" y="11780"/>
                  </a:cubicBezTo>
                  <a:cubicBezTo>
                    <a:pt x="3416" y="11797"/>
                    <a:pt x="3446" y="11805"/>
                    <a:pt x="3474" y="11805"/>
                  </a:cubicBezTo>
                  <a:cubicBezTo>
                    <a:pt x="3588" y="11805"/>
                    <a:pt x="3643" y="11671"/>
                    <a:pt x="3658" y="11548"/>
                  </a:cubicBezTo>
                  <a:cubicBezTo>
                    <a:pt x="3694" y="11619"/>
                    <a:pt x="3711" y="11691"/>
                    <a:pt x="3747" y="11762"/>
                  </a:cubicBezTo>
                  <a:cubicBezTo>
                    <a:pt x="3770" y="11824"/>
                    <a:pt x="3834" y="11873"/>
                    <a:pt x="3897" y="11873"/>
                  </a:cubicBezTo>
                  <a:cubicBezTo>
                    <a:pt x="3907" y="11873"/>
                    <a:pt x="3916" y="11872"/>
                    <a:pt x="3926" y="11869"/>
                  </a:cubicBezTo>
                  <a:cubicBezTo>
                    <a:pt x="3988" y="11851"/>
                    <a:pt x="4015" y="11780"/>
                    <a:pt x="4033" y="11709"/>
                  </a:cubicBezTo>
                  <a:cubicBezTo>
                    <a:pt x="4068" y="11548"/>
                    <a:pt x="4050" y="11379"/>
                    <a:pt x="4041" y="11209"/>
                  </a:cubicBezTo>
                  <a:cubicBezTo>
                    <a:pt x="3970" y="10522"/>
                    <a:pt x="3872" y="9835"/>
                    <a:pt x="3756" y="9148"/>
                  </a:cubicBezTo>
                  <a:cubicBezTo>
                    <a:pt x="3622" y="8408"/>
                    <a:pt x="3471" y="7676"/>
                    <a:pt x="3319" y="6945"/>
                  </a:cubicBezTo>
                  <a:cubicBezTo>
                    <a:pt x="3239" y="6579"/>
                    <a:pt x="3167" y="6213"/>
                    <a:pt x="3087" y="5847"/>
                  </a:cubicBezTo>
                  <a:cubicBezTo>
                    <a:pt x="3024" y="5517"/>
                    <a:pt x="2917" y="5178"/>
                    <a:pt x="2917" y="4848"/>
                  </a:cubicBezTo>
                  <a:cubicBezTo>
                    <a:pt x="2917" y="4750"/>
                    <a:pt x="2935" y="4652"/>
                    <a:pt x="2953" y="4563"/>
                  </a:cubicBezTo>
                  <a:cubicBezTo>
                    <a:pt x="3042" y="4099"/>
                    <a:pt x="3149" y="3582"/>
                    <a:pt x="3105" y="3100"/>
                  </a:cubicBezTo>
                  <a:cubicBezTo>
                    <a:pt x="3069" y="2698"/>
                    <a:pt x="2944" y="2359"/>
                    <a:pt x="2668" y="2029"/>
                  </a:cubicBezTo>
                  <a:cubicBezTo>
                    <a:pt x="2561" y="1895"/>
                    <a:pt x="2436" y="1780"/>
                    <a:pt x="2346" y="1637"/>
                  </a:cubicBezTo>
                  <a:cubicBezTo>
                    <a:pt x="2159" y="1325"/>
                    <a:pt x="2159" y="932"/>
                    <a:pt x="1990" y="611"/>
                  </a:cubicBezTo>
                  <a:cubicBezTo>
                    <a:pt x="1847" y="325"/>
                    <a:pt x="1579" y="111"/>
                    <a:pt x="1276" y="31"/>
                  </a:cubicBezTo>
                  <a:cubicBezTo>
                    <a:pt x="1195" y="11"/>
                    <a:pt x="1106" y="1"/>
                    <a:pt x="10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5;p59">
              <a:extLst>
                <a:ext uri="{FF2B5EF4-FFF2-40B4-BE49-F238E27FC236}">
                  <a16:creationId xmlns:a16="http://schemas.microsoft.com/office/drawing/2014/main" id="{E6A75B3E-A784-5FDB-C182-207B6400E728}"/>
                </a:ext>
              </a:extLst>
            </p:cNvPr>
            <p:cNvSpPr/>
            <p:nvPr/>
          </p:nvSpPr>
          <p:spPr>
            <a:xfrm>
              <a:off x="3971933" y="3860841"/>
              <a:ext cx="321484" cy="822835"/>
            </a:xfrm>
            <a:custGeom>
              <a:avLst/>
              <a:gdLst/>
              <a:ahLst/>
              <a:cxnLst/>
              <a:rect l="l" t="t" r="r" b="b"/>
              <a:pathLst>
                <a:path w="2740" h="7013" extrusionOk="0">
                  <a:moveTo>
                    <a:pt x="554" y="2751"/>
                  </a:moveTo>
                  <a:cubicBezTo>
                    <a:pt x="552" y="2760"/>
                    <a:pt x="550" y="2769"/>
                    <a:pt x="548" y="2777"/>
                  </a:cubicBezTo>
                  <a:lnTo>
                    <a:pt x="548" y="2777"/>
                  </a:lnTo>
                  <a:cubicBezTo>
                    <a:pt x="550" y="2769"/>
                    <a:pt x="552" y="2760"/>
                    <a:pt x="554" y="2751"/>
                  </a:cubicBezTo>
                  <a:close/>
                  <a:moveTo>
                    <a:pt x="126" y="0"/>
                  </a:moveTo>
                  <a:cubicBezTo>
                    <a:pt x="117" y="0"/>
                    <a:pt x="108" y="1"/>
                    <a:pt x="99" y="3"/>
                  </a:cubicBezTo>
                  <a:cubicBezTo>
                    <a:pt x="125" y="3"/>
                    <a:pt x="152" y="12"/>
                    <a:pt x="161" y="30"/>
                  </a:cubicBezTo>
                  <a:cubicBezTo>
                    <a:pt x="161" y="39"/>
                    <a:pt x="161" y="57"/>
                    <a:pt x="161" y="66"/>
                  </a:cubicBezTo>
                  <a:cubicBezTo>
                    <a:pt x="161" y="235"/>
                    <a:pt x="152" y="405"/>
                    <a:pt x="143" y="565"/>
                  </a:cubicBezTo>
                  <a:cubicBezTo>
                    <a:pt x="125" y="806"/>
                    <a:pt x="99" y="1047"/>
                    <a:pt x="72" y="1279"/>
                  </a:cubicBezTo>
                  <a:cubicBezTo>
                    <a:pt x="36" y="1743"/>
                    <a:pt x="0" y="2207"/>
                    <a:pt x="36" y="2671"/>
                  </a:cubicBezTo>
                  <a:cubicBezTo>
                    <a:pt x="36" y="2724"/>
                    <a:pt x="45" y="2787"/>
                    <a:pt x="90" y="2823"/>
                  </a:cubicBezTo>
                  <a:cubicBezTo>
                    <a:pt x="102" y="2835"/>
                    <a:pt x="122" y="2841"/>
                    <a:pt x="141" y="2841"/>
                  </a:cubicBezTo>
                  <a:cubicBezTo>
                    <a:pt x="177" y="2841"/>
                    <a:pt x="215" y="2821"/>
                    <a:pt x="215" y="2787"/>
                  </a:cubicBezTo>
                  <a:cubicBezTo>
                    <a:pt x="215" y="3028"/>
                    <a:pt x="224" y="3277"/>
                    <a:pt x="232" y="3518"/>
                  </a:cubicBezTo>
                  <a:cubicBezTo>
                    <a:pt x="268" y="4054"/>
                    <a:pt x="322" y="4589"/>
                    <a:pt x="420" y="5115"/>
                  </a:cubicBezTo>
                  <a:cubicBezTo>
                    <a:pt x="518" y="5633"/>
                    <a:pt x="670" y="6132"/>
                    <a:pt x="812" y="6632"/>
                  </a:cubicBezTo>
                  <a:cubicBezTo>
                    <a:pt x="839" y="6739"/>
                    <a:pt x="884" y="6855"/>
                    <a:pt x="955" y="6944"/>
                  </a:cubicBezTo>
                  <a:cubicBezTo>
                    <a:pt x="973" y="6962"/>
                    <a:pt x="1000" y="6989"/>
                    <a:pt x="1026" y="7006"/>
                  </a:cubicBezTo>
                  <a:cubicBezTo>
                    <a:pt x="1041" y="7010"/>
                    <a:pt x="1056" y="7012"/>
                    <a:pt x="1070" y="7012"/>
                  </a:cubicBezTo>
                  <a:cubicBezTo>
                    <a:pt x="1090" y="7012"/>
                    <a:pt x="1109" y="7008"/>
                    <a:pt x="1125" y="6998"/>
                  </a:cubicBezTo>
                  <a:cubicBezTo>
                    <a:pt x="1142" y="6980"/>
                    <a:pt x="1151" y="6953"/>
                    <a:pt x="1160" y="6926"/>
                  </a:cubicBezTo>
                  <a:cubicBezTo>
                    <a:pt x="1214" y="6801"/>
                    <a:pt x="1241" y="6667"/>
                    <a:pt x="1249" y="6534"/>
                  </a:cubicBezTo>
                  <a:cubicBezTo>
                    <a:pt x="1312" y="6712"/>
                    <a:pt x="1383" y="6899"/>
                    <a:pt x="1544" y="6980"/>
                  </a:cubicBezTo>
                  <a:cubicBezTo>
                    <a:pt x="1556" y="6986"/>
                    <a:pt x="1574" y="6992"/>
                    <a:pt x="1589" y="6992"/>
                  </a:cubicBezTo>
                  <a:cubicBezTo>
                    <a:pt x="1595" y="6992"/>
                    <a:pt x="1601" y="6991"/>
                    <a:pt x="1606" y="6989"/>
                  </a:cubicBezTo>
                  <a:cubicBezTo>
                    <a:pt x="1651" y="6980"/>
                    <a:pt x="1669" y="6926"/>
                    <a:pt x="1669" y="6882"/>
                  </a:cubicBezTo>
                  <a:cubicBezTo>
                    <a:pt x="1678" y="6551"/>
                    <a:pt x="1588" y="6212"/>
                    <a:pt x="1544" y="5882"/>
                  </a:cubicBezTo>
                  <a:cubicBezTo>
                    <a:pt x="1526" y="5713"/>
                    <a:pt x="1508" y="5534"/>
                    <a:pt x="1499" y="5365"/>
                  </a:cubicBezTo>
                  <a:cubicBezTo>
                    <a:pt x="1490" y="5195"/>
                    <a:pt x="1508" y="5008"/>
                    <a:pt x="1490" y="4839"/>
                  </a:cubicBezTo>
                  <a:lnTo>
                    <a:pt x="1490" y="4839"/>
                  </a:lnTo>
                  <a:cubicBezTo>
                    <a:pt x="1544" y="5267"/>
                    <a:pt x="1624" y="5695"/>
                    <a:pt x="1722" y="6114"/>
                  </a:cubicBezTo>
                  <a:cubicBezTo>
                    <a:pt x="1758" y="6284"/>
                    <a:pt x="1803" y="6453"/>
                    <a:pt x="1865" y="6614"/>
                  </a:cubicBezTo>
                  <a:cubicBezTo>
                    <a:pt x="1910" y="6712"/>
                    <a:pt x="1963" y="6810"/>
                    <a:pt x="2052" y="6855"/>
                  </a:cubicBezTo>
                  <a:cubicBezTo>
                    <a:pt x="2084" y="6869"/>
                    <a:pt x="2113" y="6875"/>
                    <a:pt x="2139" y="6875"/>
                  </a:cubicBezTo>
                  <a:cubicBezTo>
                    <a:pt x="2260" y="6875"/>
                    <a:pt x="2322" y="6740"/>
                    <a:pt x="2329" y="6623"/>
                  </a:cubicBezTo>
                  <a:cubicBezTo>
                    <a:pt x="2373" y="6685"/>
                    <a:pt x="2382" y="6766"/>
                    <a:pt x="2418" y="6828"/>
                  </a:cubicBezTo>
                  <a:cubicBezTo>
                    <a:pt x="2448" y="6888"/>
                    <a:pt x="2503" y="6941"/>
                    <a:pt x="2562" y="6941"/>
                  </a:cubicBezTo>
                  <a:cubicBezTo>
                    <a:pt x="2573" y="6941"/>
                    <a:pt x="2585" y="6939"/>
                    <a:pt x="2597" y="6935"/>
                  </a:cubicBezTo>
                  <a:cubicBezTo>
                    <a:pt x="2659" y="6917"/>
                    <a:pt x="2686" y="6846"/>
                    <a:pt x="2704" y="6783"/>
                  </a:cubicBezTo>
                  <a:cubicBezTo>
                    <a:pt x="2739" y="6614"/>
                    <a:pt x="2730" y="6444"/>
                    <a:pt x="2712" y="6284"/>
                  </a:cubicBezTo>
                  <a:cubicBezTo>
                    <a:pt x="2650" y="5588"/>
                    <a:pt x="2543" y="4901"/>
                    <a:pt x="2427" y="4214"/>
                  </a:cubicBezTo>
                  <a:cubicBezTo>
                    <a:pt x="2293" y="3483"/>
                    <a:pt x="2142" y="2751"/>
                    <a:pt x="1990" y="2020"/>
                  </a:cubicBezTo>
                  <a:cubicBezTo>
                    <a:pt x="1919" y="1698"/>
                    <a:pt x="1811" y="1359"/>
                    <a:pt x="1785" y="1029"/>
                  </a:cubicBezTo>
                  <a:lnTo>
                    <a:pt x="1785" y="1029"/>
                  </a:lnTo>
                  <a:cubicBezTo>
                    <a:pt x="1803" y="1261"/>
                    <a:pt x="1811" y="1493"/>
                    <a:pt x="1847" y="1716"/>
                  </a:cubicBezTo>
                  <a:cubicBezTo>
                    <a:pt x="1892" y="1948"/>
                    <a:pt x="1927" y="2180"/>
                    <a:pt x="1954" y="2421"/>
                  </a:cubicBezTo>
                  <a:cubicBezTo>
                    <a:pt x="2017" y="2912"/>
                    <a:pt x="1999" y="3402"/>
                    <a:pt x="1990" y="3902"/>
                  </a:cubicBezTo>
                  <a:cubicBezTo>
                    <a:pt x="1981" y="3839"/>
                    <a:pt x="1954" y="3786"/>
                    <a:pt x="1927" y="3741"/>
                  </a:cubicBezTo>
                  <a:lnTo>
                    <a:pt x="1927" y="3741"/>
                  </a:lnTo>
                  <a:cubicBezTo>
                    <a:pt x="1945" y="3902"/>
                    <a:pt x="1945" y="4071"/>
                    <a:pt x="1936" y="4232"/>
                  </a:cubicBezTo>
                  <a:cubicBezTo>
                    <a:pt x="1901" y="4063"/>
                    <a:pt x="1829" y="3893"/>
                    <a:pt x="1740" y="3732"/>
                  </a:cubicBezTo>
                  <a:cubicBezTo>
                    <a:pt x="1731" y="3839"/>
                    <a:pt x="1731" y="3938"/>
                    <a:pt x="1731" y="4045"/>
                  </a:cubicBezTo>
                  <a:cubicBezTo>
                    <a:pt x="1704" y="3911"/>
                    <a:pt x="1687" y="3786"/>
                    <a:pt x="1669" y="3661"/>
                  </a:cubicBezTo>
                  <a:lnTo>
                    <a:pt x="1669" y="3661"/>
                  </a:lnTo>
                  <a:cubicBezTo>
                    <a:pt x="1580" y="3902"/>
                    <a:pt x="1695" y="4187"/>
                    <a:pt x="1615" y="4428"/>
                  </a:cubicBezTo>
                  <a:cubicBezTo>
                    <a:pt x="1588" y="4303"/>
                    <a:pt x="1571" y="4170"/>
                    <a:pt x="1544" y="4036"/>
                  </a:cubicBezTo>
                  <a:cubicBezTo>
                    <a:pt x="1544" y="4178"/>
                    <a:pt x="1526" y="4339"/>
                    <a:pt x="1419" y="4419"/>
                  </a:cubicBezTo>
                  <a:cubicBezTo>
                    <a:pt x="1406" y="4426"/>
                    <a:pt x="1398" y="4432"/>
                    <a:pt x="1388" y="4432"/>
                  </a:cubicBezTo>
                  <a:cubicBezTo>
                    <a:pt x="1384" y="4432"/>
                    <a:pt x="1380" y="4431"/>
                    <a:pt x="1374" y="4428"/>
                  </a:cubicBezTo>
                  <a:cubicBezTo>
                    <a:pt x="1365" y="4428"/>
                    <a:pt x="1356" y="4410"/>
                    <a:pt x="1348" y="4402"/>
                  </a:cubicBezTo>
                  <a:cubicBezTo>
                    <a:pt x="1303" y="4321"/>
                    <a:pt x="1276" y="4232"/>
                    <a:pt x="1258" y="4143"/>
                  </a:cubicBezTo>
                  <a:cubicBezTo>
                    <a:pt x="1258" y="4187"/>
                    <a:pt x="1258" y="4232"/>
                    <a:pt x="1258" y="4277"/>
                  </a:cubicBezTo>
                  <a:cubicBezTo>
                    <a:pt x="1258" y="4294"/>
                    <a:pt x="1249" y="4312"/>
                    <a:pt x="1241" y="4321"/>
                  </a:cubicBezTo>
                  <a:cubicBezTo>
                    <a:pt x="1233" y="4334"/>
                    <a:pt x="1222" y="4340"/>
                    <a:pt x="1210" y="4340"/>
                  </a:cubicBezTo>
                  <a:cubicBezTo>
                    <a:pt x="1180" y="4340"/>
                    <a:pt x="1143" y="4308"/>
                    <a:pt x="1125" y="4277"/>
                  </a:cubicBezTo>
                  <a:cubicBezTo>
                    <a:pt x="1062" y="4161"/>
                    <a:pt x="1017" y="4036"/>
                    <a:pt x="991" y="3911"/>
                  </a:cubicBezTo>
                  <a:cubicBezTo>
                    <a:pt x="991" y="4036"/>
                    <a:pt x="982" y="4161"/>
                    <a:pt x="973" y="4286"/>
                  </a:cubicBezTo>
                  <a:cubicBezTo>
                    <a:pt x="955" y="4241"/>
                    <a:pt x="937" y="4196"/>
                    <a:pt x="919" y="4143"/>
                  </a:cubicBezTo>
                  <a:lnTo>
                    <a:pt x="919" y="4143"/>
                  </a:lnTo>
                  <a:cubicBezTo>
                    <a:pt x="928" y="4170"/>
                    <a:pt x="937" y="4205"/>
                    <a:pt x="928" y="4232"/>
                  </a:cubicBezTo>
                  <a:cubicBezTo>
                    <a:pt x="922" y="4251"/>
                    <a:pt x="897" y="4266"/>
                    <a:pt x="877" y="4266"/>
                  </a:cubicBezTo>
                  <a:cubicBezTo>
                    <a:pt x="869" y="4266"/>
                    <a:pt x="862" y="4264"/>
                    <a:pt x="857" y="4259"/>
                  </a:cubicBezTo>
                  <a:cubicBezTo>
                    <a:pt x="848" y="4250"/>
                    <a:pt x="848" y="4232"/>
                    <a:pt x="848" y="4223"/>
                  </a:cubicBezTo>
                  <a:cubicBezTo>
                    <a:pt x="821" y="4116"/>
                    <a:pt x="803" y="4000"/>
                    <a:pt x="803" y="3884"/>
                  </a:cubicBezTo>
                  <a:cubicBezTo>
                    <a:pt x="803" y="3964"/>
                    <a:pt x="794" y="4045"/>
                    <a:pt x="759" y="4116"/>
                  </a:cubicBezTo>
                  <a:cubicBezTo>
                    <a:pt x="723" y="4009"/>
                    <a:pt x="732" y="3884"/>
                    <a:pt x="732" y="3777"/>
                  </a:cubicBezTo>
                  <a:cubicBezTo>
                    <a:pt x="732" y="3483"/>
                    <a:pt x="687" y="3188"/>
                    <a:pt x="589" y="2912"/>
                  </a:cubicBezTo>
                  <a:lnTo>
                    <a:pt x="589" y="2912"/>
                  </a:lnTo>
                  <a:cubicBezTo>
                    <a:pt x="607" y="3028"/>
                    <a:pt x="589" y="3144"/>
                    <a:pt x="545" y="3251"/>
                  </a:cubicBezTo>
                  <a:cubicBezTo>
                    <a:pt x="519" y="3090"/>
                    <a:pt x="518" y="2937"/>
                    <a:pt x="548" y="2777"/>
                  </a:cubicBezTo>
                  <a:lnTo>
                    <a:pt x="548" y="2777"/>
                  </a:lnTo>
                  <a:cubicBezTo>
                    <a:pt x="532" y="2859"/>
                    <a:pt x="511" y="2945"/>
                    <a:pt x="447" y="3001"/>
                  </a:cubicBezTo>
                  <a:cubicBezTo>
                    <a:pt x="402" y="2796"/>
                    <a:pt x="402" y="2591"/>
                    <a:pt x="429" y="2394"/>
                  </a:cubicBezTo>
                  <a:lnTo>
                    <a:pt x="429" y="2394"/>
                  </a:lnTo>
                  <a:cubicBezTo>
                    <a:pt x="402" y="2475"/>
                    <a:pt x="375" y="2564"/>
                    <a:pt x="313" y="2626"/>
                  </a:cubicBezTo>
                  <a:cubicBezTo>
                    <a:pt x="250" y="2278"/>
                    <a:pt x="215" y="1921"/>
                    <a:pt x="215" y="1565"/>
                  </a:cubicBezTo>
                  <a:cubicBezTo>
                    <a:pt x="215" y="1449"/>
                    <a:pt x="215" y="1333"/>
                    <a:pt x="215" y="1217"/>
                  </a:cubicBezTo>
                  <a:cubicBezTo>
                    <a:pt x="224" y="851"/>
                    <a:pt x="259" y="467"/>
                    <a:pt x="224" y="93"/>
                  </a:cubicBezTo>
                  <a:cubicBezTo>
                    <a:pt x="215" y="75"/>
                    <a:pt x="215" y="48"/>
                    <a:pt x="197" y="30"/>
                  </a:cubicBezTo>
                  <a:cubicBezTo>
                    <a:pt x="183" y="10"/>
                    <a:pt x="155"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06;p59">
              <a:extLst>
                <a:ext uri="{FF2B5EF4-FFF2-40B4-BE49-F238E27FC236}">
                  <a16:creationId xmlns:a16="http://schemas.microsoft.com/office/drawing/2014/main" id="{AE2EECEC-1C15-4D36-65B2-5FAE066FA66C}"/>
                </a:ext>
              </a:extLst>
            </p:cNvPr>
            <p:cNvSpPr/>
            <p:nvPr/>
          </p:nvSpPr>
          <p:spPr>
            <a:xfrm>
              <a:off x="3972989" y="4059009"/>
              <a:ext cx="200165" cy="623374"/>
            </a:xfrm>
            <a:custGeom>
              <a:avLst/>
              <a:gdLst/>
              <a:ahLst/>
              <a:cxnLst/>
              <a:rect l="l" t="t" r="r" b="b"/>
              <a:pathLst>
                <a:path w="1706" h="5313" extrusionOk="0">
                  <a:moveTo>
                    <a:pt x="1428" y="4720"/>
                  </a:moveTo>
                  <a:cubicBezTo>
                    <a:pt x="1430" y="4733"/>
                    <a:pt x="1433" y="4746"/>
                    <a:pt x="1436" y="4759"/>
                  </a:cubicBezTo>
                  <a:lnTo>
                    <a:pt x="1436" y="4759"/>
                  </a:lnTo>
                  <a:cubicBezTo>
                    <a:pt x="1434" y="4746"/>
                    <a:pt x="1431" y="4733"/>
                    <a:pt x="1428" y="4720"/>
                  </a:cubicBezTo>
                  <a:close/>
                  <a:moveTo>
                    <a:pt x="45" y="1"/>
                  </a:moveTo>
                  <a:cubicBezTo>
                    <a:pt x="9" y="322"/>
                    <a:pt x="0" y="643"/>
                    <a:pt x="27" y="964"/>
                  </a:cubicBezTo>
                  <a:cubicBezTo>
                    <a:pt x="27" y="1026"/>
                    <a:pt x="36" y="1080"/>
                    <a:pt x="81" y="1116"/>
                  </a:cubicBezTo>
                  <a:cubicBezTo>
                    <a:pt x="93" y="1128"/>
                    <a:pt x="113" y="1134"/>
                    <a:pt x="132" y="1134"/>
                  </a:cubicBezTo>
                  <a:cubicBezTo>
                    <a:pt x="168" y="1134"/>
                    <a:pt x="206" y="1115"/>
                    <a:pt x="206" y="1080"/>
                  </a:cubicBezTo>
                  <a:cubicBezTo>
                    <a:pt x="206" y="1330"/>
                    <a:pt x="215" y="1571"/>
                    <a:pt x="223" y="1820"/>
                  </a:cubicBezTo>
                  <a:cubicBezTo>
                    <a:pt x="259" y="2356"/>
                    <a:pt x="313" y="2891"/>
                    <a:pt x="411" y="3417"/>
                  </a:cubicBezTo>
                  <a:cubicBezTo>
                    <a:pt x="509" y="3935"/>
                    <a:pt x="661" y="4425"/>
                    <a:pt x="794" y="4934"/>
                  </a:cubicBezTo>
                  <a:cubicBezTo>
                    <a:pt x="830" y="5041"/>
                    <a:pt x="875" y="5148"/>
                    <a:pt x="946" y="5237"/>
                  </a:cubicBezTo>
                  <a:cubicBezTo>
                    <a:pt x="964" y="5264"/>
                    <a:pt x="991" y="5291"/>
                    <a:pt x="1017" y="5300"/>
                  </a:cubicBezTo>
                  <a:cubicBezTo>
                    <a:pt x="1033" y="5308"/>
                    <a:pt x="1049" y="5312"/>
                    <a:pt x="1065" y="5312"/>
                  </a:cubicBezTo>
                  <a:cubicBezTo>
                    <a:pt x="1083" y="5312"/>
                    <a:pt x="1101" y="5305"/>
                    <a:pt x="1116" y="5291"/>
                  </a:cubicBezTo>
                  <a:cubicBezTo>
                    <a:pt x="1133" y="5282"/>
                    <a:pt x="1142" y="5255"/>
                    <a:pt x="1151" y="5228"/>
                  </a:cubicBezTo>
                  <a:cubicBezTo>
                    <a:pt x="1196" y="5104"/>
                    <a:pt x="1231" y="4970"/>
                    <a:pt x="1240" y="4837"/>
                  </a:cubicBezTo>
                  <a:lnTo>
                    <a:pt x="1240" y="4837"/>
                  </a:lnTo>
                  <a:cubicBezTo>
                    <a:pt x="1232" y="4962"/>
                    <a:pt x="1401" y="5202"/>
                    <a:pt x="1508" y="5264"/>
                  </a:cubicBezTo>
                  <a:cubicBezTo>
                    <a:pt x="1530" y="5276"/>
                    <a:pt x="1551" y="5281"/>
                    <a:pt x="1570" y="5281"/>
                  </a:cubicBezTo>
                  <a:cubicBezTo>
                    <a:pt x="1654" y="5281"/>
                    <a:pt x="1706" y="5183"/>
                    <a:pt x="1633" y="5103"/>
                  </a:cubicBezTo>
                  <a:cubicBezTo>
                    <a:pt x="1536" y="5006"/>
                    <a:pt x="1468" y="4887"/>
                    <a:pt x="1436" y="4759"/>
                  </a:cubicBezTo>
                  <a:lnTo>
                    <a:pt x="1436" y="4759"/>
                  </a:lnTo>
                  <a:cubicBezTo>
                    <a:pt x="1454" y="4855"/>
                    <a:pt x="1451" y="4956"/>
                    <a:pt x="1428" y="5050"/>
                  </a:cubicBezTo>
                  <a:cubicBezTo>
                    <a:pt x="1276" y="4862"/>
                    <a:pt x="1214" y="4631"/>
                    <a:pt x="1178" y="4399"/>
                  </a:cubicBezTo>
                  <a:cubicBezTo>
                    <a:pt x="1142" y="4167"/>
                    <a:pt x="1124" y="3926"/>
                    <a:pt x="1062" y="3703"/>
                  </a:cubicBezTo>
                  <a:cubicBezTo>
                    <a:pt x="1054" y="3687"/>
                    <a:pt x="1040" y="3665"/>
                    <a:pt x="1025" y="3665"/>
                  </a:cubicBezTo>
                  <a:cubicBezTo>
                    <a:pt x="1022" y="3665"/>
                    <a:pt x="1020" y="3666"/>
                    <a:pt x="1017" y="3667"/>
                  </a:cubicBezTo>
                  <a:cubicBezTo>
                    <a:pt x="1017" y="3685"/>
                    <a:pt x="1008" y="3703"/>
                    <a:pt x="1008" y="3730"/>
                  </a:cubicBezTo>
                  <a:cubicBezTo>
                    <a:pt x="964" y="3471"/>
                    <a:pt x="919" y="3212"/>
                    <a:pt x="866" y="2953"/>
                  </a:cubicBezTo>
                  <a:cubicBezTo>
                    <a:pt x="803" y="2614"/>
                    <a:pt x="750" y="2275"/>
                    <a:pt x="661" y="1936"/>
                  </a:cubicBezTo>
                  <a:cubicBezTo>
                    <a:pt x="580" y="1615"/>
                    <a:pt x="491" y="1258"/>
                    <a:pt x="330" y="973"/>
                  </a:cubicBezTo>
                  <a:cubicBezTo>
                    <a:pt x="286" y="1026"/>
                    <a:pt x="215" y="1062"/>
                    <a:pt x="161" y="1098"/>
                  </a:cubicBezTo>
                  <a:cubicBezTo>
                    <a:pt x="125" y="732"/>
                    <a:pt x="81" y="366"/>
                    <a:pt x="45" y="1"/>
                  </a:cubicBezTo>
                  <a:close/>
                </a:path>
              </a:pathLst>
            </a:custGeom>
            <a:solidFill>
              <a:srgbClr val="9FC389">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07;p59">
              <a:extLst>
                <a:ext uri="{FF2B5EF4-FFF2-40B4-BE49-F238E27FC236}">
                  <a16:creationId xmlns:a16="http://schemas.microsoft.com/office/drawing/2014/main" id="{5C87AFE5-0AC2-56CB-198C-AD76E7282166}"/>
                </a:ext>
              </a:extLst>
            </p:cNvPr>
            <p:cNvSpPr/>
            <p:nvPr/>
          </p:nvSpPr>
          <p:spPr>
            <a:xfrm>
              <a:off x="3836888" y="3281236"/>
              <a:ext cx="342369" cy="370763"/>
            </a:xfrm>
            <a:custGeom>
              <a:avLst/>
              <a:gdLst/>
              <a:ahLst/>
              <a:cxnLst/>
              <a:rect l="l" t="t" r="r" b="b"/>
              <a:pathLst>
                <a:path w="2918" h="3160" extrusionOk="0">
                  <a:moveTo>
                    <a:pt x="836" y="1"/>
                  </a:moveTo>
                  <a:cubicBezTo>
                    <a:pt x="707" y="1"/>
                    <a:pt x="578" y="21"/>
                    <a:pt x="456" y="64"/>
                  </a:cubicBezTo>
                  <a:cubicBezTo>
                    <a:pt x="349" y="99"/>
                    <a:pt x="242" y="153"/>
                    <a:pt x="161" y="233"/>
                  </a:cubicBezTo>
                  <a:cubicBezTo>
                    <a:pt x="117" y="269"/>
                    <a:pt x="81" y="305"/>
                    <a:pt x="54" y="358"/>
                  </a:cubicBezTo>
                  <a:cubicBezTo>
                    <a:pt x="47" y="379"/>
                    <a:pt x="17" y="479"/>
                    <a:pt x="41" y="479"/>
                  </a:cubicBezTo>
                  <a:cubicBezTo>
                    <a:pt x="48" y="479"/>
                    <a:pt x="57" y="473"/>
                    <a:pt x="72" y="456"/>
                  </a:cubicBezTo>
                  <a:cubicBezTo>
                    <a:pt x="134" y="385"/>
                    <a:pt x="188" y="322"/>
                    <a:pt x="250" y="260"/>
                  </a:cubicBezTo>
                  <a:lnTo>
                    <a:pt x="250" y="260"/>
                  </a:lnTo>
                  <a:cubicBezTo>
                    <a:pt x="242" y="296"/>
                    <a:pt x="242" y="349"/>
                    <a:pt x="286" y="349"/>
                  </a:cubicBezTo>
                  <a:cubicBezTo>
                    <a:pt x="295" y="349"/>
                    <a:pt x="304" y="340"/>
                    <a:pt x="313" y="331"/>
                  </a:cubicBezTo>
                  <a:cubicBezTo>
                    <a:pt x="358" y="305"/>
                    <a:pt x="402" y="269"/>
                    <a:pt x="447" y="242"/>
                  </a:cubicBezTo>
                  <a:lnTo>
                    <a:pt x="447" y="242"/>
                  </a:lnTo>
                  <a:cubicBezTo>
                    <a:pt x="429" y="269"/>
                    <a:pt x="420" y="296"/>
                    <a:pt x="411" y="322"/>
                  </a:cubicBezTo>
                  <a:cubicBezTo>
                    <a:pt x="402" y="340"/>
                    <a:pt x="402" y="358"/>
                    <a:pt x="411" y="367"/>
                  </a:cubicBezTo>
                  <a:lnTo>
                    <a:pt x="438" y="367"/>
                  </a:lnTo>
                  <a:cubicBezTo>
                    <a:pt x="536" y="340"/>
                    <a:pt x="598" y="251"/>
                    <a:pt x="688" y="206"/>
                  </a:cubicBezTo>
                  <a:cubicBezTo>
                    <a:pt x="730" y="185"/>
                    <a:pt x="776" y="175"/>
                    <a:pt x="823" y="175"/>
                  </a:cubicBezTo>
                  <a:cubicBezTo>
                    <a:pt x="915" y="175"/>
                    <a:pt x="1009" y="213"/>
                    <a:pt x="1080" y="278"/>
                  </a:cubicBezTo>
                  <a:cubicBezTo>
                    <a:pt x="1178" y="376"/>
                    <a:pt x="1232" y="528"/>
                    <a:pt x="1223" y="661"/>
                  </a:cubicBezTo>
                  <a:cubicBezTo>
                    <a:pt x="1208" y="651"/>
                    <a:pt x="1191" y="647"/>
                    <a:pt x="1173" y="647"/>
                  </a:cubicBezTo>
                  <a:cubicBezTo>
                    <a:pt x="1128" y="647"/>
                    <a:pt x="1079" y="676"/>
                    <a:pt x="1053" y="715"/>
                  </a:cubicBezTo>
                  <a:cubicBezTo>
                    <a:pt x="1018" y="777"/>
                    <a:pt x="1036" y="849"/>
                    <a:pt x="1071" y="911"/>
                  </a:cubicBezTo>
                  <a:cubicBezTo>
                    <a:pt x="1062" y="895"/>
                    <a:pt x="1045" y="888"/>
                    <a:pt x="1027" y="888"/>
                  </a:cubicBezTo>
                  <a:cubicBezTo>
                    <a:pt x="996" y="888"/>
                    <a:pt x="961" y="909"/>
                    <a:pt x="955" y="938"/>
                  </a:cubicBezTo>
                  <a:cubicBezTo>
                    <a:pt x="937" y="991"/>
                    <a:pt x="964" y="1036"/>
                    <a:pt x="1008" y="1071"/>
                  </a:cubicBezTo>
                  <a:lnTo>
                    <a:pt x="1008" y="1071"/>
                  </a:lnTo>
                  <a:cubicBezTo>
                    <a:pt x="1002" y="1067"/>
                    <a:pt x="963" y="1067"/>
                    <a:pt x="922" y="1067"/>
                  </a:cubicBezTo>
                  <a:cubicBezTo>
                    <a:pt x="879" y="1067"/>
                    <a:pt x="835" y="1067"/>
                    <a:pt x="821" y="1063"/>
                  </a:cubicBezTo>
                  <a:cubicBezTo>
                    <a:pt x="732" y="1036"/>
                    <a:pt x="661" y="1000"/>
                    <a:pt x="581" y="965"/>
                  </a:cubicBezTo>
                  <a:cubicBezTo>
                    <a:pt x="563" y="951"/>
                    <a:pt x="536" y="942"/>
                    <a:pt x="511" y="942"/>
                  </a:cubicBezTo>
                  <a:cubicBezTo>
                    <a:pt x="487" y="942"/>
                    <a:pt x="465" y="951"/>
                    <a:pt x="456" y="974"/>
                  </a:cubicBezTo>
                  <a:cubicBezTo>
                    <a:pt x="447" y="1009"/>
                    <a:pt x="482" y="1054"/>
                    <a:pt x="465" y="1081"/>
                  </a:cubicBezTo>
                  <a:cubicBezTo>
                    <a:pt x="313" y="1018"/>
                    <a:pt x="233" y="840"/>
                    <a:pt x="81" y="786"/>
                  </a:cubicBezTo>
                  <a:lnTo>
                    <a:pt x="63" y="786"/>
                  </a:lnTo>
                  <a:cubicBezTo>
                    <a:pt x="54" y="786"/>
                    <a:pt x="45" y="804"/>
                    <a:pt x="45" y="804"/>
                  </a:cubicBezTo>
                  <a:cubicBezTo>
                    <a:pt x="1" y="991"/>
                    <a:pt x="99" y="1170"/>
                    <a:pt x="152" y="1348"/>
                  </a:cubicBezTo>
                  <a:cubicBezTo>
                    <a:pt x="170" y="1446"/>
                    <a:pt x="197" y="1545"/>
                    <a:pt x="188" y="1643"/>
                  </a:cubicBezTo>
                  <a:cubicBezTo>
                    <a:pt x="170" y="1812"/>
                    <a:pt x="72" y="1955"/>
                    <a:pt x="54" y="2124"/>
                  </a:cubicBezTo>
                  <a:cubicBezTo>
                    <a:pt x="81" y="2062"/>
                    <a:pt x="117" y="2008"/>
                    <a:pt x="152" y="1955"/>
                  </a:cubicBezTo>
                  <a:lnTo>
                    <a:pt x="152" y="1955"/>
                  </a:lnTo>
                  <a:cubicBezTo>
                    <a:pt x="126" y="2071"/>
                    <a:pt x="117" y="2196"/>
                    <a:pt x="126" y="2321"/>
                  </a:cubicBezTo>
                  <a:cubicBezTo>
                    <a:pt x="143" y="2294"/>
                    <a:pt x="161" y="2276"/>
                    <a:pt x="179" y="2249"/>
                  </a:cubicBezTo>
                  <a:cubicBezTo>
                    <a:pt x="179" y="2294"/>
                    <a:pt x="197" y="2347"/>
                    <a:pt x="224" y="2383"/>
                  </a:cubicBezTo>
                  <a:cubicBezTo>
                    <a:pt x="268" y="2276"/>
                    <a:pt x="304" y="2169"/>
                    <a:pt x="349" y="2062"/>
                  </a:cubicBezTo>
                  <a:lnTo>
                    <a:pt x="349" y="2062"/>
                  </a:lnTo>
                  <a:cubicBezTo>
                    <a:pt x="322" y="2196"/>
                    <a:pt x="313" y="2330"/>
                    <a:pt x="340" y="2463"/>
                  </a:cubicBezTo>
                  <a:cubicBezTo>
                    <a:pt x="411" y="2347"/>
                    <a:pt x="473" y="2214"/>
                    <a:pt x="509" y="2080"/>
                  </a:cubicBezTo>
                  <a:lnTo>
                    <a:pt x="509" y="2080"/>
                  </a:lnTo>
                  <a:cubicBezTo>
                    <a:pt x="491" y="2178"/>
                    <a:pt x="491" y="2267"/>
                    <a:pt x="527" y="2356"/>
                  </a:cubicBezTo>
                  <a:cubicBezTo>
                    <a:pt x="581" y="2240"/>
                    <a:pt x="616" y="2116"/>
                    <a:pt x="634" y="1991"/>
                  </a:cubicBezTo>
                  <a:lnTo>
                    <a:pt x="634" y="1991"/>
                  </a:lnTo>
                  <a:cubicBezTo>
                    <a:pt x="625" y="2124"/>
                    <a:pt x="634" y="2258"/>
                    <a:pt x="670" y="2392"/>
                  </a:cubicBezTo>
                  <a:cubicBezTo>
                    <a:pt x="670" y="2419"/>
                    <a:pt x="688" y="2446"/>
                    <a:pt x="705" y="2446"/>
                  </a:cubicBezTo>
                  <a:cubicBezTo>
                    <a:pt x="723" y="2437"/>
                    <a:pt x="732" y="2419"/>
                    <a:pt x="741" y="2401"/>
                  </a:cubicBezTo>
                  <a:cubicBezTo>
                    <a:pt x="776" y="2323"/>
                    <a:pt x="795" y="2240"/>
                    <a:pt x="806" y="2151"/>
                  </a:cubicBezTo>
                  <a:lnTo>
                    <a:pt x="806" y="2151"/>
                  </a:lnTo>
                  <a:cubicBezTo>
                    <a:pt x="807" y="2207"/>
                    <a:pt x="823" y="2262"/>
                    <a:pt x="848" y="2312"/>
                  </a:cubicBezTo>
                  <a:cubicBezTo>
                    <a:pt x="876" y="2269"/>
                    <a:pt x="899" y="2222"/>
                    <a:pt x="912" y="2172"/>
                  </a:cubicBezTo>
                  <a:lnTo>
                    <a:pt x="912" y="2172"/>
                  </a:lnTo>
                  <a:cubicBezTo>
                    <a:pt x="902" y="2233"/>
                    <a:pt x="905" y="2299"/>
                    <a:pt x="920" y="2365"/>
                  </a:cubicBezTo>
                  <a:cubicBezTo>
                    <a:pt x="928" y="2383"/>
                    <a:pt x="937" y="2410"/>
                    <a:pt x="955" y="2437"/>
                  </a:cubicBezTo>
                  <a:cubicBezTo>
                    <a:pt x="966" y="2448"/>
                    <a:pt x="984" y="2455"/>
                    <a:pt x="1000" y="2455"/>
                  </a:cubicBezTo>
                  <a:cubicBezTo>
                    <a:pt x="1010" y="2455"/>
                    <a:pt x="1020" y="2452"/>
                    <a:pt x="1027" y="2446"/>
                  </a:cubicBezTo>
                  <a:cubicBezTo>
                    <a:pt x="1053" y="2428"/>
                    <a:pt x="1062" y="2401"/>
                    <a:pt x="1062" y="2374"/>
                  </a:cubicBezTo>
                  <a:cubicBezTo>
                    <a:pt x="1071" y="2278"/>
                    <a:pt x="1071" y="2182"/>
                    <a:pt x="1054" y="2085"/>
                  </a:cubicBezTo>
                  <a:lnTo>
                    <a:pt x="1054" y="2085"/>
                  </a:lnTo>
                  <a:cubicBezTo>
                    <a:pt x="1064" y="2137"/>
                    <a:pt x="1090" y="2188"/>
                    <a:pt x="1125" y="2223"/>
                  </a:cubicBezTo>
                  <a:cubicBezTo>
                    <a:pt x="1178" y="2071"/>
                    <a:pt x="1205" y="1910"/>
                    <a:pt x="1196" y="1750"/>
                  </a:cubicBezTo>
                  <a:lnTo>
                    <a:pt x="1196" y="1750"/>
                  </a:lnTo>
                  <a:cubicBezTo>
                    <a:pt x="1214" y="1875"/>
                    <a:pt x="1232" y="2000"/>
                    <a:pt x="1250" y="2116"/>
                  </a:cubicBezTo>
                  <a:cubicBezTo>
                    <a:pt x="1259" y="2187"/>
                    <a:pt x="1285" y="2276"/>
                    <a:pt x="1348" y="2303"/>
                  </a:cubicBezTo>
                  <a:cubicBezTo>
                    <a:pt x="1388" y="2190"/>
                    <a:pt x="1399" y="2063"/>
                    <a:pt x="1388" y="1941"/>
                  </a:cubicBezTo>
                  <a:lnTo>
                    <a:pt x="1388" y="1941"/>
                  </a:lnTo>
                  <a:cubicBezTo>
                    <a:pt x="1395" y="1972"/>
                    <a:pt x="1409" y="2001"/>
                    <a:pt x="1428" y="2026"/>
                  </a:cubicBezTo>
                  <a:cubicBezTo>
                    <a:pt x="1455" y="1973"/>
                    <a:pt x="1473" y="1901"/>
                    <a:pt x="1464" y="1839"/>
                  </a:cubicBezTo>
                  <a:lnTo>
                    <a:pt x="1464" y="1839"/>
                  </a:lnTo>
                  <a:cubicBezTo>
                    <a:pt x="1482" y="1857"/>
                    <a:pt x="1490" y="1875"/>
                    <a:pt x="1499" y="1892"/>
                  </a:cubicBezTo>
                  <a:cubicBezTo>
                    <a:pt x="1526" y="1866"/>
                    <a:pt x="1548" y="1834"/>
                    <a:pt x="1553" y="1802"/>
                  </a:cubicBezTo>
                  <a:lnTo>
                    <a:pt x="1553" y="1802"/>
                  </a:lnTo>
                  <a:cubicBezTo>
                    <a:pt x="1555" y="1899"/>
                    <a:pt x="1566" y="2002"/>
                    <a:pt x="1598" y="2098"/>
                  </a:cubicBezTo>
                  <a:cubicBezTo>
                    <a:pt x="1606" y="2116"/>
                    <a:pt x="1615" y="2142"/>
                    <a:pt x="1642" y="2142"/>
                  </a:cubicBezTo>
                  <a:cubicBezTo>
                    <a:pt x="1669" y="2142"/>
                    <a:pt x="1678" y="2107"/>
                    <a:pt x="1687" y="2089"/>
                  </a:cubicBezTo>
                  <a:cubicBezTo>
                    <a:pt x="1696" y="1973"/>
                    <a:pt x="1705" y="1866"/>
                    <a:pt x="1696" y="1759"/>
                  </a:cubicBezTo>
                  <a:lnTo>
                    <a:pt x="1696" y="1759"/>
                  </a:lnTo>
                  <a:cubicBezTo>
                    <a:pt x="1705" y="1821"/>
                    <a:pt x="1714" y="1884"/>
                    <a:pt x="1740" y="1937"/>
                  </a:cubicBezTo>
                  <a:cubicBezTo>
                    <a:pt x="1754" y="1964"/>
                    <a:pt x="1777" y="1991"/>
                    <a:pt x="1800" y="1991"/>
                  </a:cubicBezTo>
                  <a:cubicBezTo>
                    <a:pt x="1807" y="1991"/>
                    <a:pt x="1814" y="1988"/>
                    <a:pt x="1821" y="1982"/>
                  </a:cubicBezTo>
                  <a:cubicBezTo>
                    <a:pt x="1829" y="1973"/>
                    <a:pt x="1829" y="1955"/>
                    <a:pt x="1838" y="1946"/>
                  </a:cubicBezTo>
                  <a:cubicBezTo>
                    <a:pt x="1838" y="1910"/>
                    <a:pt x="1838" y="1866"/>
                    <a:pt x="1838" y="1830"/>
                  </a:cubicBezTo>
                  <a:cubicBezTo>
                    <a:pt x="1847" y="1937"/>
                    <a:pt x="1910" y="2044"/>
                    <a:pt x="1999" y="2089"/>
                  </a:cubicBezTo>
                  <a:cubicBezTo>
                    <a:pt x="1999" y="1982"/>
                    <a:pt x="1990" y="1866"/>
                    <a:pt x="1963" y="1759"/>
                  </a:cubicBezTo>
                  <a:lnTo>
                    <a:pt x="1963" y="1759"/>
                  </a:lnTo>
                  <a:cubicBezTo>
                    <a:pt x="2035" y="1910"/>
                    <a:pt x="2115" y="2062"/>
                    <a:pt x="2258" y="2151"/>
                  </a:cubicBezTo>
                  <a:cubicBezTo>
                    <a:pt x="2240" y="2026"/>
                    <a:pt x="2195" y="1901"/>
                    <a:pt x="2142" y="1785"/>
                  </a:cubicBezTo>
                  <a:lnTo>
                    <a:pt x="2142" y="1785"/>
                  </a:lnTo>
                  <a:cubicBezTo>
                    <a:pt x="2213" y="1866"/>
                    <a:pt x="2284" y="1955"/>
                    <a:pt x="2311" y="2053"/>
                  </a:cubicBezTo>
                  <a:cubicBezTo>
                    <a:pt x="2347" y="2160"/>
                    <a:pt x="2329" y="2276"/>
                    <a:pt x="2338" y="2392"/>
                  </a:cubicBezTo>
                  <a:cubicBezTo>
                    <a:pt x="2347" y="2499"/>
                    <a:pt x="2392" y="2624"/>
                    <a:pt x="2490" y="2669"/>
                  </a:cubicBezTo>
                  <a:cubicBezTo>
                    <a:pt x="2499" y="2615"/>
                    <a:pt x="2507" y="2553"/>
                    <a:pt x="2516" y="2499"/>
                  </a:cubicBezTo>
                  <a:cubicBezTo>
                    <a:pt x="2516" y="2651"/>
                    <a:pt x="2561" y="2802"/>
                    <a:pt x="2641" y="2936"/>
                  </a:cubicBezTo>
                  <a:cubicBezTo>
                    <a:pt x="2686" y="2883"/>
                    <a:pt x="2713" y="2811"/>
                    <a:pt x="2722" y="2740"/>
                  </a:cubicBezTo>
                  <a:cubicBezTo>
                    <a:pt x="2748" y="2892"/>
                    <a:pt x="2820" y="3034"/>
                    <a:pt x="2918" y="3159"/>
                  </a:cubicBezTo>
                  <a:cubicBezTo>
                    <a:pt x="2909" y="3061"/>
                    <a:pt x="2918" y="2972"/>
                    <a:pt x="2900" y="2874"/>
                  </a:cubicBezTo>
                  <a:cubicBezTo>
                    <a:pt x="2882" y="2776"/>
                    <a:pt x="2846" y="2669"/>
                    <a:pt x="2811" y="2570"/>
                  </a:cubicBezTo>
                  <a:cubicBezTo>
                    <a:pt x="2739" y="2374"/>
                    <a:pt x="2623" y="2187"/>
                    <a:pt x="2490" y="2026"/>
                  </a:cubicBezTo>
                  <a:cubicBezTo>
                    <a:pt x="2383" y="1892"/>
                    <a:pt x="2258" y="1777"/>
                    <a:pt x="2168" y="1634"/>
                  </a:cubicBezTo>
                  <a:cubicBezTo>
                    <a:pt x="1981" y="1322"/>
                    <a:pt x="1981" y="929"/>
                    <a:pt x="1812" y="608"/>
                  </a:cubicBezTo>
                  <a:cubicBezTo>
                    <a:pt x="1669" y="322"/>
                    <a:pt x="1401" y="108"/>
                    <a:pt x="1098" y="28"/>
                  </a:cubicBezTo>
                  <a:cubicBezTo>
                    <a:pt x="1012" y="10"/>
                    <a:pt x="924" y="1"/>
                    <a:pt x="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08;p59">
              <a:extLst>
                <a:ext uri="{FF2B5EF4-FFF2-40B4-BE49-F238E27FC236}">
                  <a16:creationId xmlns:a16="http://schemas.microsoft.com/office/drawing/2014/main" id="{65EEE849-2E34-FCAF-B28E-E427AB4ADB5F}"/>
                </a:ext>
              </a:extLst>
            </p:cNvPr>
            <p:cNvSpPr/>
            <p:nvPr/>
          </p:nvSpPr>
          <p:spPr>
            <a:xfrm>
              <a:off x="3623348" y="3889469"/>
              <a:ext cx="699404" cy="109000"/>
            </a:xfrm>
            <a:custGeom>
              <a:avLst/>
              <a:gdLst/>
              <a:ahLst/>
              <a:cxnLst/>
              <a:rect l="l" t="t" r="r" b="b"/>
              <a:pathLst>
                <a:path w="5961" h="929" extrusionOk="0">
                  <a:moveTo>
                    <a:pt x="4472" y="0"/>
                  </a:moveTo>
                  <a:cubicBezTo>
                    <a:pt x="3949" y="0"/>
                    <a:pt x="3424" y="60"/>
                    <a:pt x="2918" y="125"/>
                  </a:cubicBezTo>
                  <a:cubicBezTo>
                    <a:pt x="2677" y="161"/>
                    <a:pt x="2427" y="197"/>
                    <a:pt x="2178" y="223"/>
                  </a:cubicBezTo>
                  <a:cubicBezTo>
                    <a:pt x="2120" y="228"/>
                    <a:pt x="2062" y="229"/>
                    <a:pt x="2004" y="229"/>
                  </a:cubicBezTo>
                  <a:cubicBezTo>
                    <a:pt x="1821" y="229"/>
                    <a:pt x="1638" y="212"/>
                    <a:pt x="1455" y="206"/>
                  </a:cubicBezTo>
                  <a:cubicBezTo>
                    <a:pt x="1357" y="201"/>
                    <a:pt x="1259" y="199"/>
                    <a:pt x="1161" y="199"/>
                  </a:cubicBezTo>
                  <a:cubicBezTo>
                    <a:pt x="1062" y="199"/>
                    <a:pt x="964" y="201"/>
                    <a:pt x="866" y="206"/>
                  </a:cubicBezTo>
                  <a:cubicBezTo>
                    <a:pt x="572" y="214"/>
                    <a:pt x="268" y="250"/>
                    <a:pt x="1" y="384"/>
                  </a:cubicBezTo>
                  <a:cubicBezTo>
                    <a:pt x="1" y="446"/>
                    <a:pt x="28" y="518"/>
                    <a:pt x="63" y="571"/>
                  </a:cubicBezTo>
                  <a:cubicBezTo>
                    <a:pt x="358" y="455"/>
                    <a:pt x="670" y="393"/>
                    <a:pt x="991" y="393"/>
                  </a:cubicBezTo>
                  <a:cubicBezTo>
                    <a:pt x="875" y="429"/>
                    <a:pt x="768" y="482"/>
                    <a:pt x="661" y="553"/>
                  </a:cubicBezTo>
                  <a:cubicBezTo>
                    <a:pt x="598" y="598"/>
                    <a:pt x="536" y="643"/>
                    <a:pt x="500" y="714"/>
                  </a:cubicBezTo>
                  <a:cubicBezTo>
                    <a:pt x="465" y="776"/>
                    <a:pt x="465" y="866"/>
                    <a:pt x="509" y="928"/>
                  </a:cubicBezTo>
                  <a:cubicBezTo>
                    <a:pt x="634" y="794"/>
                    <a:pt x="813" y="714"/>
                    <a:pt x="1000" y="678"/>
                  </a:cubicBezTo>
                  <a:cubicBezTo>
                    <a:pt x="1125" y="655"/>
                    <a:pt x="1254" y="648"/>
                    <a:pt x="1384" y="648"/>
                  </a:cubicBezTo>
                  <a:cubicBezTo>
                    <a:pt x="1593" y="648"/>
                    <a:pt x="1805" y="666"/>
                    <a:pt x="2013" y="666"/>
                  </a:cubicBezTo>
                  <a:cubicBezTo>
                    <a:pt x="2074" y="666"/>
                    <a:pt x="2135" y="665"/>
                    <a:pt x="2195" y="660"/>
                  </a:cubicBezTo>
                  <a:cubicBezTo>
                    <a:pt x="2624" y="616"/>
                    <a:pt x="3052" y="536"/>
                    <a:pt x="3480" y="491"/>
                  </a:cubicBezTo>
                  <a:cubicBezTo>
                    <a:pt x="3794" y="451"/>
                    <a:pt x="4109" y="431"/>
                    <a:pt x="4427" y="431"/>
                  </a:cubicBezTo>
                  <a:cubicBezTo>
                    <a:pt x="4533" y="431"/>
                    <a:pt x="4640" y="433"/>
                    <a:pt x="4747" y="437"/>
                  </a:cubicBezTo>
                  <a:cubicBezTo>
                    <a:pt x="5148" y="446"/>
                    <a:pt x="5585" y="455"/>
                    <a:pt x="5960" y="607"/>
                  </a:cubicBezTo>
                  <a:cubicBezTo>
                    <a:pt x="5960" y="491"/>
                    <a:pt x="5951" y="375"/>
                    <a:pt x="5942" y="268"/>
                  </a:cubicBezTo>
                  <a:cubicBezTo>
                    <a:pt x="5942" y="250"/>
                    <a:pt x="5942" y="241"/>
                    <a:pt x="5933" y="223"/>
                  </a:cubicBezTo>
                  <a:cubicBezTo>
                    <a:pt x="5924" y="214"/>
                    <a:pt x="5907" y="206"/>
                    <a:pt x="5889" y="197"/>
                  </a:cubicBezTo>
                  <a:cubicBezTo>
                    <a:pt x="5431" y="51"/>
                    <a:pt x="4953" y="0"/>
                    <a:pt x="4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09;p59">
              <a:extLst>
                <a:ext uri="{FF2B5EF4-FFF2-40B4-BE49-F238E27FC236}">
                  <a16:creationId xmlns:a16="http://schemas.microsoft.com/office/drawing/2014/main" id="{8184CE2F-F383-4B94-77C9-AA57851C25FA}"/>
                </a:ext>
              </a:extLst>
            </p:cNvPr>
            <p:cNvSpPr/>
            <p:nvPr/>
          </p:nvSpPr>
          <p:spPr>
            <a:xfrm>
              <a:off x="3623348" y="3891229"/>
              <a:ext cx="701399" cy="104072"/>
            </a:xfrm>
            <a:custGeom>
              <a:avLst/>
              <a:gdLst/>
              <a:ahLst/>
              <a:cxnLst/>
              <a:rect l="l" t="t" r="r" b="b"/>
              <a:pathLst>
                <a:path w="5978" h="887" extrusionOk="0">
                  <a:moveTo>
                    <a:pt x="4003" y="0"/>
                  </a:moveTo>
                  <a:cubicBezTo>
                    <a:pt x="3952" y="0"/>
                    <a:pt x="3901" y="22"/>
                    <a:pt x="3864" y="66"/>
                  </a:cubicBezTo>
                  <a:cubicBezTo>
                    <a:pt x="3830" y="49"/>
                    <a:pt x="3794" y="41"/>
                    <a:pt x="3758" y="41"/>
                  </a:cubicBezTo>
                  <a:cubicBezTo>
                    <a:pt x="3658" y="41"/>
                    <a:pt x="3557" y="101"/>
                    <a:pt x="3525" y="199"/>
                  </a:cubicBezTo>
                  <a:cubicBezTo>
                    <a:pt x="3516" y="235"/>
                    <a:pt x="3507" y="271"/>
                    <a:pt x="3480" y="298"/>
                  </a:cubicBezTo>
                  <a:cubicBezTo>
                    <a:pt x="3462" y="306"/>
                    <a:pt x="3444" y="306"/>
                    <a:pt x="3418" y="315"/>
                  </a:cubicBezTo>
                  <a:lnTo>
                    <a:pt x="2820" y="387"/>
                  </a:lnTo>
                  <a:cubicBezTo>
                    <a:pt x="2784" y="391"/>
                    <a:pt x="2748" y="395"/>
                    <a:pt x="2713" y="395"/>
                  </a:cubicBezTo>
                  <a:cubicBezTo>
                    <a:pt x="2670" y="395"/>
                    <a:pt x="2627" y="389"/>
                    <a:pt x="2588" y="369"/>
                  </a:cubicBezTo>
                  <a:cubicBezTo>
                    <a:pt x="2517" y="333"/>
                    <a:pt x="2481" y="226"/>
                    <a:pt x="2534" y="173"/>
                  </a:cubicBezTo>
                  <a:cubicBezTo>
                    <a:pt x="2516" y="167"/>
                    <a:pt x="2497" y="164"/>
                    <a:pt x="2477" y="164"/>
                  </a:cubicBezTo>
                  <a:cubicBezTo>
                    <a:pt x="2409" y="164"/>
                    <a:pt x="2337" y="198"/>
                    <a:pt x="2302" y="253"/>
                  </a:cubicBezTo>
                  <a:cubicBezTo>
                    <a:pt x="2258" y="324"/>
                    <a:pt x="2267" y="431"/>
                    <a:pt x="2320" y="503"/>
                  </a:cubicBezTo>
                  <a:cubicBezTo>
                    <a:pt x="2249" y="422"/>
                    <a:pt x="2213" y="306"/>
                    <a:pt x="2222" y="199"/>
                  </a:cubicBezTo>
                  <a:lnTo>
                    <a:pt x="2222" y="199"/>
                  </a:lnTo>
                  <a:cubicBezTo>
                    <a:pt x="2079" y="208"/>
                    <a:pt x="1946" y="306"/>
                    <a:pt x="1901" y="449"/>
                  </a:cubicBezTo>
                  <a:cubicBezTo>
                    <a:pt x="1749" y="405"/>
                    <a:pt x="1589" y="360"/>
                    <a:pt x="1428" y="333"/>
                  </a:cubicBezTo>
                  <a:cubicBezTo>
                    <a:pt x="1240" y="296"/>
                    <a:pt x="1050" y="275"/>
                    <a:pt x="861" y="275"/>
                  </a:cubicBezTo>
                  <a:cubicBezTo>
                    <a:pt x="595" y="275"/>
                    <a:pt x="332" y="318"/>
                    <a:pt x="81" y="422"/>
                  </a:cubicBezTo>
                  <a:cubicBezTo>
                    <a:pt x="63" y="431"/>
                    <a:pt x="36" y="440"/>
                    <a:pt x="28" y="467"/>
                  </a:cubicBezTo>
                  <a:cubicBezTo>
                    <a:pt x="1" y="503"/>
                    <a:pt x="36" y="538"/>
                    <a:pt x="63" y="556"/>
                  </a:cubicBezTo>
                  <a:cubicBezTo>
                    <a:pt x="233" y="476"/>
                    <a:pt x="465" y="422"/>
                    <a:pt x="643" y="405"/>
                  </a:cubicBezTo>
                  <a:cubicBezTo>
                    <a:pt x="739" y="388"/>
                    <a:pt x="856" y="360"/>
                    <a:pt x="966" y="360"/>
                  </a:cubicBezTo>
                  <a:cubicBezTo>
                    <a:pt x="1029" y="360"/>
                    <a:pt x="1090" y="369"/>
                    <a:pt x="1143" y="396"/>
                  </a:cubicBezTo>
                  <a:cubicBezTo>
                    <a:pt x="1152" y="396"/>
                    <a:pt x="1152" y="396"/>
                    <a:pt x="1152" y="405"/>
                  </a:cubicBezTo>
                  <a:cubicBezTo>
                    <a:pt x="1152" y="414"/>
                    <a:pt x="1143" y="414"/>
                    <a:pt x="1134" y="422"/>
                  </a:cubicBezTo>
                  <a:cubicBezTo>
                    <a:pt x="911" y="476"/>
                    <a:pt x="706" y="601"/>
                    <a:pt x="536" y="761"/>
                  </a:cubicBezTo>
                  <a:cubicBezTo>
                    <a:pt x="518" y="779"/>
                    <a:pt x="491" y="797"/>
                    <a:pt x="483" y="824"/>
                  </a:cubicBezTo>
                  <a:cubicBezTo>
                    <a:pt x="470" y="870"/>
                    <a:pt x="479" y="887"/>
                    <a:pt x="499" y="887"/>
                  </a:cubicBezTo>
                  <a:cubicBezTo>
                    <a:pt x="550" y="887"/>
                    <a:pt x="671" y="783"/>
                    <a:pt x="697" y="770"/>
                  </a:cubicBezTo>
                  <a:cubicBezTo>
                    <a:pt x="795" y="717"/>
                    <a:pt x="893" y="681"/>
                    <a:pt x="1000" y="663"/>
                  </a:cubicBezTo>
                  <a:cubicBezTo>
                    <a:pt x="1125" y="640"/>
                    <a:pt x="1254" y="633"/>
                    <a:pt x="1384" y="633"/>
                  </a:cubicBezTo>
                  <a:cubicBezTo>
                    <a:pt x="1593" y="633"/>
                    <a:pt x="1805" y="651"/>
                    <a:pt x="2013" y="651"/>
                  </a:cubicBezTo>
                  <a:cubicBezTo>
                    <a:pt x="2074" y="651"/>
                    <a:pt x="2135" y="650"/>
                    <a:pt x="2195" y="645"/>
                  </a:cubicBezTo>
                  <a:cubicBezTo>
                    <a:pt x="2624" y="601"/>
                    <a:pt x="3052" y="521"/>
                    <a:pt x="3480" y="476"/>
                  </a:cubicBezTo>
                  <a:cubicBezTo>
                    <a:pt x="3794" y="436"/>
                    <a:pt x="4109" y="416"/>
                    <a:pt x="4427" y="416"/>
                  </a:cubicBezTo>
                  <a:cubicBezTo>
                    <a:pt x="4533" y="416"/>
                    <a:pt x="4640" y="418"/>
                    <a:pt x="4747" y="422"/>
                  </a:cubicBezTo>
                  <a:cubicBezTo>
                    <a:pt x="5148" y="431"/>
                    <a:pt x="5585" y="440"/>
                    <a:pt x="5960" y="592"/>
                  </a:cubicBezTo>
                  <a:cubicBezTo>
                    <a:pt x="5960" y="503"/>
                    <a:pt x="5978" y="458"/>
                    <a:pt x="5907" y="422"/>
                  </a:cubicBezTo>
                  <a:cubicBezTo>
                    <a:pt x="5853" y="378"/>
                    <a:pt x="5746" y="369"/>
                    <a:pt x="5683" y="351"/>
                  </a:cubicBezTo>
                  <a:cubicBezTo>
                    <a:pt x="5532" y="315"/>
                    <a:pt x="5371" y="298"/>
                    <a:pt x="5220" y="280"/>
                  </a:cubicBezTo>
                  <a:cubicBezTo>
                    <a:pt x="5059" y="253"/>
                    <a:pt x="4898" y="244"/>
                    <a:pt x="4747" y="235"/>
                  </a:cubicBezTo>
                  <a:cubicBezTo>
                    <a:pt x="4724" y="235"/>
                    <a:pt x="4611" y="237"/>
                    <a:pt x="4501" y="237"/>
                  </a:cubicBezTo>
                  <a:cubicBezTo>
                    <a:pt x="4392" y="237"/>
                    <a:pt x="4287" y="235"/>
                    <a:pt x="4283" y="226"/>
                  </a:cubicBezTo>
                  <a:cubicBezTo>
                    <a:pt x="4265" y="164"/>
                    <a:pt x="4229" y="101"/>
                    <a:pt x="4176" y="57"/>
                  </a:cubicBezTo>
                  <a:lnTo>
                    <a:pt x="4176" y="57"/>
                  </a:lnTo>
                  <a:cubicBezTo>
                    <a:pt x="4194" y="101"/>
                    <a:pt x="4194" y="146"/>
                    <a:pt x="4194" y="191"/>
                  </a:cubicBezTo>
                  <a:cubicBezTo>
                    <a:pt x="4194" y="119"/>
                    <a:pt x="4140" y="39"/>
                    <a:pt x="4069" y="12"/>
                  </a:cubicBezTo>
                  <a:cubicBezTo>
                    <a:pt x="4047" y="4"/>
                    <a:pt x="4025" y="0"/>
                    <a:pt x="4003" y="0"/>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10;p59">
              <a:extLst>
                <a:ext uri="{FF2B5EF4-FFF2-40B4-BE49-F238E27FC236}">
                  <a16:creationId xmlns:a16="http://schemas.microsoft.com/office/drawing/2014/main" id="{54F1EE74-6254-F783-533A-A183A7C58E3E}"/>
                </a:ext>
              </a:extLst>
            </p:cNvPr>
            <p:cNvSpPr/>
            <p:nvPr/>
          </p:nvSpPr>
          <p:spPr>
            <a:xfrm>
              <a:off x="3838999" y="3796192"/>
              <a:ext cx="120498" cy="190661"/>
            </a:xfrm>
            <a:custGeom>
              <a:avLst/>
              <a:gdLst/>
              <a:ahLst/>
              <a:cxnLst/>
              <a:rect l="l" t="t" r="r" b="b"/>
              <a:pathLst>
                <a:path w="1027" h="1625" extrusionOk="0">
                  <a:moveTo>
                    <a:pt x="955" y="55"/>
                  </a:moveTo>
                  <a:lnTo>
                    <a:pt x="955" y="55"/>
                  </a:lnTo>
                  <a:cubicBezTo>
                    <a:pt x="953" y="59"/>
                    <a:pt x="951" y="64"/>
                    <a:pt x="950" y="70"/>
                  </a:cubicBezTo>
                  <a:lnTo>
                    <a:pt x="950" y="70"/>
                  </a:lnTo>
                  <a:cubicBezTo>
                    <a:pt x="952" y="65"/>
                    <a:pt x="955" y="60"/>
                    <a:pt x="955" y="55"/>
                  </a:cubicBezTo>
                  <a:close/>
                  <a:moveTo>
                    <a:pt x="234" y="1541"/>
                  </a:moveTo>
                  <a:lnTo>
                    <a:pt x="234" y="1541"/>
                  </a:lnTo>
                  <a:cubicBezTo>
                    <a:pt x="237" y="1543"/>
                    <a:pt x="239" y="1544"/>
                    <a:pt x="241" y="1545"/>
                  </a:cubicBezTo>
                  <a:cubicBezTo>
                    <a:pt x="239" y="1543"/>
                    <a:pt x="237" y="1542"/>
                    <a:pt x="234" y="1541"/>
                  </a:cubicBezTo>
                  <a:close/>
                  <a:moveTo>
                    <a:pt x="841" y="1"/>
                  </a:moveTo>
                  <a:cubicBezTo>
                    <a:pt x="840" y="1"/>
                    <a:pt x="840" y="1"/>
                    <a:pt x="839" y="1"/>
                  </a:cubicBezTo>
                  <a:cubicBezTo>
                    <a:pt x="803" y="46"/>
                    <a:pt x="803" y="108"/>
                    <a:pt x="794" y="162"/>
                  </a:cubicBezTo>
                  <a:cubicBezTo>
                    <a:pt x="786" y="349"/>
                    <a:pt x="687" y="456"/>
                    <a:pt x="571" y="590"/>
                  </a:cubicBezTo>
                  <a:cubicBezTo>
                    <a:pt x="500" y="670"/>
                    <a:pt x="429" y="751"/>
                    <a:pt x="366" y="822"/>
                  </a:cubicBezTo>
                  <a:cubicBezTo>
                    <a:pt x="331" y="867"/>
                    <a:pt x="295" y="902"/>
                    <a:pt x="259" y="938"/>
                  </a:cubicBezTo>
                  <a:cubicBezTo>
                    <a:pt x="206" y="983"/>
                    <a:pt x="152" y="1018"/>
                    <a:pt x="108" y="1063"/>
                  </a:cubicBezTo>
                  <a:cubicBezTo>
                    <a:pt x="63" y="1099"/>
                    <a:pt x="18" y="1161"/>
                    <a:pt x="9" y="1224"/>
                  </a:cubicBezTo>
                  <a:cubicBezTo>
                    <a:pt x="1" y="1286"/>
                    <a:pt x="36" y="1366"/>
                    <a:pt x="108" y="1384"/>
                  </a:cubicBezTo>
                  <a:cubicBezTo>
                    <a:pt x="99" y="1420"/>
                    <a:pt x="108" y="1464"/>
                    <a:pt x="134" y="1491"/>
                  </a:cubicBezTo>
                  <a:cubicBezTo>
                    <a:pt x="168" y="1516"/>
                    <a:pt x="201" y="1526"/>
                    <a:pt x="234" y="1541"/>
                  </a:cubicBezTo>
                  <a:lnTo>
                    <a:pt x="234" y="1541"/>
                  </a:lnTo>
                  <a:cubicBezTo>
                    <a:pt x="190" y="1517"/>
                    <a:pt x="136" y="1427"/>
                    <a:pt x="170" y="1393"/>
                  </a:cubicBezTo>
                  <a:cubicBezTo>
                    <a:pt x="179" y="1375"/>
                    <a:pt x="197" y="1366"/>
                    <a:pt x="197" y="1357"/>
                  </a:cubicBezTo>
                  <a:cubicBezTo>
                    <a:pt x="197" y="1348"/>
                    <a:pt x="188" y="1340"/>
                    <a:pt x="179" y="1331"/>
                  </a:cubicBezTo>
                  <a:cubicBezTo>
                    <a:pt x="170" y="1313"/>
                    <a:pt x="161" y="1286"/>
                    <a:pt x="161" y="1268"/>
                  </a:cubicBezTo>
                  <a:cubicBezTo>
                    <a:pt x="161" y="1232"/>
                    <a:pt x="170" y="1206"/>
                    <a:pt x="188" y="1188"/>
                  </a:cubicBezTo>
                  <a:cubicBezTo>
                    <a:pt x="224" y="1125"/>
                    <a:pt x="304" y="1036"/>
                    <a:pt x="384" y="1027"/>
                  </a:cubicBezTo>
                  <a:lnTo>
                    <a:pt x="384" y="1027"/>
                  </a:lnTo>
                  <a:cubicBezTo>
                    <a:pt x="348" y="1152"/>
                    <a:pt x="304" y="1304"/>
                    <a:pt x="402" y="1411"/>
                  </a:cubicBezTo>
                  <a:cubicBezTo>
                    <a:pt x="420" y="1429"/>
                    <a:pt x="447" y="1447"/>
                    <a:pt x="464" y="1473"/>
                  </a:cubicBezTo>
                  <a:cubicBezTo>
                    <a:pt x="491" y="1500"/>
                    <a:pt x="500" y="1536"/>
                    <a:pt x="527" y="1563"/>
                  </a:cubicBezTo>
                  <a:cubicBezTo>
                    <a:pt x="545" y="1598"/>
                    <a:pt x="580" y="1625"/>
                    <a:pt x="616" y="1625"/>
                  </a:cubicBezTo>
                  <a:cubicBezTo>
                    <a:pt x="571" y="1580"/>
                    <a:pt x="545" y="1518"/>
                    <a:pt x="563" y="1464"/>
                  </a:cubicBezTo>
                  <a:cubicBezTo>
                    <a:pt x="563" y="1447"/>
                    <a:pt x="571" y="1429"/>
                    <a:pt x="571" y="1411"/>
                  </a:cubicBezTo>
                  <a:cubicBezTo>
                    <a:pt x="563" y="1393"/>
                    <a:pt x="554" y="1375"/>
                    <a:pt x="545" y="1357"/>
                  </a:cubicBezTo>
                  <a:cubicBezTo>
                    <a:pt x="491" y="1286"/>
                    <a:pt x="473" y="1197"/>
                    <a:pt x="482" y="1099"/>
                  </a:cubicBezTo>
                  <a:cubicBezTo>
                    <a:pt x="482" y="1072"/>
                    <a:pt x="491" y="1036"/>
                    <a:pt x="509" y="1009"/>
                  </a:cubicBezTo>
                  <a:cubicBezTo>
                    <a:pt x="554" y="956"/>
                    <a:pt x="616" y="965"/>
                    <a:pt x="679" y="956"/>
                  </a:cubicBezTo>
                  <a:cubicBezTo>
                    <a:pt x="720" y="956"/>
                    <a:pt x="762" y="964"/>
                    <a:pt x="803" y="964"/>
                  </a:cubicBezTo>
                  <a:cubicBezTo>
                    <a:pt x="824" y="964"/>
                    <a:pt x="845" y="962"/>
                    <a:pt x="866" y="956"/>
                  </a:cubicBezTo>
                  <a:lnTo>
                    <a:pt x="884" y="956"/>
                  </a:lnTo>
                  <a:cubicBezTo>
                    <a:pt x="937" y="938"/>
                    <a:pt x="982" y="938"/>
                    <a:pt x="1026" y="938"/>
                  </a:cubicBezTo>
                  <a:cubicBezTo>
                    <a:pt x="1000" y="885"/>
                    <a:pt x="919" y="840"/>
                    <a:pt x="857" y="831"/>
                  </a:cubicBezTo>
                  <a:cubicBezTo>
                    <a:pt x="826" y="827"/>
                    <a:pt x="794" y="824"/>
                    <a:pt x="763" y="824"/>
                  </a:cubicBezTo>
                  <a:cubicBezTo>
                    <a:pt x="732" y="824"/>
                    <a:pt x="701" y="827"/>
                    <a:pt x="670" y="831"/>
                  </a:cubicBezTo>
                  <a:cubicBezTo>
                    <a:pt x="662" y="835"/>
                    <a:pt x="655" y="837"/>
                    <a:pt x="648" y="837"/>
                  </a:cubicBezTo>
                  <a:cubicBezTo>
                    <a:pt x="638" y="837"/>
                    <a:pt x="630" y="833"/>
                    <a:pt x="625" y="822"/>
                  </a:cubicBezTo>
                  <a:cubicBezTo>
                    <a:pt x="616" y="813"/>
                    <a:pt x="616" y="804"/>
                    <a:pt x="616" y="795"/>
                  </a:cubicBezTo>
                  <a:cubicBezTo>
                    <a:pt x="625" y="697"/>
                    <a:pt x="723" y="617"/>
                    <a:pt x="777" y="554"/>
                  </a:cubicBezTo>
                  <a:cubicBezTo>
                    <a:pt x="830" y="483"/>
                    <a:pt x="884" y="412"/>
                    <a:pt x="910" y="323"/>
                  </a:cubicBezTo>
                  <a:cubicBezTo>
                    <a:pt x="928" y="278"/>
                    <a:pt x="937" y="233"/>
                    <a:pt x="946" y="189"/>
                  </a:cubicBezTo>
                  <a:cubicBezTo>
                    <a:pt x="954" y="158"/>
                    <a:pt x="941" y="106"/>
                    <a:pt x="950" y="70"/>
                  </a:cubicBezTo>
                  <a:lnTo>
                    <a:pt x="950" y="70"/>
                  </a:lnTo>
                  <a:cubicBezTo>
                    <a:pt x="948" y="74"/>
                    <a:pt x="946" y="78"/>
                    <a:pt x="946" y="82"/>
                  </a:cubicBezTo>
                  <a:cubicBezTo>
                    <a:pt x="946" y="91"/>
                    <a:pt x="937" y="91"/>
                    <a:pt x="937" y="91"/>
                  </a:cubicBezTo>
                  <a:cubicBezTo>
                    <a:pt x="928" y="91"/>
                    <a:pt x="928" y="91"/>
                    <a:pt x="928" y="82"/>
                  </a:cubicBezTo>
                  <a:lnTo>
                    <a:pt x="919" y="55"/>
                  </a:lnTo>
                  <a:cubicBezTo>
                    <a:pt x="919" y="82"/>
                    <a:pt x="919" y="108"/>
                    <a:pt x="910" y="135"/>
                  </a:cubicBezTo>
                  <a:cubicBezTo>
                    <a:pt x="884" y="117"/>
                    <a:pt x="875" y="100"/>
                    <a:pt x="866" y="73"/>
                  </a:cubicBezTo>
                  <a:cubicBezTo>
                    <a:pt x="857" y="64"/>
                    <a:pt x="849" y="1"/>
                    <a:pt x="8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11;p59">
              <a:extLst>
                <a:ext uri="{FF2B5EF4-FFF2-40B4-BE49-F238E27FC236}">
                  <a16:creationId xmlns:a16="http://schemas.microsoft.com/office/drawing/2014/main" id="{23B0FCDC-2CB3-95B0-808A-5A4BA9006A8E}"/>
                </a:ext>
              </a:extLst>
            </p:cNvPr>
            <p:cNvSpPr/>
            <p:nvPr/>
          </p:nvSpPr>
          <p:spPr>
            <a:xfrm>
              <a:off x="4030598" y="3785633"/>
              <a:ext cx="87997" cy="177168"/>
            </a:xfrm>
            <a:custGeom>
              <a:avLst/>
              <a:gdLst/>
              <a:ahLst/>
              <a:cxnLst/>
              <a:rect l="l" t="t" r="r" b="b"/>
              <a:pathLst>
                <a:path w="750" h="1510" extrusionOk="0">
                  <a:moveTo>
                    <a:pt x="334" y="0"/>
                  </a:moveTo>
                  <a:cubicBezTo>
                    <a:pt x="305" y="0"/>
                    <a:pt x="284" y="24"/>
                    <a:pt x="277" y="47"/>
                  </a:cubicBezTo>
                  <a:cubicBezTo>
                    <a:pt x="268" y="82"/>
                    <a:pt x="268" y="118"/>
                    <a:pt x="277" y="145"/>
                  </a:cubicBezTo>
                  <a:cubicBezTo>
                    <a:pt x="312" y="314"/>
                    <a:pt x="330" y="484"/>
                    <a:pt x="330" y="653"/>
                  </a:cubicBezTo>
                  <a:cubicBezTo>
                    <a:pt x="330" y="680"/>
                    <a:pt x="330" y="707"/>
                    <a:pt x="312" y="725"/>
                  </a:cubicBezTo>
                  <a:cubicBezTo>
                    <a:pt x="303" y="743"/>
                    <a:pt x="286" y="760"/>
                    <a:pt x="268" y="769"/>
                  </a:cubicBezTo>
                  <a:cubicBezTo>
                    <a:pt x="205" y="814"/>
                    <a:pt x="134" y="850"/>
                    <a:pt x="89" y="912"/>
                  </a:cubicBezTo>
                  <a:cubicBezTo>
                    <a:pt x="27" y="983"/>
                    <a:pt x="9" y="1064"/>
                    <a:pt x="27" y="1144"/>
                  </a:cubicBezTo>
                  <a:cubicBezTo>
                    <a:pt x="9" y="1189"/>
                    <a:pt x="0" y="1242"/>
                    <a:pt x="9" y="1287"/>
                  </a:cubicBezTo>
                  <a:cubicBezTo>
                    <a:pt x="18" y="1331"/>
                    <a:pt x="54" y="1376"/>
                    <a:pt x="98" y="1403"/>
                  </a:cubicBezTo>
                  <a:cubicBezTo>
                    <a:pt x="63" y="1358"/>
                    <a:pt x="45" y="1305"/>
                    <a:pt x="54" y="1251"/>
                  </a:cubicBezTo>
                  <a:cubicBezTo>
                    <a:pt x="63" y="1233"/>
                    <a:pt x="71" y="1215"/>
                    <a:pt x="89" y="1206"/>
                  </a:cubicBezTo>
                  <a:cubicBezTo>
                    <a:pt x="98" y="1198"/>
                    <a:pt x="107" y="1198"/>
                    <a:pt x="116" y="1198"/>
                  </a:cubicBezTo>
                  <a:cubicBezTo>
                    <a:pt x="152" y="1180"/>
                    <a:pt x="143" y="1117"/>
                    <a:pt x="143" y="1082"/>
                  </a:cubicBezTo>
                  <a:cubicBezTo>
                    <a:pt x="152" y="1064"/>
                    <a:pt x="161" y="1046"/>
                    <a:pt x="170" y="1028"/>
                  </a:cubicBezTo>
                  <a:cubicBezTo>
                    <a:pt x="221" y="950"/>
                    <a:pt x="290" y="889"/>
                    <a:pt x="368" y="845"/>
                  </a:cubicBezTo>
                  <a:lnTo>
                    <a:pt x="368" y="845"/>
                  </a:lnTo>
                  <a:cubicBezTo>
                    <a:pt x="355" y="860"/>
                    <a:pt x="348" y="915"/>
                    <a:pt x="348" y="930"/>
                  </a:cubicBezTo>
                  <a:cubicBezTo>
                    <a:pt x="339" y="966"/>
                    <a:pt x="339" y="1001"/>
                    <a:pt x="339" y="1037"/>
                  </a:cubicBezTo>
                  <a:cubicBezTo>
                    <a:pt x="339" y="1108"/>
                    <a:pt x="339" y="1171"/>
                    <a:pt x="366" y="1233"/>
                  </a:cubicBezTo>
                  <a:cubicBezTo>
                    <a:pt x="375" y="1251"/>
                    <a:pt x="384" y="1278"/>
                    <a:pt x="402" y="1287"/>
                  </a:cubicBezTo>
                  <a:cubicBezTo>
                    <a:pt x="393" y="1331"/>
                    <a:pt x="402" y="1376"/>
                    <a:pt x="410" y="1412"/>
                  </a:cubicBezTo>
                  <a:cubicBezTo>
                    <a:pt x="428" y="1456"/>
                    <a:pt x="464" y="1492"/>
                    <a:pt x="500" y="1510"/>
                  </a:cubicBezTo>
                  <a:cubicBezTo>
                    <a:pt x="464" y="1465"/>
                    <a:pt x="446" y="1403"/>
                    <a:pt x="455" y="1340"/>
                  </a:cubicBezTo>
                  <a:cubicBezTo>
                    <a:pt x="455" y="1331"/>
                    <a:pt x="455" y="1322"/>
                    <a:pt x="464" y="1314"/>
                  </a:cubicBezTo>
                  <a:cubicBezTo>
                    <a:pt x="464" y="1305"/>
                    <a:pt x="473" y="1305"/>
                    <a:pt x="482" y="1296"/>
                  </a:cubicBezTo>
                  <a:cubicBezTo>
                    <a:pt x="509" y="1251"/>
                    <a:pt x="500" y="1189"/>
                    <a:pt x="482" y="1144"/>
                  </a:cubicBezTo>
                  <a:cubicBezTo>
                    <a:pt x="446" y="1046"/>
                    <a:pt x="446" y="975"/>
                    <a:pt x="482" y="876"/>
                  </a:cubicBezTo>
                  <a:cubicBezTo>
                    <a:pt x="589" y="939"/>
                    <a:pt x="651" y="1064"/>
                    <a:pt x="633" y="1180"/>
                  </a:cubicBezTo>
                  <a:cubicBezTo>
                    <a:pt x="633" y="1215"/>
                    <a:pt x="633" y="1260"/>
                    <a:pt x="660" y="1269"/>
                  </a:cubicBezTo>
                  <a:cubicBezTo>
                    <a:pt x="642" y="1322"/>
                    <a:pt x="633" y="1376"/>
                    <a:pt x="625" y="1430"/>
                  </a:cubicBezTo>
                  <a:cubicBezTo>
                    <a:pt x="651" y="1421"/>
                    <a:pt x="669" y="1385"/>
                    <a:pt x="687" y="1358"/>
                  </a:cubicBezTo>
                  <a:cubicBezTo>
                    <a:pt x="705" y="1305"/>
                    <a:pt x="732" y="1260"/>
                    <a:pt x="741" y="1215"/>
                  </a:cubicBezTo>
                  <a:cubicBezTo>
                    <a:pt x="749" y="1162"/>
                    <a:pt x="749" y="1108"/>
                    <a:pt x="741" y="1064"/>
                  </a:cubicBezTo>
                  <a:cubicBezTo>
                    <a:pt x="732" y="1001"/>
                    <a:pt x="714" y="948"/>
                    <a:pt x="678" y="894"/>
                  </a:cubicBezTo>
                  <a:cubicBezTo>
                    <a:pt x="642" y="841"/>
                    <a:pt x="589" y="805"/>
                    <a:pt x="535" y="760"/>
                  </a:cubicBezTo>
                  <a:cubicBezTo>
                    <a:pt x="517" y="752"/>
                    <a:pt x="500" y="743"/>
                    <a:pt x="491" y="725"/>
                  </a:cubicBezTo>
                  <a:cubicBezTo>
                    <a:pt x="482" y="698"/>
                    <a:pt x="482" y="680"/>
                    <a:pt x="482" y="653"/>
                  </a:cubicBezTo>
                  <a:cubicBezTo>
                    <a:pt x="473" y="555"/>
                    <a:pt x="464" y="466"/>
                    <a:pt x="455" y="368"/>
                  </a:cubicBezTo>
                  <a:cubicBezTo>
                    <a:pt x="446" y="261"/>
                    <a:pt x="437" y="154"/>
                    <a:pt x="393" y="56"/>
                  </a:cubicBezTo>
                  <a:cubicBezTo>
                    <a:pt x="384" y="29"/>
                    <a:pt x="375" y="2"/>
                    <a:pt x="348" y="2"/>
                  </a:cubicBezTo>
                  <a:cubicBezTo>
                    <a:pt x="343" y="1"/>
                    <a:pt x="339" y="0"/>
                    <a:pt x="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12;p59">
              <a:extLst>
                <a:ext uri="{FF2B5EF4-FFF2-40B4-BE49-F238E27FC236}">
                  <a16:creationId xmlns:a16="http://schemas.microsoft.com/office/drawing/2014/main" id="{50090F71-73FD-39E5-020A-615109A6FA06}"/>
                </a:ext>
              </a:extLst>
            </p:cNvPr>
            <p:cNvSpPr/>
            <p:nvPr/>
          </p:nvSpPr>
          <p:spPr>
            <a:xfrm>
              <a:off x="3900715" y="3321128"/>
              <a:ext cx="57726" cy="53150"/>
            </a:xfrm>
            <a:custGeom>
              <a:avLst/>
              <a:gdLst/>
              <a:ahLst/>
              <a:cxnLst/>
              <a:rect l="l" t="t" r="r" b="b"/>
              <a:pathLst>
                <a:path w="492" h="453" extrusionOk="0">
                  <a:moveTo>
                    <a:pt x="271" y="0"/>
                  </a:moveTo>
                  <a:cubicBezTo>
                    <a:pt x="227" y="0"/>
                    <a:pt x="182" y="12"/>
                    <a:pt x="144" y="36"/>
                  </a:cubicBezTo>
                  <a:cubicBezTo>
                    <a:pt x="19" y="107"/>
                    <a:pt x="1" y="295"/>
                    <a:pt x="99" y="393"/>
                  </a:cubicBezTo>
                  <a:cubicBezTo>
                    <a:pt x="143" y="432"/>
                    <a:pt x="201" y="452"/>
                    <a:pt x="259" y="452"/>
                  </a:cubicBezTo>
                  <a:cubicBezTo>
                    <a:pt x="306" y="452"/>
                    <a:pt x="353" y="439"/>
                    <a:pt x="393" y="411"/>
                  </a:cubicBezTo>
                  <a:cubicBezTo>
                    <a:pt x="438" y="384"/>
                    <a:pt x="474" y="330"/>
                    <a:pt x="483" y="277"/>
                  </a:cubicBezTo>
                  <a:cubicBezTo>
                    <a:pt x="492" y="232"/>
                    <a:pt x="492" y="188"/>
                    <a:pt x="474" y="143"/>
                  </a:cubicBezTo>
                  <a:cubicBezTo>
                    <a:pt x="444" y="48"/>
                    <a:pt x="359"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13;p59">
              <a:extLst>
                <a:ext uri="{FF2B5EF4-FFF2-40B4-BE49-F238E27FC236}">
                  <a16:creationId xmlns:a16="http://schemas.microsoft.com/office/drawing/2014/main" id="{FD0607D2-A69D-3EA0-8FDC-177F8679E21E}"/>
                </a:ext>
              </a:extLst>
            </p:cNvPr>
            <p:cNvSpPr/>
            <p:nvPr/>
          </p:nvSpPr>
          <p:spPr>
            <a:xfrm>
              <a:off x="3902827" y="3320307"/>
              <a:ext cx="56670" cy="54324"/>
            </a:xfrm>
            <a:custGeom>
              <a:avLst/>
              <a:gdLst/>
              <a:ahLst/>
              <a:cxnLst/>
              <a:rect l="l" t="t" r="r" b="b"/>
              <a:pathLst>
                <a:path w="483" h="463" extrusionOk="0">
                  <a:moveTo>
                    <a:pt x="259" y="16"/>
                  </a:moveTo>
                  <a:cubicBezTo>
                    <a:pt x="286" y="16"/>
                    <a:pt x="313" y="16"/>
                    <a:pt x="340" y="34"/>
                  </a:cubicBezTo>
                  <a:cubicBezTo>
                    <a:pt x="393" y="52"/>
                    <a:pt x="438" y="96"/>
                    <a:pt x="456" y="150"/>
                  </a:cubicBezTo>
                  <a:cubicBezTo>
                    <a:pt x="465" y="195"/>
                    <a:pt x="465" y="239"/>
                    <a:pt x="456" y="284"/>
                  </a:cubicBezTo>
                  <a:cubicBezTo>
                    <a:pt x="447" y="337"/>
                    <a:pt x="420" y="382"/>
                    <a:pt x="366" y="418"/>
                  </a:cubicBezTo>
                  <a:cubicBezTo>
                    <a:pt x="332" y="441"/>
                    <a:pt x="289" y="452"/>
                    <a:pt x="246" y="452"/>
                  </a:cubicBezTo>
                  <a:cubicBezTo>
                    <a:pt x="189" y="452"/>
                    <a:pt x="131" y="432"/>
                    <a:pt x="90" y="391"/>
                  </a:cubicBezTo>
                  <a:cubicBezTo>
                    <a:pt x="45" y="355"/>
                    <a:pt x="19" y="284"/>
                    <a:pt x="27" y="212"/>
                  </a:cubicBezTo>
                  <a:cubicBezTo>
                    <a:pt x="36" y="141"/>
                    <a:pt x="72" y="79"/>
                    <a:pt x="126" y="52"/>
                  </a:cubicBezTo>
                  <a:cubicBezTo>
                    <a:pt x="170" y="25"/>
                    <a:pt x="215" y="16"/>
                    <a:pt x="259" y="16"/>
                  </a:cubicBezTo>
                  <a:close/>
                  <a:moveTo>
                    <a:pt x="256" y="1"/>
                  </a:moveTo>
                  <a:cubicBezTo>
                    <a:pt x="210" y="1"/>
                    <a:pt x="160" y="12"/>
                    <a:pt x="117" y="34"/>
                  </a:cubicBezTo>
                  <a:cubicBezTo>
                    <a:pt x="63" y="70"/>
                    <a:pt x="19" y="132"/>
                    <a:pt x="10" y="212"/>
                  </a:cubicBezTo>
                  <a:cubicBezTo>
                    <a:pt x="1" y="284"/>
                    <a:pt x="27" y="355"/>
                    <a:pt x="81" y="409"/>
                  </a:cubicBezTo>
                  <a:cubicBezTo>
                    <a:pt x="126" y="444"/>
                    <a:pt x="179" y="462"/>
                    <a:pt x="242" y="462"/>
                  </a:cubicBezTo>
                  <a:cubicBezTo>
                    <a:pt x="286" y="462"/>
                    <a:pt x="340" y="453"/>
                    <a:pt x="375" y="427"/>
                  </a:cubicBezTo>
                  <a:cubicBezTo>
                    <a:pt x="429" y="391"/>
                    <a:pt x="456" y="346"/>
                    <a:pt x="474" y="284"/>
                  </a:cubicBezTo>
                  <a:cubicBezTo>
                    <a:pt x="482" y="239"/>
                    <a:pt x="482" y="195"/>
                    <a:pt x="465" y="150"/>
                  </a:cubicBezTo>
                  <a:cubicBezTo>
                    <a:pt x="447" y="88"/>
                    <a:pt x="402" y="43"/>
                    <a:pt x="340" y="16"/>
                  </a:cubicBezTo>
                  <a:cubicBezTo>
                    <a:pt x="315" y="6"/>
                    <a:pt x="286" y="1"/>
                    <a:pt x="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4;p59">
              <a:extLst>
                <a:ext uri="{FF2B5EF4-FFF2-40B4-BE49-F238E27FC236}">
                  <a16:creationId xmlns:a16="http://schemas.microsoft.com/office/drawing/2014/main" id="{35938843-EC02-A095-A311-354773785391}"/>
                </a:ext>
              </a:extLst>
            </p:cNvPr>
            <p:cNvSpPr/>
            <p:nvPr/>
          </p:nvSpPr>
          <p:spPr>
            <a:xfrm>
              <a:off x="3723900" y="3336850"/>
              <a:ext cx="186437" cy="81662"/>
            </a:xfrm>
            <a:custGeom>
              <a:avLst/>
              <a:gdLst/>
              <a:ahLst/>
              <a:cxnLst/>
              <a:rect l="l" t="t" r="r" b="b"/>
              <a:pathLst>
                <a:path w="1589" h="696" extrusionOk="0">
                  <a:moveTo>
                    <a:pt x="982" y="0"/>
                  </a:moveTo>
                  <a:cubicBezTo>
                    <a:pt x="981" y="1"/>
                    <a:pt x="980" y="2"/>
                    <a:pt x="980" y="3"/>
                  </a:cubicBezTo>
                  <a:lnTo>
                    <a:pt x="980" y="3"/>
                  </a:lnTo>
                  <a:cubicBezTo>
                    <a:pt x="980" y="2"/>
                    <a:pt x="981" y="1"/>
                    <a:pt x="982" y="0"/>
                  </a:cubicBezTo>
                  <a:close/>
                  <a:moveTo>
                    <a:pt x="980" y="3"/>
                  </a:moveTo>
                  <a:lnTo>
                    <a:pt x="980" y="3"/>
                  </a:lnTo>
                  <a:cubicBezTo>
                    <a:pt x="962" y="27"/>
                    <a:pt x="936" y="36"/>
                    <a:pt x="901" y="45"/>
                  </a:cubicBezTo>
                  <a:cubicBezTo>
                    <a:pt x="866" y="48"/>
                    <a:pt x="830" y="49"/>
                    <a:pt x="794" y="49"/>
                  </a:cubicBezTo>
                  <a:cubicBezTo>
                    <a:pt x="723" y="49"/>
                    <a:pt x="651" y="45"/>
                    <a:pt x="580" y="45"/>
                  </a:cubicBezTo>
                  <a:lnTo>
                    <a:pt x="446" y="45"/>
                  </a:lnTo>
                  <a:cubicBezTo>
                    <a:pt x="321" y="54"/>
                    <a:pt x="205" y="107"/>
                    <a:pt x="89" y="161"/>
                  </a:cubicBezTo>
                  <a:cubicBezTo>
                    <a:pt x="63" y="178"/>
                    <a:pt x="27" y="205"/>
                    <a:pt x="0" y="232"/>
                  </a:cubicBezTo>
                  <a:cubicBezTo>
                    <a:pt x="27" y="223"/>
                    <a:pt x="54" y="223"/>
                    <a:pt x="80" y="223"/>
                  </a:cubicBezTo>
                  <a:cubicBezTo>
                    <a:pt x="188" y="223"/>
                    <a:pt x="295" y="241"/>
                    <a:pt x="402" y="277"/>
                  </a:cubicBezTo>
                  <a:cubicBezTo>
                    <a:pt x="669" y="348"/>
                    <a:pt x="937" y="437"/>
                    <a:pt x="1071" y="696"/>
                  </a:cubicBezTo>
                  <a:cubicBezTo>
                    <a:pt x="1106" y="660"/>
                    <a:pt x="1133" y="616"/>
                    <a:pt x="1124" y="562"/>
                  </a:cubicBezTo>
                  <a:cubicBezTo>
                    <a:pt x="1115" y="517"/>
                    <a:pt x="1106" y="473"/>
                    <a:pt x="1089" y="437"/>
                  </a:cubicBezTo>
                  <a:lnTo>
                    <a:pt x="1089" y="437"/>
                  </a:lnTo>
                  <a:cubicBezTo>
                    <a:pt x="1123" y="447"/>
                    <a:pt x="1160" y="450"/>
                    <a:pt x="1199" y="450"/>
                  </a:cubicBezTo>
                  <a:cubicBezTo>
                    <a:pt x="1272" y="450"/>
                    <a:pt x="1349" y="437"/>
                    <a:pt x="1419" y="419"/>
                  </a:cubicBezTo>
                  <a:cubicBezTo>
                    <a:pt x="1481" y="401"/>
                    <a:pt x="1544" y="384"/>
                    <a:pt x="1588" y="339"/>
                  </a:cubicBezTo>
                  <a:cubicBezTo>
                    <a:pt x="1588" y="339"/>
                    <a:pt x="1526" y="321"/>
                    <a:pt x="1517" y="321"/>
                  </a:cubicBezTo>
                  <a:cubicBezTo>
                    <a:pt x="1428" y="303"/>
                    <a:pt x="1338" y="286"/>
                    <a:pt x="1249" y="250"/>
                  </a:cubicBezTo>
                  <a:cubicBezTo>
                    <a:pt x="1160" y="223"/>
                    <a:pt x="1080" y="178"/>
                    <a:pt x="1008" y="116"/>
                  </a:cubicBezTo>
                  <a:cubicBezTo>
                    <a:pt x="991" y="90"/>
                    <a:pt x="957" y="39"/>
                    <a:pt x="980"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15;p59">
              <a:extLst>
                <a:ext uri="{FF2B5EF4-FFF2-40B4-BE49-F238E27FC236}">
                  <a16:creationId xmlns:a16="http://schemas.microsoft.com/office/drawing/2014/main" id="{457FF576-A6D7-20B0-DFEB-A536460E0740}"/>
                </a:ext>
              </a:extLst>
            </p:cNvPr>
            <p:cNvSpPr/>
            <p:nvPr/>
          </p:nvSpPr>
          <p:spPr>
            <a:xfrm>
              <a:off x="3723900" y="3356913"/>
              <a:ext cx="186437" cy="61598"/>
            </a:xfrm>
            <a:custGeom>
              <a:avLst/>
              <a:gdLst/>
              <a:ahLst/>
              <a:cxnLst/>
              <a:rect l="l" t="t" r="r" b="b"/>
              <a:pathLst>
                <a:path w="1589" h="525" extrusionOk="0">
                  <a:moveTo>
                    <a:pt x="5" y="58"/>
                  </a:moveTo>
                  <a:cubicBezTo>
                    <a:pt x="3" y="59"/>
                    <a:pt x="1" y="60"/>
                    <a:pt x="0" y="61"/>
                  </a:cubicBezTo>
                  <a:cubicBezTo>
                    <a:pt x="2" y="60"/>
                    <a:pt x="3" y="59"/>
                    <a:pt x="5" y="58"/>
                  </a:cubicBezTo>
                  <a:close/>
                  <a:moveTo>
                    <a:pt x="395" y="1"/>
                  </a:moveTo>
                  <a:cubicBezTo>
                    <a:pt x="331" y="1"/>
                    <a:pt x="268" y="3"/>
                    <a:pt x="205" y="7"/>
                  </a:cubicBezTo>
                  <a:cubicBezTo>
                    <a:pt x="136" y="16"/>
                    <a:pt x="66" y="16"/>
                    <a:pt x="5" y="58"/>
                  </a:cubicBezTo>
                  <a:lnTo>
                    <a:pt x="5" y="58"/>
                  </a:lnTo>
                  <a:cubicBezTo>
                    <a:pt x="16" y="52"/>
                    <a:pt x="37" y="52"/>
                    <a:pt x="45" y="52"/>
                  </a:cubicBezTo>
                  <a:cubicBezTo>
                    <a:pt x="60" y="49"/>
                    <a:pt x="77" y="48"/>
                    <a:pt x="94" y="48"/>
                  </a:cubicBezTo>
                  <a:cubicBezTo>
                    <a:pt x="134" y="48"/>
                    <a:pt x="176" y="55"/>
                    <a:pt x="214" y="61"/>
                  </a:cubicBezTo>
                  <a:cubicBezTo>
                    <a:pt x="241" y="61"/>
                    <a:pt x="277" y="70"/>
                    <a:pt x="304" y="79"/>
                  </a:cubicBezTo>
                  <a:cubicBezTo>
                    <a:pt x="339" y="88"/>
                    <a:pt x="375" y="97"/>
                    <a:pt x="402" y="106"/>
                  </a:cubicBezTo>
                  <a:cubicBezTo>
                    <a:pt x="669" y="177"/>
                    <a:pt x="937" y="266"/>
                    <a:pt x="1071" y="525"/>
                  </a:cubicBezTo>
                  <a:cubicBezTo>
                    <a:pt x="1106" y="489"/>
                    <a:pt x="1133" y="445"/>
                    <a:pt x="1124" y="391"/>
                  </a:cubicBezTo>
                  <a:cubicBezTo>
                    <a:pt x="1115" y="346"/>
                    <a:pt x="1106" y="302"/>
                    <a:pt x="1089" y="266"/>
                  </a:cubicBezTo>
                  <a:lnTo>
                    <a:pt x="1089" y="266"/>
                  </a:lnTo>
                  <a:cubicBezTo>
                    <a:pt x="1123" y="276"/>
                    <a:pt x="1160" y="279"/>
                    <a:pt x="1199" y="279"/>
                  </a:cubicBezTo>
                  <a:cubicBezTo>
                    <a:pt x="1272" y="279"/>
                    <a:pt x="1349" y="266"/>
                    <a:pt x="1419" y="248"/>
                  </a:cubicBezTo>
                  <a:cubicBezTo>
                    <a:pt x="1454" y="239"/>
                    <a:pt x="1481" y="230"/>
                    <a:pt x="1517" y="222"/>
                  </a:cubicBezTo>
                  <a:cubicBezTo>
                    <a:pt x="1544" y="204"/>
                    <a:pt x="1570" y="186"/>
                    <a:pt x="1588" y="168"/>
                  </a:cubicBezTo>
                  <a:lnTo>
                    <a:pt x="1588" y="168"/>
                  </a:lnTo>
                  <a:cubicBezTo>
                    <a:pt x="1570" y="177"/>
                    <a:pt x="1544" y="177"/>
                    <a:pt x="1517" y="177"/>
                  </a:cubicBezTo>
                  <a:lnTo>
                    <a:pt x="1463" y="177"/>
                  </a:lnTo>
                  <a:cubicBezTo>
                    <a:pt x="1410" y="177"/>
                    <a:pt x="1347" y="168"/>
                    <a:pt x="1294" y="159"/>
                  </a:cubicBezTo>
                  <a:cubicBezTo>
                    <a:pt x="1187" y="132"/>
                    <a:pt x="1089" y="106"/>
                    <a:pt x="982" y="79"/>
                  </a:cubicBezTo>
                  <a:lnTo>
                    <a:pt x="982" y="70"/>
                  </a:lnTo>
                  <a:cubicBezTo>
                    <a:pt x="792" y="23"/>
                    <a:pt x="593" y="1"/>
                    <a:pt x="395" y="1"/>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16;p59">
              <a:extLst>
                <a:ext uri="{FF2B5EF4-FFF2-40B4-BE49-F238E27FC236}">
                  <a16:creationId xmlns:a16="http://schemas.microsoft.com/office/drawing/2014/main" id="{F70C2DE2-C0ED-AF1B-F475-935B953DAF86}"/>
                </a:ext>
              </a:extLst>
            </p:cNvPr>
            <p:cNvSpPr/>
            <p:nvPr/>
          </p:nvSpPr>
          <p:spPr>
            <a:xfrm rot="9284451">
              <a:off x="3916981" y="3337938"/>
              <a:ext cx="28345" cy="19548"/>
            </a:xfrm>
            <a:custGeom>
              <a:avLst/>
              <a:gdLst/>
              <a:ahLst/>
              <a:cxnLst/>
              <a:rect l="l" t="t" r="r" b="b"/>
              <a:pathLst>
                <a:path w="90" h="62" extrusionOk="0">
                  <a:moveTo>
                    <a:pt x="34" y="0"/>
                  </a:moveTo>
                  <a:cubicBezTo>
                    <a:pt x="23" y="0"/>
                    <a:pt x="15" y="5"/>
                    <a:pt x="9" y="15"/>
                  </a:cubicBezTo>
                  <a:cubicBezTo>
                    <a:pt x="1" y="24"/>
                    <a:pt x="9" y="42"/>
                    <a:pt x="36" y="51"/>
                  </a:cubicBezTo>
                  <a:cubicBezTo>
                    <a:pt x="44" y="58"/>
                    <a:pt x="51" y="61"/>
                    <a:pt x="58" y="61"/>
                  </a:cubicBezTo>
                  <a:cubicBezTo>
                    <a:pt x="68" y="61"/>
                    <a:pt x="76" y="56"/>
                    <a:pt x="81" y="51"/>
                  </a:cubicBezTo>
                  <a:cubicBezTo>
                    <a:pt x="90" y="42"/>
                    <a:pt x="81" y="24"/>
                    <a:pt x="63" y="6"/>
                  </a:cubicBezTo>
                  <a:cubicBezTo>
                    <a:pt x="52" y="2"/>
                    <a:pt x="42"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17;p59">
              <a:extLst>
                <a:ext uri="{FF2B5EF4-FFF2-40B4-BE49-F238E27FC236}">
                  <a16:creationId xmlns:a16="http://schemas.microsoft.com/office/drawing/2014/main" id="{EC78A4CC-0A34-9F35-0E2D-EF7C6A1C9E7D}"/>
                </a:ext>
              </a:extLst>
            </p:cNvPr>
            <p:cNvSpPr/>
            <p:nvPr/>
          </p:nvSpPr>
          <p:spPr>
            <a:xfrm>
              <a:off x="4139362" y="4333207"/>
              <a:ext cx="155110" cy="340726"/>
            </a:xfrm>
            <a:custGeom>
              <a:avLst/>
              <a:gdLst/>
              <a:ahLst/>
              <a:cxnLst/>
              <a:rect l="l" t="t" r="r" b="b"/>
              <a:pathLst>
                <a:path w="1322" h="2904" extrusionOk="0">
                  <a:moveTo>
                    <a:pt x="313" y="1"/>
                  </a:moveTo>
                  <a:cubicBezTo>
                    <a:pt x="233" y="108"/>
                    <a:pt x="179" y="242"/>
                    <a:pt x="170" y="367"/>
                  </a:cubicBezTo>
                  <a:cubicBezTo>
                    <a:pt x="135" y="313"/>
                    <a:pt x="99" y="242"/>
                    <a:pt x="81" y="170"/>
                  </a:cubicBezTo>
                  <a:lnTo>
                    <a:pt x="81" y="170"/>
                  </a:lnTo>
                  <a:cubicBezTo>
                    <a:pt x="1" y="813"/>
                    <a:pt x="153" y="1464"/>
                    <a:pt x="295" y="2079"/>
                  </a:cubicBezTo>
                  <a:cubicBezTo>
                    <a:pt x="331" y="2249"/>
                    <a:pt x="376" y="2418"/>
                    <a:pt x="438" y="2579"/>
                  </a:cubicBezTo>
                  <a:cubicBezTo>
                    <a:pt x="483" y="2677"/>
                    <a:pt x="536" y="2766"/>
                    <a:pt x="625" y="2811"/>
                  </a:cubicBezTo>
                  <a:cubicBezTo>
                    <a:pt x="660" y="2828"/>
                    <a:pt x="690" y="2836"/>
                    <a:pt x="718" y="2836"/>
                  </a:cubicBezTo>
                  <a:cubicBezTo>
                    <a:pt x="832" y="2836"/>
                    <a:pt x="887" y="2702"/>
                    <a:pt x="902" y="2579"/>
                  </a:cubicBezTo>
                  <a:cubicBezTo>
                    <a:pt x="938" y="2650"/>
                    <a:pt x="955" y="2722"/>
                    <a:pt x="991" y="2793"/>
                  </a:cubicBezTo>
                  <a:cubicBezTo>
                    <a:pt x="1014" y="2855"/>
                    <a:pt x="1078" y="2904"/>
                    <a:pt x="1141" y="2904"/>
                  </a:cubicBezTo>
                  <a:cubicBezTo>
                    <a:pt x="1151" y="2904"/>
                    <a:pt x="1160" y="2903"/>
                    <a:pt x="1170" y="2900"/>
                  </a:cubicBezTo>
                  <a:cubicBezTo>
                    <a:pt x="1277" y="2864"/>
                    <a:pt x="1321" y="2659"/>
                    <a:pt x="1277" y="2570"/>
                  </a:cubicBezTo>
                  <a:lnTo>
                    <a:pt x="1277" y="2570"/>
                  </a:lnTo>
                  <a:cubicBezTo>
                    <a:pt x="1285" y="2650"/>
                    <a:pt x="1277" y="2749"/>
                    <a:pt x="1196" y="2775"/>
                  </a:cubicBezTo>
                  <a:cubicBezTo>
                    <a:pt x="1192" y="2776"/>
                    <a:pt x="1187" y="2776"/>
                    <a:pt x="1183" y="2776"/>
                  </a:cubicBezTo>
                  <a:cubicBezTo>
                    <a:pt x="1126" y="2776"/>
                    <a:pt x="1078" y="2727"/>
                    <a:pt x="1045" y="2677"/>
                  </a:cubicBezTo>
                  <a:cubicBezTo>
                    <a:pt x="848" y="2401"/>
                    <a:pt x="822" y="2053"/>
                    <a:pt x="786" y="1714"/>
                  </a:cubicBezTo>
                  <a:cubicBezTo>
                    <a:pt x="741" y="1223"/>
                    <a:pt x="679" y="741"/>
                    <a:pt x="590" y="260"/>
                  </a:cubicBezTo>
                  <a:lnTo>
                    <a:pt x="590" y="260"/>
                  </a:lnTo>
                  <a:cubicBezTo>
                    <a:pt x="581" y="830"/>
                    <a:pt x="670" y="1393"/>
                    <a:pt x="750" y="1955"/>
                  </a:cubicBezTo>
                  <a:cubicBezTo>
                    <a:pt x="652" y="1589"/>
                    <a:pt x="554" y="1223"/>
                    <a:pt x="509" y="848"/>
                  </a:cubicBezTo>
                  <a:cubicBezTo>
                    <a:pt x="474" y="554"/>
                    <a:pt x="465" y="251"/>
                    <a:pt x="313" y="1"/>
                  </a:cubicBezTo>
                  <a:close/>
                </a:path>
              </a:pathLst>
            </a:custGeom>
            <a:solidFill>
              <a:srgbClr val="9FC389">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1733;p37">
            <a:extLst>
              <a:ext uri="{FF2B5EF4-FFF2-40B4-BE49-F238E27FC236}">
                <a16:creationId xmlns:a16="http://schemas.microsoft.com/office/drawing/2014/main" id="{87155712-18F8-731A-43CF-F507B89D9C34}"/>
              </a:ext>
            </a:extLst>
          </p:cNvPr>
          <p:cNvSpPr txBox="1">
            <a:spLocks/>
          </p:cNvSpPr>
          <p:nvPr/>
        </p:nvSpPr>
        <p:spPr>
          <a:xfrm>
            <a:off x="812639" y="2784333"/>
            <a:ext cx="3360300" cy="461700"/>
          </a:xfrm>
          <a:prstGeom prst="rect">
            <a:avLst/>
          </a:prstGeom>
          <a:solidFill>
            <a:srgbClr val="FF8A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Fredoka"/>
              <a:buNone/>
              <a:defRPr sz="2100" b="1" i="0" u="none" strike="noStrike" cap="none">
                <a:solidFill>
                  <a:schemeClr val="lt1"/>
                </a:solidFill>
                <a:latin typeface="Fredoka"/>
                <a:ea typeface="Fredoka"/>
                <a:cs typeface="Fredoka"/>
                <a:sym typeface="Fredoka"/>
              </a:defRPr>
            </a:lvl1pPr>
            <a:lvl2pPr marL="914400" marR="0" lvl="1"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2pPr>
            <a:lvl3pPr marL="1371600" marR="0" lvl="2"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3pPr>
            <a:lvl4pPr marL="1828800" marR="0" lvl="3"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4pPr>
            <a:lvl5pPr marL="2286000" marR="0" lvl="4"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5pPr>
            <a:lvl6pPr marL="2743200" marR="0" lvl="5"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6pPr>
            <a:lvl7pPr marL="3200400" marR="0" lvl="6"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7pPr>
            <a:lvl8pPr marL="3657600" marR="0" lvl="7"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8pPr>
            <a:lvl9pPr marL="4114800" marR="0" lvl="8"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9pPr>
          </a:lstStyle>
          <a:p>
            <a:pPr marL="0" marR="0" lvl="0" indent="0" algn="ctr" defTabSz="914400" rtl="0" eaLnBrk="1" fontAlgn="auto" latinLnBrk="0" hangingPunct="1">
              <a:lnSpc>
                <a:spcPct val="100000"/>
              </a:lnSpc>
              <a:spcBef>
                <a:spcPts val="0"/>
              </a:spcBef>
              <a:spcAft>
                <a:spcPts val="0"/>
              </a:spcAft>
              <a:buClr>
                <a:srgbClr val="000000"/>
              </a:buClr>
              <a:buSzPts val="2400"/>
              <a:buFont typeface="Fredoka"/>
              <a:buNone/>
              <a:tabLst/>
              <a:defRPr/>
            </a:pPr>
            <a:r>
              <a:rPr lang="en-US" sz="2000">
                <a:solidFill>
                  <a:schemeClr val="bg1">
                    <a:lumMod val="10000"/>
                  </a:schemeClr>
                </a:solidFill>
                <a:effectLst/>
                <a:latin typeface="Times New Roman" panose="02020603050405020304" pitchFamily="18" charset="0"/>
                <a:ea typeface="Segoe UI" panose="020B0502040204020203" pitchFamily="34" charset="0"/>
                <a:cs typeface="Times New Roman" panose="02020603050405020304" pitchFamily="18" charset="0"/>
              </a:rPr>
              <a:t>Căn cứ xác định</a:t>
            </a:r>
            <a:endParaRPr kumimoji="0" lang="en-US" sz="2000" b="1" i="0" u="none" strike="noStrike" kern="0" cap="none" spc="0" normalizeH="0" baseline="0" noProof="0">
              <a:ln>
                <a:noFill/>
              </a:ln>
              <a:solidFill>
                <a:schemeClr val="bg1">
                  <a:lumMod val="10000"/>
                </a:schemeClr>
              </a:solidFill>
              <a:effectLst/>
              <a:uLnTx/>
              <a:uFillTx/>
              <a:latin typeface="Times New Roman" panose="02020603050405020304" pitchFamily="18" charset="0"/>
              <a:cs typeface="Times New Roman" panose="02020603050405020304" pitchFamily="18" charset="0"/>
              <a:sym typeface="Fredoka"/>
            </a:endParaRPr>
          </a:p>
        </p:txBody>
      </p:sp>
      <p:sp>
        <p:nvSpPr>
          <p:cNvPr id="4" name="Google Shape;1734;p37">
            <a:extLst>
              <a:ext uri="{FF2B5EF4-FFF2-40B4-BE49-F238E27FC236}">
                <a16:creationId xmlns:a16="http://schemas.microsoft.com/office/drawing/2014/main" id="{D576D433-7FBF-6F1A-F183-E839BFA33184}"/>
              </a:ext>
            </a:extLst>
          </p:cNvPr>
          <p:cNvSpPr txBox="1">
            <a:spLocks/>
          </p:cNvSpPr>
          <p:nvPr/>
        </p:nvSpPr>
        <p:spPr>
          <a:xfrm>
            <a:off x="689832" y="3240320"/>
            <a:ext cx="3621108" cy="766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just" defTabSz="914400" rtl="0" eaLnBrk="1" fontAlgn="auto" latinLnBrk="0" hangingPunct="1">
              <a:lnSpc>
                <a:spcPct val="100000"/>
              </a:lnSpc>
              <a:spcBef>
                <a:spcPts val="0"/>
              </a:spcBef>
              <a:spcAft>
                <a:spcPts val="0"/>
              </a:spcAft>
              <a:buClr>
                <a:srgbClr val="000000"/>
              </a:buClr>
              <a:buSzPts val="1400"/>
              <a:buFont typeface="Barlow"/>
              <a:buNone/>
              <a:tabLst/>
              <a:defRPr/>
            </a:pPr>
            <a:r>
              <a:rPr lang="en-US" sz="2000">
                <a:solidFill>
                  <a:srgbClr val="000000"/>
                </a:solidFill>
                <a:effectLst/>
                <a:latin typeface="Times New Roman" panose="02020603050405020304" pitchFamily="18" charset="0"/>
                <a:ea typeface="Segoe UI" panose="020B0502040204020203" pitchFamily="34" charset="0"/>
              </a:rPr>
              <a:t>cách tác giả sắp xếp, trình bày thông tin, phần: Hằng năm, cứ vào mùa đông …Vậy nguyên nhân nào khiến những loài chim lại sử dụng đội hình bay như thế? </a:t>
            </a:r>
            <a:endParaRPr kumimoji="0" lang="en-US" sz="2000" b="0" i="0" u="none" strike="noStrike" kern="0" cap="none" spc="0" normalizeH="0" baseline="0" noProof="0">
              <a:ln>
                <a:noFill/>
              </a:ln>
              <a:solidFill>
                <a:srgbClr val="000000"/>
              </a:solidFill>
              <a:effectLst/>
              <a:uLnTx/>
              <a:uFillTx/>
              <a:latin typeface="Barlow"/>
              <a:sym typeface="Barlow"/>
            </a:endParaRPr>
          </a:p>
        </p:txBody>
      </p:sp>
      <p:sp>
        <p:nvSpPr>
          <p:cNvPr id="5" name="Google Shape;1735;p37">
            <a:extLst>
              <a:ext uri="{FF2B5EF4-FFF2-40B4-BE49-F238E27FC236}">
                <a16:creationId xmlns:a16="http://schemas.microsoft.com/office/drawing/2014/main" id="{516FC07A-C3C6-E150-6107-17AC94EB3ACD}"/>
              </a:ext>
            </a:extLst>
          </p:cNvPr>
          <p:cNvSpPr txBox="1">
            <a:spLocks/>
          </p:cNvSpPr>
          <p:nvPr/>
        </p:nvSpPr>
        <p:spPr>
          <a:xfrm>
            <a:off x="765825" y="1852563"/>
            <a:ext cx="3363000" cy="766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algn="just">
              <a:spcAft>
                <a:spcPts val="800"/>
              </a:spcAft>
            </a:pPr>
            <a:r>
              <a:rPr lang="en-US" sz="20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trình bày thông tin theo mối quan hệ nhân quả.</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Google Shape;1736;p37">
            <a:extLst>
              <a:ext uri="{FF2B5EF4-FFF2-40B4-BE49-F238E27FC236}">
                <a16:creationId xmlns:a16="http://schemas.microsoft.com/office/drawing/2014/main" id="{6695C787-D180-A817-3DF9-323758DDECEF}"/>
              </a:ext>
            </a:extLst>
          </p:cNvPr>
          <p:cNvSpPr txBox="1">
            <a:spLocks/>
          </p:cNvSpPr>
          <p:nvPr/>
        </p:nvSpPr>
        <p:spPr>
          <a:xfrm>
            <a:off x="5234368" y="2049077"/>
            <a:ext cx="3363000" cy="3184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Barlow"/>
              <a:buNone/>
              <a:tabLst/>
              <a:defRPr/>
            </a:pPr>
            <a:r>
              <a:rPr lang="en-US" sz="2000">
                <a:solidFill>
                  <a:srgbClr val="000000"/>
                </a:solidFill>
                <a:effectLst/>
                <a:latin typeface="Times New Roman" panose="02020603050405020304" pitchFamily="18" charset="0"/>
                <a:ea typeface="Segoe UI" panose="020B0502040204020203" pitchFamily="34" charset="0"/>
              </a:rPr>
              <a:t>Trình bày hiện tượng và đặt ra câu hỏi để trình bày lí do</a:t>
            </a:r>
            <a:endParaRPr kumimoji="0" lang="en-US" sz="1600" b="0" i="0" u="none" strike="noStrike" kern="0" cap="none" spc="0" normalizeH="0" baseline="0" noProof="0">
              <a:ln>
                <a:noFill/>
              </a:ln>
              <a:solidFill>
                <a:srgbClr val="000000"/>
              </a:solidFill>
              <a:effectLst/>
              <a:uLnTx/>
              <a:uFillTx/>
              <a:latin typeface="Barlow"/>
              <a:sym typeface="Barlow"/>
            </a:endParaRPr>
          </a:p>
        </p:txBody>
      </p:sp>
      <p:sp>
        <p:nvSpPr>
          <p:cNvPr id="24" name="Google Shape;1737;p37">
            <a:extLst>
              <a:ext uri="{FF2B5EF4-FFF2-40B4-BE49-F238E27FC236}">
                <a16:creationId xmlns:a16="http://schemas.microsoft.com/office/drawing/2014/main" id="{DA9C316E-D23A-A491-1505-615F89679E2A}"/>
              </a:ext>
            </a:extLst>
          </p:cNvPr>
          <p:cNvSpPr txBox="1">
            <a:spLocks/>
          </p:cNvSpPr>
          <p:nvPr/>
        </p:nvSpPr>
        <p:spPr>
          <a:xfrm>
            <a:off x="812709" y="1414475"/>
            <a:ext cx="3360300" cy="461700"/>
          </a:xfrm>
          <a:prstGeom prst="rect">
            <a:avLst/>
          </a:prstGeom>
          <a:solidFill>
            <a:srgbClr val="FF8A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Fredoka"/>
              <a:buNone/>
              <a:defRPr sz="2100" b="1" i="0" u="none" strike="noStrike" cap="none">
                <a:solidFill>
                  <a:schemeClr val="lt1"/>
                </a:solidFill>
                <a:latin typeface="Fredoka"/>
                <a:ea typeface="Fredoka"/>
                <a:cs typeface="Fredoka"/>
                <a:sym typeface="Fredoka"/>
              </a:defRPr>
            </a:lvl1pPr>
            <a:lvl2pPr marL="914400" marR="0" lvl="1"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2pPr>
            <a:lvl3pPr marL="1371600" marR="0" lvl="2"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3pPr>
            <a:lvl4pPr marL="1828800" marR="0" lvl="3"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4pPr>
            <a:lvl5pPr marL="2286000" marR="0" lvl="4"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5pPr>
            <a:lvl6pPr marL="2743200" marR="0" lvl="5"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6pPr>
            <a:lvl7pPr marL="3200400" marR="0" lvl="6"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7pPr>
            <a:lvl8pPr marL="3657600" marR="0" lvl="7"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8pPr>
            <a:lvl9pPr marL="4114800" marR="0" lvl="8"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9pPr>
          </a:lstStyle>
          <a:p>
            <a:pPr marL="0" marR="0" lvl="0" indent="0" algn="ctr" defTabSz="914400" rtl="0" eaLnBrk="1" fontAlgn="auto" latinLnBrk="0" hangingPunct="1">
              <a:lnSpc>
                <a:spcPct val="100000"/>
              </a:lnSpc>
              <a:spcBef>
                <a:spcPts val="0"/>
              </a:spcBef>
              <a:spcAft>
                <a:spcPts val="0"/>
              </a:spcAft>
              <a:buClr>
                <a:srgbClr val="000000"/>
              </a:buClr>
              <a:buSzPts val="2400"/>
              <a:buFont typeface="Fredoka"/>
              <a:buNone/>
              <a:tabLst/>
              <a:defRPr/>
            </a:pPr>
            <a:r>
              <a:rPr lang="en-US" sz="2000">
                <a:solidFill>
                  <a:schemeClr val="bg1">
                    <a:lumMod val="10000"/>
                  </a:schemeClr>
                </a:solidFill>
                <a:effectLst/>
                <a:latin typeface="Times New Roman" panose="02020603050405020304" pitchFamily="18" charset="0"/>
                <a:ea typeface="Segoe UI" panose="020B0502040204020203" pitchFamily="34" charset="0"/>
                <a:cs typeface="Times New Roman" panose="02020603050405020304" pitchFamily="18" charset="0"/>
              </a:rPr>
              <a:t>Đoạn trích</a:t>
            </a:r>
            <a:endParaRPr kumimoji="0" lang="en-US" sz="2000" b="1" i="0" u="none" strike="noStrike" kern="0" cap="none" spc="0" normalizeH="0" baseline="0" noProof="0">
              <a:ln>
                <a:noFill/>
              </a:ln>
              <a:solidFill>
                <a:schemeClr val="bg1">
                  <a:lumMod val="10000"/>
                </a:schemeClr>
              </a:solidFill>
              <a:effectLst/>
              <a:uLnTx/>
              <a:uFillTx/>
              <a:latin typeface="Times New Roman" panose="02020603050405020304" pitchFamily="18" charset="0"/>
              <a:cs typeface="Times New Roman" panose="02020603050405020304" pitchFamily="18" charset="0"/>
              <a:sym typeface="Fredoka"/>
            </a:endParaRPr>
          </a:p>
        </p:txBody>
      </p:sp>
      <p:sp>
        <p:nvSpPr>
          <p:cNvPr id="25" name="Google Shape;1738;p37">
            <a:extLst>
              <a:ext uri="{FF2B5EF4-FFF2-40B4-BE49-F238E27FC236}">
                <a16:creationId xmlns:a16="http://schemas.microsoft.com/office/drawing/2014/main" id="{8CCA1334-BA20-0D9B-1F9D-B4D3AAE7B6AA}"/>
              </a:ext>
            </a:extLst>
          </p:cNvPr>
          <p:cNvSpPr txBox="1">
            <a:spLocks/>
          </p:cNvSpPr>
          <p:nvPr/>
        </p:nvSpPr>
        <p:spPr>
          <a:xfrm>
            <a:off x="4830495" y="1358630"/>
            <a:ext cx="3047804" cy="461700"/>
          </a:xfrm>
          <a:prstGeom prst="rect">
            <a:avLst/>
          </a:prstGeom>
          <a:solidFill>
            <a:srgbClr val="FF8A2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Fredoka"/>
              <a:buNone/>
              <a:defRPr sz="2100" b="1" i="0" u="none" strike="noStrike" cap="none">
                <a:solidFill>
                  <a:schemeClr val="lt1"/>
                </a:solidFill>
                <a:latin typeface="Fredoka"/>
                <a:ea typeface="Fredoka"/>
                <a:cs typeface="Fredoka"/>
                <a:sym typeface="Fredoka"/>
              </a:defRPr>
            </a:lvl1pPr>
            <a:lvl2pPr marL="914400" marR="0" lvl="1"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2pPr>
            <a:lvl3pPr marL="1371600" marR="0" lvl="2"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3pPr>
            <a:lvl4pPr marL="1828800" marR="0" lvl="3"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4pPr>
            <a:lvl5pPr marL="2286000" marR="0" lvl="4"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5pPr>
            <a:lvl6pPr marL="2743200" marR="0" lvl="5"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6pPr>
            <a:lvl7pPr marL="3200400" marR="0" lvl="6"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7pPr>
            <a:lvl8pPr marL="3657600" marR="0" lvl="7"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8pPr>
            <a:lvl9pPr marL="4114800" marR="0" lvl="8" indent="-317500" algn="ctr" rtl="0">
              <a:lnSpc>
                <a:spcPct val="100000"/>
              </a:lnSpc>
              <a:spcBef>
                <a:spcPts val="0"/>
              </a:spcBef>
              <a:spcAft>
                <a:spcPts val="0"/>
              </a:spcAft>
              <a:buClr>
                <a:schemeClr val="dk1"/>
              </a:buClr>
              <a:buSzPts val="2400"/>
              <a:buFont typeface="Fredoka"/>
              <a:buNone/>
              <a:defRPr sz="2400" b="1" i="0" u="none" strike="noStrike" cap="none">
                <a:solidFill>
                  <a:schemeClr val="dk1"/>
                </a:solidFill>
                <a:latin typeface="Fredoka"/>
                <a:ea typeface="Fredoka"/>
                <a:cs typeface="Fredoka"/>
                <a:sym typeface="Fredoka"/>
              </a:defRPr>
            </a:lvl9pPr>
          </a:lstStyle>
          <a:p>
            <a:pPr marL="0" marR="0" lvl="0" indent="0" algn="ctr" defTabSz="914400" rtl="0" eaLnBrk="1" fontAlgn="auto" latinLnBrk="0" hangingPunct="1">
              <a:lnSpc>
                <a:spcPct val="100000"/>
              </a:lnSpc>
              <a:spcBef>
                <a:spcPts val="0"/>
              </a:spcBef>
              <a:spcAft>
                <a:spcPts val="0"/>
              </a:spcAft>
              <a:buClr>
                <a:srgbClr val="000000"/>
              </a:buClr>
              <a:buSzPts val="2400"/>
              <a:buFont typeface="Fredoka"/>
              <a:buNone/>
              <a:tabLst/>
              <a:defRPr/>
            </a:pPr>
            <a:r>
              <a:rPr kumimoji="0" lang="en-US" sz="2000" b="1" i="0" u="none" strike="noStrike" kern="0" cap="none" spc="0" normalizeH="0" baseline="0" noProof="0">
                <a:ln>
                  <a:noFill/>
                </a:ln>
                <a:solidFill>
                  <a:schemeClr val="bg1">
                    <a:lumMod val="10000"/>
                  </a:schemeClr>
                </a:solidFill>
                <a:effectLst/>
                <a:uLnTx/>
                <a:uFillTx/>
                <a:latin typeface="Times New Roman" panose="02020603050405020304" pitchFamily="18" charset="0"/>
                <a:cs typeface="Times New Roman" panose="02020603050405020304" pitchFamily="18" charset="0"/>
                <a:sym typeface="Fredoka"/>
              </a:rPr>
              <a:t>Nhận xét</a:t>
            </a:r>
          </a:p>
        </p:txBody>
      </p:sp>
      <p:sp>
        <p:nvSpPr>
          <p:cNvPr id="26" name="Google Shape;1743;p37">
            <a:extLst>
              <a:ext uri="{FF2B5EF4-FFF2-40B4-BE49-F238E27FC236}">
                <a16:creationId xmlns:a16="http://schemas.microsoft.com/office/drawing/2014/main" id="{5DBA8AA0-76CA-B467-FFB3-C868056FDD6A}"/>
              </a:ext>
            </a:extLst>
          </p:cNvPr>
          <p:cNvSpPr/>
          <p:nvPr/>
        </p:nvSpPr>
        <p:spPr>
          <a:xfrm>
            <a:off x="4757267" y="1959970"/>
            <a:ext cx="477300" cy="3291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778;p37">
            <a:extLst>
              <a:ext uri="{FF2B5EF4-FFF2-40B4-BE49-F238E27FC236}">
                <a16:creationId xmlns:a16="http://schemas.microsoft.com/office/drawing/2014/main" id="{F66DFADA-615E-0E81-8547-94B24D34DDC3}"/>
              </a:ext>
            </a:extLst>
          </p:cNvPr>
          <p:cNvSpPr/>
          <p:nvPr/>
        </p:nvSpPr>
        <p:spPr>
          <a:xfrm>
            <a:off x="4880249" y="2052004"/>
            <a:ext cx="231348" cy="168838"/>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B231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30" name="Google Shape;1736;p37">
            <a:extLst>
              <a:ext uri="{FF2B5EF4-FFF2-40B4-BE49-F238E27FC236}">
                <a16:creationId xmlns:a16="http://schemas.microsoft.com/office/drawing/2014/main" id="{44024D25-AB87-56B8-8C27-0014FEDCD648}"/>
              </a:ext>
            </a:extLst>
          </p:cNvPr>
          <p:cNvSpPr txBox="1">
            <a:spLocks/>
          </p:cNvSpPr>
          <p:nvPr/>
        </p:nvSpPr>
        <p:spPr>
          <a:xfrm>
            <a:off x="5234368" y="2887739"/>
            <a:ext cx="3993959" cy="4785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Barlow"/>
              <a:buNone/>
              <a:tabLst/>
              <a:defRPr/>
            </a:pPr>
            <a:r>
              <a:rPr lang="en-US" sz="2000">
                <a:solidFill>
                  <a:srgbClr val="000000"/>
                </a:solidFill>
                <a:effectLst/>
                <a:latin typeface="Times New Roman" panose="02020603050405020304" pitchFamily="18" charset="0"/>
                <a:ea typeface="Segoe UI" panose="020B0502040204020203" pitchFamily="34" charset="0"/>
              </a:rPr>
              <a:t>các chi tiết còn lại của đoạn tập trung giải thích ba lí do khiến đàn chim lựa chọn bay theo đội hình chữ V</a:t>
            </a:r>
            <a:endParaRPr kumimoji="0" lang="en-US" sz="1600" b="0" i="0" u="none" strike="noStrike" kern="0" cap="none" spc="0" normalizeH="0" baseline="0" noProof="0">
              <a:ln>
                <a:noFill/>
              </a:ln>
              <a:solidFill>
                <a:srgbClr val="000000"/>
              </a:solidFill>
              <a:effectLst/>
              <a:uLnTx/>
              <a:uFillTx/>
              <a:latin typeface="Barlow"/>
              <a:sym typeface="Barlow"/>
            </a:endParaRPr>
          </a:p>
        </p:txBody>
      </p:sp>
      <p:sp>
        <p:nvSpPr>
          <p:cNvPr id="31" name="Google Shape;1743;p37">
            <a:extLst>
              <a:ext uri="{FF2B5EF4-FFF2-40B4-BE49-F238E27FC236}">
                <a16:creationId xmlns:a16="http://schemas.microsoft.com/office/drawing/2014/main" id="{48FB9797-F16A-12F8-F40F-8038CF0C4FF7}"/>
              </a:ext>
            </a:extLst>
          </p:cNvPr>
          <p:cNvSpPr/>
          <p:nvPr/>
        </p:nvSpPr>
        <p:spPr>
          <a:xfrm>
            <a:off x="4757068" y="2754311"/>
            <a:ext cx="477300" cy="3291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778;p37">
            <a:extLst>
              <a:ext uri="{FF2B5EF4-FFF2-40B4-BE49-F238E27FC236}">
                <a16:creationId xmlns:a16="http://schemas.microsoft.com/office/drawing/2014/main" id="{256B1622-D5A8-A507-6A9E-8F241E26C635}"/>
              </a:ext>
            </a:extLst>
          </p:cNvPr>
          <p:cNvSpPr/>
          <p:nvPr/>
        </p:nvSpPr>
        <p:spPr>
          <a:xfrm>
            <a:off x="4880050" y="2846345"/>
            <a:ext cx="231348" cy="168838"/>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B231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33" name="Google Shape;1736;p37">
            <a:extLst>
              <a:ext uri="{FF2B5EF4-FFF2-40B4-BE49-F238E27FC236}">
                <a16:creationId xmlns:a16="http://schemas.microsoft.com/office/drawing/2014/main" id="{FD2BB444-7A54-A188-737E-1EE9A010557E}"/>
              </a:ext>
            </a:extLst>
          </p:cNvPr>
          <p:cNvSpPr txBox="1">
            <a:spLocks/>
          </p:cNvSpPr>
          <p:nvPr/>
        </p:nvSpPr>
        <p:spPr>
          <a:xfrm>
            <a:off x="4830495" y="4255204"/>
            <a:ext cx="4354178" cy="2095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algn="just">
              <a:spcAft>
                <a:spcPts val="800"/>
              </a:spcAft>
            </a:pPr>
            <a:r>
              <a:rPr lang="en-US" sz="20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đoạn trích sư dụng một số từ ngữ/ cách diễn đạt gợi mối quan hệ nhân quả giữa các thông tin (ví dụ: </a:t>
            </a:r>
            <a:r>
              <a:rPr lang="en-US" sz="2000" i="1">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Đó là mục đích chính của…, Nhờ…</a:t>
            </a:r>
            <a:r>
              <a:rPr lang="en-US" sz="20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Google Shape;1743;p37">
            <a:extLst>
              <a:ext uri="{FF2B5EF4-FFF2-40B4-BE49-F238E27FC236}">
                <a16:creationId xmlns:a16="http://schemas.microsoft.com/office/drawing/2014/main" id="{CC3C740F-CC45-6992-08C4-BD1B1F6BB8F4}"/>
              </a:ext>
            </a:extLst>
          </p:cNvPr>
          <p:cNvSpPr/>
          <p:nvPr/>
        </p:nvSpPr>
        <p:spPr>
          <a:xfrm>
            <a:off x="4750216" y="3755418"/>
            <a:ext cx="477300" cy="3291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778;p37">
            <a:extLst>
              <a:ext uri="{FF2B5EF4-FFF2-40B4-BE49-F238E27FC236}">
                <a16:creationId xmlns:a16="http://schemas.microsoft.com/office/drawing/2014/main" id="{98530AB6-3BFB-1DBD-7777-3215101D2B36}"/>
              </a:ext>
            </a:extLst>
          </p:cNvPr>
          <p:cNvSpPr/>
          <p:nvPr/>
        </p:nvSpPr>
        <p:spPr>
          <a:xfrm>
            <a:off x="4873198" y="3847452"/>
            <a:ext cx="231348" cy="168838"/>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B231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Tree>
    <p:extLst>
      <p:ext uri="{BB962C8B-B14F-4D97-AF65-F5344CB8AC3E}">
        <p14:creationId xmlns:p14="http://schemas.microsoft.com/office/powerpoint/2010/main" val="2295945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arn(inVertical)">
                                      <p:cBhvr>
                                        <p:cTn id="47" dur="500"/>
                                        <p:tgtEl>
                                          <p:spTgt spid="3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arn(inVertical)">
                                      <p:cBhvr>
                                        <p:cTn id="55" dur="500"/>
                                        <p:tgtEl>
                                          <p:spTgt spid="34"/>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arn(inVertical)">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24" grpId="0" animBg="1"/>
      <p:bldP spid="25" grpId="0" animBg="1"/>
      <p:bldP spid="26" grpId="0" animBg="1"/>
      <p:bldP spid="27" grpId="0" animBg="1"/>
      <p:bldP spid="30" grpId="0"/>
      <p:bldP spid="31" grpId="0" animBg="1"/>
      <p:bldP spid="32" grpId="0" animBg="1"/>
      <p:bldP spid="33" grpId="0"/>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53"/>
        <p:cNvGrpSpPr/>
        <p:nvPr/>
      </p:nvGrpSpPr>
      <p:grpSpPr>
        <a:xfrm>
          <a:off x="0" y="0"/>
          <a:ext cx="0" cy="0"/>
          <a:chOff x="0" y="0"/>
          <a:chExt cx="0" cy="0"/>
        </a:xfrm>
      </p:grpSpPr>
      <p:sp>
        <p:nvSpPr>
          <p:cNvPr id="3454" name="Google Shape;3454;p34"/>
          <p:cNvSpPr txBox="1">
            <a:spLocks noGrp="1"/>
          </p:cNvSpPr>
          <p:nvPr>
            <p:ph type="title"/>
          </p:nvPr>
        </p:nvSpPr>
        <p:spPr>
          <a:xfrm>
            <a:off x="689832" y="221802"/>
            <a:ext cx="7704000" cy="572700"/>
          </a:xfrm>
          <a:prstGeom prst="rect">
            <a:avLst/>
          </a:prstGeom>
        </p:spPr>
        <p:txBody>
          <a:bodyPr spcFirstLastPara="1" wrap="square" lIns="91425" tIns="91425" rIns="91425" bIns="91425" anchor="t" anchorCtr="0">
            <a:noAutofit/>
          </a:bodyPr>
          <a:lstStyle/>
          <a:p>
            <a:pPr>
              <a:lnSpc>
                <a:spcPct val="150000"/>
              </a:lnSpc>
              <a:spcAft>
                <a:spcPts val="800"/>
              </a:spcAft>
            </a:pPr>
            <a:r>
              <a:rPr lang="en-US" sz="2800" i="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 5: Bài tập </a:t>
            </a:r>
            <a:r>
              <a:rPr lang="en-US" sz="2800" i="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sz="2800" i="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SGK.Tr,46</a:t>
            </a:r>
            <a:endParaRPr lang="en-US" sz="28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2045;p65">
            <a:extLst>
              <a:ext uri="{FF2B5EF4-FFF2-40B4-BE49-F238E27FC236}">
                <a16:creationId xmlns:a16="http://schemas.microsoft.com/office/drawing/2014/main" id="{749BB41A-A2B7-A9F3-B902-22CE53821466}"/>
              </a:ext>
            </a:extLst>
          </p:cNvPr>
          <p:cNvSpPr/>
          <p:nvPr/>
        </p:nvSpPr>
        <p:spPr>
          <a:xfrm>
            <a:off x="1931017" y="397186"/>
            <a:ext cx="5281965" cy="572700"/>
          </a:xfrm>
          <a:prstGeom prst="roundRect">
            <a:avLst>
              <a:gd name="adj" fmla="val 9575"/>
            </a:avLst>
          </a:prstGeom>
          <a:noFill/>
          <a:ln w="19050" cap="flat" cmpd="sng">
            <a:solidFill>
              <a:schemeClr val="tx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Arial"/>
              <a:cs typeface="Arial"/>
              <a:sym typeface="Arial"/>
            </a:endParaRPr>
          </a:p>
        </p:txBody>
      </p:sp>
      <p:grpSp>
        <p:nvGrpSpPr>
          <p:cNvPr id="7" name="Google Shape;5201;p59">
            <a:extLst>
              <a:ext uri="{FF2B5EF4-FFF2-40B4-BE49-F238E27FC236}">
                <a16:creationId xmlns:a16="http://schemas.microsoft.com/office/drawing/2014/main" id="{10DB93AB-ACFE-8DFD-3331-6E48B0534272}"/>
              </a:ext>
            </a:extLst>
          </p:cNvPr>
          <p:cNvGrpSpPr/>
          <p:nvPr/>
        </p:nvGrpSpPr>
        <p:grpSpPr>
          <a:xfrm rot="21390360">
            <a:off x="7455736" y="11348"/>
            <a:ext cx="666820" cy="1333634"/>
            <a:chOff x="3623348" y="3280884"/>
            <a:chExt cx="701399" cy="1402792"/>
          </a:xfrm>
        </p:grpSpPr>
        <p:sp>
          <p:nvSpPr>
            <p:cNvPr id="8" name="Google Shape;5202;p59">
              <a:extLst>
                <a:ext uri="{FF2B5EF4-FFF2-40B4-BE49-F238E27FC236}">
                  <a16:creationId xmlns:a16="http://schemas.microsoft.com/office/drawing/2014/main" id="{8ACCD025-2FF6-2A93-92C3-BC916243C719}"/>
                </a:ext>
              </a:extLst>
            </p:cNvPr>
            <p:cNvSpPr/>
            <p:nvPr/>
          </p:nvSpPr>
          <p:spPr>
            <a:xfrm>
              <a:off x="3814947" y="3280884"/>
              <a:ext cx="478472" cy="1401507"/>
            </a:xfrm>
            <a:custGeom>
              <a:avLst/>
              <a:gdLst/>
              <a:ahLst/>
              <a:cxnLst/>
              <a:rect l="l" t="t" r="r" b="b"/>
              <a:pathLst>
                <a:path w="4078" h="11945" extrusionOk="0">
                  <a:moveTo>
                    <a:pt x="1023" y="1"/>
                  </a:moveTo>
                  <a:cubicBezTo>
                    <a:pt x="662" y="1"/>
                    <a:pt x="264" y="162"/>
                    <a:pt x="179" y="539"/>
                  </a:cubicBezTo>
                  <a:cubicBezTo>
                    <a:pt x="125" y="816"/>
                    <a:pt x="259" y="1084"/>
                    <a:pt x="339" y="1351"/>
                  </a:cubicBezTo>
                  <a:cubicBezTo>
                    <a:pt x="357" y="1449"/>
                    <a:pt x="384" y="1548"/>
                    <a:pt x="375" y="1646"/>
                  </a:cubicBezTo>
                  <a:cubicBezTo>
                    <a:pt x="366" y="1735"/>
                    <a:pt x="330" y="1824"/>
                    <a:pt x="295" y="1913"/>
                  </a:cubicBezTo>
                  <a:cubicBezTo>
                    <a:pt x="179" y="2217"/>
                    <a:pt x="72" y="2538"/>
                    <a:pt x="54" y="2868"/>
                  </a:cubicBezTo>
                  <a:cubicBezTo>
                    <a:pt x="0" y="3483"/>
                    <a:pt x="250" y="4117"/>
                    <a:pt x="705" y="4527"/>
                  </a:cubicBezTo>
                  <a:cubicBezTo>
                    <a:pt x="884" y="4688"/>
                    <a:pt x="1187" y="4920"/>
                    <a:pt x="1437" y="4938"/>
                  </a:cubicBezTo>
                  <a:cubicBezTo>
                    <a:pt x="1454" y="4938"/>
                    <a:pt x="1481" y="4946"/>
                    <a:pt x="1499" y="4964"/>
                  </a:cubicBezTo>
                  <a:cubicBezTo>
                    <a:pt x="1508" y="4973"/>
                    <a:pt x="1508" y="4991"/>
                    <a:pt x="1499" y="5009"/>
                  </a:cubicBezTo>
                  <a:cubicBezTo>
                    <a:pt x="1481" y="5874"/>
                    <a:pt x="1312" y="6740"/>
                    <a:pt x="1374" y="7596"/>
                  </a:cubicBezTo>
                  <a:cubicBezTo>
                    <a:pt x="1374" y="7658"/>
                    <a:pt x="1383" y="7712"/>
                    <a:pt x="1428" y="7748"/>
                  </a:cubicBezTo>
                  <a:cubicBezTo>
                    <a:pt x="1440" y="7760"/>
                    <a:pt x="1460" y="7766"/>
                    <a:pt x="1479" y="7766"/>
                  </a:cubicBezTo>
                  <a:cubicBezTo>
                    <a:pt x="1515" y="7766"/>
                    <a:pt x="1553" y="7747"/>
                    <a:pt x="1553" y="7712"/>
                  </a:cubicBezTo>
                  <a:cubicBezTo>
                    <a:pt x="1553" y="7962"/>
                    <a:pt x="1562" y="8203"/>
                    <a:pt x="1570" y="8452"/>
                  </a:cubicBezTo>
                  <a:cubicBezTo>
                    <a:pt x="1606" y="8988"/>
                    <a:pt x="1660" y="9523"/>
                    <a:pt x="1758" y="10049"/>
                  </a:cubicBezTo>
                  <a:cubicBezTo>
                    <a:pt x="1856" y="10567"/>
                    <a:pt x="2008" y="11057"/>
                    <a:pt x="2141" y="11566"/>
                  </a:cubicBezTo>
                  <a:cubicBezTo>
                    <a:pt x="2177" y="11673"/>
                    <a:pt x="2222" y="11780"/>
                    <a:pt x="2293" y="11869"/>
                  </a:cubicBezTo>
                  <a:cubicBezTo>
                    <a:pt x="2311" y="11896"/>
                    <a:pt x="2338" y="11923"/>
                    <a:pt x="2364" y="11932"/>
                  </a:cubicBezTo>
                  <a:cubicBezTo>
                    <a:pt x="2380" y="11940"/>
                    <a:pt x="2396" y="11944"/>
                    <a:pt x="2412" y="11944"/>
                  </a:cubicBezTo>
                  <a:cubicBezTo>
                    <a:pt x="2430" y="11944"/>
                    <a:pt x="2448" y="11937"/>
                    <a:pt x="2463" y="11923"/>
                  </a:cubicBezTo>
                  <a:cubicBezTo>
                    <a:pt x="2480" y="11914"/>
                    <a:pt x="2489" y="11887"/>
                    <a:pt x="2498" y="11860"/>
                  </a:cubicBezTo>
                  <a:cubicBezTo>
                    <a:pt x="2543" y="11735"/>
                    <a:pt x="2579" y="11602"/>
                    <a:pt x="2587" y="11468"/>
                  </a:cubicBezTo>
                  <a:cubicBezTo>
                    <a:pt x="2650" y="11637"/>
                    <a:pt x="2721" y="11825"/>
                    <a:pt x="2882" y="11914"/>
                  </a:cubicBezTo>
                  <a:cubicBezTo>
                    <a:pt x="2894" y="11920"/>
                    <a:pt x="2912" y="11926"/>
                    <a:pt x="2927" y="11926"/>
                  </a:cubicBezTo>
                  <a:cubicBezTo>
                    <a:pt x="2933" y="11926"/>
                    <a:pt x="2939" y="11925"/>
                    <a:pt x="2944" y="11923"/>
                  </a:cubicBezTo>
                  <a:cubicBezTo>
                    <a:pt x="2989" y="11914"/>
                    <a:pt x="3007" y="11860"/>
                    <a:pt x="3007" y="11807"/>
                  </a:cubicBezTo>
                  <a:cubicBezTo>
                    <a:pt x="3016" y="11486"/>
                    <a:pt x="2918" y="11138"/>
                    <a:pt x="2882" y="10816"/>
                  </a:cubicBezTo>
                  <a:cubicBezTo>
                    <a:pt x="2864" y="10647"/>
                    <a:pt x="2846" y="10469"/>
                    <a:pt x="2837" y="10290"/>
                  </a:cubicBezTo>
                  <a:cubicBezTo>
                    <a:pt x="2828" y="10121"/>
                    <a:pt x="2846" y="9942"/>
                    <a:pt x="2828" y="9773"/>
                  </a:cubicBezTo>
                  <a:lnTo>
                    <a:pt x="2828" y="9773"/>
                  </a:lnTo>
                  <a:cubicBezTo>
                    <a:pt x="2882" y="10201"/>
                    <a:pt x="2962" y="10629"/>
                    <a:pt x="3060" y="11048"/>
                  </a:cubicBezTo>
                  <a:cubicBezTo>
                    <a:pt x="3096" y="11218"/>
                    <a:pt x="3141" y="11387"/>
                    <a:pt x="3203" y="11548"/>
                  </a:cubicBezTo>
                  <a:cubicBezTo>
                    <a:pt x="3248" y="11646"/>
                    <a:pt x="3301" y="11735"/>
                    <a:pt x="3390" y="11780"/>
                  </a:cubicBezTo>
                  <a:cubicBezTo>
                    <a:pt x="3425" y="11797"/>
                    <a:pt x="3455" y="11805"/>
                    <a:pt x="3483" y="11805"/>
                  </a:cubicBezTo>
                  <a:cubicBezTo>
                    <a:pt x="3597" y="11805"/>
                    <a:pt x="3652" y="11671"/>
                    <a:pt x="3667" y="11548"/>
                  </a:cubicBezTo>
                  <a:cubicBezTo>
                    <a:pt x="3703" y="11619"/>
                    <a:pt x="3720" y="11691"/>
                    <a:pt x="3756" y="11762"/>
                  </a:cubicBezTo>
                  <a:cubicBezTo>
                    <a:pt x="3779" y="11824"/>
                    <a:pt x="3843" y="11873"/>
                    <a:pt x="3906" y="11873"/>
                  </a:cubicBezTo>
                  <a:cubicBezTo>
                    <a:pt x="3916" y="11873"/>
                    <a:pt x="3925" y="11872"/>
                    <a:pt x="3935" y="11869"/>
                  </a:cubicBezTo>
                  <a:cubicBezTo>
                    <a:pt x="3997" y="11851"/>
                    <a:pt x="4024" y="11780"/>
                    <a:pt x="4042" y="11709"/>
                  </a:cubicBezTo>
                  <a:cubicBezTo>
                    <a:pt x="4077" y="11548"/>
                    <a:pt x="4059" y="11379"/>
                    <a:pt x="4050" y="11209"/>
                  </a:cubicBezTo>
                  <a:cubicBezTo>
                    <a:pt x="3979" y="10522"/>
                    <a:pt x="3881" y="9835"/>
                    <a:pt x="3765" y="9148"/>
                  </a:cubicBezTo>
                  <a:cubicBezTo>
                    <a:pt x="3631" y="8408"/>
                    <a:pt x="3480" y="7676"/>
                    <a:pt x="3328" y="6945"/>
                  </a:cubicBezTo>
                  <a:cubicBezTo>
                    <a:pt x="3248" y="6579"/>
                    <a:pt x="3176" y="6213"/>
                    <a:pt x="3096" y="5847"/>
                  </a:cubicBezTo>
                  <a:cubicBezTo>
                    <a:pt x="3033" y="5517"/>
                    <a:pt x="2926" y="5178"/>
                    <a:pt x="2926" y="4848"/>
                  </a:cubicBezTo>
                  <a:cubicBezTo>
                    <a:pt x="2926" y="4750"/>
                    <a:pt x="2944" y="4652"/>
                    <a:pt x="2962" y="4563"/>
                  </a:cubicBezTo>
                  <a:cubicBezTo>
                    <a:pt x="3051" y="4099"/>
                    <a:pt x="3158" y="3582"/>
                    <a:pt x="3114" y="3100"/>
                  </a:cubicBezTo>
                  <a:cubicBezTo>
                    <a:pt x="3078" y="2698"/>
                    <a:pt x="2953" y="2359"/>
                    <a:pt x="2677" y="2029"/>
                  </a:cubicBezTo>
                  <a:cubicBezTo>
                    <a:pt x="2570" y="1895"/>
                    <a:pt x="2445" y="1780"/>
                    <a:pt x="2355" y="1637"/>
                  </a:cubicBezTo>
                  <a:cubicBezTo>
                    <a:pt x="2168" y="1325"/>
                    <a:pt x="2168" y="932"/>
                    <a:pt x="1999" y="611"/>
                  </a:cubicBezTo>
                  <a:cubicBezTo>
                    <a:pt x="1856" y="325"/>
                    <a:pt x="1588" y="111"/>
                    <a:pt x="1285" y="31"/>
                  </a:cubicBezTo>
                  <a:cubicBezTo>
                    <a:pt x="1204" y="11"/>
                    <a:pt x="1115" y="1"/>
                    <a:pt x="1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3;p59">
              <a:extLst>
                <a:ext uri="{FF2B5EF4-FFF2-40B4-BE49-F238E27FC236}">
                  <a16:creationId xmlns:a16="http://schemas.microsoft.com/office/drawing/2014/main" id="{9B29D278-1B6D-3284-9499-B98CD408C555}"/>
                </a:ext>
              </a:extLst>
            </p:cNvPr>
            <p:cNvSpPr/>
            <p:nvPr/>
          </p:nvSpPr>
          <p:spPr>
            <a:xfrm>
              <a:off x="3984488" y="3819306"/>
              <a:ext cx="232431" cy="582191"/>
            </a:xfrm>
            <a:custGeom>
              <a:avLst/>
              <a:gdLst/>
              <a:ahLst/>
              <a:cxnLst/>
              <a:rect l="l" t="t" r="r" b="b"/>
              <a:pathLst>
                <a:path w="1981" h="4962" extrusionOk="0">
                  <a:moveTo>
                    <a:pt x="973" y="1"/>
                  </a:moveTo>
                  <a:cubicBezTo>
                    <a:pt x="991" y="357"/>
                    <a:pt x="1098" y="696"/>
                    <a:pt x="1125" y="1053"/>
                  </a:cubicBezTo>
                  <a:cubicBezTo>
                    <a:pt x="1160" y="1374"/>
                    <a:pt x="1125" y="1713"/>
                    <a:pt x="955" y="1981"/>
                  </a:cubicBezTo>
                  <a:cubicBezTo>
                    <a:pt x="946" y="1990"/>
                    <a:pt x="937" y="2008"/>
                    <a:pt x="928" y="2008"/>
                  </a:cubicBezTo>
                  <a:cubicBezTo>
                    <a:pt x="923" y="2011"/>
                    <a:pt x="917" y="2012"/>
                    <a:pt x="912" y="2012"/>
                  </a:cubicBezTo>
                  <a:cubicBezTo>
                    <a:pt x="882" y="2012"/>
                    <a:pt x="856" y="1975"/>
                    <a:pt x="848" y="1945"/>
                  </a:cubicBezTo>
                  <a:cubicBezTo>
                    <a:pt x="812" y="1821"/>
                    <a:pt x="777" y="1687"/>
                    <a:pt x="750" y="1562"/>
                  </a:cubicBezTo>
                  <a:cubicBezTo>
                    <a:pt x="732" y="1633"/>
                    <a:pt x="705" y="1713"/>
                    <a:pt x="687" y="1794"/>
                  </a:cubicBezTo>
                  <a:cubicBezTo>
                    <a:pt x="679" y="1829"/>
                    <a:pt x="670" y="1865"/>
                    <a:pt x="634" y="1874"/>
                  </a:cubicBezTo>
                  <a:cubicBezTo>
                    <a:pt x="629" y="1875"/>
                    <a:pt x="625" y="1875"/>
                    <a:pt x="620" y="1875"/>
                  </a:cubicBezTo>
                  <a:cubicBezTo>
                    <a:pt x="582" y="1875"/>
                    <a:pt x="552" y="1844"/>
                    <a:pt x="536" y="1812"/>
                  </a:cubicBezTo>
                  <a:cubicBezTo>
                    <a:pt x="393" y="1589"/>
                    <a:pt x="313" y="1330"/>
                    <a:pt x="286" y="1071"/>
                  </a:cubicBezTo>
                  <a:cubicBezTo>
                    <a:pt x="250" y="812"/>
                    <a:pt x="250" y="545"/>
                    <a:pt x="259" y="286"/>
                  </a:cubicBezTo>
                  <a:lnTo>
                    <a:pt x="259" y="286"/>
                  </a:lnTo>
                  <a:cubicBezTo>
                    <a:pt x="241" y="322"/>
                    <a:pt x="215" y="357"/>
                    <a:pt x="197" y="393"/>
                  </a:cubicBezTo>
                  <a:cubicBezTo>
                    <a:pt x="152" y="393"/>
                    <a:pt x="117" y="295"/>
                    <a:pt x="99" y="268"/>
                  </a:cubicBezTo>
                  <a:cubicBezTo>
                    <a:pt x="99" y="268"/>
                    <a:pt x="81" y="393"/>
                    <a:pt x="81" y="402"/>
                  </a:cubicBezTo>
                  <a:cubicBezTo>
                    <a:pt x="81" y="473"/>
                    <a:pt x="81" y="536"/>
                    <a:pt x="81" y="598"/>
                  </a:cubicBezTo>
                  <a:cubicBezTo>
                    <a:pt x="81" y="723"/>
                    <a:pt x="81" y="857"/>
                    <a:pt x="81" y="991"/>
                  </a:cubicBezTo>
                  <a:cubicBezTo>
                    <a:pt x="72" y="1250"/>
                    <a:pt x="63" y="1517"/>
                    <a:pt x="54" y="1776"/>
                  </a:cubicBezTo>
                  <a:cubicBezTo>
                    <a:pt x="27" y="2168"/>
                    <a:pt x="1" y="2570"/>
                    <a:pt x="125" y="2945"/>
                  </a:cubicBezTo>
                  <a:cubicBezTo>
                    <a:pt x="143" y="3007"/>
                    <a:pt x="170" y="3078"/>
                    <a:pt x="188" y="3141"/>
                  </a:cubicBezTo>
                  <a:cubicBezTo>
                    <a:pt x="206" y="3212"/>
                    <a:pt x="215" y="3284"/>
                    <a:pt x="232" y="3364"/>
                  </a:cubicBezTo>
                  <a:cubicBezTo>
                    <a:pt x="304" y="3721"/>
                    <a:pt x="384" y="4078"/>
                    <a:pt x="500" y="4425"/>
                  </a:cubicBezTo>
                  <a:cubicBezTo>
                    <a:pt x="545" y="4550"/>
                    <a:pt x="598" y="4684"/>
                    <a:pt x="687" y="4791"/>
                  </a:cubicBezTo>
                  <a:cubicBezTo>
                    <a:pt x="764" y="4884"/>
                    <a:pt x="888" y="4961"/>
                    <a:pt x="1015" y="4961"/>
                  </a:cubicBezTo>
                  <a:cubicBezTo>
                    <a:pt x="1022" y="4961"/>
                    <a:pt x="1029" y="4961"/>
                    <a:pt x="1035" y="4961"/>
                  </a:cubicBezTo>
                  <a:cubicBezTo>
                    <a:pt x="1217" y="4943"/>
                    <a:pt x="1366" y="4800"/>
                    <a:pt x="1538" y="4800"/>
                  </a:cubicBezTo>
                  <a:cubicBezTo>
                    <a:pt x="1543" y="4800"/>
                    <a:pt x="1548" y="4800"/>
                    <a:pt x="1553" y="4800"/>
                  </a:cubicBezTo>
                  <a:cubicBezTo>
                    <a:pt x="1596" y="4800"/>
                    <a:pt x="1644" y="4812"/>
                    <a:pt x="1689" y="4812"/>
                  </a:cubicBezTo>
                  <a:cubicBezTo>
                    <a:pt x="1701" y="4812"/>
                    <a:pt x="1712" y="4811"/>
                    <a:pt x="1722" y="4809"/>
                  </a:cubicBezTo>
                  <a:cubicBezTo>
                    <a:pt x="1829" y="4782"/>
                    <a:pt x="1883" y="4657"/>
                    <a:pt x="1901" y="4550"/>
                  </a:cubicBezTo>
                  <a:cubicBezTo>
                    <a:pt x="1972" y="4238"/>
                    <a:pt x="1981" y="3926"/>
                    <a:pt x="1972" y="3605"/>
                  </a:cubicBezTo>
                  <a:cubicBezTo>
                    <a:pt x="1945" y="2650"/>
                    <a:pt x="1704" y="1713"/>
                    <a:pt x="1455" y="795"/>
                  </a:cubicBezTo>
                  <a:cubicBezTo>
                    <a:pt x="1401" y="572"/>
                    <a:pt x="1348" y="357"/>
                    <a:pt x="1285" y="143"/>
                  </a:cubicBezTo>
                  <a:lnTo>
                    <a:pt x="1178" y="331"/>
                  </a:lnTo>
                  <a:cubicBezTo>
                    <a:pt x="1187" y="313"/>
                    <a:pt x="1000" y="36"/>
                    <a:pt x="973" y="1"/>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04;p59">
              <a:extLst>
                <a:ext uri="{FF2B5EF4-FFF2-40B4-BE49-F238E27FC236}">
                  <a16:creationId xmlns:a16="http://schemas.microsoft.com/office/drawing/2014/main" id="{D9109C8F-6902-B09B-FBDA-69B1852E7BF7}"/>
                </a:ext>
              </a:extLst>
            </p:cNvPr>
            <p:cNvSpPr/>
            <p:nvPr/>
          </p:nvSpPr>
          <p:spPr>
            <a:xfrm>
              <a:off x="3816003" y="3280884"/>
              <a:ext cx="477416" cy="1401507"/>
            </a:xfrm>
            <a:custGeom>
              <a:avLst/>
              <a:gdLst/>
              <a:ahLst/>
              <a:cxnLst/>
              <a:rect l="l" t="t" r="r" b="b"/>
              <a:pathLst>
                <a:path w="4069" h="11945" extrusionOk="0">
                  <a:moveTo>
                    <a:pt x="1874" y="7685"/>
                  </a:moveTo>
                  <a:cubicBezTo>
                    <a:pt x="1869" y="7710"/>
                    <a:pt x="1866" y="7736"/>
                    <a:pt x="1863" y="7762"/>
                  </a:cubicBezTo>
                  <a:lnTo>
                    <a:pt x="1863" y="7762"/>
                  </a:lnTo>
                  <a:cubicBezTo>
                    <a:pt x="1868" y="7736"/>
                    <a:pt x="1871" y="7710"/>
                    <a:pt x="1874" y="7685"/>
                  </a:cubicBezTo>
                  <a:close/>
                  <a:moveTo>
                    <a:pt x="1014" y="1"/>
                  </a:moveTo>
                  <a:cubicBezTo>
                    <a:pt x="653" y="1"/>
                    <a:pt x="255" y="162"/>
                    <a:pt x="170" y="539"/>
                  </a:cubicBezTo>
                  <a:cubicBezTo>
                    <a:pt x="116" y="816"/>
                    <a:pt x="250" y="1084"/>
                    <a:pt x="330" y="1351"/>
                  </a:cubicBezTo>
                  <a:cubicBezTo>
                    <a:pt x="348" y="1449"/>
                    <a:pt x="375" y="1548"/>
                    <a:pt x="366" y="1646"/>
                  </a:cubicBezTo>
                  <a:cubicBezTo>
                    <a:pt x="357" y="1735"/>
                    <a:pt x="321" y="1824"/>
                    <a:pt x="286" y="1913"/>
                  </a:cubicBezTo>
                  <a:cubicBezTo>
                    <a:pt x="170" y="2226"/>
                    <a:pt x="0" y="2573"/>
                    <a:pt x="179" y="2904"/>
                  </a:cubicBezTo>
                  <a:cubicBezTo>
                    <a:pt x="186" y="2918"/>
                    <a:pt x="193" y="2933"/>
                    <a:pt x="210" y="2933"/>
                  </a:cubicBezTo>
                  <a:cubicBezTo>
                    <a:pt x="214" y="2933"/>
                    <a:pt x="218" y="2932"/>
                    <a:pt x="223" y="2930"/>
                  </a:cubicBezTo>
                  <a:cubicBezTo>
                    <a:pt x="232" y="2930"/>
                    <a:pt x="241" y="2921"/>
                    <a:pt x="250" y="2912"/>
                  </a:cubicBezTo>
                  <a:cubicBezTo>
                    <a:pt x="295" y="2841"/>
                    <a:pt x="321" y="2770"/>
                    <a:pt x="330" y="2689"/>
                  </a:cubicBezTo>
                  <a:cubicBezTo>
                    <a:pt x="330" y="2805"/>
                    <a:pt x="375" y="2912"/>
                    <a:pt x="437" y="3011"/>
                  </a:cubicBezTo>
                  <a:cubicBezTo>
                    <a:pt x="451" y="3031"/>
                    <a:pt x="476" y="3052"/>
                    <a:pt x="499" y="3052"/>
                  </a:cubicBezTo>
                  <a:cubicBezTo>
                    <a:pt x="505" y="3052"/>
                    <a:pt x="512" y="3050"/>
                    <a:pt x="518" y="3046"/>
                  </a:cubicBezTo>
                  <a:cubicBezTo>
                    <a:pt x="527" y="3037"/>
                    <a:pt x="536" y="3028"/>
                    <a:pt x="536" y="3011"/>
                  </a:cubicBezTo>
                  <a:cubicBezTo>
                    <a:pt x="589" y="2895"/>
                    <a:pt x="616" y="2779"/>
                    <a:pt x="625" y="2654"/>
                  </a:cubicBezTo>
                  <a:cubicBezTo>
                    <a:pt x="643" y="2716"/>
                    <a:pt x="678" y="2788"/>
                    <a:pt x="723" y="2841"/>
                  </a:cubicBezTo>
                  <a:cubicBezTo>
                    <a:pt x="750" y="2788"/>
                    <a:pt x="776" y="2734"/>
                    <a:pt x="803" y="2681"/>
                  </a:cubicBezTo>
                  <a:cubicBezTo>
                    <a:pt x="812" y="2797"/>
                    <a:pt x="857" y="2912"/>
                    <a:pt x="910" y="3011"/>
                  </a:cubicBezTo>
                  <a:cubicBezTo>
                    <a:pt x="919" y="3028"/>
                    <a:pt x="928" y="3046"/>
                    <a:pt x="955" y="3046"/>
                  </a:cubicBezTo>
                  <a:cubicBezTo>
                    <a:pt x="973" y="3046"/>
                    <a:pt x="990" y="3028"/>
                    <a:pt x="1008" y="3002"/>
                  </a:cubicBezTo>
                  <a:cubicBezTo>
                    <a:pt x="1053" y="2921"/>
                    <a:pt x="1089" y="2823"/>
                    <a:pt x="1106" y="2725"/>
                  </a:cubicBezTo>
                  <a:cubicBezTo>
                    <a:pt x="1115" y="2779"/>
                    <a:pt x="1142" y="2823"/>
                    <a:pt x="1178" y="2859"/>
                  </a:cubicBezTo>
                  <a:cubicBezTo>
                    <a:pt x="1184" y="2865"/>
                    <a:pt x="1190" y="2872"/>
                    <a:pt x="1200" y="2872"/>
                  </a:cubicBezTo>
                  <a:cubicBezTo>
                    <a:pt x="1204" y="2872"/>
                    <a:pt x="1208" y="2870"/>
                    <a:pt x="1214" y="2868"/>
                  </a:cubicBezTo>
                  <a:cubicBezTo>
                    <a:pt x="1222" y="2868"/>
                    <a:pt x="1231" y="2850"/>
                    <a:pt x="1231" y="2841"/>
                  </a:cubicBezTo>
                  <a:cubicBezTo>
                    <a:pt x="1267" y="2743"/>
                    <a:pt x="1294" y="2645"/>
                    <a:pt x="1312" y="2547"/>
                  </a:cubicBezTo>
                  <a:cubicBezTo>
                    <a:pt x="1321" y="2591"/>
                    <a:pt x="1338" y="2636"/>
                    <a:pt x="1347" y="2672"/>
                  </a:cubicBezTo>
                  <a:cubicBezTo>
                    <a:pt x="1355" y="2695"/>
                    <a:pt x="1369" y="2718"/>
                    <a:pt x="1391" y="2718"/>
                  </a:cubicBezTo>
                  <a:cubicBezTo>
                    <a:pt x="1394" y="2718"/>
                    <a:pt x="1397" y="2717"/>
                    <a:pt x="1401" y="2716"/>
                  </a:cubicBezTo>
                  <a:cubicBezTo>
                    <a:pt x="1410" y="2716"/>
                    <a:pt x="1419" y="2707"/>
                    <a:pt x="1419" y="2698"/>
                  </a:cubicBezTo>
                  <a:cubicBezTo>
                    <a:pt x="1454" y="2654"/>
                    <a:pt x="1472" y="2600"/>
                    <a:pt x="1481" y="2538"/>
                  </a:cubicBezTo>
                  <a:cubicBezTo>
                    <a:pt x="1481" y="2573"/>
                    <a:pt x="1490" y="2600"/>
                    <a:pt x="1517" y="2618"/>
                  </a:cubicBezTo>
                  <a:lnTo>
                    <a:pt x="1579" y="2520"/>
                  </a:lnTo>
                  <a:lnTo>
                    <a:pt x="1579" y="2520"/>
                  </a:lnTo>
                  <a:cubicBezTo>
                    <a:pt x="1570" y="2618"/>
                    <a:pt x="1579" y="2716"/>
                    <a:pt x="1606" y="2814"/>
                  </a:cubicBezTo>
                  <a:cubicBezTo>
                    <a:pt x="1606" y="2832"/>
                    <a:pt x="1615" y="2850"/>
                    <a:pt x="1633" y="2859"/>
                  </a:cubicBezTo>
                  <a:cubicBezTo>
                    <a:pt x="1660" y="2859"/>
                    <a:pt x="1677" y="2841"/>
                    <a:pt x="1695" y="2814"/>
                  </a:cubicBezTo>
                  <a:cubicBezTo>
                    <a:pt x="1740" y="2725"/>
                    <a:pt x="1767" y="2627"/>
                    <a:pt x="1767" y="2520"/>
                  </a:cubicBezTo>
                  <a:cubicBezTo>
                    <a:pt x="1767" y="2582"/>
                    <a:pt x="1793" y="2645"/>
                    <a:pt x="1847" y="2681"/>
                  </a:cubicBezTo>
                  <a:cubicBezTo>
                    <a:pt x="1874" y="2627"/>
                    <a:pt x="1892" y="2565"/>
                    <a:pt x="1883" y="2502"/>
                  </a:cubicBezTo>
                  <a:lnTo>
                    <a:pt x="1883" y="2502"/>
                  </a:lnTo>
                  <a:cubicBezTo>
                    <a:pt x="1892" y="2547"/>
                    <a:pt x="1918" y="2591"/>
                    <a:pt x="1954" y="2609"/>
                  </a:cubicBezTo>
                  <a:cubicBezTo>
                    <a:pt x="1990" y="2573"/>
                    <a:pt x="2007" y="2529"/>
                    <a:pt x="2007" y="2484"/>
                  </a:cubicBezTo>
                  <a:cubicBezTo>
                    <a:pt x="2007" y="2521"/>
                    <a:pt x="2045" y="2540"/>
                    <a:pt x="2078" y="2540"/>
                  </a:cubicBezTo>
                  <a:cubicBezTo>
                    <a:pt x="2084" y="2540"/>
                    <a:pt x="2091" y="2539"/>
                    <a:pt x="2097" y="2538"/>
                  </a:cubicBezTo>
                  <a:cubicBezTo>
                    <a:pt x="2141" y="2520"/>
                    <a:pt x="2159" y="2475"/>
                    <a:pt x="2177" y="2440"/>
                  </a:cubicBezTo>
                  <a:cubicBezTo>
                    <a:pt x="2195" y="2395"/>
                    <a:pt x="2204" y="2359"/>
                    <a:pt x="2239" y="2333"/>
                  </a:cubicBezTo>
                  <a:lnTo>
                    <a:pt x="2239" y="2333"/>
                  </a:lnTo>
                  <a:cubicBezTo>
                    <a:pt x="2195" y="2520"/>
                    <a:pt x="2257" y="2716"/>
                    <a:pt x="2346" y="2895"/>
                  </a:cubicBezTo>
                  <a:cubicBezTo>
                    <a:pt x="2436" y="3064"/>
                    <a:pt x="2561" y="3225"/>
                    <a:pt x="2632" y="3403"/>
                  </a:cubicBezTo>
                  <a:cubicBezTo>
                    <a:pt x="2694" y="3555"/>
                    <a:pt x="2730" y="3724"/>
                    <a:pt x="2721" y="3894"/>
                  </a:cubicBezTo>
                  <a:cubicBezTo>
                    <a:pt x="2703" y="4251"/>
                    <a:pt x="2489" y="4643"/>
                    <a:pt x="2605" y="5000"/>
                  </a:cubicBezTo>
                  <a:cubicBezTo>
                    <a:pt x="2605" y="5009"/>
                    <a:pt x="2614" y="5018"/>
                    <a:pt x="2614" y="5018"/>
                  </a:cubicBezTo>
                  <a:cubicBezTo>
                    <a:pt x="2623" y="5018"/>
                    <a:pt x="2632" y="5009"/>
                    <a:pt x="2632" y="5000"/>
                  </a:cubicBezTo>
                  <a:cubicBezTo>
                    <a:pt x="2641" y="4946"/>
                    <a:pt x="2650" y="4884"/>
                    <a:pt x="2668" y="4830"/>
                  </a:cubicBezTo>
                  <a:cubicBezTo>
                    <a:pt x="2766" y="5107"/>
                    <a:pt x="2837" y="5393"/>
                    <a:pt x="2926" y="5678"/>
                  </a:cubicBezTo>
                  <a:cubicBezTo>
                    <a:pt x="3114" y="6222"/>
                    <a:pt x="3212" y="6784"/>
                    <a:pt x="3283" y="7346"/>
                  </a:cubicBezTo>
                  <a:cubicBezTo>
                    <a:pt x="3337" y="7837"/>
                    <a:pt x="3328" y="8336"/>
                    <a:pt x="3310" y="8827"/>
                  </a:cubicBezTo>
                  <a:cubicBezTo>
                    <a:pt x="3301" y="8774"/>
                    <a:pt x="3283" y="8720"/>
                    <a:pt x="3256" y="8675"/>
                  </a:cubicBezTo>
                  <a:lnTo>
                    <a:pt x="3256" y="8675"/>
                  </a:lnTo>
                  <a:cubicBezTo>
                    <a:pt x="3265" y="8836"/>
                    <a:pt x="3274" y="9006"/>
                    <a:pt x="3265" y="9166"/>
                  </a:cubicBezTo>
                  <a:cubicBezTo>
                    <a:pt x="3221" y="8988"/>
                    <a:pt x="3158" y="8818"/>
                    <a:pt x="3069" y="8667"/>
                  </a:cubicBezTo>
                  <a:cubicBezTo>
                    <a:pt x="3060" y="8765"/>
                    <a:pt x="3060" y="8872"/>
                    <a:pt x="3051" y="8970"/>
                  </a:cubicBezTo>
                  <a:cubicBezTo>
                    <a:pt x="3033" y="8845"/>
                    <a:pt x="3016" y="8720"/>
                    <a:pt x="2998" y="8586"/>
                  </a:cubicBezTo>
                  <a:lnTo>
                    <a:pt x="2998" y="8586"/>
                  </a:lnTo>
                  <a:cubicBezTo>
                    <a:pt x="2900" y="8836"/>
                    <a:pt x="3024" y="9113"/>
                    <a:pt x="2944" y="9362"/>
                  </a:cubicBezTo>
                  <a:cubicBezTo>
                    <a:pt x="2917" y="9229"/>
                    <a:pt x="2891" y="9104"/>
                    <a:pt x="2873" y="8970"/>
                  </a:cubicBezTo>
                  <a:cubicBezTo>
                    <a:pt x="2864" y="9113"/>
                    <a:pt x="2855" y="9264"/>
                    <a:pt x="2748" y="9353"/>
                  </a:cubicBezTo>
                  <a:cubicBezTo>
                    <a:pt x="2735" y="9360"/>
                    <a:pt x="2727" y="9366"/>
                    <a:pt x="2717" y="9366"/>
                  </a:cubicBezTo>
                  <a:cubicBezTo>
                    <a:pt x="2713" y="9366"/>
                    <a:pt x="2709" y="9365"/>
                    <a:pt x="2703" y="9362"/>
                  </a:cubicBezTo>
                  <a:cubicBezTo>
                    <a:pt x="2685" y="9362"/>
                    <a:pt x="2685" y="9345"/>
                    <a:pt x="2677" y="9336"/>
                  </a:cubicBezTo>
                  <a:cubicBezTo>
                    <a:pt x="2632" y="9255"/>
                    <a:pt x="2596" y="9166"/>
                    <a:pt x="2587" y="9068"/>
                  </a:cubicBezTo>
                  <a:lnTo>
                    <a:pt x="2578" y="9211"/>
                  </a:lnTo>
                  <a:cubicBezTo>
                    <a:pt x="2578" y="9229"/>
                    <a:pt x="2578" y="9246"/>
                    <a:pt x="2570" y="9255"/>
                  </a:cubicBezTo>
                  <a:cubicBezTo>
                    <a:pt x="2562" y="9267"/>
                    <a:pt x="2553" y="9272"/>
                    <a:pt x="2542" y="9272"/>
                  </a:cubicBezTo>
                  <a:cubicBezTo>
                    <a:pt x="2512" y="9272"/>
                    <a:pt x="2473" y="9235"/>
                    <a:pt x="2454" y="9202"/>
                  </a:cubicBezTo>
                  <a:cubicBezTo>
                    <a:pt x="2391" y="9095"/>
                    <a:pt x="2346" y="8970"/>
                    <a:pt x="2320" y="8845"/>
                  </a:cubicBezTo>
                  <a:cubicBezTo>
                    <a:pt x="2311" y="8970"/>
                    <a:pt x="2311" y="9095"/>
                    <a:pt x="2302" y="9220"/>
                  </a:cubicBezTo>
                  <a:cubicBezTo>
                    <a:pt x="2284" y="9175"/>
                    <a:pt x="2266" y="9121"/>
                    <a:pt x="2248" y="9077"/>
                  </a:cubicBezTo>
                  <a:lnTo>
                    <a:pt x="2248" y="9077"/>
                  </a:lnTo>
                  <a:cubicBezTo>
                    <a:pt x="2257" y="9104"/>
                    <a:pt x="2266" y="9139"/>
                    <a:pt x="2257" y="9166"/>
                  </a:cubicBezTo>
                  <a:cubicBezTo>
                    <a:pt x="2251" y="9184"/>
                    <a:pt x="2231" y="9197"/>
                    <a:pt x="2212" y="9197"/>
                  </a:cubicBezTo>
                  <a:cubicBezTo>
                    <a:pt x="2202" y="9197"/>
                    <a:pt x="2192" y="9193"/>
                    <a:pt x="2186" y="9184"/>
                  </a:cubicBezTo>
                  <a:cubicBezTo>
                    <a:pt x="2177" y="9175"/>
                    <a:pt x="2177" y="9166"/>
                    <a:pt x="2168" y="9157"/>
                  </a:cubicBezTo>
                  <a:cubicBezTo>
                    <a:pt x="2150" y="9041"/>
                    <a:pt x="2132" y="8934"/>
                    <a:pt x="2132" y="8818"/>
                  </a:cubicBezTo>
                  <a:cubicBezTo>
                    <a:pt x="2132" y="8898"/>
                    <a:pt x="2123" y="8970"/>
                    <a:pt x="2088" y="9041"/>
                  </a:cubicBezTo>
                  <a:cubicBezTo>
                    <a:pt x="2052" y="8934"/>
                    <a:pt x="2061" y="8818"/>
                    <a:pt x="2061" y="8702"/>
                  </a:cubicBezTo>
                  <a:cubicBezTo>
                    <a:pt x="2061" y="8417"/>
                    <a:pt x="2016" y="8122"/>
                    <a:pt x="1918" y="7846"/>
                  </a:cubicBezTo>
                  <a:lnTo>
                    <a:pt x="1918" y="7846"/>
                  </a:lnTo>
                  <a:cubicBezTo>
                    <a:pt x="1936" y="7962"/>
                    <a:pt x="1918" y="8078"/>
                    <a:pt x="1874" y="8185"/>
                  </a:cubicBezTo>
                  <a:cubicBezTo>
                    <a:pt x="1851" y="8042"/>
                    <a:pt x="1848" y="7899"/>
                    <a:pt x="1863" y="7762"/>
                  </a:cubicBezTo>
                  <a:lnTo>
                    <a:pt x="1863" y="7762"/>
                  </a:lnTo>
                  <a:cubicBezTo>
                    <a:pt x="1850" y="7827"/>
                    <a:pt x="1827" y="7890"/>
                    <a:pt x="1776" y="7935"/>
                  </a:cubicBezTo>
                  <a:cubicBezTo>
                    <a:pt x="1731" y="7730"/>
                    <a:pt x="1731" y="7525"/>
                    <a:pt x="1758" y="7319"/>
                  </a:cubicBezTo>
                  <a:lnTo>
                    <a:pt x="1758" y="7319"/>
                  </a:lnTo>
                  <a:cubicBezTo>
                    <a:pt x="1731" y="7409"/>
                    <a:pt x="1704" y="7498"/>
                    <a:pt x="1633" y="7560"/>
                  </a:cubicBezTo>
                  <a:cubicBezTo>
                    <a:pt x="1579" y="7212"/>
                    <a:pt x="1544" y="6856"/>
                    <a:pt x="1544" y="6499"/>
                  </a:cubicBezTo>
                  <a:cubicBezTo>
                    <a:pt x="1544" y="6383"/>
                    <a:pt x="1544" y="6267"/>
                    <a:pt x="1544" y="6151"/>
                  </a:cubicBezTo>
                  <a:cubicBezTo>
                    <a:pt x="1553" y="5776"/>
                    <a:pt x="1588" y="5393"/>
                    <a:pt x="1553" y="5027"/>
                  </a:cubicBezTo>
                  <a:cubicBezTo>
                    <a:pt x="1544" y="5000"/>
                    <a:pt x="1544" y="4973"/>
                    <a:pt x="1526" y="4955"/>
                  </a:cubicBezTo>
                  <a:cubicBezTo>
                    <a:pt x="1514" y="4938"/>
                    <a:pt x="1492" y="4932"/>
                    <a:pt x="1469" y="4932"/>
                  </a:cubicBezTo>
                  <a:cubicBezTo>
                    <a:pt x="1455" y="4932"/>
                    <a:pt x="1441" y="4934"/>
                    <a:pt x="1428" y="4938"/>
                  </a:cubicBezTo>
                  <a:cubicBezTo>
                    <a:pt x="1454" y="4938"/>
                    <a:pt x="1472" y="4946"/>
                    <a:pt x="1490" y="4964"/>
                  </a:cubicBezTo>
                  <a:cubicBezTo>
                    <a:pt x="1490" y="4973"/>
                    <a:pt x="1490" y="4982"/>
                    <a:pt x="1490" y="5000"/>
                  </a:cubicBezTo>
                  <a:cubicBezTo>
                    <a:pt x="1490" y="5161"/>
                    <a:pt x="1481" y="5330"/>
                    <a:pt x="1463" y="5500"/>
                  </a:cubicBezTo>
                  <a:cubicBezTo>
                    <a:pt x="1445" y="5740"/>
                    <a:pt x="1428" y="5972"/>
                    <a:pt x="1401" y="6213"/>
                  </a:cubicBezTo>
                  <a:cubicBezTo>
                    <a:pt x="1365" y="6677"/>
                    <a:pt x="1329" y="7141"/>
                    <a:pt x="1365" y="7596"/>
                  </a:cubicBezTo>
                  <a:cubicBezTo>
                    <a:pt x="1365" y="7658"/>
                    <a:pt x="1374" y="7712"/>
                    <a:pt x="1419" y="7748"/>
                  </a:cubicBezTo>
                  <a:cubicBezTo>
                    <a:pt x="1431" y="7760"/>
                    <a:pt x="1451" y="7766"/>
                    <a:pt x="1470" y="7766"/>
                  </a:cubicBezTo>
                  <a:cubicBezTo>
                    <a:pt x="1506" y="7766"/>
                    <a:pt x="1544" y="7747"/>
                    <a:pt x="1544" y="7712"/>
                  </a:cubicBezTo>
                  <a:cubicBezTo>
                    <a:pt x="1544" y="7962"/>
                    <a:pt x="1553" y="8203"/>
                    <a:pt x="1561" y="8452"/>
                  </a:cubicBezTo>
                  <a:cubicBezTo>
                    <a:pt x="1597" y="8988"/>
                    <a:pt x="1651" y="9523"/>
                    <a:pt x="1749" y="10049"/>
                  </a:cubicBezTo>
                  <a:cubicBezTo>
                    <a:pt x="1847" y="10567"/>
                    <a:pt x="1999" y="11057"/>
                    <a:pt x="2132" y="11566"/>
                  </a:cubicBezTo>
                  <a:cubicBezTo>
                    <a:pt x="2168" y="11673"/>
                    <a:pt x="2213" y="11780"/>
                    <a:pt x="2284" y="11869"/>
                  </a:cubicBezTo>
                  <a:cubicBezTo>
                    <a:pt x="2302" y="11896"/>
                    <a:pt x="2329" y="11923"/>
                    <a:pt x="2355" y="11932"/>
                  </a:cubicBezTo>
                  <a:cubicBezTo>
                    <a:pt x="2371" y="11940"/>
                    <a:pt x="2387" y="11944"/>
                    <a:pt x="2403" y="11944"/>
                  </a:cubicBezTo>
                  <a:cubicBezTo>
                    <a:pt x="2421" y="11944"/>
                    <a:pt x="2439" y="11937"/>
                    <a:pt x="2454" y="11923"/>
                  </a:cubicBezTo>
                  <a:cubicBezTo>
                    <a:pt x="2471" y="11914"/>
                    <a:pt x="2480" y="11887"/>
                    <a:pt x="2489" y="11860"/>
                  </a:cubicBezTo>
                  <a:cubicBezTo>
                    <a:pt x="2534" y="11735"/>
                    <a:pt x="2570" y="11602"/>
                    <a:pt x="2578" y="11468"/>
                  </a:cubicBezTo>
                  <a:cubicBezTo>
                    <a:pt x="2641" y="11637"/>
                    <a:pt x="2712" y="11825"/>
                    <a:pt x="2873" y="11914"/>
                  </a:cubicBezTo>
                  <a:cubicBezTo>
                    <a:pt x="2885" y="11920"/>
                    <a:pt x="2903" y="11926"/>
                    <a:pt x="2918" y="11926"/>
                  </a:cubicBezTo>
                  <a:cubicBezTo>
                    <a:pt x="2924" y="11926"/>
                    <a:pt x="2930" y="11925"/>
                    <a:pt x="2935" y="11923"/>
                  </a:cubicBezTo>
                  <a:cubicBezTo>
                    <a:pt x="2980" y="11914"/>
                    <a:pt x="2998" y="11860"/>
                    <a:pt x="2998" y="11807"/>
                  </a:cubicBezTo>
                  <a:cubicBezTo>
                    <a:pt x="3007" y="11486"/>
                    <a:pt x="2909" y="11138"/>
                    <a:pt x="2873" y="10816"/>
                  </a:cubicBezTo>
                  <a:cubicBezTo>
                    <a:pt x="2855" y="10647"/>
                    <a:pt x="2837" y="10469"/>
                    <a:pt x="2828" y="10290"/>
                  </a:cubicBezTo>
                  <a:cubicBezTo>
                    <a:pt x="2819" y="10121"/>
                    <a:pt x="2837" y="9942"/>
                    <a:pt x="2819" y="9773"/>
                  </a:cubicBezTo>
                  <a:lnTo>
                    <a:pt x="2819" y="9773"/>
                  </a:lnTo>
                  <a:cubicBezTo>
                    <a:pt x="2873" y="10201"/>
                    <a:pt x="2953" y="10629"/>
                    <a:pt x="3051" y="11048"/>
                  </a:cubicBezTo>
                  <a:cubicBezTo>
                    <a:pt x="3087" y="11218"/>
                    <a:pt x="3132" y="11387"/>
                    <a:pt x="3194" y="11548"/>
                  </a:cubicBezTo>
                  <a:cubicBezTo>
                    <a:pt x="3239" y="11646"/>
                    <a:pt x="3292" y="11735"/>
                    <a:pt x="3381" y="11780"/>
                  </a:cubicBezTo>
                  <a:cubicBezTo>
                    <a:pt x="3416" y="11797"/>
                    <a:pt x="3446" y="11805"/>
                    <a:pt x="3474" y="11805"/>
                  </a:cubicBezTo>
                  <a:cubicBezTo>
                    <a:pt x="3588" y="11805"/>
                    <a:pt x="3643" y="11671"/>
                    <a:pt x="3658" y="11548"/>
                  </a:cubicBezTo>
                  <a:cubicBezTo>
                    <a:pt x="3694" y="11619"/>
                    <a:pt x="3711" y="11691"/>
                    <a:pt x="3747" y="11762"/>
                  </a:cubicBezTo>
                  <a:cubicBezTo>
                    <a:pt x="3770" y="11824"/>
                    <a:pt x="3834" y="11873"/>
                    <a:pt x="3897" y="11873"/>
                  </a:cubicBezTo>
                  <a:cubicBezTo>
                    <a:pt x="3907" y="11873"/>
                    <a:pt x="3916" y="11872"/>
                    <a:pt x="3926" y="11869"/>
                  </a:cubicBezTo>
                  <a:cubicBezTo>
                    <a:pt x="3988" y="11851"/>
                    <a:pt x="4015" y="11780"/>
                    <a:pt x="4033" y="11709"/>
                  </a:cubicBezTo>
                  <a:cubicBezTo>
                    <a:pt x="4068" y="11548"/>
                    <a:pt x="4050" y="11379"/>
                    <a:pt x="4041" y="11209"/>
                  </a:cubicBezTo>
                  <a:cubicBezTo>
                    <a:pt x="3970" y="10522"/>
                    <a:pt x="3872" y="9835"/>
                    <a:pt x="3756" y="9148"/>
                  </a:cubicBezTo>
                  <a:cubicBezTo>
                    <a:pt x="3622" y="8408"/>
                    <a:pt x="3471" y="7676"/>
                    <a:pt x="3319" y="6945"/>
                  </a:cubicBezTo>
                  <a:cubicBezTo>
                    <a:pt x="3239" y="6579"/>
                    <a:pt x="3167" y="6213"/>
                    <a:pt x="3087" y="5847"/>
                  </a:cubicBezTo>
                  <a:cubicBezTo>
                    <a:pt x="3024" y="5517"/>
                    <a:pt x="2917" y="5178"/>
                    <a:pt x="2917" y="4848"/>
                  </a:cubicBezTo>
                  <a:cubicBezTo>
                    <a:pt x="2917" y="4750"/>
                    <a:pt x="2935" y="4652"/>
                    <a:pt x="2953" y="4563"/>
                  </a:cubicBezTo>
                  <a:cubicBezTo>
                    <a:pt x="3042" y="4099"/>
                    <a:pt x="3149" y="3582"/>
                    <a:pt x="3105" y="3100"/>
                  </a:cubicBezTo>
                  <a:cubicBezTo>
                    <a:pt x="3069" y="2698"/>
                    <a:pt x="2944" y="2359"/>
                    <a:pt x="2668" y="2029"/>
                  </a:cubicBezTo>
                  <a:cubicBezTo>
                    <a:pt x="2561" y="1895"/>
                    <a:pt x="2436" y="1780"/>
                    <a:pt x="2346" y="1637"/>
                  </a:cubicBezTo>
                  <a:cubicBezTo>
                    <a:pt x="2159" y="1325"/>
                    <a:pt x="2159" y="932"/>
                    <a:pt x="1990" y="611"/>
                  </a:cubicBezTo>
                  <a:cubicBezTo>
                    <a:pt x="1847" y="325"/>
                    <a:pt x="1579" y="111"/>
                    <a:pt x="1276" y="31"/>
                  </a:cubicBezTo>
                  <a:cubicBezTo>
                    <a:pt x="1195" y="11"/>
                    <a:pt x="1106" y="1"/>
                    <a:pt x="10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5;p59">
              <a:extLst>
                <a:ext uri="{FF2B5EF4-FFF2-40B4-BE49-F238E27FC236}">
                  <a16:creationId xmlns:a16="http://schemas.microsoft.com/office/drawing/2014/main" id="{E6A75B3E-A784-5FDB-C182-207B6400E728}"/>
                </a:ext>
              </a:extLst>
            </p:cNvPr>
            <p:cNvSpPr/>
            <p:nvPr/>
          </p:nvSpPr>
          <p:spPr>
            <a:xfrm>
              <a:off x="3971933" y="3860841"/>
              <a:ext cx="321484" cy="822835"/>
            </a:xfrm>
            <a:custGeom>
              <a:avLst/>
              <a:gdLst/>
              <a:ahLst/>
              <a:cxnLst/>
              <a:rect l="l" t="t" r="r" b="b"/>
              <a:pathLst>
                <a:path w="2740" h="7013" extrusionOk="0">
                  <a:moveTo>
                    <a:pt x="554" y="2751"/>
                  </a:moveTo>
                  <a:cubicBezTo>
                    <a:pt x="552" y="2760"/>
                    <a:pt x="550" y="2769"/>
                    <a:pt x="548" y="2777"/>
                  </a:cubicBezTo>
                  <a:lnTo>
                    <a:pt x="548" y="2777"/>
                  </a:lnTo>
                  <a:cubicBezTo>
                    <a:pt x="550" y="2769"/>
                    <a:pt x="552" y="2760"/>
                    <a:pt x="554" y="2751"/>
                  </a:cubicBezTo>
                  <a:close/>
                  <a:moveTo>
                    <a:pt x="126" y="0"/>
                  </a:moveTo>
                  <a:cubicBezTo>
                    <a:pt x="117" y="0"/>
                    <a:pt x="108" y="1"/>
                    <a:pt x="99" y="3"/>
                  </a:cubicBezTo>
                  <a:cubicBezTo>
                    <a:pt x="125" y="3"/>
                    <a:pt x="152" y="12"/>
                    <a:pt x="161" y="30"/>
                  </a:cubicBezTo>
                  <a:cubicBezTo>
                    <a:pt x="161" y="39"/>
                    <a:pt x="161" y="57"/>
                    <a:pt x="161" y="66"/>
                  </a:cubicBezTo>
                  <a:cubicBezTo>
                    <a:pt x="161" y="235"/>
                    <a:pt x="152" y="405"/>
                    <a:pt x="143" y="565"/>
                  </a:cubicBezTo>
                  <a:cubicBezTo>
                    <a:pt x="125" y="806"/>
                    <a:pt x="99" y="1047"/>
                    <a:pt x="72" y="1279"/>
                  </a:cubicBezTo>
                  <a:cubicBezTo>
                    <a:pt x="36" y="1743"/>
                    <a:pt x="0" y="2207"/>
                    <a:pt x="36" y="2671"/>
                  </a:cubicBezTo>
                  <a:cubicBezTo>
                    <a:pt x="36" y="2724"/>
                    <a:pt x="45" y="2787"/>
                    <a:pt x="90" y="2823"/>
                  </a:cubicBezTo>
                  <a:cubicBezTo>
                    <a:pt x="102" y="2835"/>
                    <a:pt x="122" y="2841"/>
                    <a:pt x="141" y="2841"/>
                  </a:cubicBezTo>
                  <a:cubicBezTo>
                    <a:pt x="177" y="2841"/>
                    <a:pt x="215" y="2821"/>
                    <a:pt x="215" y="2787"/>
                  </a:cubicBezTo>
                  <a:cubicBezTo>
                    <a:pt x="215" y="3028"/>
                    <a:pt x="224" y="3277"/>
                    <a:pt x="232" y="3518"/>
                  </a:cubicBezTo>
                  <a:cubicBezTo>
                    <a:pt x="268" y="4054"/>
                    <a:pt x="322" y="4589"/>
                    <a:pt x="420" y="5115"/>
                  </a:cubicBezTo>
                  <a:cubicBezTo>
                    <a:pt x="518" y="5633"/>
                    <a:pt x="670" y="6132"/>
                    <a:pt x="812" y="6632"/>
                  </a:cubicBezTo>
                  <a:cubicBezTo>
                    <a:pt x="839" y="6739"/>
                    <a:pt x="884" y="6855"/>
                    <a:pt x="955" y="6944"/>
                  </a:cubicBezTo>
                  <a:cubicBezTo>
                    <a:pt x="973" y="6962"/>
                    <a:pt x="1000" y="6989"/>
                    <a:pt x="1026" y="7006"/>
                  </a:cubicBezTo>
                  <a:cubicBezTo>
                    <a:pt x="1041" y="7010"/>
                    <a:pt x="1056" y="7012"/>
                    <a:pt x="1070" y="7012"/>
                  </a:cubicBezTo>
                  <a:cubicBezTo>
                    <a:pt x="1090" y="7012"/>
                    <a:pt x="1109" y="7008"/>
                    <a:pt x="1125" y="6998"/>
                  </a:cubicBezTo>
                  <a:cubicBezTo>
                    <a:pt x="1142" y="6980"/>
                    <a:pt x="1151" y="6953"/>
                    <a:pt x="1160" y="6926"/>
                  </a:cubicBezTo>
                  <a:cubicBezTo>
                    <a:pt x="1214" y="6801"/>
                    <a:pt x="1241" y="6667"/>
                    <a:pt x="1249" y="6534"/>
                  </a:cubicBezTo>
                  <a:cubicBezTo>
                    <a:pt x="1312" y="6712"/>
                    <a:pt x="1383" y="6899"/>
                    <a:pt x="1544" y="6980"/>
                  </a:cubicBezTo>
                  <a:cubicBezTo>
                    <a:pt x="1556" y="6986"/>
                    <a:pt x="1574" y="6992"/>
                    <a:pt x="1589" y="6992"/>
                  </a:cubicBezTo>
                  <a:cubicBezTo>
                    <a:pt x="1595" y="6992"/>
                    <a:pt x="1601" y="6991"/>
                    <a:pt x="1606" y="6989"/>
                  </a:cubicBezTo>
                  <a:cubicBezTo>
                    <a:pt x="1651" y="6980"/>
                    <a:pt x="1669" y="6926"/>
                    <a:pt x="1669" y="6882"/>
                  </a:cubicBezTo>
                  <a:cubicBezTo>
                    <a:pt x="1678" y="6551"/>
                    <a:pt x="1588" y="6212"/>
                    <a:pt x="1544" y="5882"/>
                  </a:cubicBezTo>
                  <a:cubicBezTo>
                    <a:pt x="1526" y="5713"/>
                    <a:pt x="1508" y="5534"/>
                    <a:pt x="1499" y="5365"/>
                  </a:cubicBezTo>
                  <a:cubicBezTo>
                    <a:pt x="1490" y="5195"/>
                    <a:pt x="1508" y="5008"/>
                    <a:pt x="1490" y="4839"/>
                  </a:cubicBezTo>
                  <a:lnTo>
                    <a:pt x="1490" y="4839"/>
                  </a:lnTo>
                  <a:cubicBezTo>
                    <a:pt x="1544" y="5267"/>
                    <a:pt x="1624" y="5695"/>
                    <a:pt x="1722" y="6114"/>
                  </a:cubicBezTo>
                  <a:cubicBezTo>
                    <a:pt x="1758" y="6284"/>
                    <a:pt x="1803" y="6453"/>
                    <a:pt x="1865" y="6614"/>
                  </a:cubicBezTo>
                  <a:cubicBezTo>
                    <a:pt x="1910" y="6712"/>
                    <a:pt x="1963" y="6810"/>
                    <a:pt x="2052" y="6855"/>
                  </a:cubicBezTo>
                  <a:cubicBezTo>
                    <a:pt x="2084" y="6869"/>
                    <a:pt x="2113" y="6875"/>
                    <a:pt x="2139" y="6875"/>
                  </a:cubicBezTo>
                  <a:cubicBezTo>
                    <a:pt x="2260" y="6875"/>
                    <a:pt x="2322" y="6740"/>
                    <a:pt x="2329" y="6623"/>
                  </a:cubicBezTo>
                  <a:cubicBezTo>
                    <a:pt x="2373" y="6685"/>
                    <a:pt x="2382" y="6766"/>
                    <a:pt x="2418" y="6828"/>
                  </a:cubicBezTo>
                  <a:cubicBezTo>
                    <a:pt x="2448" y="6888"/>
                    <a:pt x="2503" y="6941"/>
                    <a:pt x="2562" y="6941"/>
                  </a:cubicBezTo>
                  <a:cubicBezTo>
                    <a:pt x="2573" y="6941"/>
                    <a:pt x="2585" y="6939"/>
                    <a:pt x="2597" y="6935"/>
                  </a:cubicBezTo>
                  <a:cubicBezTo>
                    <a:pt x="2659" y="6917"/>
                    <a:pt x="2686" y="6846"/>
                    <a:pt x="2704" y="6783"/>
                  </a:cubicBezTo>
                  <a:cubicBezTo>
                    <a:pt x="2739" y="6614"/>
                    <a:pt x="2730" y="6444"/>
                    <a:pt x="2712" y="6284"/>
                  </a:cubicBezTo>
                  <a:cubicBezTo>
                    <a:pt x="2650" y="5588"/>
                    <a:pt x="2543" y="4901"/>
                    <a:pt x="2427" y="4214"/>
                  </a:cubicBezTo>
                  <a:cubicBezTo>
                    <a:pt x="2293" y="3483"/>
                    <a:pt x="2142" y="2751"/>
                    <a:pt x="1990" y="2020"/>
                  </a:cubicBezTo>
                  <a:cubicBezTo>
                    <a:pt x="1919" y="1698"/>
                    <a:pt x="1811" y="1359"/>
                    <a:pt x="1785" y="1029"/>
                  </a:cubicBezTo>
                  <a:lnTo>
                    <a:pt x="1785" y="1029"/>
                  </a:lnTo>
                  <a:cubicBezTo>
                    <a:pt x="1803" y="1261"/>
                    <a:pt x="1811" y="1493"/>
                    <a:pt x="1847" y="1716"/>
                  </a:cubicBezTo>
                  <a:cubicBezTo>
                    <a:pt x="1892" y="1948"/>
                    <a:pt x="1927" y="2180"/>
                    <a:pt x="1954" y="2421"/>
                  </a:cubicBezTo>
                  <a:cubicBezTo>
                    <a:pt x="2017" y="2912"/>
                    <a:pt x="1999" y="3402"/>
                    <a:pt x="1990" y="3902"/>
                  </a:cubicBezTo>
                  <a:cubicBezTo>
                    <a:pt x="1981" y="3839"/>
                    <a:pt x="1954" y="3786"/>
                    <a:pt x="1927" y="3741"/>
                  </a:cubicBezTo>
                  <a:lnTo>
                    <a:pt x="1927" y="3741"/>
                  </a:lnTo>
                  <a:cubicBezTo>
                    <a:pt x="1945" y="3902"/>
                    <a:pt x="1945" y="4071"/>
                    <a:pt x="1936" y="4232"/>
                  </a:cubicBezTo>
                  <a:cubicBezTo>
                    <a:pt x="1901" y="4063"/>
                    <a:pt x="1829" y="3893"/>
                    <a:pt x="1740" y="3732"/>
                  </a:cubicBezTo>
                  <a:cubicBezTo>
                    <a:pt x="1731" y="3839"/>
                    <a:pt x="1731" y="3938"/>
                    <a:pt x="1731" y="4045"/>
                  </a:cubicBezTo>
                  <a:cubicBezTo>
                    <a:pt x="1704" y="3911"/>
                    <a:pt x="1687" y="3786"/>
                    <a:pt x="1669" y="3661"/>
                  </a:cubicBezTo>
                  <a:lnTo>
                    <a:pt x="1669" y="3661"/>
                  </a:lnTo>
                  <a:cubicBezTo>
                    <a:pt x="1580" y="3902"/>
                    <a:pt x="1695" y="4187"/>
                    <a:pt x="1615" y="4428"/>
                  </a:cubicBezTo>
                  <a:cubicBezTo>
                    <a:pt x="1588" y="4303"/>
                    <a:pt x="1571" y="4170"/>
                    <a:pt x="1544" y="4036"/>
                  </a:cubicBezTo>
                  <a:cubicBezTo>
                    <a:pt x="1544" y="4178"/>
                    <a:pt x="1526" y="4339"/>
                    <a:pt x="1419" y="4419"/>
                  </a:cubicBezTo>
                  <a:cubicBezTo>
                    <a:pt x="1406" y="4426"/>
                    <a:pt x="1398" y="4432"/>
                    <a:pt x="1388" y="4432"/>
                  </a:cubicBezTo>
                  <a:cubicBezTo>
                    <a:pt x="1384" y="4432"/>
                    <a:pt x="1380" y="4431"/>
                    <a:pt x="1374" y="4428"/>
                  </a:cubicBezTo>
                  <a:cubicBezTo>
                    <a:pt x="1365" y="4428"/>
                    <a:pt x="1356" y="4410"/>
                    <a:pt x="1348" y="4402"/>
                  </a:cubicBezTo>
                  <a:cubicBezTo>
                    <a:pt x="1303" y="4321"/>
                    <a:pt x="1276" y="4232"/>
                    <a:pt x="1258" y="4143"/>
                  </a:cubicBezTo>
                  <a:cubicBezTo>
                    <a:pt x="1258" y="4187"/>
                    <a:pt x="1258" y="4232"/>
                    <a:pt x="1258" y="4277"/>
                  </a:cubicBezTo>
                  <a:cubicBezTo>
                    <a:pt x="1258" y="4294"/>
                    <a:pt x="1249" y="4312"/>
                    <a:pt x="1241" y="4321"/>
                  </a:cubicBezTo>
                  <a:cubicBezTo>
                    <a:pt x="1233" y="4334"/>
                    <a:pt x="1222" y="4340"/>
                    <a:pt x="1210" y="4340"/>
                  </a:cubicBezTo>
                  <a:cubicBezTo>
                    <a:pt x="1180" y="4340"/>
                    <a:pt x="1143" y="4308"/>
                    <a:pt x="1125" y="4277"/>
                  </a:cubicBezTo>
                  <a:cubicBezTo>
                    <a:pt x="1062" y="4161"/>
                    <a:pt x="1017" y="4036"/>
                    <a:pt x="991" y="3911"/>
                  </a:cubicBezTo>
                  <a:cubicBezTo>
                    <a:pt x="991" y="4036"/>
                    <a:pt x="982" y="4161"/>
                    <a:pt x="973" y="4286"/>
                  </a:cubicBezTo>
                  <a:cubicBezTo>
                    <a:pt x="955" y="4241"/>
                    <a:pt x="937" y="4196"/>
                    <a:pt x="919" y="4143"/>
                  </a:cubicBezTo>
                  <a:lnTo>
                    <a:pt x="919" y="4143"/>
                  </a:lnTo>
                  <a:cubicBezTo>
                    <a:pt x="928" y="4170"/>
                    <a:pt x="937" y="4205"/>
                    <a:pt x="928" y="4232"/>
                  </a:cubicBezTo>
                  <a:cubicBezTo>
                    <a:pt x="922" y="4251"/>
                    <a:pt x="897" y="4266"/>
                    <a:pt x="877" y="4266"/>
                  </a:cubicBezTo>
                  <a:cubicBezTo>
                    <a:pt x="869" y="4266"/>
                    <a:pt x="862" y="4264"/>
                    <a:pt x="857" y="4259"/>
                  </a:cubicBezTo>
                  <a:cubicBezTo>
                    <a:pt x="848" y="4250"/>
                    <a:pt x="848" y="4232"/>
                    <a:pt x="848" y="4223"/>
                  </a:cubicBezTo>
                  <a:cubicBezTo>
                    <a:pt x="821" y="4116"/>
                    <a:pt x="803" y="4000"/>
                    <a:pt x="803" y="3884"/>
                  </a:cubicBezTo>
                  <a:cubicBezTo>
                    <a:pt x="803" y="3964"/>
                    <a:pt x="794" y="4045"/>
                    <a:pt x="759" y="4116"/>
                  </a:cubicBezTo>
                  <a:cubicBezTo>
                    <a:pt x="723" y="4009"/>
                    <a:pt x="732" y="3884"/>
                    <a:pt x="732" y="3777"/>
                  </a:cubicBezTo>
                  <a:cubicBezTo>
                    <a:pt x="732" y="3483"/>
                    <a:pt x="687" y="3188"/>
                    <a:pt x="589" y="2912"/>
                  </a:cubicBezTo>
                  <a:lnTo>
                    <a:pt x="589" y="2912"/>
                  </a:lnTo>
                  <a:cubicBezTo>
                    <a:pt x="607" y="3028"/>
                    <a:pt x="589" y="3144"/>
                    <a:pt x="545" y="3251"/>
                  </a:cubicBezTo>
                  <a:cubicBezTo>
                    <a:pt x="519" y="3090"/>
                    <a:pt x="518" y="2937"/>
                    <a:pt x="548" y="2777"/>
                  </a:cubicBezTo>
                  <a:lnTo>
                    <a:pt x="548" y="2777"/>
                  </a:lnTo>
                  <a:cubicBezTo>
                    <a:pt x="532" y="2859"/>
                    <a:pt x="511" y="2945"/>
                    <a:pt x="447" y="3001"/>
                  </a:cubicBezTo>
                  <a:cubicBezTo>
                    <a:pt x="402" y="2796"/>
                    <a:pt x="402" y="2591"/>
                    <a:pt x="429" y="2394"/>
                  </a:cubicBezTo>
                  <a:lnTo>
                    <a:pt x="429" y="2394"/>
                  </a:lnTo>
                  <a:cubicBezTo>
                    <a:pt x="402" y="2475"/>
                    <a:pt x="375" y="2564"/>
                    <a:pt x="313" y="2626"/>
                  </a:cubicBezTo>
                  <a:cubicBezTo>
                    <a:pt x="250" y="2278"/>
                    <a:pt x="215" y="1921"/>
                    <a:pt x="215" y="1565"/>
                  </a:cubicBezTo>
                  <a:cubicBezTo>
                    <a:pt x="215" y="1449"/>
                    <a:pt x="215" y="1333"/>
                    <a:pt x="215" y="1217"/>
                  </a:cubicBezTo>
                  <a:cubicBezTo>
                    <a:pt x="224" y="851"/>
                    <a:pt x="259" y="467"/>
                    <a:pt x="224" y="93"/>
                  </a:cubicBezTo>
                  <a:cubicBezTo>
                    <a:pt x="215" y="75"/>
                    <a:pt x="215" y="48"/>
                    <a:pt x="197" y="30"/>
                  </a:cubicBezTo>
                  <a:cubicBezTo>
                    <a:pt x="183" y="10"/>
                    <a:pt x="155"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06;p59">
              <a:extLst>
                <a:ext uri="{FF2B5EF4-FFF2-40B4-BE49-F238E27FC236}">
                  <a16:creationId xmlns:a16="http://schemas.microsoft.com/office/drawing/2014/main" id="{AE2EECEC-1C15-4D36-65B2-5FAE066FA66C}"/>
                </a:ext>
              </a:extLst>
            </p:cNvPr>
            <p:cNvSpPr/>
            <p:nvPr/>
          </p:nvSpPr>
          <p:spPr>
            <a:xfrm>
              <a:off x="3972989" y="4059009"/>
              <a:ext cx="200165" cy="623374"/>
            </a:xfrm>
            <a:custGeom>
              <a:avLst/>
              <a:gdLst/>
              <a:ahLst/>
              <a:cxnLst/>
              <a:rect l="l" t="t" r="r" b="b"/>
              <a:pathLst>
                <a:path w="1706" h="5313" extrusionOk="0">
                  <a:moveTo>
                    <a:pt x="1428" y="4720"/>
                  </a:moveTo>
                  <a:cubicBezTo>
                    <a:pt x="1430" y="4733"/>
                    <a:pt x="1433" y="4746"/>
                    <a:pt x="1436" y="4759"/>
                  </a:cubicBezTo>
                  <a:lnTo>
                    <a:pt x="1436" y="4759"/>
                  </a:lnTo>
                  <a:cubicBezTo>
                    <a:pt x="1434" y="4746"/>
                    <a:pt x="1431" y="4733"/>
                    <a:pt x="1428" y="4720"/>
                  </a:cubicBezTo>
                  <a:close/>
                  <a:moveTo>
                    <a:pt x="45" y="1"/>
                  </a:moveTo>
                  <a:cubicBezTo>
                    <a:pt x="9" y="322"/>
                    <a:pt x="0" y="643"/>
                    <a:pt x="27" y="964"/>
                  </a:cubicBezTo>
                  <a:cubicBezTo>
                    <a:pt x="27" y="1026"/>
                    <a:pt x="36" y="1080"/>
                    <a:pt x="81" y="1116"/>
                  </a:cubicBezTo>
                  <a:cubicBezTo>
                    <a:pt x="93" y="1128"/>
                    <a:pt x="113" y="1134"/>
                    <a:pt x="132" y="1134"/>
                  </a:cubicBezTo>
                  <a:cubicBezTo>
                    <a:pt x="168" y="1134"/>
                    <a:pt x="206" y="1115"/>
                    <a:pt x="206" y="1080"/>
                  </a:cubicBezTo>
                  <a:cubicBezTo>
                    <a:pt x="206" y="1330"/>
                    <a:pt x="215" y="1571"/>
                    <a:pt x="223" y="1820"/>
                  </a:cubicBezTo>
                  <a:cubicBezTo>
                    <a:pt x="259" y="2356"/>
                    <a:pt x="313" y="2891"/>
                    <a:pt x="411" y="3417"/>
                  </a:cubicBezTo>
                  <a:cubicBezTo>
                    <a:pt x="509" y="3935"/>
                    <a:pt x="661" y="4425"/>
                    <a:pt x="794" y="4934"/>
                  </a:cubicBezTo>
                  <a:cubicBezTo>
                    <a:pt x="830" y="5041"/>
                    <a:pt x="875" y="5148"/>
                    <a:pt x="946" y="5237"/>
                  </a:cubicBezTo>
                  <a:cubicBezTo>
                    <a:pt x="964" y="5264"/>
                    <a:pt x="991" y="5291"/>
                    <a:pt x="1017" y="5300"/>
                  </a:cubicBezTo>
                  <a:cubicBezTo>
                    <a:pt x="1033" y="5308"/>
                    <a:pt x="1049" y="5312"/>
                    <a:pt x="1065" y="5312"/>
                  </a:cubicBezTo>
                  <a:cubicBezTo>
                    <a:pt x="1083" y="5312"/>
                    <a:pt x="1101" y="5305"/>
                    <a:pt x="1116" y="5291"/>
                  </a:cubicBezTo>
                  <a:cubicBezTo>
                    <a:pt x="1133" y="5282"/>
                    <a:pt x="1142" y="5255"/>
                    <a:pt x="1151" y="5228"/>
                  </a:cubicBezTo>
                  <a:cubicBezTo>
                    <a:pt x="1196" y="5104"/>
                    <a:pt x="1231" y="4970"/>
                    <a:pt x="1240" y="4837"/>
                  </a:cubicBezTo>
                  <a:lnTo>
                    <a:pt x="1240" y="4837"/>
                  </a:lnTo>
                  <a:cubicBezTo>
                    <a:pt x="1232" y="4962"/>
                    <a:pt x="1401" y="5202"/>
                    <a:pt x="1508" y="5264"/>
                  </a:cubicBezTo>
                  <a:cubicBezTo>
                    <a:pt x="1530" y="5276"/>
                    <a:pt x="1551" y="5281"/>
                    <a:pt x="1570" y="5281"/>
                  </a:cubicBezTo>
                  <a:cubicBezTo>
                    <a:pt x="1654" y="5281"/>
                    <a:pt x="1706" y="5183"/>
                    <a:pt x="1633" y="5103"/>
                  </a:cubicBezTo>
                  <a:cubicBezTo>
                    <a:pt x="1536" y="5006"/>
                    <a:pt x="1468" y="4887"/>
                    <a:pt x="1436" y="4759"/>
                  </a:cubicBezTo>
                  <a:lnTo>
                    <a:pt x="1436" y="4759"/>
                  </a:lnTo>
                  <a:cubicBezTo>
                    <a:pt x="1454" y="4855"/>
                    <a:pt x="1451" y="4956"/>
                    <a:pt x="1428" y="5050"/>
                  </a:cubicBezTo>
                  <a:cubicBezTo>
                    <a:pt x="1276" y="4862"/>
                    <a:pt x="1214" y="4631"/>
                    <a:pt x="1178" y="4399"/>
                  </a:cubicBezTo>
                  <a:cubicBezTo>
                    <a:pt x="1142" y="4167"/>
                    <a:pt x="1124" y="3926"/>
                    <a:pt x="1062" y="3703"/>
                  </a:cubicBezTo>
                  <a:cubicBezTo>
                    <a:pt x="1054" y="3687"/>
                    <a:pt x="1040" y="3665"/>
                    <a:pt x="1025" y="3665"/>
                  </a:cubicBezTo>
                  <a:cubicBezTo>
                    <a:pt x="1022" y="3665"/>
                    <a:pt x="1020" y="3666"/>
                    <a:pt x="1017" y="3667"/>
                  </a:cubicBezTo>
                  <a:cubicBezTo>
                    <a:pt x="1017" y="3685"/>
                    <a:pt x="1008" y="3703"/>
                    <a:pt x="1008" y="3730"/>
                  </a:cubicBezTo>
                  <a:cubicBezTo>
                    <a:pt x="964" y="3471"/>
                    <a:pt x="919" y="3212"/>
                    <a:pt x="866" y="2953"/>
                  </a:cubicBezTo>
                  <a:cubicBezTo>
                    <a:pt x="803" y="2614"/>
                    <a:pt x="750" y="2275"/>
                    <a:pt x="661" y="1936"/>
                  </a:cubicBezTo>
                  <a:cubicBezTo>
                    <a:pt x="580" y="1615"/>
                    <a:pt x="491" y="1258"/>
                    <a:pt x="330" y="973"/>
                  </a:cubicBezTo>
                  <a:cubicBezTo>
                    <a:pt x="286" y="1026"/>
                    <a:pt x="215" y="1062"/>
                    <a:pt x="161" y="1098"/>
                  </a:cubicBezTo>
                  <a:cubicBezTo>
                    <a:pt x="125" y="732"/>
                    <a:pt x="81" y="366"/>
                    <a:pt x="45" y="1"/>
                  </a:cubicBezTo>
                  <a:close/>
                </a:path>
              </a:pathLst>
            </a:custGeom>
            <a:solidFill>
              <a:srgbClr val="9FC389">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07;p59">
              <a:extLst>
                <a:ext uri="{FF2B5EF4-FFF2-40B4-BE49-F238E27FC236}">
                  <a16:creationId xmlns:a16="http://schemas.microsoft.com/office/drawing/2014/main" id="{5C87AFE5-0AC2-56CB-198C-AD76E7282166}"/>
                </a:ext>
              </a:extLst>
            </p:cNvPr>
            <p:cNvSpPr/>
            <p:nvPr/>
          </p:nvSpPr>
          <p:spPr>
            <a:xfrm>
              <a:off x="3836888" y="3281236"/>
              <a:ext cx="342369" cy="370763"/>
            </a:xfrm>
            <a:custGeom>
              <a:avLst/>
              <a:gdLst/>
              <a:ahLst/>
              <a:cxnLst/>
              <a:rect l="l" t="t" r="r" b="b"/>
              <a:pathLst>
                <a:path w="2918" h="3160" extrusionOk="0">
                  <a:moveTo>
                    <a:pt x="836" y="1"/>
                  </a:moveTo>
                  <a:cubicBezTo>
                    <a:pt x="707" y="1"/>
                    <a:pt x="578" y="21"/>
                    <a:pt x="456" y="64"/>
                  </a:cubicBezTo>
                  <a:cubicBezTo>
                    <a:pt x="349" y="99"/>
                    <a:pt x="242" y="153"/>
                    <a:pt x="161" y="233"/>
                  </a:cubicBezTo>
                  <a:cubicBezTo>
                    <a:pt x="117" y="269"/>
                    <a:pt x="81" y="305"/>
                    <a:pt x="54" y="358"/>
                  </a:cubicBezTo>
                  <a:cubicBezTo>
                    <a:pt x="47" y="379"/>
                    <a:pt x="17" y="479"/>
                    <a:pt x="41" y="479"/>
                  </a:cubicBezTo>
                  <a:cubicBezTo>
                    <a:pt x="48" y="479"/>
                    <a:pt x="57" y="473"/>
                    <a:pt x="72" y="456"/>
                  </a:cubicBezTo>
                  <a:cubicBezTo>
                    <a:pt x="134" y="385"/>
                    <a:pt x="188" y="322"/>
                    <a:pt x="250" y="260"/>
                  </a:cubicBezTo>
                  <a:lnTo>
                    <a:pt x="250" y="260"/>
                  </a:lnTo>
                  <a:cubicBezTo>
                    <a:pt x="242" y="296"/>
                    <a:pt x="242" y="349"/>
                    <a:pt x="286" y="349"/>
                  </a:cubicBezTo>
                  <a:cubicBezTo>
                    <a:pt x="295" y="349"/>
                    <a:pt x="304" y="340"/>
                    <a:pt x="313" y="331"/>
                  </a:cubicBezTo>
                  <a:cubicBezTo>
                    <a:pt x="358" y="305"/>
                    <a:pt x="402" y="269"/>
                    <a:pt x="447" y="242"/>
                  </a:cubicBezTo>
                  <a:lnTo>
                    <a:pt x="447" y="242"/>
                  </a:lnTo>
                  <a:cubicBezTo>
                    <a:pt x="429" y="269"/>
                    <a:pt x="420" y="296"/>
                    <a:pt x="411" y="322"/>
                  </a:cubicBezTo>
                  <a:cubicBezTo>
                    <a:pt x="402" y="340"/>
                    <a:pt x="402" y="358"/>
                    <a:pt x="411" y="367"/>
                  </a:cubicBezTo>
                  <a:lnTo>
                    <a:pt x="438" y="367"/>
                  </a:lnTo>
                  <a:cubicBezTo>
                    <a:pt x="536" y="340"/>
                    <a:pt x="598" y="251"/>
                    <a:pt x="688" y="206"/>
                  </a:cubicBezTo>
                  <a:cubicBezTo>
                    <a:pt x="730" y="185"/>
                    <a:pt x="776" y="175"/>
                    <a:pt x="823" y="175"/>
                  </a:cubicBezTo>
                  <a:cubicBezTo>
                    <a:pt x="915" y="175"/>
                    <a:pt x="1009" y="213"/>
                    <a:pt x="1080" y="278"/>
                  </a:cubicBezTo>
                  <a:cubicBezTo>
                    <a:pt x="1178" y="376"/>
                    <a:pt x="1232" y="528"/>
                    <a:pt x="1223" y="661"/>
                  </a:cubicBezTo>
                  <a:cubicBezTo>
                    <a:pt x="1208" y="651"/>
                    <a:pt x="1191" y="647"/>
                    <a:pt x="1173" y="647"/>
                  </a:cubicBezTo>
                  <a:cubicBezTo>
                    <a:pt x="1128" y="647"/>
                    <a:pt x="1079" y="676"/>
                    <a:pt x="1053" y="715"/>
                  </a:cubicBezTo>
                  <a:cubicBezTo>
                    <a:pt x="1018" y="777"/>
                    <a:pt x="1036" y="849"/>
                    <a:pt x="1071" y="911"/>
                  </a:cubicBezTo>
                  <a:cubicBezTo>
                    <a:pt x="1062" y="895"/>
                    <a:pt x="1045" y="888"/>
                    <a:pt x="1027" y="888"/>
                  </a:cubicBezTo>
                  <a:cubicBezTo>
                    <a:pt x="996" y="888"/>
                    <a:pt x="961" y="909"/>
                    <a:pt x="955" y="938"/>
                  </a:cubicBezTo>
                  <a:cubicBezTo>
                    <a:pt x="937" y="991"/>
                    <a:pt x="964" y="1036"/>
                    <a:pt x="1008" y="1071"/>
                  </a:cubicBezTo>
                  <a:lnTo>
                    <a:pt x="1008" y="1071"/>
                  </a:lnTo>
                  <a:cubicBezTo>
                    <a:pt x="1002" y="1067"/>
                    <a:pt x="963" y="1067"/>
                    <a:pt x="922" y="1067"/>
                  </a:cubicBezTo>
                  <a:cubicBezTo>
                    <a:pt x="879" y="1067"/>
                    <a:pt x="835" y="1067"/>
                    <a:pt x="821" y="1063"/>
                  </a:cubicBezTo>
                  <a:cubicBezTo>
                    <a:pt x="732" y="1036"/>
                    <a:pt x="661" y="1000"/>
                    <a:pt x="581" y="965"/>
                  </a:cubicBezTo>
                  <a:cubicBezTo>
                    <a:pt x="563" y="951"/>
                    <a:pt x="536" y="942"/>
                    <a:pt x="511" y="942"/>
                  </a:cubicBezTo>
                  <a:cubicBezTo>
                    <a:pt x="487" y="942"/>
                    <a:pt x="465" y="951"/>
                    <a:pt x="456" y="974"/>
                  </a:cubicBezTo>
                  <a:cubicBezTo>
                    <a:pt x="447" y="1009"/>
                    <a:pt x="482" y="1054"/>
                    <a:pt x="465" y="1081"/>
                  </a:cubicBezTo>
                  <a:cubicBezTo>
                    <a:pt x="313" y="1018"/>
                    <a:pt x="233" y="840"/>
                    <a:pt x="81" y="786"/>
                  </a:cubicBezTo>
                  <a:lnTo>
                    <a:pt x="63" y="786"/>
                  </a:lnTo>
                  <a:cubicBezTo>
                    <a:pt x="54" y="786"/>
                    <a:pt x="45" y="804"/>
                    <a:pt x="45" y="804"/>
                  </a:cubicBezTo>
                  <a:cubicBezTo>
                    <a:pt x="1" y="991"/>
                    <a:pt x="99" y="1170"/>
                    <a:pt x="152" y="1348"/>
                  </a:cubicBezTo>
                  <a:cubicBezTo>
                    <a:pt x="170" y="1446"/>
                    <a:pt x="197" y="1545"/>
                    <a:pt x="188" y="1643"/>
                  </a:cubicBezTo>
                  <a:cubicBezTo>
                    <a:pt x="170" y="1812"/>
                    <a:pt x="72" y="1955"/>
                    <a:pt x="54" y="2124"/>
                  </a:cubicBezTo>
                  <a:cubicBezTo>
                    <a:pt x="81" y="2062"/>
                    <a:pt x="117" y="2008"/>
                    <a:pt x="152" y="1955"/>
                  </a:cubicBezTo>
                  <a:lnTo>
                    <a:pt x="152" y="1955"/>
                  </a:lnTo>
                  <a:cubicBezTo>
                    <a:pt x="126" y="2071"/>
                    <a:pt x="117" y="2196"/>
                    <a:pt x="126" y="2321"/>
                  </a:cubicBezTo>
                  <a:cubicBezTo>
                    <a:pt x="143" y="2294"/>
                    <a:pt x="161" y="2276"/>
                    <a:pt x="179" y="2249"/>
                  </a:cubicBezTo>
                  <a:cubicBezTo>
                    <a:pt x="179" y="2294"/>
                    <a:pt x="197" y="2347"/>
                    <a:pt x="224" y="2383"/>
                  </a:cubicBezTo>
                  <a:cubicBezTo>
                    <a:pt x="268" y="2276"/>
                    <a:pt x="304" y="2169"/>
                    <a:pt x="349" y="2062"/>
                  </a:cubicBezTo>
                  <a:lnTo>
                    <a:pt x="349" y="2062"/>
                  </a:lnTo>
                  <a:cubicBezTo>
                    <a:pt x="322" y="2196"/>
                    <a:pt x="313" y="2330"/>
                    <a:pt x="340" y="2463"/>
                  </a:cubicBezTo>
                  <a:cubicBezTo>
                    <a:pt x="411" y="2347"/>
                    <a:pt x="473" y="2214"/>
                    <a:pt x="509" y="2080"/>
                  </a:cubicBezTo>
                  <a:lnTo>
                    <a:pt x="509" y="2080"/>
                  </a:lnTo>
                  <a:cubicBezTo>
                    <a:pt x="491" y="2178"/>
                    <a:pt x="491" y="2267"/>
                    <a:pt x="527" y="2356"/>
                  </a:cubicBezTo>
                  <a:cubicBezTo>
                    <a:pt x="581" y="2240"/>
                    <a:pt x="616" y="2116"/>
                    <a:pt x="634" y="1991"/>
                  </a:cubicBezTo>
                  <a:lnTo>
                    <a:pt x="634" y="1991"/>
                  </a:lnTo>
                  <a:cubicBezTo>
                    <a:pt x="625" y="2124"/>
                    <a:pt x="634" y="2258"/>
                    <a:pt x="670" y="2392"/>
                  </a:cubicBezTo>
                  <a:cubicBezTo>
                    <a:pt x="670" y="2419"/>
                    <a:pt x="688" y="2446"/>
                    <a:pt x="705" y="2446"/>
                  </a:cubicBezTo>
                  <a:cubicBezTo>
                    <a:pt x="723" y="2437"/>
                    <a:pt x="732" y="2419"/>
                    <a:pt x="741" y="2401"/>
                  </a:cubicBezTo>
                  <a:cubicBezTo>
                    <a:pt x="776" y="2323"/>
                    <a:pt x="795" y="2240"/>
                    <a:pt x="806" y="2151"/>
                  </a:cubicBezTo>
                  <a:lnTo>
                    <a:pt x="806" y="2151"/>
                  </a:lnTo>
                  <a:cubicBezTo>
                    <a:pt x="807" y="2207"/>
                    <a:pt x="823" y="2262"/>
                    <a:pt x="848" y="2312"/>
                  </a:cubicBezTo>
                  <a:cubicBezTo>
                    <a:pt x="876" y="2269"/>
                    <a:pt x="899" y="2222"/>
                    <a:pt x="912" y="2172"/>
                  </a:cubicBezTo>
                  <a:lnTo>
                    <a:pt x="912" y="2172"/>
                  </a:lnTo>
                  <a:cubicBezTo>
                    <a:pt x="902" y="2233"/>
                    <a:pt x="905" y="2299"/>
                    <a:pt x="920" y="2365"/>
                  </a:cubicBezTo>
                  <a:cubicBezTo>
                    <a:pt x="928" y="2383"/>
                    <a:pt x="937" y="2410"/>
                    <a:pt x="955" y="2437"/>
                  </a:cubicBezTo>
                  <a:cubicBezTo>
                    <a:pt x="966" y="2448"/>
                    <a:pt x="984" y="2455"/>
                    <a:pt x="1000" y="2455"/>
                  </a:cubicBezTo>
                  <a:cubicBezTo>
                    <a:pt x="1010" y="2455"/>
                    <a:pt x="1020" y="2452"/>
                    <a:pt x="1027" y="2446"/>
                  </a:cubicBezTo>
                  <a:cubicBezTo>
                    <a:pt x="1053" y="2428"/>
                    <a:pt x="1062" y="2401"/>
                    <a:pt x="1062" y="2374"/>
                  </a:cubicBezTo>
                  <a:cubicBezTo>
                    <a:pt x="1071" y="2278"/>
                    <a:pt x="1071" y="2182"/>
                    <a:pt x="1054" y="2085"/>
                  </a:cubicBezTo>
                  <a:lnTo>
                    <a:pt x="1054" y="2085"/>
                  </a:lnTo>
                  <a:cubicBezTo>
                    <a:pt x="1064" y="2137"/>
                    <a:pt x="1090" y="2188"/>
                    <a:pt x="1125" y="2223"/>
                  </a:cubicBezTo>
                  <a:cubicBezTo>
                    <a:pt x="1178" y="2071"/>
                    <a:pt x="1205" y="1910"/>
                    <a:pt x="1196" y="1750"/>
                  </a:cubicBezTo>
                  <a:lnTo>
                    <a:pt x="1196" y="1750"/>
                  </a:lnTo>
                  <a:cubicBezTo>
                    <a:pt x="1214" y="1875"/>
                    <a:pt x="1232" y="2000"/>
                    <a:pt x="1250" y="2116"/>
                  </a:cubicBezTo>
                  <a:cubicBezTo>
                    <a:pt x="1259" y="2187"/>
                    <a:pt x="1285" y="2276"/>
                    <a:pt x="1348" y="2303"/>
                  </a:cubicBezTo>
                  <a:cubicBezTo>
                    <a:pt x="1388" y="2190"/>
                    <a:pt x="1399" y="2063"/>
                    <a:pt x="1388" y="1941"/>
                  </a:cubicBezTo>
                  <a:lnTo>
                    <a:pt x="1388" y="1941"/>
                  </a:lnTo>
                  <a:cubicBezTo>
                    <a:pt x="1395" y="1972"/>
                    <a:pt x="1409" y="2001"/>
                    <a:pt x="1428" y="2026"/>
                  </a:cubicBezTo>
                  <a:cubicBezTo>
                    <a:pt x="1455" y="1973"/>
                    <a:pt x="1473" y="1901"/>
                    <a:pt x="1464" y="1839"/>
                  </a:cubicBezTo>
                  <a:lnTo>
                    <a:pt x="1464" y="1839"/>
                  </a:lnTo>
                  <a:cubicBezTo>
                    <a:pt x="1482" y="1857"/>
                    <a:pt x="1490" y="1875"/>
                    <a:pt x="1499" y="1892"/>
                  </a:cubicBezTo>
                  <a:cubicBezTo>
                    <a:pt x="1526" y="1866"/>
                    <a:pt x="1548" y="1834"/>
                    <a:pt x="1553" y="1802"/>
                  </a:cubicBezTo>
                  <a:lnTo>
                    <a:pt x="1553" y="1802"/>
                  </a:lnTo>
                  <a:cubicBezTo>
                    <a:pt x="1555" y="1899"/>
                    <a:pt x="1566" y="2002"/>
                    <a:pt x="1598" y="2098"/>
                  </a:cubicBezTo>
                  <a:cubicBezTo>
                    <a:pt x="1606" y="2116"/>
                    <a:pt x="1615" y="2142"/>
                    <a:pt x="1642" y="2142"/>
                  </a:cubicBezTo>
                  <a:cubicBezTo>
                    <a:pt x="1669" y="2142"/>
                    <a:pt x="1678" y="2107"/>
                    <a:pt x="1687" y="2089"/>
                  </a:cubicBezTo>
                  <a:cubicBezTo>
                    <a:pt x="1696" y="1973"/>
                    <a:pt x="1705" y="1866"/>
                    <a:pt x="1696" y="1759"/>
                  </a:cubicBezTo>
                  <a:lnTo>
                    <a:pt x="1696" y="1759"/>
                  </a:lnTo>
                  <a:cubicBezTo>
                    <a:pt x="1705" y="1821"/>
                    <a:pt x="1714" y="1884"/>
                    <a:pt x="1740" y="1937"/>
                  </a:cubicBezTo>
                  <a:cubicBezTo>
                    <a:pt x="1754" y="1964"/>
                    <a:pt x="1777" y="1991"/>
                    <a:pt x="1800" y="1991"/>
                  </a:cubicBezTo>
                  <a:cubicBezTo>
                    <a:pt x="1807" y="1991"/>
                    <a:pt x="1814" y="1988"/>
                    <a:pt x="1821" y="1982"/>
                  </a:cubicBezTo>
                  <a:cubicBezTo>
                    <a:pt x="1829" y="1973"/>
                    <a:pt x="1829" y="1955"/>
                    <a:pt x="1838" y="1946"/>
                  </a:cubicBezTo>
                  <a:cubicBezTo>
                    <a:pt x="1838" y="1910"/>
                    <a:pt x="1838" y="1866"/>
                    <a:pt x="1838" y="1830"/>
                  </a:cubicBezTo>
                  <a:cubicBezTo>
                    <a:pt x="1847" y="1937"/>
                    <a:pt x="1910" y="2044"/>
                    <a:pt x="1999" y="2089"/>
                  </a:cubicBezTo>
                  <a:cubicBezTo>
                    <a:pt x="1999" y="1982"/>
                    <a:pt x="1990" y="1866"/>
                    <a:pt x="1963" y="1759"/>
                  </a:cubicBezTo>
                  <a:lnTo>
                    <a:pt x="1963" y="1759"/>
                  </a:lnTo>
                  <a:cubicBezTo>
                    <a:pt x="2035" y="1910"/>
                    <a:pt x="2115" y="2062"/>
                    <a:pt x="2258" y="2151"/>
                  </a:cubicBezTo>
                  <a:cubicBezTo>
                    <a:pt x="2240" y="2026"/>
                    <a:pt x="2195" y="1901"/>
                    <a:pt x="2142" y="1785"/>
                  </a:cubicBezTo>
                  <a:lnTo>
                    <a:pt x="2142" y="1785"/>
                  </a:lnTo>
                  <a:cubicBezTo>
                    <a:pt x="2213" y="1866"/>
                    <a:pt x="2284" y="1955"/>
                    <a:pt x="2311" y="2053"/>
                  </a:cubicBezTo>
                  <a:cubicBezTo>
                    <a:pt x="2347" y="2160"/>
                    <a:pt x="2329" y="2276"/>
                    <a:pt x="2338" y="2392"/>
                  </a:cubicBezTo>
                  <a:cubicBezTo>
                    <a:pt x="2347" y="2499"/>
                    <a:pt x="2392" y="2624"/>
                    <a:pt x="2490" y="2669"/>
                  </a:cubicBezTo>
                  <a:cubicBezTo>
                    <a:pt x="2499" y="2615"/>
                    <a:pt x="2507" y="2553"/>
                    <a:pt x="2516" y="2499"/>
                  </a:cubicBezTo>
                  <a:cubicBezTo>
                    <a:pt x="2516" y="2651"/>
                    <a:pt x="2561" y="2802"/>
                    <a:pt x="2641" y="2936"/>
                  </a:cubicBezTo>
                  <a:cubicBezTo>
                    <a:pt x="2686" y="2883"/>
                    <a:pt x="2713" y="2811"/>
                    <a:pt x="2722" y="2740"/>
                  </a:cubicBezTo>
                  <a:cubicBezTo>
                    <a:pt x="2748" y="2892"/>
                    <a:pt x="2820" y="3034"/>
                    <a:pt x="2918" y="3159"/>
                  </a:cubicBezTo>
                  <a:cubicBezTo>
                    <a:pt x="2909" y="3061"/>
                    <a:pt x="2918" y="2972"/>
                    <a:pt x="2900" y="2874"/>
                  </a:cubicBezTo>
                  <a:cubicBezTo>
                    <a:pt x="2882" y="2776"/>
                    <a:pt x="2846" y="2669"/>
                    <a:pt x="2811" y="2570"/>
                  </a:cubicBezTo>
                  <a:cubicBezTo>
                    <a:pt x="2739" y="2374"/>
                    <a:pt x="2623" y="2187"/>
                    <a:pt x="2490" y="2026"/>
                  </a:cubicBezTo>
                  <a:cubicBezTo>
                    <a:pt x="2383" y="1892"/>
                    <a:pt x="2258" y="1777"/>
                    <a:pt x="2168" y="1634"/>
                  </a:cubicBezTo>
                  <a:cubicBezTo>
                    <a:pt x="1981" y="1322"/>
                    <a:pt x="1981" y="929"/>
                    <a:pt x="1812" y="608"/>
                  </a:cubicBezTo>
                  <a:cubicBezTo>
                    <a:pt x="1669" y="322"/>
                    <a:pt x="1401" y="108"/>
                    <a:pt x="1098" y="28"/>
                  </a:cubicBezTo>
                  <a:cubicBezTo>
                    <a:pt x="1012" y="10"/>
                    <a:pt x="924" y="1"/>
                    <a:pt x="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08;p59">
              <a:extLst>
                <a:ext uri="{FF2B5EF4-FFF2-40B4-BE49-F238E27FC236}">
                  <a16:creationId xmlns:a16="http://schemas.microsoft.com/office/drawing/2014/main" id="{65EEE849-2E34-FCAF-B28E-E427AB4ADB5F}"/>
                </a:ext>
              </a:extLst>
            </p:cNvPr>
            <p:cNvSpPr/>
            <p:nvPr/>
          </p:nvSpPr>
          <p:spPr>
            <a:xfrm>
              <a:off x="3623348" y="3889469"/>
              <a:ext cx="699404" cy="109000"/>
            </a:xfrm>
            <a:custGeom>
              <a:avLst/>
              <a:gdLst/>
              <a:ahLst/>
              <a:cxnLst/>
              <a:rect l="l" t="t" r="r" b="b"/>
              <a:pathLst>
                <a:path w="5961" h="929" extrusionOk="0">
                  <a:moveTo>
                    <a:pt x="4472" y="0"/>
                  </a:moveTo>
                  <a:cubicBezTo>
                    <a:pt x="3949" y="0"/>
                    <a:pt x="3424" y="60"/>
                    <a:pt x="2918" y="125"/>
                  </a:cubicBezTo>
                  <a:cubicBezTo>
                    <a:pt x="2677" y="161"/>
                    <a:pt x="2427" y="197"/>
                    <a:pt x="2178" y="223"/>
                  </a:cubicBezTo>
                  <a:cubicBezTo>
                    <a:pt x="2120" y="228"/>
                    <a:pt x="2062" y="229"/>
                    <a:pt x="2004" y="229"/>
                  </a:cubicBezTo>
                  <a:cubicBezTo>
                    <a:pt x="1821" y="229"/>
                    <a:pt x="1638" y="212"/>
                    <a:pt x="1455" y="206"/>
                  </a:cubicBezTo>
                  <a:cubicBezTo>
                    <a:pt x="1357" y="201"/>
                    <a:pt x="1259" y="199"/>
                    <a:pt x="1161" y="199"/>
                  </a:cubicBezTo>
                  <a:cubicBezTo>
                    <a:pt x="1062" y="199"/>
                    <a:pt x="964" y="201"/>
                    <a:pt x="866" y="206"/>
                  </a:cubicBezTo>
                  <a:cubicBezTo>
                    <a:pt x="572" y="214"/>
                    <a:pt x="268" y="250"/>
                    <a:pt x="1" y="384"/>
                  </a:cubicBezTo>
                  <a:cubicBezTo>
                    <a:pt x="1" y="446"/>
                    <a:pt x="28" y="518"/>
                    <a:pt x="63" y="571"/>
                  </a:cubicBezTo>
                  <a:cubicBezTo>
                    <a:pt x="358" y="455"/>
                    <a:pt x="670" y="393"/>
                    <a:pt x="991" y="393"/>
                  </a:cubicBezTo>
                  <a:cubicBezTo>
                    <a:pt x="875" y="429"/>
                    <a:pt x="768" y="482"/>
                    <a:pt x="661" y="553"/>
                  </a:cubicBezTo>
                  <a:cubicBezTo>
                    <a:pt x="598" y="598"/>
                    <a:pt x="536" y="643"/>
                    <a:pt x="500" y="714"/>
                  </a:cubicBezTo>
                  <a:cubicBezTo>
                    <a:pt x="465" y="776"/>
                    <a:pt x="465" y="866"/>
                    <a:pt x="509" y="928"/>
                  </a:cubicBezTo>
                  <a:cubicBezTo>
                    <a:pt x="634" y="794"/>
                    <a:pt x="813" y="714"/>
                    <a:pt x="1000" y="678"/>
                  </a:cubicBezTo>
                  <a:cubicBezTo>
                    <a:pt x="1125" y="655"/>
                    <a:pt x="1254" y="648"/>
                    <a:pt x="1384" y="648"/>
                  </a:cubicBezTo>
                  <a:cubicBezTo>
                    <a:pt x="1593" y="648"/>
                    <a:pt x="1805" y="666"/>
                    <a:pt x="2013" y="666"/>
                  </a:cubicBezTo>
                  <a:cubicBezTo>
                    <a:pt x="2074" y="666"/>
                    <a:pt x="2135" y="665"/>
                    <a:pt x="2195" y="660"/>
                  </a:cubicBezTo>
                  <a:cubicBezTo>
                    <a:pt x="2624" y="616"/>
                    <a:pt x="3052" y="536"/>
                    <a:pt x="3480" y="491"/>
                  </a:cubicBezTo>
                  <a:cubicBezTo>
                    <a:pt x="3794" y="451"/>
                    <a:pt x="4109" y="431"/>
                    <a:pt x="4427" y="431"/>
                  </a:cubicBezTo>
                  <a:cubicBezTo>
                    <a:pt x="4533" y="431"/>
                    <a:pt x="4640" y="433"/>
                    <a:pt x="4747" y="437"/>
                  </a:cubicBezTo>
                  <a:cubicBezTo>
                    <a:pt x="5148" y="446"/>
                    <a:pt x="5585" y="455"/>
                    <a:pt x="5960" y="607"/>
                  </a:cubicBezTo>
                  <a:cubicBezTo>
                    <a:pt x="5960" y="491"/>
                    <a:pt x="5951" y="375"/>
                    <a:pt x="5942" y="268"/>
                  </a:cubicBezTo>
                  <a:cubicBezTo>
                    <a:pt x="5942" y="250"/>
                    <a:pt x="5942" y="241"/>
                    <a:pt x="5933" y="223"/>
                  </a:cubicBezTo>
                  <a:cubicBezTo>
                    <a:pt x="5924" y="214"/>
                    <a:pt x="5907" y="206"/>
                    <a:pt x="5889" y="197"/>
                  </a:cubicBezTo>
                  <a:cubicBezTo>
                    <a:pt x="5431" y="51"/>
                    <a:pt x="4953" y="0"/>
                    <a:pt x="4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09;p59">
              <a:extLst>
                <a:ext uri="{FF2B5EF4-FFF2-40B4-BE49-F238E27FC236}">
                  <a16:creationId xmlns:a16="http://schemas.microsoft.com/office/drawing/2014/main" id="{8184CE2F-F383-4B94-77C9-AA57851C25FA}"/>
                </a:ext>
              </a:extLst>
            </p:cNvPr>
            <p:cNvSpPr/>
            <p:nvPr/>
          </p:nvSpPr>
          <p:spPr>
            <a:xfrm>
              <a:off x="3623348" y="3891229"/>
              <a:ext cx="701399" cy="104072"/>
            </a:xfrm>
            <a:custGeom>
              <a:avLst/>
              <a:gdLst/>
              <a:ahLst/>
              <a:cxnLst/>
              <a:rect l="l" t="t" r="r" b="b"/>
              <a:pathLst>
                <a:path w="5978" h="887" extrusionOk="0">
                  <a:moveTo>
                    <a:pt x="4003" y="0"/>
                  </a:moveTo>
                  <a:cubicBezTo>
                    <a:pt x="3952" y="0"/>
                    <a:pt x="3901" y="22"/>
                    <a:pt x="3864" y="66"/>
                  </a:cubicBezTo>
                  <a:cubicBezTo>
                    <a:pt x="3830" y="49"/>
                    <a:pt x="3794" y="41"/>
                    <a:pt x="3758" y="41"/>
                  </a:cubicBezTo>
                  <a:cubicBezTo>
                    <a:pt x="3658" y="41"/>
                    <a:pt x="3557" y="101"/>
                    <a:pt x="3525" y="199"/>
                  </a:cubicBezTo>
                  <a:cubicBezTo>
                    <a:pt x="3516" y="235"/>
                    <a:pt x="3507" y="271"/>
                    <a:pt x="3480" y="298"/>
                  </a:cubicBezTo>
                  <a:cubicBezTo>
                    <a:pt x="3462" y="306"/>
                    <a:pt x="3444" y="306"/>
                    <a:pt x="3418" y="315"/>
                  </a:cubicBezTo>
                  <a:lnTo>
                    <a:pt x="2820" y="387"/>
                  </a:lnTo>
                  <a:cubicBezTo>
                    <a:pt x="2784" y="391"/>
                    <a:pt x="2748" y="395"/>
                    <a:pt x="2713" y="395"/>
                  </a:cubicBezTo>
                  <a:cubicBezTo>
                    <a:pt x="2670" y="395"/>
                    <a:pt x="2627" y="389"/>
                    <a:pt x="2588" y="369"/>
                  </a:cubicBezTo>
                  <a:cubicBezTo>
                    <a:pt x="2517" y="333"/>
                    <a:pt x="2481" y="226"/>
                    <a:pt x="2534" y="173"/>
                  </a:cubicBezTo>
                  <a:cubicBezTo>
                    <a:pt x="2516" y="167"/>
                    <a:pt x="2497" y="164"/>
                    <a:pt x="2477" y="164"/>
                  </a:cubicBezTo>
                  <a:cubicBezTo>
                    <a:pt x="2409" y="164"/>
                    <a:pt x="2337" y="198"/>
                    <a:pt x="2302" y="253"/>
                  </a:cubicBezTo>
                  <a:cubicBezTo>
                    <a:pt x="2258" y="324"/>
                    <a:pt x="2267" y="431"/>
                    <a:pt x="2320" y="503"/>
                  </a:cubicBezTo>
                  <a:cubicBezTo>
                    <a:pt x="2249" y="422"/>
                    <a:pt x="2213" y="306"/>
                    <a:pt x="2222" y="199"/>
                  </a:cubicBezTo>
                  <a:lnTo>
                    <a:pt x="2222" y="199"/>
                  </a:lnTo>
                  <a:cubicBezTo>
                    <a:pt x="2079" y="208"/>
                    <a:pt x="1946" y="306"/>
                    <a:pt x="1901" y="449"/>
                  </a:cubicBezTo>
                  <a:cubicBezTo>
                    <a:pt x="1749" y="405"/>
                    <a:pt x="1589" y="360"/>
                    <a:pt x="1428" y="333"/>
                  </a:cubicBezTo>
                  <a:cubicBezTo>
                    <a:pt x="1240" y="296"/>
                    <a:pt x="1050" y="275"/>
                    <a:pt x="861" y="275"/>
                  </a:cubicBezTo>
                  <a:cubicBezTo>
                    <a:pt x="595" y="275"/>
                    <a:pt x="332" y="318"/>
                    <a:pt x="81" y="422"/>
                  </a:cubicBezTo>
                  <a:cubicBezTo>
                    <a:pt x="63" y="431"/>
                    <a:pt x="36" y="440"/>
                    <a:pt x="28" y="467"/>
                  </a:cubicBezTo>
                  <a:cubicBezTo>
                    <a:pt x="1" y="503"/>
                    <a:pt x="36" y="538"/>
                    <a:pt x="63" y="556"/>
                  </a:cubicBezTo>
                  <a:cubicBezTo>
                    <a:pt x="233" y="476"/>
                    <a:pt x="465" y="422"/>
                    <a:pt x="643" y="405"/>
                  </a:cubicBezTo>
                  <a:cubicBezTo>
                    <a:pt x="739" y="388"/>
                    <a:pt x="856" y="360"/>
                    <a:pt x="966" y="360"/>
                  </a:cubicBezTo>
                  <a:cubicBezTo>
                    <a:pt x="1029" y="360"/>
                    <a:pt x="1090" y="369"/>
                    <a:pt x="1143" y="396"/>
                  </a:cubicBezTo>
                  <a:cubicBezTo>
                    <a:pt x="1152" y="396"/>
                    <a:pt x="1152" y="396"/>
                    <a:pt x="1152" y="405"/>
                  </a:cubicBezTo>
                  <a:cubicBezTo>
                    <a:pt x="1152" y="414"/>
                    <a:pt x="1143" y="414"/>
                    <a:pt x="1134" y="422"/>
                  </a:cubicBezTo>
                  <a:cubicBezTo>
                    <a:pt x="911" y="476"/>
                    <a:pt x="706" y="601"/>
                    <a:pt x="536" y="761"/>
                  </a:cubicBezTo>
                  <a:cubicBezTo>
                    <a:pt x="518" y="779"/>
                    <a:pt x="491" y="797"/>
                    <a:pt x="483" y="824"/>
                  </a:cubicBezTo>
                  <a:cubicBezTo>
                    <a:pt x="470" y="870"/>
                    <a:pt x="479" y="887"/>
                    <a:pt x="499" y="887"/>
                  </a:cubicBezTo>
                  <a:cubicBezTo>
                    <a:pt x="550" y="887"/>
                    <a:pt x="671" y="783"/>
                    <a:pt x="697" y="770"/>
                  </a:cubicBezTo>
                  <a:cubicBezTo>
                    <a:pt x="795" y="717"/>
                    <a:pt x="893" y="681"/>
                    <a:pt x="1000" y="663"/>
                  </a:cubicBezTo>
                  <a:cubicBezTo>
                    <a:pt x="1125" y="640"/>
                    <a:pt x="1254" y="633"/>
                    <a:pt x="1384" y="633"/>
                  </a:cubicBezTo>
                  <a:cubicBezTo>
                    <a:pt x="1593" y="633"/>
                    <a:pt x="1805" y="651"/>
                    <a:pt x="2013" y="651"/>
                  </a:cubicBezTo>
                  <a:cubicBezTo>
                    <a:pt x="2074" y="651"/>
                    <a:pt x="2135" y="650"/>
                    <a:pt x="2195" y="645"/>
                  </a:cubicBezTo>
                  <a:cubicBezTo>
                    <a:pt x="2624" y="601"/>
                    <a:pt x="3052" y="521"/>
                    <a:pt x="3480" y="476"/>
                  </a:cubicBezTo>
                  <a:cubicBezTo>
                    <a:pt x="3794" y="436"/>
                    <a:pt x="4109" y="416"/>
                    <a:pt x="4427" y="416"/>
                  </a:cubicBezTo>
                  <a:cubicBezTo>
                    <a:pt x="4533" y="416"/>
                    <a:pt x="4640" y="418"/>
                    <a:pt x="4747" y="422"/>
                  </a:cubicBezTo>
                  <a:cubicBezTo>
                    <a:pt x="5148" y="431"/>
                    <a:pt x="5585" y="440"/>
                    <a:pt x="5960" y="592"/>
                  </a:cubicBezTo>
                  <a:cubicBezTo>
                    <a:pt x="5960" y="503"/>
                    <a:pt x="5978" y="458"/>
                    <a:pt x="5907" y="422"/>
                  </a:cubicBezTo>
                  <a:cubicBezTo>
                    <a:pt x="5853" y="378"/>
                    <a:pt x="5746" y="369"/>
                    <a:pt x="5683" y="351"/>
                  </a:cubicBezTo>
                  <a:cubicBezTo>
                    <a:pt x="5532" y="315"/>
                    <a:pt x="5371" y="298"/>
                    <a:pt x="5220" y="280"/>
                  </a:cubicBezTo>
                  <a:cubicBezTo>
                    <a:pt x="5059" y="253"/>
                    <a:pt x="4898" y="244"/>
                    <a:pt x="4747" y="235"/>
                  </a:cubicBezTo>
                  <a:cubicBezTo>
                    <a:pt x="4724" y="235"/>
                    <a:pt x="4611" y="237"/>
                    <a:pt x="4501" y="237"/>
                  </a:cubicBezTo>
                  <a:cubicBezTo>
                    <a:pt x="4392" y="237"/>
                    <a:pt x="4287" y="235"/>
                    <a:pt x="4283" y="226"/>
                  </a:cubicBezTo>
                  <a:cubicBezTo>
                    <a:pt x="4265" y="164"/>
                    <a:pt x="4229" y="101"/>
                    <a:pt x="4176" y="57"/>
                  </a:cubicBezTo>
                  <a:lnTo>
                    <a:pt x="4176" y="57"/>
                  </a:lnTo>
                  <a:cubicBezTo>
                    <a:pt x="4194" y="101"/>
                    <a:pt x="4194" y="146"/>
                    <a:pt x="4194" y="191"/>
                  </a:cubicBezTo>
                  <a:cubicBezTo>
                    <a:pt x="4194" y="119"/>
                    <a:pt x="4140" y="39"/>
                    <a:pt x="4069" y="12"/>
                  </a:cubicBezTo>
                  <a:cubicBezTo>
                    <a:pt x="4047" y="4"/>
                    <a:pt x="4025" y="0"/>
                    <a:pt x="4003" y="0"/>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10;p59">
              <a:extLst>
                <a:ext uri="{FF2B5EF4-FFF2-40B4-BE49-F238E27FC236}">
                  <a16:creationId xmlns:a16="http://schemas.microsoft.com/office/drawing/2014/main" id="{54F1EE74-6254-F783-533A-A183A7C58E3E}"/>
                </a:ext>
              </a:extLst>
            </p:cNvPr>
            <p:cNvSpPr/>
            <p:nvPr/>
          </p:nvSpPr>
          <p:spPr>
            <a:xfrm>
              <a:off x="3838999" y="3796192"/>
              <a:ext cx="120498" cy="190661"/>
            </a:xfrm>
            <a:custGeom>
              <a:avLst/>
              <a:gdLst/>
              <a:ahLst/>
              <a:cxnLst/>
              <a:rect l="l" t="t" r="r" b="b"/>
              <a:pathLst>
                <a:path w="1027" h="1625" extrusionOk="0">
                  <a:moveTo>
                    <a:pt x="955" y="55"/>
                  </a:moveTo>
                  <a:lnTo>
                    <a:pt x="955" y="55"/>
                  </a:lnTo>
                  <a:cubicBezTo>
                    <a:pt x="953" y="59"/>
                    <a:pt x="951" y="64"/>
                    <a:pt x="950" y="70"/>
                  </a:cubicBezTo>
                  <a:lnTo>
                    <a:pt x="950" y="70"/>
                  </a:lnTo>
                  <a:cubicBezTo>
                    <a:pt x="952" y="65"/>
                    <a:pt x="955" y="60"/>
                    <a:pt x="955" y="55"/>
                  </a:cubicBezTo>
                  <a:close/>
                  <a:moveTo>
                    <a:pt x="234" y="1541"/>
                  </a:moveTo>
                  <a:lnTo>
                    <a:pt x="234" y="1541"/>
                  </a:lnTo>
                  <a:cubicBezTo>
                    <a:pt x="237" y="1543"/>
                    <a:pt x="239" y="1544"/>
                    <a:pt x="241" y="1545"/>
                  </a:cubicBezTo>
                  <a:cubicBezTo>
                    <a:pt x="239" y="1543"/>
                    <a:pt x="237" y="1542"/>
                    <a:pt x="234" y="1541"/>
                  </a:cubicBezTo>
                  <a:close/>
                  <a:moveTo>
                    <a:pt x="841" y="1"/>
                  </a:moveTo>
                  <a:cubicBezTo>
                    <a:pt x="840" y="1"/>
                    <a:pt x="840" y="1"/>
                    <a:pt x="839" y="1"/>
                  </a:cubicBezTo>
                  <a:cubicBezTo>
                    <a:pt x="803" y="46"/>
                    <a:pt x="803" y="108"/>
                    <a:pt x="794" y="162"/>
                  </a:cubicBezTo>
                  <a:cubicBezTo>
                    <a:pt x="786" y="349"/>
                    <a:pt x="687" y="456"/>
                    <a:pt x="571" y="590"/>
                  </a:cubicBezTo>
                  <a:cubicBezTo>
                    <a:pt x="500" y="670"/>
                    <a:pt x="429" y="751"/>
                    <a:pt x="366" y="822"/>
                  </a:cubicBezTo>
                  <a:cubicBezTo>
                    <a:pt x="331" y="867"/>
                    <a:pt x="295" y="902"/>
                    <a:pt x="259" y="938"/>
                  </a:cubicBezTo>
                  <a:cubicBezTo>
                    <a:pt x="206" y="983"/>
                    <a:pt x="152" y="1018"/>
                    <a:pt x="108" y="1063"/>
                  </a:cubicBezTo>
                  <a:cubicBezTo>
                    <a:pt x="63" y="1099"/>
                    <a:pt x="18" y="1161"/>
                    <a:pt x="9" y="1224"/>
                  </a:cubicBezTo>
                  <a:cubicBezTo>
                    <a:pt x="1" y="1286"/>
                    <a:pt x="36" y="1366"/>
                    <a:pt x="108" y="1384"/>
                  </a:cubicBezTo>
                  <a:cubicBezTo>
                    <a:pt x="99" y="1420"/>
                    <a:pt x="108" y="1464"/>
                    <a:pt x="134" y="1491"/>
                  </a:cubicBezTo>
                  <a:cubicBezTo>
                    <a:pt x="168" y="1516"/>
                    <a:pt x="201" y="1526"/>
                    <a:pt x="234" y="1541"/>
                  </a:cubicBezTo>
                  <a:lnTo>
                    <a:pt x="234" y="1541"/>
                  </a:lnTo>
                  <a:cubicBezTo>
                    <a:pt x="190" y="1517"/>
                    <a:pt x="136" y="1427"/>
                    <a:pt x="170" y="1393"/>
                  </a:cubicBezTo>
                  <a:cubicBezTo>
                    <a:pt x="179" y="1375"/>
                    <a:pt x="197" y="1366"/>
                    <a:pt x="197" y="1357"/>
                  </a:cubicBezTo>
                  <a:cubicBezTo>
                    <a:pt x="197" y="1348"/>
                    <a:pt x="188" y="1340"/>
                    <a:pt x="179" y="1331"/>
                  </a:cubicBezTo>
                  <a:cubicBezTo>
                    <a:pt x="170" y="1313"/>
                    <a:pt x="161" y="1286"/>
                    <a:pt x="161" y="1268"/>
                  </a:cubicBezTo>
                  <a:cubicBezTo>
                    <a:pt x="161" y="1232"/>
                    <a:pt x="170" y="1206"/>
                    <a:pt x="188" y="1188"/>
                  </a:cubicBezTo>
                  <a:cubicBezTo>
                    <a:pt x="224" y="1125"/>
                    <a:pt x="304" y="1036"/>
                    <a:pt x="384" y="1027"/>
                  </a:cubicBezTo>
                  <a:lnTo>
                    <a:pt x="384" y="1027"/>
                  </a:lnTo>
                  <a:cubicBezTo>
                    <a:pt x="348" y="1152"/>
                    <a:pt x="304" y="1304"/>
                    <a:pt x="402" y="1411"/>
                  </a:cubicBezTo>
                  <a:cubicBezTo>
                    <a:pt x="420" y="1429"/>
                    <a:pt x="447" y="1447"/>
                    <a:pt x="464" y="1473"/>
                  </a:cubicBezTo>
                  <a:cubicBezTo>
                    <a:pt x="491" y="1500"/>
                    <a:pt x="500" y="1536"/>
                    <a:pt x="527" y="1563"/>
                  </a:cubicBezTo>
                  <a:cubicBezTo>
                    <a:pt x="545" y="1598"/>
                    <a:pt x="580" y="1625"/>
                    <a:pt x="616" y="1625"/>
                  </a:cubicBezTo>
                  <a:cubicBezTo>
                    <a:pt x="571" y="1580"/>
                    <a:pt x="545" y="1518"/>
                    <a:pt x="563" y="1464"/>
                  </a:cubicBezTo>
                  <a:cubicBezTo>
                    <a:pt x="563" y="1447"/>
                    <a:pt x="571" y="1429"/>
                    <a:pt x="571" y="1411"/>
                  </a:cubicBezTo>
                  <a:cubicBezTo>
                    <a:pt x="563" y="1393"/>
                    <a:pt x="554" y="1375"/>
                    <a:pt x="545" y="1357"/>
                  </a:cubicBezTo>
                  <a:cubicBezTo>
                    <a:pt x="491" y="1286"/>
                    <a:pt x="473" y="1197"/>
                    <a:pt x="482" y="1099"/>
                  </a:cubicBezTo>
                  <a:cubicBezTo>
                    <a:pt x="482" y="1072"/>
                    <a:pt x="491" y="1036"/>
                    <a:pt x="509" y="1009"/>
                  </a:cubicBezTo>
                  <a:cubicBezTo>
                    <a:pt x="554" y="956"/>
                    <a:pt x="616" y="965"/>
                    <a:pt x="679" y="956"/>
                  </a:cubicBezTo>
                  <a:cubicBezTo>
                    <a:pt x="720" y="956"/>
                    <a:pt x="762" y="964"/>
                    <a:pt x="803" y="964"/>
                  </a:cubicBezTo>
                  <a:cubicBezTo>
                    <a:pt x="824" y="964"/>
                    <a:pt x="845" y="962"/>
                    <a:pt x="866" y="956"/>
                  </a:cubicBezTo>
                  <a:lnTo>
                    <a:pt x="884" y="956"/>
                  </a:lnTo>
                  <a:cubicBezTo>
                    <a:pt x="937" y="938"/>
                    <a:pt x="982" y="938"/>
                    <a:pt x="1026" y="938"/>
                  </a:cubicBezTo>
                  <a:cubicBezTo>
                    <a:pt x="1000" y="885"/>
                    <a:pt x="919" y="840"/>
                    <a:pt x="857" y="831"/>
                  </a:cubicBezTo>
                  <a:cubicBezTo>
                    <a:pt x="826" y="827"/>
                    <a:pt x="794" y="824"/>
                    <a:pt x="763" y="824"/>
                  </a:cubicBezTo>
                  <a:cubicBezTo>
                    <a:pt x="732" y="824"/>
                    <a:pt x="701" y="827"/>
                    <a:pt x="670" y="831"/>
                  </a:cubicBezTo>
                  <a:cubicBezTo>
                    <a:pt x="662" y="835"/>
                    <a:pt x="655" y="837"/>
                    <a:pt x="648" y="837"/>
                  </a:cubicBezTo>
                  <a:cubicBezTo>
                    <a:pt x="638" y="837"/>
                    <a:pt x="630" y="833"/>
                    <a:pt x="625" y="822"/>
                  </a:cubicBezTo>
                  <a:cubicBezTo>
                    <a:pt x="616" y="813"/>
                    <a:pt x="616" y="804"/>
                    <a:pt x="616" y="795"/>
                  </a:cubicBezTo>
                  <a:cubicBezTo>
                    <a:pt x="625" y="697"/>
                    <a:pt x="723" y="617"/>
                    <a:pt x="777" y="554"/>
                  </a:cubicBezTo>
                  <a:cubicBezTo>
                    <a:pt x="830" y="483"/>
                    <a:pt x="884" y="412"/>
                    <a:pt x="910" y="323"/>
                  </a:cubicBezTo>
                  <a:cubicBezTo>
                    <a:pt x="928" y="278"/>
                    <a:pt x="937" y="233"/>
                    <a:pt x="946" y="189"/>
                  </a:cubicBezTo>
                  <a:cubicBezTo>
                    <a:pt x="954" y="158"/>
                    <a:pt x="941" y="106"/>
                    <a:pt x="950" y="70"/>
                  </a:cubicBezTo>
                  <a:lnTo>
                    <a:pt x="950" y="70"/>
                  </a:lnTo>
                  <a:cubicBezTo>
                    <a:pt x="948" y="74"/>
                    <a:pt x="946" y="78"/>
                    <a:pt x="946" y="82"/>
                  </a:cubicBezTo>
                  <a:cubicBezTo>
                    <a:pt x="946" y="91"/>
                    <a:pt x="937" y="91"/>
                    <a:pt x="937" y="91"/>
                  </a:cubicBezTo>
                  <a:cubicBezTo>
                    <a:pt x="928" y="91"/>
                    <a:pt x="928" y="91"/>
                    <a:pt x="928" y="82"/>
                  </a:cubicBezTo>
                  <a:lnTo>
                    <a:pt x="919" y="55"/>
                  </a:lnTo>
                  <a:cubicBezTo>
                    <a:pt x="919" y="82"/>
                    <a:pt x="919" y="108"/>
                    <a:pt x="910" y="135"/>
                  </a:cubicBezTo>
                  <a:cubicBezTo>
                    <a:pt x="884" y="117"/>
                    <a:pt x="875" y="100"/>
                    <a:pt x="866" y="73"/>
                  </a:cubicBezTo>
                  <a:cubicBezTo>
                    <a:pt x="857" y="64"/>
                    <a:pt x="849" y="1"/>
                    <a:pt x="8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11;p59">
              <a:extLst>
                <a:ext uri="{FF2B5EF4-FFF2-40B4-BE49-F238E27FC236}">
                  <a16:creationId xmlns:a16="http://schemas.microsoft.com/office/drawing/2014/main" id="{23B0FCDC-2CB3-95B0-808A-5A4BA9006A8E}"/>
                </a:ext>
              </a:extLst>
            </p:cNvPr>
            <p:cNvSpPr/>
            <p:nvPr/>
          </p:nvSpPr>
          <p:spPr>
            <a:xfrm>
              <a:off x="4030598" y="3785633"/>
              <a:ext cx="87997" cy="177168"/>
            </a:xfrm>
            <a:custGeom>
              <a:avLst/>
              <a:gdLst/>
              <a:ahLst/>
              <a:cxnLst/>
              <a:rect l="l" t="t" r="r" b="b"/>
              <a:pathLst>
                <a:path w="750" h="1510" extrusionOk="0">
                  <a:moveTo>
                    <a:pt x="334" y="0"/>
                  </a:moveTo>
                  <a:cubicBezTo>
                    <a:pt x="305" y="0"/>
                    <a:pt x="284" y="24"/>
                    <a:pt x="277" y="47"/>
                  </a:cubicBezTo>
                  <a:cubicBezTo>
                    <a:pt x="268" y="82"/>
                    <a:pt x="268" y="118"/>
                    <a:pt x="277" y="145"/>
                  </a:cubicBezTo>
                  <a:cubicBezTo>
                    <a:pt x="312" y="314"/>
                    <a:pt x="330" y="484"/>
                    <a:pt x="330" y="653"/>
                  </a:cubicBezTo>
                  <a:cubicBezTo>
                    <a:pt x="330" y="680"/>
                    <a:pt x="330" y="707"/>
                    <a:pt x="312" y="725"/>
                  </a:cubicBezTo>
                  <a:cubicBezTo>
                    <a:pt x="303" y="743"/>
                    <a:pt x="286" y="760"/>
                    <a:pt x="268" y="769"/>
                  </a:cubicBezTo>
                  <a:cubicBezTo>
                    <a:pt x="205" y="814"/>
                    <a:pt x="134" y="850"/>
                    <a:pt x="89" y="912"/>
                  </a:cubicBezTo>
                  <a:cubicBezTo>
                    <a:pt x="27" y="983"/>
                    <a:pt x="9" y="1064"/>
                    <a:pt x="27" y="1144"/>
                  </a:cubicBezTo>
                  <a:cubicBezTo>
                    <a:pt x="9" y="1189"/>
                    <a:pt x="0" y="1242"/>
                    <a:pt x="9" y="1287"/>
                  </a:cubicBezTo>
                  <a:cubicBezTo>
                    <a:pt x="18" y="1331"/>
                    <a:pt x="54" y="1376"/>
                    <a:pt x="98" y="1403"/>
                  </a:cubicBezTo>
                  <a:cubicBezTo>
                    <a:pt x="63" y="1358"/>
                    <a:pt x="45" y="1305"/>
                    <a:pt x="54" y="1251"/>
                  </a:cubicBezTo>
                  <a:cubicBezTo>
                    <a:pt x="63" y="1233"/>
                    <a:pt x="71" y="1215"/>
                    <a:pt x="89" y="1206"/>
                  </a:cubicBezTo>
                  <a:cubicBezTo>
                    <a:pt x="98" y="1198"/>
                    <a:pt x="107" y="1198"/>
                    <a:pt x="116" y="1198"/>
                  </a:cubicBezTo>
                  <a:cubicBezTo>
                    <a:pt x="152" y="1180"/>
                    <a:pt x="143" y="1117"/>
                    <a:pt x="143" y="1082"/>
                  </a:cubicBezTo>
                  <a:cubicBezTo>
                    <a:pt x="152" y="1064"/>
                    <a:pt x="161" y="1046"/>
                    <a:pt x="170" y="1028"/>
                  </a:cubicBezTo>
                  <a:cubicBezTo>
                    <a:pt x="221" y="950"/>
                    <a:pt x="290" y="889"/>
                    <a:pt x="368" y="845"/>
                  </a:cubicBezTo>
                  <a:lnTo>
                    <a:pt x="368" y="845"/>
                  </a:lnTo>
                  <a:cubicBezTo>
                    <a:pt x="355" y="860"/>
                    <a:pt x="348" y="915"/>
                    <a:pt x="348" y="930"/>
                  </a:cubicBezTo>
                  <a:cubicBezTo>
                    <a:pt x="339" y="966"/>
                    <a:pt x="339" y="1001"/>
                    <a:pt x="339" y="1037"/>
                  </a:cubicBezTo>
                  <a:cubicBezTo>
                    <a:pt x="339" y="1108"/>
                    <a:pt x="339" y="1171"/>
                    <a:pt x="366" y="1233"/>
                  </a:cubicBezTo>
                  <a:cubicBezTo>
                    <a:pt x="375" y="1251"/>
                    <a:pt x="384" y="1278"/>
                    <a:pt x="402" y="1287"/>
                  </a:cubicBezTo>
                  <a:cubicBezTo>
                    <a:pt x="393" y="1331"/>
                    <a:pt x="402" y="1376"/>
                    <a:pt x="410" y="1412"/>
                  </a:cubicBezTo>
                  <a:cubicBezTo>
                    <a:pt x="428" y="1456"/>
                    <a:pt x="464" y="1492"/>
                    <a:pt x="500" y="1510"/>
                  </a:cubicBezTo>
                  <a:cubicBezTo>
                    <a:pt x="464" y="1465"/>
                    <a:pt x="446" y="1403"/>
                    <a:pt x="455" y="1340"/>
                  </a:cubicBezTo>
                  <a:cubicBezTo>
                    <a:pt x="455" y="1331"/>
                    <a:pt x="455" y="1322"/>
                    <a:pt x="464" y="1314"/>
                  </a:cubicBezTo>
                  <a:cubicBezTo>
                    <a:pt x="464" y="1305"/>
                    <a:pt x="473" y="1305"/>
                    <a:pt x="482" y="1296"/>
                  </a:cubicBezTo>
                  <a:cubicBezTo>
                    <a:pt x="509" y="1251"/>
                    <a:pt x="500" y="1189"/>
                    <a:pt x="482" y="1144"/>
                  </a:cubicBezTo>
                  <a:cubicBezTo>
                    <a:pt x="446" y="1046"/>
                    <a:pt x="446" y="975"/>
                    <a:pt x="482" y="876"/>
                  </a:cubicBezTo>
                  <a:cubicBezTo>
                    <a:pt x="589" y="939"/>
                    <a:pt x="651" y="1064"/>
                    <a:pt x="633" y="1180"/>
                  </a:cubicBezTo>
                  <a:cubicBezTo>
                    <a:pt x="633" y="1215"/>
                    <a:pt x="633" y="1260"/>
                    <a:pt x="660" y="1269"/>
                  </a:cubicBezTo>
                  <a:cubicBezTo>
                    <a:pt x="642" y="1322"/>
                    <a:pt x="633" y="1376"/>
                    <a:pt x="625" y="1430"/>
                  </a:cubicBezTo>
                  <a:cubicBezTo>
                    <a:pt x="651" y="1421"/>
                    <a:pt x="669" y="1385"/>
                    <a:pt x="687" y="1358"/>
                  </a:cubicBezTo>
                  <a:cubicBezTo>
                    <a:pt x="705" y="1305"/>
                    <a:pt x="732" y="1260"/>
                    <a:pt x="741" y="1215"/>
                  </a:cubicBezTo>
                  <a:cubicBezTo>
                    <a:pt x="749" y="1162"/>
                    <a:pt x="749" y="1108"/>
                    <a:pt x="741" y="1064"/>
                  </a:cubicBezTo>
                  <a:cubicBezTo>
                    <a:pt x="732" y="1001"/>
                    <a:pt x="714" y="948"/>
                    <a:pt x="678" y="894"/>
                  </a:cubicBezTo>
                  <a:cubicBezTo>
                    <a:pt x="642" y="841"/>
                    <a:pt x="589" y="805"/>
                    <a:pt x="535" y="760"/>
                  </a:cubicBezTo>
                  <a:cubicBezTo>
                    <a:pt x="517" y="752"/>
                    <a:pt x="500" y="743"/>
                    <a:pt x="491" y="725"/>
                  </a:cubicBezTo>
                  <a:cubicBezTo>
                    <a:pt x="482" y="698"/>
                    <a:pt x="482" y="680"/>
                    <a:pt x="482" y="653"/>
                  </a:cubicBezTo>
                  <a:cubicBezTo>
                    <a:pt x="473" y="555"/>
                    <a:pt x="464" y="466"/>
                    <a:pt x="455" y="368"/>
                  </a:cubicBezTo>
                  <a:cubicBezTo>
                    <a:pt x="446" y="261"/>
                    <a:pt x="437" y="154"/>
                    <a:pt x="393" y="56"/>
                  </a:cubicBezTo>
                  <a:cubicBezTo>
                    <a:pt x="384" y="29"/>
                    <a:pt x="375" y="2"/>
                    <a:pt x="348" y="2"/>
                  </a:cubicBezTo>
                  <a:cubicBezTo>
                    <a:pt x="343" y="1"/>
                    <a:pt x="339" y="0"/>
                    <a:pt x="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12;p59">
              <a:extLst>
                <a:ext uri="{FF2B5EF4-FFF2-40B4-BE49-F238E27FC236}">
                  <a16:creationId xmlns:a16="http://schemas.microsoft.com/office/drawing/2014/main" id="{50090F71-73FD-39E5-020A-615109A6FA06}"/>
                </a:ext>
              </a:extLst>
            </p:cNvPr>
            <p:cNvSpPr/>
            <p:nvPr/>
          </p:nvSpPr>
          <p:spPr>
            <a:xfrm>
              <a:off x="3900715" y="3321128"/>
              <a:ext cx="57726" cy="53150"/>
            </a:xfrm>
            <a:custGeom>
              <a:avLst/>
              <a:gdLst/>
              <a:ahLst/>
              <a:cxnLst/>
              <a:rect l="l" t="t" r="r" b="b"/>
              <a:pathLst>
                <a:path w="492" h="453" extrusionOk="0">
                  <a:moveTo>
                    <a:pt x="271" y="0"/>
                  </a:moveTo>
                  <a:cubicBezTo>
                    <a:pt x="227" y="0"/>
                    <a:pt x="182" y="12"/>
                    <a:pt x="144" y="36"/>
                  </a:cubicBezTo>
                  <a:cubicBezTo>
                    <a:pt x="19" y="107"/>
                    <a:pt x="1" y="295"/>
                    <a:pt x="99" y="393"/>
                  </a:cubicBezTo>
                  <a:cubicBezTo>
                    <a:pt x="143" y="432"/>
                    <a:pt x="201" y="452"/>
                    <a:pt x="259" y="452"/>
                  </a:cubicBezTo>
                  <a:cubicBezTo>
                    <a:pt x="306" y="452"/>
                    <a:pt x="353" y="439"/>
                    <a:pt x="393" y="411"/>
                  </a:cubicBezTo>
                  <a:cubicBezTo>
                    <a:pt x="438" y="384"/>
                    <a:pt x="474" y="330"/>
                    <a:pt x="483" y="277"/>
                  </a:cubicBezTo>
                  <a:cubicBezTo>
                    <a:pt x="492" y="232"/>
                    <a:pt x="492" y="188"/>
                    <a:pt x="474" y="143"/>
                  </a:cubicBezTo>
                  <a:cubicBezTo>
                    <a:pt x="444" y="48"/>
                    <a:pt x="359"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13;p59">
              <a:extLst>
                <a:ext uri="{FF2B5EF4-FFF2-40B4-BE49-F238E27FC236}">
                  <a16:creationId xmlns:a16="http://schemas.microsoft.com/office/drawing/2014/main" id="{FD0607D2-A69D-3EA0-8FDC-177F8679E21E}"/>
                </a:ext>
              </a:extLst>
            </p:cNvPr>
            <p:cNvSpPr/>
            <p:nvPr/>
          </p:nvSpPr>
          <p:spPr>
            <a:xfrm>
              <a:off x="3902827" y="3320307"/>
              <a:ext cx="56670" cy="54324"/>
            </a:xfrm>
            <a:custGeom>
              <a:avLst/>
              <a:gdLst/>
              <a:ahLst/>
              <a:cxnLst/>
              <a:rect l="l" t="t" r="r" b="b"/>
              <a:pathLst>
                <a:path w="483" h="463" extrusionOk="0">
                  <a:moveTo>
                    <a:pt x="259" y="16"/>
                  </a:moveTo>
                  <a:cubicBezTo>
                    <a:pt x="286" y="16"/>
                    <a:pt x="313" y="16"/>
                    <a:pt x="340" y="34"/>
                  </a:cubicBezTo>
                  <a:cubicBezTo>
                    <a:pt x="393" y="52"/>
                    <a:pt x="438" y="96"/>
                    <a:pt x="456" y="150"/>
                  </a:cubicBezTo>
                  <a:cubicBezTo>
                    <a:pt x="465" y="195"/>
                    <a:pt x="465" y="239"/>
                    <a:pt x="456" y="284"/>
                  </a:cubicBezTo>
                  <a:cubicBezTo>
                    <a:pt x="447" y="337"/>
                    <a:pt x="420" y="382"/>
                    <a:pt x="366" y="418"/>
                  </a:cubicBezTo>
                  <a:cubicBezTo>
                    <a:pt x="332" y="441"/>
                    <a:pt x="289" y="452"/>
                    <a:pt x="246" y="452"/>
                  </a:cubicBezTo>
                  <a:cubicBezTo>
                    <a:pt x="189" y="452"/>
                    <a:pt x="131" y="432"/>
                    <a:pt x="90" y="391"/>
                  </a:cubicBezTo>
                  <a:cubicBezTo>
                    <a:pt x="45" y="355"/>
                    <a:pt x="19" y="284"/>
                    <a:pt x="27" y="212"/>
                  </a:cubicBezTo>
                  <a:cubicBezTo>
                    <a:pt x="36" y="141"/>
                    <a:pt x="72" y="79"/>
                    <a:pt x="126" y="52"/>
                  </a:cubicBezTo>
                  <a:cubicBezTo>
                    <a:pt x="170" y="25"/>
                    <a:pt x="215" y="16"/>
                    <a:pt x="259" y="16"/>
                  </a:cubicBezTo>
                  <a:close/>
                  <a:moveTo>
                    <a:pt x="256" y="1"/>
                  </a:moveTo>
                  <a:cubicBezTo>
                    <a:pt x="210" y="1"/>
                    <a:pt x="160" y="12"/>
                    <a:pt x="117" y="34"/>
                  </a:cubicBezTo>
                  <a:cubicBezTo>
                    <a:pt x="63" y="70"/>
                    <a:pt x="19" y="132"/>
                    <a:pt x="10" y="212"/>
                  </a:cubicBezTo>
                  <a:cubicBezTo>
                    <a:pt x="1" y="284"/>
                    <a:pt x="27" y="355"/>
                    <a:pt x="81" y="409"/>
                  </a:cubicBezTo>
                  <a:cubicBezTo>
                    <a:pt x="126" y="444"/>
                    <a:pt x="179" y="462"/>
                    <a:pt x="242" y="462"/>
                  </a:cubicBezTo>
                  <a:cubicBezTo>
                    <a:pt x="286" y="462"/>
                    <a:pt x="340" y="453"/>
                    <a:pt x="375" y="427"/>
                  </a:cubicBezTo>
                  <a:cubicBezTo>
                    <a:pt x="429" y="391"/>
                    <a:pt x="456" y="346"/>
                    <a:pt x="474" y="284"/>
                  </a:cubicBezTo>
                  <a:cubicBezTo>
                    <a:pt x="482" y="239"/>
                    <a:pt x="482" y="195"/>
                    <a:pt x="465" y="150"/>
                  </a:cubicBezTo>
                  <a:cubicBezTo>
                    <a:pt x="447" y="88"/>
                    <a:pt x="402" y="43"/>
                    <a:pt x="340" y="16"/>
                  </a:cubicBezTo>
                  <a:cubicBezTo>
                    <a:pt x="315" y="6"/>
                    <a:pt x="286" y="1"/>
                    <a:pt x="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4;p59">
              <a:extLst>
                <a:ext uri="{FF2B5EF4-FFF2-40B4-BE49-F238E27FC236}">
                  <a16:creationId xmlns:a16="http://schemas.microsoft.com/office/drawing/2014/main" id="{35938843-EC02-A095-A311-354773785391}"/>
                </a:ext>
              </a:extLst>
            </p:cNvPr>
            <p:cNvSpPr/>
            <p:nvPr/>
          </p:nvSpPr>
          <p:spPr>
            <a:xfrm>
              <a:off x="3723900" y="3336850"/>
              <a:ext cx="186437" cy="81662"/>
            </a:xfrm>
            <a:custGeom>
              <a:avLst/>
              <a:gdLst/>
              <a:ahLst/>
              <a:cxnLst/>
              <a:rect l="l" t="t" r="r" b="b"/>
              <a:pathLst>
                <a:path w="1589" h="696" extrusionOk="0">
                  <a:moveTo>
                    <a:pt x="982" y="0"/>
                  </a:moveTo>
                  <a:cubicBezTo>
                    <a:pt x="981" y="1"/>
                    <a:pt x="980" y="2"/>
                    <a:pt x="980" y="3"/>
                  </a:cubicBezTo>
                  <a:lnTo>
                    <a:pt x="980" y="3"/>
                  </a:lnTo>
                  <a:cubicBezTo>
                    <a:pt x="980" y="2"/>
                    <a:pt x="981" y="1"/>
                    <a:pt x="982" y="0"/>
                  </a:cubicBezTo>
                  <a:close/>
                  <a:moveTo>
                    <a:pt x="980" y="3"/>
                  </a:moveTo>
                  <a:lnTo>
                    <a:pt x="980" y="3"/>
                  </a:lnTo>
                  <a:cubicBezTo>
                    <a:pt x="962" y="27"/>
                    <a:pt x="936" y="36"/>
                    <a:pt x="901" y="45"/>
                  </a:cubicBezTo>
                  <a:cubicBezTo>
                    <a:pt x="866" y="48"/>
                    <a:pt x="830" y="49"/>
                    <a:pt x="794" y="49"/>
                  </a:cubicBezTo>
                  <a:cubicBezTo>
                    <a:pt x="723" y="49"/>
                    <a:pt x="651" y="45"/>
                    <a:pt x="580" y="45"/>
                  </a:cubicBezTo>
                  <a:lnTo>
                    <a:pt x="446" y="45"/>
                  </a:lnTo>
                  <a:cubicBezTo>
                    <a:pt x="321" y="54"/>
                    <a:pt x="205" y="107"/>
                    <a:pt x="89" y="161"/>
                  </a:cubicBezTo>
                  <a:cubicBezTo>
                    <a:pt x="63" y="178"/>
                    <a:pt x="27" y="205"/>
                    <a:pt x="0" y="232"/>
                  </a:cubicBezTo>
                  <a:cubicBezTo>
                    <a:pt x="27" y="223"/>
                    <a:pt x="54" y="223"/>
                    <a:pt x="80" y="223"/>
                  </a:cubicBezTo>
                  <a:cubicBezTo>
                    <a:pt x="188" y="223"/>
                    <a:pt x="295" y="241"/>
                    <a:pt x="402" y="277"/>
                  </a:cubicBezTo>
                  <a:cubicBezTo>
                    <a:pt x="669" y="348"/>
                    <a:pt x="937" y="437"/>
                    <a:pt x="1071" y="696"/>
                  </a:cubicBezTo>
                  <a:cubicBezTo>
                    <a:pt x="1106" y="660"/>
                    <a:pt x="1133" y="616"/>
                    <a:pt x="1124" y="562"/>
                  </a:cubicBezTo>
                  <a:cubicBezTo>
                    <a:pt x="1115" y="517"/>
                    <a:pt x="1106" y="473"/>
                    <a:pt x="1089" y="437"/>
                  </a:cubicBezTo>
                  <a:lnTo>
                    <a:pt x="1089" y="437"/>
                  </a:lnTo>
                  <a:cubicBezTo>
                    <a:pt x="1123" y="447"/>
                    <a:pt x="1160" y="450"/>
                    <a:pt x="1199" y="450"/>
                  </a:cubicBezTo>
                  <a:cubicBezTo>
                    <a:pt x="1272" y="450"/>
                    <a:pt x="1349" y="437"/>
                    <a:pt x="1419" y="419"/>
                  </a:cubicBezTo>
                  <a:cubicBezTo>
                    <a:pt x="1481" y="401"/>
                    <a:pt x="1544" y="384"/>
                    <a:pt x="1588" y="339"/>
                  </a:cubicBezTo>
                  <a:cubicBezTo>
                    <a:pt x="1588" y="339"/>
                    <a:pt x="1526" y="321"/>
                    <a:pt x="1517" y="321"/>
                  </a:cubicBezTo>
                  <a:cubicBezTo>
                    <a:pt x="1428" y="303"/>
                    <a:pt x="1338" y="286"/>
                    <a:pt x="1249" y="250"/>
                  </a:cubicBezTo>
                  <a:cubicBezTo>
                    <a:pt x="1160" y="223"/>
                    <a:pt x="1080" y="178"/>
                    <a:pt x="1008" y="116"/>
                  </a:cubicBezTo>
                  <a:cubicBezTo>
                    <a:pt x="991" y="90"/>
                    <a:pt x="957" y="39"/>
                    <a:pt x="980"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15;p59">
              <a:extLst>
                <a:ext uri="{FF2B5EF4-FFF2-40B4-BE49-F238E27FC236}">
                  <a16:creationId xmlns:a16="http://schemas.microsoft.com/office/drawing/2014/main" id="{457FF576-A6D7-20B0-DFEB-A536460E0740}"/>
                </a:ext>
              </a:extLst>
            </p:cNvPr>
            <p:cNvSpPr/>
            <p:nvPr/>
          </p:nvSpPr>
          <p:spPr>
            <a:xfrm>
              <a:off x="3723900" y="3356913"/>
              <a:ext cx="186437" cy="61598"/>
            </a:xfrm>
            <a:custGeom>
              <a:avLst/>
              <a:gdLst/>
              <a:ahLst/>
              <a:cxnLst/>
              <a:rect l="l" t="t" r="r" b="b"/>
              <a:pathLst>
                <a:path w="1589" h="525" extrusionOk="0">
                  <a:moveTo>
                    <a:pt x="5" y="58"/>
                  </a:moveTo>
                  <a:cubicBezTo>
                    <a:pt x="3" y="59"/>
                    <a:pt x="1" y="60"/>
                    <a:pt x="0" y="61"/>
                  </a:cubicBezTo>
                  <a:cubicBezTo>
                    <a:pt x="2" y="60"/>
                    <a:pt x="3" y="59"/>
                    <a:pt x="5" y="58"/>
                  </a:cubicBezTo>
                  <a:close/>
                  <a:moveTo>
                    <a:pt x="395" y="1"/>
                  </a:moveTo>
                  <a:cubicBezTo>
                    <a:pt x="331" y="1"/>
                    <a:pt x="268" y="3"/>
                    <a:pt x="205" y="7"/>
                  </a:cubicBezTo>
                  <a:cubicBezTo>
                    <a:pt x="136" y="16"/>
                    <a:pt x="66" y="16"/>
                    <a:pt x="5" y="58"/>
                  </a:cubicBezTo>
                  <a:lnTo>
                    <a:pt x="5" y="58"/>
                  </a:lnTo>
                  <a:cubicBezTo>
                    <a:pt x="16" y="52"/>
                    <a:pt x="37" y="52"/>
                    <a:pt x="45" y="52"/>
                  </a:cubicBezTo>
                  <a:cubicBezTo>
                    <a:pt x="60" y="49"/>
                    <a:pt x="77" y="48"/>
                    <a:pt x="94" y="48"/>
                  </a:cubicBezTo>
                  <a:cubicBezTo>
                    <a:pt x="134" y="48"/>
                    <a:pt x="176" y="55"/>
                    <a:pt x="214" y="61"/>
                  </a:cubicBezTo>
                  <a:cubicBezTo>
                    <a:pt x="241" y="61"/>
                    <a:pt x="277" y="70"/>
                    <a:pt x="304" y="79"/>
                  </a:cubicBezTo>
                  <a:cubicBezTo>
                    <a:pt x="339" y="88"/>
                    <a:pt x="375" y="97"/>
                    <a:pt x="402" y="106"/>
                  </a:cubicBezTo>
                  <a:cubicBezTo>
                    <a:pt x="669" y="177"/>
                    <a:pt x="937" y="266"/>
                    <a:pt x="1071" y="525"/>
                  </a:cubicBezTo>
                  <a:cubicBezTo>
                    <a:pt x="1106" y="489"/>
                    <a:pt x="1133" y="445"/>
                    <a:pt x="1124" y="391"/>
                  </a:cubicBezTo>
                  <a:cubicBezTo>
                    <a:pt x="1115" y="346"/>
                    <a:pt x="1106" y="302"/>
                    <a:pt x="1089" y="266"/>
                  </a:cubicBezTo>
                  <a:lnTo>
                    <a:pt x="1089" y="266"/>
                  </a:lnTo>
                  <a:cubicBezTo>
                    <a:pt x="1123" y="276"/>
                    <a:pt x="1160" y="279"/>
                    <a:pt x="1199" y="279"/>
                  </a:cubicBezTo>
                  <a:cubicBezTo>
                    <a:pt x="1272" y="279"/>
                    <a:pt x="1349" y="266"/>
                    <a:pt x="1419" y="248"/>
                  </a:cubicBezTo>
                  <a:cubicBezTo>
                    <a:pt x="1454" y="239"/>
                    <a:pt x="1481" y="230"/>
                    <a:pt x="1517" y="222"/>
                  </a:cubicBezTo>
                  <a:cubicBezTo>
                    <a:pt x="1544" y="204"/>
                    <a:pt x="1570" y="186"/>
                    <a:pt x="1588" y="168"/>
                  </a:cubicBezTo>
                  <a:lnTo>
                    <a:pt x="1588" y="168"/>
                  </a:lnTo>
                  <a:cubicBezTo>
                    <a:pt x="1570" y="177"/>
                    <a:pt x="1544" y="177"/>
                    <a:pt x="1517" y="177"/>
                  </a:cubicBezTo>
                  <a:lnTo>
                    <a:pt x="1463" y="177"/>
                  </a:lnTo>
                  <a:cubicBezTo>
                    <a:pt x="1410" y="177"/>
                    <a:pt x="1347" y="168"/>
                    <a:pt x="1294" y="159"/>
                  </a:cubicBezTo>
                  <a:cubicBezTo>
                    <a:pt x="1187" y="132"/>
                    <a:pt x="1089" y="106"/>
                    <a:pt x="982" y="79"/>
                  </a:cubicBezTo>
                  <a:lnTo>
                    <a:pt x="982" y="70"/>
                  </a:lnTo>
                  <a:cubicBezTo>
                    <a:pt x="792" y="23"/>
                    <a:pt x="593" y="1"/>
                    <a:pt x="395" y="1"/>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16;p59">
              <a:extLst>
                <a:ext uri="{FF2B5EF4-FFF2-40B4-BE49-F238E27FC236}">
                  <a16:creationId xmlns:a16="http://schemas.microsoft.com/office/drawing/2014/main" id="{F70C2DE2-C0ED-AF1B-F475-935B953DAF86}"/>
                </a:ext>
              </a:extLst>
            </p:cNvPr>
            <p:cNvSpPr/>
            <p:nvPr/>
          </p:nvSpPr>
          <p:spPr>
            <a:xfrm rot="9284451">
              <a:off x="3916981" y="3337938"/>
              <a:ext cx="28345" cy="19548"/>
            </a:xfrm>
            <a:custGeom>
              <a:avLst/>
              <a:gdLst/>
              <a:ahLst/>
              <a:cxnLst/>
              <a:rect l="l" t="t" r="r" b="b"/>
              <a:pathLst>
                <a:path w="90" h="62" extrusionOk="0">
                  <a:moveTo>
                    <a:pt x="34" y="0"/>
                  </a:moveTo>
                  <a:cubicBezTo>
                    <a:pt x="23" y="0"/>
                    <a:pt x="15" y="5"/>
                    <a:pt x="9" y="15"/>
                  </a:cubicBezTo>
                  <a:cubicBezTo>
                    <a:pt x="1" y="24"/>
                    <a:pt x="9" y="42"/>
                    <a:pt x="36" y="51"/>
                  </a:cubicBezTo>
                  <a:cubicBezTo>
                    <a:pt x="44" y="58"/>
                    <a:pt x="51" y="61"/>
                    <a:pt x="58" y="61"/>
                  </a:cubicBezTo>
                  <a:cubicBezTo>
                    <a:pt x="68" y="61"/>
                    <a:pt x="76" y="56"/>
                    <a:pt x="81" y="51"/>
                  </a:cubicBezTo>
                  <a:cubicBezTo>
                    <a:pt x="90" y="42"/>
                    <a:pt x="81" y="24"/>
                    <a:pt x="63" y="6"/>
                  </a:cubicBezTo>
                  <a:cubicBezTo>
                    <a:pt x="52" y="2"/>
                    <a:pt x="42"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17;p59">
              <a:extLst>
                <a:ext uri="{FF2B5EF4-FFF2-40B4-BE49-F238E27FC236}">
                  <a16:creationId xmlns:a16="http://schemas.microsoft.com/office/drawing/2014/main" id="{EC78A4CC-0A34-9F35-0E2D-EF7C6A1C9E7D}"/>
                </a:ext>
              </a:extLst>
            </p:cNvPr>
            <p:cNvSpPr/>
            <p:nvPr/>
          </p:nvSpPr>
          <p:spPr>
            <a:xfrm>
              <a:off x="4139362" y="4333207"/>
              <a:ext cx="155110" cy="340726"/>
            </a:xfrm>
            <a:custGeom>
              <a:avLst/>
              <a:gdLst/>
              <a:ahLst/>
              <a:cxnLst/>
              <a:rect l="l" t="t" r="r" b="b"/>
              <a:pathLst>
                <a:path w="1322" h="2904" extrusionOk="0">
                  <a:moveTo>
                    <a:pt x="313" y="1"/>
                  </a:moveTo>
                  <a:cubicBezTo>
                    <a:pt x="233" y="108"/>
                    <a:pt x="179" y="242"/>
                    <a:pt x="170" y="367"/>
                  </a:cubicBezTo>
                  <a:cubicBezTo>
                    <a:pt x="135" y="313"/>
                    <a:pt x="99" y="242"/>
                    <a:pt x="81" y="170"/>
                  </a:cubicBezTo>
                  <a:lnTo>
                    <a:pt x="81" y="170"/>
                  </a:lnTo>
                  <a:cubicBezTo>
                    <a:pt x="1" y="813"/>
                    <a:pt x="153" y="1464"/>
                    <a:pt x="295" y="2079"/>
                  </a:cubicBezTo>
                  <a:cubicBezTo>
                    <a:pt x="331" y="2249"/>
                    <a:pt x="376" y="2418"/>
                    <a:pt x="438" y="2579"/>
                  </a:cubicBezTo>
                  <a:cubicBezTo>
                    <a:pt x="483" y="2677"/>
                    <a:pt x="536" y="2766"/>
                    <a:pt x="625" y="2811"/>
                  </a:cubicBezTo>
                  <a:cubicBezTo>
                    <a:pt x="660" y="2828"/>
                    <a:pt x="690" y="2836"/>
                    <a:pt x="718" y="2836"/>
                  </a:cubicBezTo>
                  <a:cubicBezTo>
                    <a:pt x="832" y="2836"/>
                    <a:pt x="887" y="2702"/>
                    <a:pt x="902" y="2579"/>
                  </a:cubicBezTo>
                  <a:cubicBezTo>
                    <a:pt x="938" y="2650"/>
                    <a:pt x="955" y="2722"/>
                    <a:pt x="991" y="2793"/>
                  </a:cubicBezTo>
                  <a:cubicBezTo>
                    <a:pt x="1014" y="2855"/>
                    <a:pt x="1078" y="2904"/>
                    <a:pt x="1141" y="2904"/>
                  </a:cubicBezTo>
                  <a:cubicBezTo>
                    <a:pt x="1151" y="2904"/>
                    <a:pt x="1160" y="2903"/>
                    <a:pt x="1170" y="2900"/>
                  </a:cubicBezTo>
                  <a:cubicBezTo>
                    <a:pt x="1277" y="2864"/>
                    <a:pt x="1321" y="2659"/>
                    <a:pt x="1277" y="2570"/>
                  </a:cubicBezTo>
                  <a:lnTo>
                    <a:pt x="1277" y="2570"/>
                  </a:lnTo>
                  <a:cubicBezTo>
                    <a:pt x="1285" y="2650"/>
                    <a:pt x="1277" y="2749"/>
                    <a:pt x="1196" y="2775"/>
                  </a:cubicBezTo>
                  <a:cubicBezTo>
                    <a:pt x="1192" y="2776"/>
                    <a:pt x="1187" y="2776"/>
                    <a:pt x="1183" y="2776"/>
                  </a:cubicBezTo>
                  <a:cubicBezTo>
                    <a:pt x="1126" y="2776"/>
                    <a:pt x="1078" y="2727"/>
                    <a:pt x="1045" y="2677"/>
                  </a:cubicBezTo>
                  <a:cubicBezTo>
                    <a:pt x="848" y="2401"/>
                    <a:pt x="822" y="2053"/>
                    <a:pt x="786" y="1714"/>
                  </a:cubicBezTo>
                  <a:cubicBezTo>
                    <a:pt x="741" y="1223"/>
                    <a:pt x="679" y="741"/>
                    <a:pt x="590" y="260"/>
                  </a:cubicBezTo>
                  <a:lnTo>
                    <a:pt x="590" y="260"/>
                  </a:lnTo>
                  <a:cubicBezTo>
                    <a:pt x="581" y="830"/>
                    <a:pt x="670" y="1393"/>
                    <a:pt x="750" y="1955"/>
                  </a:cubicBezTo>
                  <a:cubicBezTo>
                    <a:pt x="652" y="1589"/>
                    <a:pt x="554" y="1223"/>
                    <a:pt x="509" y="848"/>
                  </a:cubicBezTo>
                  <a:cubicBezTo>
                    <a:pt x="474" y="554"/>
                    <a:pt x="465" y="251"/>
                    <a:pt x="313" y="1"/>
                  </a:cubicBezTo>
                  <a:close/>
                </a:path>
              </a:pathLst>
            </a:custGeom>
            <a:solidFill>
              <a:srgbClr val="9FC389">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932;p28">
            <a:extLst>
              <a:ext uri="{FF2B5EF4-FFF2-40B4-BE49-F238E27FC236}">
                <a16:creationId xmlns:a16="http://schemas.microsoft.com/office/drawing/2014/main" id="{4BD40DED-0C07-5221-4692-73599AB47CDC}"/>
              </a:ext>
            </a:extLst>
          </p:cNvPr>
          <p:cNvGrpSpPr/>
          <p:nvPr/>
        </p:nvGrpSpPr>
        <p:grpSpPr>
          <a:xfrm>
            <a:off x="102217" y="1460426"/>
            <a:ext cx="3657600" cy="3461272"/>
            <a:chOff x="272608" y="1827151"/>
            <a:chExt cx="2743200" cy="2595954"/>
          </a:xfrm>
        </p:grpSpPr>
        <p:sp>
          <p:nvSpPr>
            <p:cNvPr id="31" name="Google Shape;933;p28">
              <a:extLst>
                <a:ext uri="{FF2B5EF4-FFF2-40B4-BE49-F238E27FC236}">
                  <a16:creationId xmlns:a16="http://schemas.microsoft.com/office/drawing/2014/main" id="{026B0735-7E9B-784F-1211-009F6AAB9D7B}"/>
                </a:ext>
              </a:extLst>
            </p:cNvPr>
            <p:cNvSpPr/>
            <p:nvPr/>
          </p:nvSpPr>
          <p:spPr>
            <a:xfrm>
              <a:off x="1299533" y="1827151"/>
              <a:ext cx="683400" cy="471300"/>
            </a:xfrm>
            <a:prstGeom prst="roundRect">
              <a:avLst>
                <a:gd name="adj" fmla="val 50000"/>
              </a:avLst>
            </a:prstGeom>
            <a:solidFill>
              <a:srgbClr val="B2311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grpSp>
          <p:nvGrpSpPr>
            <p:cNvPr id="32" name="Google Shape;934;p28">
              <a:extLst>
                <a:ext uri="{FF2B5EF4-FFF2-40B4-BE49-F238E27FC236}">
                  <a16:creationId xmlns:a16="http://schemas.microsoft.com/office/drawing/2014/main" id="{35EA39A8-4F6A-F62D-33B0-4CB1506816F5}"/>
                </a:ext>
              </a:extLst>
            </p:cNvPr>
            <p:cNvGrpSpPr/>
            <p:nvPr/>
          </p:nvGrpSpPr>
          <p:grpSpPr>
            <a:xfrm>
              <a:off x="272608" y="2395179"/>
              <a:ext cx="2743200" cy="2027926"/>
              <a:chOff x="272608" y="2395179"/>
              <a:chExt cx="2743200" cy="2027926"/>
            </a:xfrm>
          </p:grpSpPr>
          <p:sp>
            <p:nvSpPr>
              <p:cNvPr id="33" name="Google Shape;935;p28">
                <a:extLst>
                  <a:ext uri="{FF2B5EF4-FFF2-40B4-BE49-F238E27FC236}">
                    <a16:creationId xmlns:a16="http://schemas.microsoft.com/office/drawing/2014/main" id="{719F48B2-C5EE-B227-BAFF-13B236469A06}"/>
                  </a:ext>
                </a:extLst>
              </p:cNvPr>
              <p:cNvSpPr txBox="1"/>
              <p:nvPr/>
            </p:nvSpPr>
            <p:spPr>
              <a:xfrm>
                <a:off x="713320" y="3620605"/>
                <a:ext cx="1855800" cy="802500"/>
              </a:xfrm>
              <a:prstGeom prst="rect">
                <a:avLst/>
              </a:prstGeom>
              <a:noFill/>
              <a:ln>
                <a:noFill/>
              </a:ln>
            </p:spPr>
            <p:txBody>
              <a:bodyPr spcFirstLastPara="1" wrap="square" lIns="121900" tIns="121900" rIns="121900" bIns="121900" anchor="t"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 ảnh</a:t>
                </a:r>
                <a:endParaRPr kumimoji="0" sz="2400" b="0" i="0" u="none" strike="noStrike" kern="0" cap="none" spc="0" normalizeH="0" baseline="0" noProof="0">
                  <a:ln>
                    <a:noFill/>
                  </a:ln>
                  <a:solidFill>
                    <a:sysClr val="windowText" lastClr="000000"/>
                  </a:solidFill>
                  <a:effectLst/>
                  <a:uLnTx/>
                  <a:uFillTx/>
                  <a:latin typeface="Times New Roman" panose="02020603050405020304" pitchFamily="18" charset="0"/>
                  <a:ea typeface="Barlow"/>
                  <a:cs typeface="Times New Roman" panose="02020603050405020304" pitchFamily="18" charset="0"/>
                  <a:sym typeface="Barlow"/>
                </a:endParaRPr>
              </a:p>
            </p:txBody>
          </p:sp>
          <p:sp>
            <p:nvSpPr>
              <p:cNvPr id="34" name="Google Shape;936;p28">
                <a:extLst>
                  <a:ext uri="{FF2B5EF4-FFF2-40B4-BE49-F238E27FC236}">
                    <a16:creationId xmlns:a16="http://schemas.microsoft.com/office/drawing/2014/main" id="{F8CE5BE5-66EB-7A2D-01A7-34DAA0B0346F}"/>
                  </a:ext>
                </a:extLst>
              </p:cNvPr>
              <p:cNvSpPr/>
              <p:nvPr/>
            </p:nvSpPr>
            <p:spPr>
              <a:xfrm>
                <a:off x="272608" y="2395179"/>
                <a:ext cx="2743200" cy="409500"/>
              </a:xfrm>
              <a:prstGeom prst="roundRect">
                <a:avLst>
                  <a:gd name="adj" fmla="val 0"/>
                </a:avLst>
              </a:prstGeom>
              <a:solidFill>
                <a:srgbClr val="FF8A26"/>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 sz="2400" b="1" i="0" u="none" strike="noStrike" kern="0" cap="none" spc="0" normalizeH="0" baseline="0" noProof="0">
                    <a:ln>
                      <a:noFill/>
                    </a:ln>
                    <a:solidFill>
                      <a:srgbClr val="FFFFFF"/>
                    </a:solidFill>
                    <a:effectLst/>
                    <a:uLnTx/>
                    <a:uFillTx/>
                    <a:latin typeface="Times New Roman" panose="02020603050405020304" pitchFamily="18" charset="0"/>
                    <a:ea typeface="Fredoka"/>
                    <a:cs typeface="Times New Roman" panose="02020603050405020304" pitchFamily="18" charset="0"/>
                    <a:sym typeface="Fredoka"/>
                  </a:rPr>
                  <a:t>Phương tiện phi ngôn ngữ</a:t>
                </a:r>
                <a:endParaRPr kumimoji="0" sz="1800" b="1" i="0" u="none" strike="noStrike" kern="0" cap="none" spc="0" normalizeH="0" baseline="0" noProof="0">
                  <a:ln>
                    <a:noFill/>
                  </a:ln>
                  <a:solidFill>
                    <a:srgbClr val="FFFFFF"/>
                  </a:solidFill>
                  <a:effectLst/>
                  <a:uLnTx/>
                  <a:uFillTx/>
                  <a:latin typeface="Times New Roman" panose="02020603050405020304" pitchFamily="18" charset="0"/>
                  <a:ea typeface="Fredoka"/>
                  <a:cs typeface="Times New Roman" panose="02020603050405020304" pitchFamily="18" charset="0"/>
                  <a:sym typeface="Fredoka"/>
                </a:endParaRPr>
              </a:p>
            </p:txBody>
          </p:sp>
        </p:grpSp>
      </p:grpSp>
      <p:cxnSp>
        <p:nvCxnSpPr>
          <p:cNvPr id="35" name="Google Shape;937;p28">
            <a:extLst>
              <a:ext uri="{FF2B5EF4-FFF2-40B4-BE49-F238E27FC236}">
                <a16:creationId xmlns:a16="http://schemas.microsoft.com/office/drawing/2014/main" id="{239DA43A-7FAD-B4D3-6BDD-556ECEA745C5}"/>
              </a:ext>
            </a:extLst>
          </p:cNvPr>
          <p:cNvCxnSpPr>
            <a:cxnSpLocks/>
            <a:stCxn id="33" idx="0"/>
            <a:endCxn id="34" idx="2"/>
          </p:cNvCxnSpPr>
          <p:nvPr/>
        </p:nvCxnSpPr>
        <p:spPr>
          <a:xfrm flipV="1">
            <a:off x="1927033" y="2763797"/>
            <a:ext cx="3984" cy="1087901"/>
          </a:xfrm>
          <a:prstGeom prst="straightConnector1">
            <a:avLst/>
          </a:prstGeom>
          <a:noFill/>
          <a:ln w="19050" cap="flat" cmpd="sng">
            <a:solidFill>
              <a:srgbClr val="FFAB15"/>
            </a:solidFill>
            <a:prstDash val="solid"/>
            <a:round/>
            <a:headEnd type="none" w="med" len="med"/>
            <a:tailEnd type="none" w="med" len="med"/>
          </a:ln>
        </p:spPr>
      </p:cxnSp>
      <p:cxnSp>
        <p:nvCxnSpPr>
          <p:cNvPr id="36" name="Google Shape;938;p28">
            <a:extLst>
              <a:ext uri="{FF2B5EF4-FFF2-40B4-BE49-F238E27FC236}">
                <a16:creationId xmlns:a16="http://schemas.microsoft.com/office/drawing/2014/main" id="{7D06C079-DC69-BD78-6832-9EC9F268F3AC}"/>
              </a:ext>
            </a:extLst>
          </p:cNvPr>
          <p:cNvCxnSpPr>
            <a:cxnSpLocks/>
            <a:stCxn id="40" idx="0"/>
            <a:endCxn id="41" idx="2"/>
          </p:cNvCxnSpPr>
          <p:nvPr/>
        </p:nvCxnSpPr>
        <p:spPr>
          <a:xfrm flipV="1">
            <a:off x="6668417" y="2763797"/>
            <a:ext cx="0" cy="434125"/>
          </a:xfrm>
          <a:prstGeom prst="straightConnector1">
            <a:avLst/>
          </a:prstGeom>
          <a:noFill/>
          <a:ln w="19050" cap="flat" cmpd="sng">
            <a:solidFill>
              <a:srgbClr val="FFAB15"/>
            </a:solidFill>
            <a:prstDash val="solid"/>
            <a:round/>
            <a:headEnd type="none" w="med" len="med"/>
            <a:tailEnd type="none" w="med" len="med"/>
          </a:ln>
        </p:spPr>
      </p:cxnSp>
      <p:grpSp>
        <p:nvGrpSpPr>
          <p:cNvPr id="37" name="Google Shape;947;p28">
            <a:extLst>
              <a:ext uri="{FF2B5EF4-FFF2-40B4-BE49-F238E27FC236}">
                <a16:creationId xmlns:a16="http://schemas.microsoft.com/office/drawing/2014/main" id="{D5729ADB-A343-FEF1-9BE3-09C2F5A68C00}"/>
              </a:ext>
            </a:extLst>
          </p:cNvPr>
          <p:cNvGrpSpPr/>
          <p:nvPr/>
        </p:nvGrpSpPr>
        <p:grpSpPr>
          <a:xfrm>
            <a:off x="4601032" y="1460426"/>
            <a:ext cx="4134769" cy="2807496"/>
            <a:chOff x="2044605" y="1827151"/>
            <a:chExt cx="3101077" cy="2105622"/>
          </a:xfrm>
        </p:grpSpPr>
        <p:grpSp>
          <p:nvGrpSpPr>
            <p:cNvPr id="38" name="Google Shape;948;p28">
              <a:extLst>
                <a:ext uri="{FF2B5EF4-FFF2-40B4-BE49-F238E27FC236}">
                  <a16:creationId xmlns:a16="http://schemas.microsoft.com/office/drawing/2014/main" id="{2661E11E-70FC-1390-B0CC-923711C7A29D}"/>
                </a:ext>
              </a:extLst>
            </p:cNvPr>
            <p:cNvGrpSpPr/>
            <p:nvPr/>
          </p:nvGrpSpPr>
          <p:grpSpPr>
            <a:xfrm>
              <a:off x="2044605" y="2395179"/>
              <a:ext cx="3101077" cy="1537594"/>
              <a:chOff x="2044605" y="2395179"/>
              <a:chExt cx="3101077" cy="1537594"/>
            </a:xfrm>
          </p:grpSpPr>
          <p:sp>
            <p:nvSpPr>
              <p:cNvPr id="40" name="Google Shape;939;p28">
                <a:extLst>
                  <a:ext uri="{FF2B5EF4-FFF2-40B4-BE49-F238E27FC236}">
                    <a16:creationId xmlns:a16="http://schemas.microsoft.com/office/drawing/2014/main" id="{3DBF65C9-5218-9DD1-ACF6-E78838D4EA0E}"/>
                  </a:ext>
                </a:extLst>
              </p:cNvPr>
              <p:cNvSpPr txBox="1"/>
              <p:nvPr/>
            </p:nvSpPr>
            <p:spPr>
              <a:xfrm>
                <a:off x="2044605" y="3130273"/>
                <a:ext cx="3101077" cy="802500"/>
              </a:xfrm>
              <a:prstGeom prst="rect">
                <a:avLst/>
              </a:prstGeom>
              <a:noFill/>
              <a:ln>
                <a:noFill/>
              </a:ln>
            </p:spPr>
            <p:txBody>
              <a:bodyPr spcFirstLastPara="1" wrap="square" lIns="121900" tIns="121900" rIns="121900" bIns="121900" anchor="t"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lang="en-US" sz="2400">
                    <a:solidFill>
                      <a:srgbClr val="000000"/>
                    </a:solidFill>
                    <a:effectLst/>
                    <a:latin typeface="Times New Roman" panose="02020603050405020304" pitchFamily="18" charset="0"/>
                    <a:ea typeface="Segoe UI" panose="020B0502040204020203" pitchFamily="34" charset="0"/>
                  </a:rPr>
                  <a:t>minh họa trực quan cho nội dung trình bày của VB (đội hình bay hình chữ V cua đàn chim di cư), hỗ trợ người đọc tiếp nhận VB tốt hơn.</a:t>
                </a:r>
                <a:endParaRPr kumimoji="0" sz="3200" b="0" i="0" u="none" strike="noStrike" kern="0" cap="none" spc="0" normalizeH="0" baseline="0" noProof="0">
                  <a:ln>
                    <a:noFill/>
                  </a:ln>
                  <a:solidFill>
                    <a:sysClr val="windowText" lastClr="000000"/>
                  </a:solidFill>
                  <a:effectLst/>
                  <a:uLnTx/>
                  <a:uFillTx/>
                  <a:latin typeface="Times New Roman" panose="02020603050405020304" pitchFamily="18" charset="0"/>
                  <a:ea typeface="Barlow"/>
                  <a:cs typeface="Times New Roman" panose="02020603050405020304" pitchFamily="18" charset="0"/>
                  <a:sym typeface="Barlow"/>
                </a:endParaRPr>
              </a:p>
            </p:txBody>
          </p:sp>
          <p:sp>
            <p:nvSpPr>
              <p:cNvPr id="41" name="Google Shape;940;p28">
                <a:extLst>
                  <a:ext uri="{FF2B5EF4-FFF2-40B4-BE49-F238E27FC236}">
                    <a16:creationId xmlns:a16="http://schemas.microsoft.com/office/drawing/2014/main" id="{B1700E91-C4F3-D760-3497-B0CA7C53C5B8}"/>
                  </a:ext>
                </a:extLst>
              </p:cNvPr>
              <p:cNvSpPr/>
              <p:nvPr/>
            </p:nvSpPr>
            <p:spPr>
              <a:xfrm>
                <a:off x="2667244" y="2395179"/>
                <a:ext cx="1855800" cy="409500"/>
              </a:xfrm>
              <a:prstGeom prst="rect">
                <a:avLst/>
              </a:prstGeom>
              <a:solidFill>
                <a:srgbClr val="FF8A26"/>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 sz="2400" b="1" i="0" u="none" strike="noStrike" kern="0" cap="none" spc="0" normalizeH="0" baseline="0" noProof="0">
                    <a:ln>
                      <a:noFill/>
                    </a:ln>
                    <a:solidFill>
                      <a:srgbClr val="FFFFFF"/>
                    </a:solidFill>
                    <a:effectLst/>
                    <a:uLnTx/>
                    <a:uFillTx/>
                    <a:latin typeface="Times New Roman" panose="02020603050405020304" pitchFamily="18" charset="0"/>
                    <a:ea typeface="Fredoka"/>
                    <a:cs typeface="Times New Roman" panose="02020603050405020304" pitchFamily="18" charset="0"/>
                    <a:sym typeface="Fredoka"/>
                  </a:rPr>
                  <a:t>Tác dụng</a:t>
                </a:r>
                <a:endParaRPr kumimoji="0" sz="1800" b="1" i="0" u="none" strike="noStrike" kern="0" cap="none" spc="0" normalizeH="0" baseline="0" noProof="0">
                  <a:ln>
                    <a:noFill/>
                  </a:ln>
                  <a:solidFill>
                    <a:srgbClr val="FFFFFF"/>
                  </a:solidFill>
                  <a:effectLst/>
                  <a:uLnTx/>
                  <a:uFillTx/>
                  <a:latin typeface="Times New Roman" panose="02020603050405020304" pitchFamily="18" charset="0"/>
                  <a:ea typeface="Fredoka"/>
                  <a:cs typeface="Times New Roman" panose="02020603050405020304" pitchFamily="18" charset="0"/>
                  <a:sym typeface="Fredoka"/>
                </a:endParaRPr>
              </a:p>
            </p:txBody>
          </p:sp>
        </p:grpSp>
        <p:sp>
          <p:nvSpPr>
            <p:cNvPr id="39" name="Google Shape;949;p28">
              <a:extLst>
                <a:ext uri="{FF2B5EF4-FFF2-40B4-BE49-F238E27FC236}">
                  <a16:creationId xmlns:a16="http://schemas.microsoft.com/office/drawing/2014/main" id="{7CDA7B9C-ABDE-99E5-8FBE-36FE4D686621}"/>
                </a:ext>
              </a:extLst>
            </p:cNvPr>
            <p:cNvSpPr/>
            <p:nvPr/>
          </p:nvSpPr>
          <p:spPr>
            <a:xfrm>
              <a:off x="3253458" y="1827151"/>
              <a:ext cx="683400" cy="471300"/>
            </a:xfrm>
            <a:prstGeom prst="roundRect">
              <a:avLst>
                <a:gd name="adj" fmla="val 50000"/>
              </a:avLst>
            </a:prstGeom>
            <a:solidFill>
              <a:srgbClr val="B2311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grpSp>
      <p:cxnSp>
        <p:nvCxnSpPr>
          <p:cNvPr id="42" name="Google Shape;956;p28">
            <a:extLst>
              <a:ext uri="{FF2B5EF4-FFF2-40B4-BE49-F238E27FC236}">
                <a16:creationId xmlns:a16="http://schemas.microsoft.com/office/drawing/2014/main" id="{50EBC478-0E4E-23B2-0DBC-71685E939A92}"/>
              </a:ext>
            </a:extLst>
          </p:cNvPr>
          <p:cNvCxnSpPr>
            <a:stCxn id="31" idx="3"/>
            <a:endCxn id="39" idx="1"/>
          </p:cNvCxnSpPr>
          <p:nvPr/>
        </p:nvCxnSpPr>
        <p:spPr>
          <a:xfrm>
            <a:off x="2382650" y="1774626"/>
            <a:ext cx="3830186" cy="0"/>
          </a:xfrm>
          <a:prstGeom prst="straightConnector1">
            <a:avLst/>
          </a:prstGeom>
          <a:noFill/>
          <a:ln w="19050" cap="flat" cmpd="sng">
            <a:solidFill>
              <a:srgbClr val="FFAB15"/>
            </a:solidFill>
            <a:prstDash val="solid"/>
            <a:round/>
            <a:headEnd type="none" w="med" len="med"/>
            <a:tailEnd type="none" w="med" len="med"/>
          </a:ln>
        </p:spPr>
      </p:cxnSp>
      <p:grpSp>
        <p:nvGrpSpPr>
          <p:cNvPr id="3482" name="Google Shape;5333;p59">
            <a:extLst>
              <a:ext uri="{FF2B5EF4-FFF2-40B4-BE49-F238E27FC236}">
                <a16:creationId xmlns:a16="http://schemas.microsoft.com/office/drawing/2014/main" id="{A11F4B31-EC2D-8C6F-74D4-77D27B3873E1}"/>
              </a:ext>
            </a:extLst>
          </p:cNvPr>
          <p:cNvGrpSpPr/>
          <p:nvPr/>
        </p:nvGrpSpPr>
        <p:grpSpPr>
          <a:xfrm>
            <a:off x="6295104" y="1459164"/>
            <a:ext cx="996213" cy="600781"/>
            <a:chOff x="2330733" y="4170941"/>
            <a:chExt cx="1047874" cy="631935"/>
          </a:xfrm>
        </p:grpSpPr>
        <p:sp>
          <p:nvSpPr>
            <p:cNvPr id="3483" name="Google Shape;5334;p59">
              <a:extLst>
                <a:ext uri="{FF2B5EF4-FFF2-40B4-BE49-F238E27FC236}">
                  <a16:creationId xmlns:a16="http://schemas.microsoft.com/office/drawing/2014/main" id="{CD01B85F-3323-6A4E-6FD1-A2F646A66C80}"/>
                </a:ext>
              </a:extLst>
            </p:cNvPr>
            <p:cNvSpPr/>
            <p:nvPr/>
          </p:nvSpPr>
          <p:spPr>
            <a:xfrm>
              <a:off x="2413450" y="4170941"/>
              <a:ext cx="965157" cy="456414"/>
            </a:xfrm>
            <a:custGeom>
              <a:avLst/>
              <a:gdLst/>
              <a:ahLst/>
              <a:cxnLst/>
              <a:rect l="l" t="t" r="r" b="b"/>
              <a:pathLst>
                <a:path w="8226" h="3890" extrusionOk="0">
                  <a:moveTo>
                    <a:pt x="894" y="1"/>
                  </a:moveTo>
                  <a:cubicBezTo>
                    <a:pt x="884" y="1"/>
                    <a:pt x="875" y="1"/>
                    <a:pt x="865" y="1"/>
                  </a:cubicBezTo>
                  <a:cubicBezTo>
                    <a:pt x="696" y="1"/>
                    <a:pt x="535" y="46"/>
                    <a:pt x="393" y="126"/>
                  </a:cubicBezTo>
                  <a:cubicBezTo>
                    <a:pt x="223" y="215"/>
                    <a:pt x="107" y="331"/>
                    <a:pt x="9" y="492"/>
                  </a:cubicBezTo>
                  <a:cubicBezTo>
                    <a:pt x="9" y="501"/>
                    <a:pt x="0" y="510"/>
                    <a:pt x="0" y="519"/>
                  </a:cubicBezTo>
                  <a:cubicBezTo>
                    <a:pt x="0" y="527"/>
                    <a:pt x="0" y="536"/>
                    <a:pt x="0" y="545"/>
                  </a:cubicBezTo>
                  <a:cubicBezTo>
                    <a:pt x="27" y="679"/>
                    <a:pt x="62" y="795"/>
                    <a:pt x="116" y="911"/>
                  </a:cubicBezTo>
                  <a:cubicBezTo>
                    <a:pt x="143" y="973"/>
                    <a:pt x="178" y="1036"/>
                    <a:pt x="205" y="1089"/>
                  </a:cubicBezTo>
                  <a:cubicBezTo>
                    <a:pt x="223" y="1143"/>
                    <a:pt x="277" y="1214"/>
                    <a:pt x="277" y="1268"/>
                  </a:cubicBezTo>
                  <a:cubicBezTo>
                    <a:pt x="321" y="1420"/>
                    <a:pt x="339" y="1571"/>
                    <a:pt x="375" y="1723"/>
                  </a:cubicBezTo>
                  <a:cubicBezTo>
                    <a:pt x="482" y="2303"/>
                    <a:pt x="723" y="2811"/>
                    <a:pt x="1151" y="3230"/>
                  </a:cubicBezTo>
                  <a:cubicBezTo>
                    <a:pt x="1320" y="3391"/>
                    <a:pt x="1526" y="3534"/>
                    <a:pt x="1757" y="3587"/>
                  </a:cubicBezTo>
                  <a:cubicBezTo>
                    <a:pt x="1743" y="3559"/>
                    <a:pt x="1724" y="3525"/>
                    <a:pt x="1698" y="3499"/>
                  </a:cubicBezTo>
                  <a:lnTo>
                    <a:pt x="1698" y="3499"/>
                  </a:lnTo>
                  <a:cubicBezTo>
                    <a:pt x="1862" y="3636"/>
                    <a:pt x="2132" y="3678"/>
                    <a:pt x="2328" y="3712"/>
                  </a:cubicBezTo>
                  <a:cubicBezTo>
                    <a:pt x="2554" y="3759"/>
                    <a:pt x="2780" y="3785"/>
                    <a:pt x="3006" y="3785"/>
                  </a:cubicBezTo>
                  <a:cubicBezTo>
                    <a:pt x="3039" y="3785"/>
                    <a:pt x="3072" y="3785"/>
                    <a:pt x="3105" y="3784"/>
                  </a:cubicBezTo>
                  <a:lnTo>
                    <a:pt x="3105" y="3784"/>
                  </a:lnTo>
                  <a:cubicBezTo>
                    <a:pt x="3087" y="3810"/>
                    <a:pt x="3060" y="3837"/>
                    <a:pt x="3042" y="3873"/>
                  </a:cubicBezTo>
                  <a:cubicBezTo>
                    <a:pt x="3084" y="3884"/>
                    <a:pt x="3128" y="3889"/>
                    <a:pt x="3172" y="3889"/>
                  </a:cubicBezTo>
                  <a:cubicBezTo>
                    <a:pt x="3268" y="3889"/>
                    <a:pt x="3367" y="3865"/>
                    <a:pt x="3452" y="3828"/>
                  </a:cubicBezTo>
                  <a:cubicBezTo>
                    <a:pt x="3577" y="3766"/>
                    <a:pt x="3693" y="3677"/>
                    <a:pt x="3800" y="3587"/>
                  </a:cubicBezTo>
                  <a:lnTo>
                    <a:pt x="3800" y="3587"/>
                  </a:lnTo>
                  <a:cubicBezTo>
                    <a:pt x="3800" y="3614"/>
                    <a:pt x="3800" y="3641"/>
                    <a:pt x="3791" y="3668"/>
                  </a:cubicBezTo>
                  <a:cubicBezTo>
                    <a:pt x="3935" y="3622"/>
                    <a:pt x="4082" y="3604"/>
                    <a:pt x="4230" y="3604"/>
                  </a:cubicBezTo>
                  <a:cubicBezTo>
                    <a:pt x="4544" y="3604"/>
                    <a:pt x="4865" y="3682"/>
                    <a:pt x="5174" y="3730"/>
                  </a:cubicBezTo>
                  <a:cubicBezTo>
                    <a:pt x="5237" y="3743"/>
                    <a:pt x="5301" y="3752"/>
                    <a:pt x="5365" y="3752"/>
                  </a:cubicBezTo>
                  <a:cubicBezTo>
                    <a:pt x="5428" y="3752"/>
                    <a:pt x="5491" y="3743"/>
                    <a:pt x="5549" y="3721"/>
                  </a:cubicBezTo>
                  <a:cubicBezTo>
                    <a:pt x="5567" y="3712"/>
                    <a:pt x="5594" y="3703"/>
                    <a:pt x="5602" y="3685"/>
                  </a:cubicBezTo>
                  <a:cubicBezTo>
                    <a:pt x="5620" y="3641"/>
                    <a:pt x="5576" y="3596"/>
                    <a:pt x="5531" y="3561"/>
                  </a:cubicBezTo>
                  <a:cubicBezTo>
                    <a:pt x="5371" y="3454"/>
                    <a:pt x="5192" y="3355"/>
                    <a:pt x="5014" y="3275"/>
                  </a:cubicBezTo>
                  <a:lnTo>
                    <a:pt x="5014" y="3275"/>
                  </a:lnTo>
                  <a:cubicBezTo>
                    <a:pt x="5112" y="3284"/>
                    <a:pt x="5210" y="3284"/>
                    <a:pt x="5299" y="3284"/>
                  </a:cubicBezTo>
                  <a:cubicBezTo>
                    <a:pt x="5326" y="3284"/>
                    <a:pt x="5344" y="3275"/>
                    <a:pt x="5353" y="3266"/>
                  </a:cubicBezTo>
                  <a:cubicBezTo>
                    <a:pt x="5379" y="3230"/>
                    <a:pt x="5344" y="3186"/>
                    <a:pt x="5308" y="3168"/>
                  </a:cubicBezTo>
                  <a:cubicBezTo>
                    <a:pt x="5183" y="3097"/>
                    <a:pt x="5067" y="3025"/>
                    <a:pt x="4942" y="2954"/>
                  </a:cubicBezTo>
                  <a:cubicBezTo>
                    <a:pt x="5139" y="2954"/>
                    <a:pt x="5317" y="2874"/>
                    <a:pt x="5469" y="2749"/>
                  </a:cubicBezTo>
                  <a:cubicBezTo>
                    <a:pt x="5540" y="2695"/>
                    <a:pt x="5611" y="2633"/>
                    <a:pt x="5665" y="2561"/>
                  </a:cubicBezTo>
                  <a:cubicBezTo>
                    <a:pt x="5710" y="2517"/>
                    <a:pt x="5763" y="2410"/>
                    <a:pt x="5817" y="2374"/>
                  </a:cubicBezTo>
                  <a:cubicBezTo>
                    <a:pt x="5837" y="2362"/>
                    <a:pt x="5869" y="2358"/>
                    <a:pt x="5905" y="2358"/>
                  </a:cubicBezTo>
                  <a:cubicBezTo>
                    <a:pt x="5977" y="2358"/>
                    <a:pt x="6066" y="2374"/>
                    <a:pt x="6120" y="2374"/>
                  </a:cubicBezTo>
                  <a:lnTo>
                    <a:pt x="6423" y="2374"/>
                  </a:lnTo>
                  <a:cubicBezTo>
                    <a:pt x="6842" y="2365"/>
                    <a:pt x="7262" y="2329"/>
                    <a:pt x="7672" y="2285"/>
                  </a:cubicBezTo>
                  <a:cubicBezTo>
                    <a:pt x="7708" y="2276"/>
                    <a:pt x="7744" y="2267"/>
                    <a:pt x="7770" y="2249"/>
                  </a:cubicBezTo>
                  <a:cubicBezTo>
                    <a:pt x="7797" y="2222"/>
                    <a:pt x="7797" y="2169"/>
                    <a:pt x="7761" y="2160"/>
                  </a:cubicBezTo>
                  <a:cubicBezTo>
                    <a:pt x="7895" y="2151"/>
                    <a:pt x="8029" y="2089"/>
                    <a:pt x="8118" y="1990"/>
                  </a:cubicBezTo>
                  <a:cubicBezTo>
                    <a:pt x="8020" y="1982"/>
                    <a:pt x="7922" y="1982"/>
                    <a:pt x="7833" y="1973"/>
                  </a:cubicBezTo>
                  <a:cubicBezTo>
                    <a:pt x="8002" y="1964"/>
                    <a:pt x="8172" y="1839"/>
                    <a:pt x="8225" y="1669"/>
                  </a:cubicBezTo>
                  <a:lnTo>
                    <a:pt x="8225" y="1669"/>
                  </a:lnTo>
                  <a:cubicBezTo>
                    <a:pt x="8221" y="1678"/>
                    <a:pt x="8118" y="1680"/>
                    <a:pt x="8011" y="1680"/>
                  </a:cubicBezTo>
                  <a:cubicBezTo>
                    <a:pt x="7904" y="1680"/>
                    <a:pt x="7793" y="1678"/>
                    <a:pt x="7770" y="1678"/>
                  </a:cubicBezTo>
                  <a:cubicBezTo>
                    <a:pt x="7217" y="1696"/>
                    <a:pt x="6673" y="1776"/>
                    <a:pt x="6129" y="1803"/>
                  </a:cubicBezTo>
                  <a:cubicBezTo>
                    <a:pt x="5567" y="1821"/>
                    <a:pt x="5014" y="1821"/>
                    <a:pt x="4452" y="1830"/>
                  </a:cubicBezTo>
                  <a:cubicBezTo>
                    <a:pt x="4422" y="1832"/>
                    <a:pt x="4393" y="1833"/>
                    <a:pt x="4364" y="1833"/>
                  </a:cubicBezTo>
                  <a:cubicBezTo>
                    <a:pt x="4253" y="1833"/>
                    <a:pt x="4147" y="1817"/>
                    <a:pt x="4041" y="1767"/>
                  </a:cubicBezTo>
                  <a:cubicBezTo>
                    <a:pt x="3899" y="1696"/>
                    <a:pt x="3756" y="1625"/>
                    <a:pt x="3622" y="1553"/>
                  </a:cubicBezTo>
                  <a:cubicBezTo>
                    <a:pt x="3212" y="1330"/>
                    <a:pt x="2810" y="1081"/>
                    <a:pt x="2435" y="804"/>
                  </a:cubicBezTo>
                  <a:cubicBezTo>
                    <a:pt x="2293" y="697"/>
                    <a:pt x="2150" y="590"/>
                    <a:pt x="2007" y="483"/>
                  </a:cubicBezTo>
                  <a:cubicBezTo>
                    <a:pt x="1865" y="376"/>
                    <a:pt x="1713" y="278"/>
                    <a:pt x="1543" y="197"/>
                  </a:cubicBezTo>
                  <a:cubicBezTo>
                    <a:pt x="1346" y="103"/>
                    <a:pt x="1124" y="1"/>
                    <a:pt x="8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5335;p59">
              <a:extLst>
                <a:ext uri="{FF2B5EF4-FFF2-40B4-BE49-F238E27FC236}">
                  <a16:creationId xmlns:a16="http://schemas.microsoft.com/office/drawing/2014/main" id="{85327E75-7AA7-95E6-A9DD-B11021124668}"/>
                </a:ext>
              </a:extLst>
            </p:cNvPr>
            <p:cNvSpPr/>
            <p:nvPr/>
          </p:nvSpPr>
          <p:spPr>
            <a:xfrm>
              <a:off x="2454163" y="4326988"/>
              <a:ext cx="535025" cy="252377"/>
            </a:xfrm>
            <a:custGeom>
              <a:avLst/>
              <a:gdLst/>
              <a:ahLst/>
              <a:cxnLst/>
              <a:rect l="l" t="t" r="r" b="b"/>
              <a:pathLst>
                <a:path w="4560" h="2151" extrusionOk="0">
                  <a:moveTo>
                    <a:pt x="1" y="0"/>
                  </a:moveTo>
                  <a:cubicBezTo>
                    <a:pt x="54" y="98"/>
                    <a:pt x="37" y="313"/>
                    <a:pt x="54" y="429"/>
                  </a:cubicBezTo>
                  <a:cubicBezTo>
                    <a:pt x="81" y="580"/>
                    <a:pt x="117" y="732"/>
                    <a:pt x="162" y="875"/>
                  </a:cubicBezTo>
                  <a:cubicBezTo>
                    <a:pt x="251" y="1133"/>
                    <a:pt x="313" y="1374"/>
                    <a:pt x="536" y="1544"/>
                  </a:cubicBezTo>
                  <a:cubicBezTo>
                    <a:pt x="536" y="1517"/>
                    <a:pt x="545" y="1481"/>
                    <a:pt x="545" y="1454"/>
                  </a:cubicBezTo>
                  <a:cubicBezTo>
                    <a:pt x="643" y="1544"/>
                    <a:pt x="750" y="1624"/>
                    <a:pt x="866" y="1686"/>
                  </a:cubicBezTo>
                  <a:cubicBezTo>
                    <a:pt x="890" y="1701"/>
                    <a:pt x="919" y="1710"/>
                    <a:pt x="945" y="1710"/>
                  </a:cubicBezTo>
                  <a:cubicBezTo>
                    <a:pt x="968" y="1710"/>
                    <a:pt x="988" y="1703"/>
                    <a:pt x="1000" y="1686"/>
                  </a:cubicBezTo>
                  <a:cubicBezTo>
                    <a:pt x="1009" y="1660"/>
                    <a:pt x="1009" y="1633"/>
                    <a:pt x="1000" y="1606"/>
                  </a:cubicBezTo>
                  <a:lnTo>
                    <a:pt x="911" y="1249"/>
                  </a:lnTo>
                  <a:lnTo>
                    <a:pt x="911" y="1249"/>
                  </a:lnTo>
                  <a:cubicBezTo>
                    <a:pt x="947" y="1303"/>
                    <a:pt x="1000" y="1356"/>
                    <a:pt x="1054" y="1392"/>
                  </a:cubicBezTo>
                  <a:cubicBezTo>
                    <a:pt x="1066" y="1398"/>
                    <a:pt x="1079" y="1405"/>
                    <a:pt x="1088" y="1405"/>
                  </a:cubicBezTo>
                  <a:cubicBezTo>
                    <a:pt x="1092" y="1405"/>
                    <a:pt x="1096" y="1404"/>
                    <a:pt x="1098" y="1401"/>
                  </a:cubicBezTo>
                  <a:cubicBezTo>
                    <a:pt x="1161" y="1392"/>
                    <a:pt x="1098" y="1267"/>
                    <a:pt x="1152" y="1231"/>
                  </a:cubicBezTo>
                  <a:lnTo>
                    <a:pt x="1152" y="1231"/>
                  </a:lnTo>
                  <a:cubicBezTo>
                    <a:pt x="1205" y="1303"/>
                    <a:pt x="1259" y="1356"/>
                    <a:pt x="1321" y="1401"/>
                  </a:cubicBezTo>
                  <a:cubicBezTo>
                    <a:pt x="1357" y="1428"/>
                    <a:pt x="1393" y="1446"/>
                    <a:pt x="1428" y="1446"/>
                  </a:cubicBezTo>
                  <a:cubicBezTo>
                    <a:pt x="1464" y="1437"/>
                    <a:pt x="1491" y="1401"/>
                    <a:pt x="1473" y="1365"/>
                  </a:cubicBezTo>
                  <a:lnTo>
                    <a:pt x="1473" y="1365"/>
                  </a:lnTo>
                  <a:cubicBezTo>
                    <a:pt x="1651" y="1517"/>
                    <a:pt x="1865" y="1606"/>
                    <a:pt x="2097" y="1633"/>
                  </a:cubicBezTo>
                  <a:cubicBezTo>
                    <a:pt x="2088" y="1553"/>
                    <a:pt x="2071" y="1481"/>
                    <a:pt x="2053" y="1410"/>
                  </a:cubicBezTo>
                  <a:lnTo>
                    <a:pt x="2053" y="1410"/>
                  </a:lnTo>
                  <a:cubicBezTo>
                    <a:pt x="2097" y="1463"/>
                    <a:pt x="2151" y="1517"/>
                    <a:pt x="2222" y="1526"/>
                  </a:cubicBezTo>
                  <a:cubicBezTo>
                    <a:pt x="2294" y="1526"/>
                    <a:pt x="2365" y="1454"/>
                    <a:pt x="2329" y="1392"/>
                  </a:cubicBezTo>
                  <a:lnTo>
                    <a:pt x="2329" y="1392"/>
                  </a:lnTo>
                  <a:cubicBezTo>
                    <a:pt x="2356" y="1401"/>
                    <a:pt x="2374" y="1401"/>
                    <a:pt x="2392" y="1410"/>
                  </a:cubicBezTo>
                  <a:cubicBezTo>
                    <a:pt x="2392" y="1365"/>
                    <a:pt x="2401" y="1330"/>
                    <a:pt x="2410" y="1285"/>
                  </a:cubicBezTo>
                  <a:cubicBezTo>
                    <a:pt x="2454" y="1321"/>
                    <a:pt x="2508" y="1356"/>
                    <a:pt x="2552" y="1392"/>
                  </a:cubicBezTo>
                  <a:cubicBezTo>
                    <a:pt x="2570" y="1410"/>
                    <a:pt x="2588" y="1428"/>
                    <a:pt x="2606" y="1428"/>
                  </a:cubicBezTo>
                  <a:cubicBezTo>
                    <a:pt x="2633" y="1419"/>
                    <a:pt x="2651" y="1392"/>
                    <a:pt x="2642" y="1374"/>
                  </a:cubicBezTo>
                  <a:lnTo>
                    <a:pt x="2642" y="1374"/>
                  </a:lnTo>
                  <a:cubicBezTo>
                    <a:pt x="2766" y="1517"/>
                    <a:pt x="2936" y="1615"/>
                    <a:pt x="3123" y="1660"/>
                  </a:cubicBezTo>
                  <a:cubicBezTo>
                    <a:pt x="3145" y="1663"/>
                    <a:pt x="3169" y="1667"/>
                    <a:pt x="3192" y="1667"/>
                  </a:cubicBezTo>
                  <a:cubicBezTo>
                    <a:pt x="3225" y="1667"/>
                    <a:pt x="3258" y="1659"/>
                    <a:pt x="3284" y="1633"/>
                  </a:cubicBezTo>
                  <a:cubicBezTo>
                    <a:pt x="3337" y="1579"/>
                    <a:pt x="3311" y="1490"/>
                    <a:pt x="3275" y="1428"/>
                  </a:cubicBezTo>
                  <a:lnTo>
                    <a:pt x="3275" y="1428"/>
                  </a:lnTo>
                  <a:cubicBezTo>
                    <a:pt x="3320" y="1454"/>
                    <a:pt x="3364" y="1490"/>
                    <a:pt x="3400" y="1526"/>
                  </a:cubicBezTo>
                  <a:cubicBezTo>
                    <a:pt x="3418" y="1535"/>
                    <a:pt x="3427" y="1544"/>
                    <a:pt x="3444" y="1553"/>
                  </a:cubicBezTo>
                  <a:cubicBezTo>
                    <a:pt x="3507" y="1553"/>
                    <a:pt x="3516" y="1472"/>
                    <a:pt x="3498" y="1410"/>
                  </a:cubicBezTo>
                  <a:lnTo>
                    <a:pt x="3498" y="1410"/>
                  </a:lnTo>
                  <a:cubicBezTo>
                    <a:pt x="3569" y="1481"/>
                    <a:pt x="3659" y="1535"/>
                    <a:pt x="3757" y="1561"/>
                  </a:cubicBezTo>
                  <a:cubicBezTo>
                    <a:pt x="3783" y="1575"/>
                    <a:pt x="3809" y="1583"/>
                    <a:pt x="3839" y="1583"/>
                  </a:cubicBezTo>
                  <a:cubicBezTo>
                    <a:pt x="3849" y="1583"/>
                    <a:pt x="3861" y="1582"/>
                    <a:pt x="3873" y="1579"/>
                  </a:cubicBezTo>
                  <a:cubicBezTo>
                    <a:pt x="3908" y="1570"/>
                    <a:pt x="3935" y="1526"/>
                    <a:pt x="3917" y="1490"/>
                  </a:cubicBezTo>
                  <a:lnTo>
                    <a:pt x="3917" y="1490"/>
                  </a:lnTo>
                  <a:cubicBezTo>
                    <a:pt x="4158" y="1677"/>
                    <a:pt x="4372" y="1900"/>
                    <a:pt x="4542" y="2150"/>
                  </a:cubicBezTo>
                  <a:cubicBezTo>
                    <a:pt x="4515" y="2106"/>
                    <a:pt x="4560" y="1909"/>
                    <a:pt x="4524" y="1838"/>
                  </a:cubicBezTo>
                  <a:cubicBezTo>
                    <a:pt x="4515" y="1802"/>
                    <a:pt x="4488" y="1758"/>
                    <a:pt x="4461" y="1713"/>
                  </a:cubicBezTo>
                  <a:cubicBezTo>
                    <a:pt x="4444" y="1669"/>
                    <a:pt x="4417" y="1633"/>
                    <a:pt x="4390" y="1588"/>
                  </a:cubicBezTo>
                  <a:cubicBezTo>
                    <a:pt x="4283" y="1401"/>
                    <a:pt x="4122" y="1240"/>
                    <a:pt x="3944" y="1115"/>
                  </a:cubicBezTo>
                  <a:cubicBezTo>
                    <a:pt x="3596" y="892"/>
                    <a:pt x="3177" y="794"/>
                    <a:pt x="2758" y="759"/>
                  </a:cubicBezTo>
                  <a:cubicBezTo>
                    <a:pt x="2347" y="714"/>
                    <a:pt x="1928" y="714"/>
                    <a:pt x="1518" y="660"/>
                  </a:cubicBezTo>
                  <a:cubicBezTo>
                    <a:pt x="1205" y="625"/>
                    <a:pt x="893" y="544"/>
                    <a:pt x="599" y="437"/>
                  </a:cubicBezTo>
                  <a:cubicBezTo>
                    <a:pt x="358" y="348"/>
                    <a:pt x="126" y="223"/>
                    <a:pt x="1" y="0"/>
                  </a:cubicBezTo>
                  <a:close/>
                </a:path>
              </a:pathLst>
            </a:custGeom>
            <a:solidFill>
              <a:srgbClr val="6CACA7">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5336;p59">
              <a:extLst>
                <a:ext uri="{FF2B5EF4-FFF2-40B4-BE49-F238E27FC236}">
                  <a16:creationId xmlns:a16="http://schemas.microsoft.com/office/drawing/2014/main" id="{916E2BD9-CFC1-E591-E5C4-345428A5ECE3}"/>
                </a:ext>
              </a:extLst>
            </p:cNvPr>
            <p:cNvSpPr/>
            <p:nvPr/>
          </p:nvSpPr>
          <p:spPr>
            <a:xfrm>
              <a:off x="2475165" y="4370869"/>
              <a:ext cx="577850" cy="256483"/>
            </a:xfrm>
            <a:custGeom>
              <a:avLst/>
              <a:gdLst/>
              <a:ahLst/>
              <a:cxnLst/>
              <a:rect l="l" t="t" r="r" b="b"/>
              <a:pathLst>
                <a:path w="4925" h="2186" extrusionOk="0">
                  <a:moveTo>
                    <a:pt x="4886" y="2055"/>
                  </a:moveTo>
                  <a:lnTo>
                    <a:pt x="4886" y="2055"/>
                  </a:lnTo>
                  <a:cubicBezTo>
                    <a:pt x="4899" y="2057"/>
                    <a:pt x="4912" y="2060"/>
                    <a:pt x="4925" y="2062"/>
                  </a:cubicBezTo>
                  <a:cubicBezTo>
                    <a:pt x="4912" y="2059"/>
                    <a:pt x="4899" y="2057"/>
                    <a:pt x="4886" y="2055"/>
                  </a:cubicBezTo>
                  <a:close/>
                  <a:moveTo>
                    <a:pt x="116" y="1"/>
                  </a:moveTo>
                  <a:lnTo>
                    <a:pt x="116" y="1"/>
                  </a:lnTo>
                  <a:cubicBezTo>
                    <a:pt x="0" y="304"/>
                    <a:pt x="27" y="652"/>
                    <a:pt x="197" y="929"/>
                  </a:cubicBezTo>
                  <a:cubicBezTo>
                    <a:pt x="232" y="956"/>
                    <a:pt x="241" y="1009"/>
                    <a:pt x="268" y="1054"/>
                  </a:cubicBezTo>
                  <a:cubicBezTo>
                    <a:pt x="281" y="1086"/>
                    <a:pt x="316" y="1113"/>
                    <a:pt x="345" y="1113"/>
                  </a:cubicBezTo>
                  <a:cubicBezTo>
                    <a:pt x="357" y="1113"/>
                    <a:pt x="367" y="1108"/>
                    <a:pt x="375" y="1098"/>
                  </a:cubicBezTo>
                  <a:cubicBezTo>
                    <a:pt x="393" y="1179"/>
                    <a:pt x="429" y="1259"/>
                    <a:pt x="491" y="1312"/>
                  </a:cubicBezTo>
                  <a:cubicBezTo>
                    <a:pt x="509" y="1303"/>
                    <a:pt x="518" y="1295"/>
                    <a:pt x="518" y="1277"/>
                  </a:cubicBezTo>
                  <a:cubicBezTo>
                    <a:pt x="553" y="1375"/>
                    <a:pt x="616" y="1473"/>
                    <a:pt x="705" y="1526"/>
                  </a:cubicBezTo>
                  <a:cubicBezTo>
                    <a:pt x="714" y="1509"/>
                    <a:pt x="714" y="1482"/>
                    <a:pt x="705" y="1464"/>
                  </a:cubicBezTo>
                  <a:lnTo>
                    <a:pt x="705" y="1464"/>
                  </a:lnTo>
                  <a:cubicBezTo>
                    <a:pt x="741" y="1526"/>
                    <a:pt x="785" y="1580"/>
                    <a:pt x="839" y="1625"/>
                  </a:cubicBezTo>
                  <a:cubicBezTo>
                    <a:pt x="847" y="1633"/>
                    <a:pt x="862" y="1637"/>
                    <a:pt x="876" y="1637"/>
                  </a:cubicBezTo>
                  <a:cubicBezTo>
                    <a:pt x="892" y="1637"/>
                    <a:pt x="906" y="1630"/>
                    <a:pt x="901" y="1616"/>
                  </a:cubicBezTo>
                  <a:lnTo>
                    <a:pt x="901" y="1616"/>
                  </a:lnTo>
                  <a:cubicBezTo>
                    <a:pt x="937" y="1678"/>
                    <a:pt x="991" y="1732"/>
                    <a:pt x="1053" y="1767"/>
                  </a:cubicBezTo>
                  <a:lnTo>
                    <a:pt x="1071" y="1696"/>
                  </a:lnTo>
                  <a:cubicBezTo>
                    <a:pt x="1258" y="1919"/>
                    <a:pt x="1544" y="1964"/>
                    <a:pt x="1811" y="2008"/>
                  </a:cubicBezTo>
                  <a:cubicBezTo>
                    <a:pt x="2029" y="2055"/>
                    <a:pt x="2254" y="2081"/>
                    <a:pt x="2480" y="2081"/>
                  </a:cubicBezTo>
                  <a:cubicBezTo>
                    <a:pt x="2513" y="2081"/>
                    <a:pt x="2546" y="2081"/>
                    <a:pt x="2579" y="2080"/>
                  </a:cubicBezTo>
                  <a:lnTo>
                    <a:pt x="2579" y="2080"/>
                  </a:lnTo>
                  <a:cubicBezTo>
                    <a:pt x="2561" y="2106"/>
                    <a:pt x="2543" y="2133"/>
                    <a:pt x="2516" y="2169"/>
                  </a:cubicBezTo>
                  <a:cubicBezTo>
                    <a:pt x="2558" y="2180"/>
                    <a:pt x="2602" y="2185"/>
                    <a:pt x="2646" y="2185"/>
                  </a:cubicBezTo>
                  <a:cubicBezTo>
                    <a:pt x="2742" y="2185"/>
                    <a:pt x="2841" y="2161"/>
                    <a:pt x="2926" y="2124"/>
                  </a:cubicBezTo>
                  <a:cubicBezTo>
                    <a:pt x="3051" y="2062"/>
                    <a:pt x="3167" y="1973"/>
                    <a:pt x="3274" y="1883"/>
                  </a:cubicBezTo>
                  <a:lnTo>
                    <a:pt x="3274" y="1964"/>
                  </a:lnTo>
                  <a:cubicBezTo>
                    <a:pt x="3418" y="1918"/>
                    <a:pt x="3564" y="1900"/>
                    <a:pt x="3711" y="1900"/>
                  </a:cubicBezTo>
                  <a:cubicBezTo>
                    <a:pt x="4023" y="1900"/>
                    <a:pt x="4339" y="1978"/>
                    <a:pt x="4648" y="2026"/>
                  </a:cubicBezTo>
                  <a:cubicBezTo>
                    <a:pt x="4732" y="2041"/>
                    <a:pt x="4810" y="2044"/>
                    <a:pt x="4886" y="2055"/>
                  </a:cubicBezTo>
                  <a:lnTo>
                    <a:pt x="4886" y="2055"/>
                  </a:lnTo>
                  <a:cubicBezTo>
                    <a:pt x="4677" y="2016"/>
                    <a:pt x="4475" y="1932"/>
                    <a:pt x="4274" y="1857"/>
                  </a:cubicBezTo>
                  <a:cubicBezTo>
                    <a:pt x="3926" y="1741"/>
                    <a:pt x="3560" y="1669"/>
                    <a:pt x="3194" y="1607"/>
                  </a:cubicBezTo>
                  <a:lnTo>
                    <a:pt x="3194" y="1607"/>
                  </a:lnTo>
                  <a:cubicBezTo>
                    <a:pt x="3221" y="1642"/>
                    <a:pt x="3257" y="1678"/>
                    <a:pt x="3292" y="1705"/>
                  </a:cubicBezTo>
                  <a:cubicBezTo>
                    <a:pt x="3277" y="1707"/>
                    <a:pt x="3262" y="1708"/>
                    <a:pt x="3247" y="1708"/>
                  </a:cubicBezTo>
                  <a:cubicBezTo>
                    <a:pt x="3141" y="1708"/>
                    <a:pt x="3045" y="1658"/>
                    <a:pt x="2935" y="1642"/>
                  </a:cubicBezTo>
                  <a:cubicBezTo>
                    <a:pt x="2926" y="1640"/>
                    <a:pt x="2916" y="1639"/>
                    <a:pt x="2906" y="1639"/>
                  </a:cubicBezTo>
                  <a:cubicBezTo>
                    <a:pt x="2825" y="1639"/>
                    <a:pt x="2721" y="1698"/>
                    <a:pt x="2784" y="1785"/>
                  </a:cubicBezTo>
                  <a:cubicBezTo>
                    <a:pt x="2793" y="1794"/>
                    <a:pt x="2793" y="1794"/>
                    <a:pt x="2793" y="1803"/>
                  </a:cubicBezTo>
                  <a:cubicBezTo>
                    <a:pt x="2793" y="1816"/>
                    <a:pt x="2778" y="1824"/>
                    <a:pt x="2764" y="1824"/>
                  </a:cubicBezTo>
                  <a:cubicBezTo>
                    <a:pt x="2758" y="1824"/>
                    <a:pt x="2753" y="1823"/>
                    <a:pt x="2748" y="1821"/>
                  </a:cubicBezTo>
                  <a:cubicBezTo>
                    <a:pt x="2695" y="1803"/>
                    <a:pt x="2632" y="1776"/>
                    <a:pt x="2579" y="1750"/>
                  </a:cubicBezTo>
                  <a:cubicBezTo>
                    <a:pt x="2561" y="1741"/>
                    <a:pt x="2543" y="1732"/>
                    <a:pt x="2525" y="1723"/>
                  </a:cubicBezTo>
                  <a:cubicBezTo>
                    <a:pt x="2498" y="1723"/>
                    <a:pt x="2480" y="1741"/>
                    <a:pt x="2472" y="1758"/>
                  </a:cubicBezTo>
                  <a:cubicBezTo>
                    <a:pt x="2472" y="1785"/>
                    <a:pt x="2507" y="1821"/>
                    <a:pt x="2480" y="1839"/>
                  </a:cubicBezTo>
                  <a:cubicBezTo>
                    <a:pt x="2477" y="1846"/>
                    <a:pt x="2470" y="1849"/>
                    <a:pt x="2462" y="1849"/>
                  </a:cubicBezTo>
                  <a:cubicBezTo>
                    <a:pt x="2450" y="1849"/>
                    <a:pt x="2437" y="1844"/>
                    <a:pt x="2427" y="1839"/>
                  </a:cubicBezTo>
                  <a:cubicBezTo>
                    <a:pt x="2347" y="1776"/>
                    <a:pt x="2257" y="1723"/>
                    <a:pt x="2168" y="1669"/>
                  </a:cubicBezTo>
                  <a:cubicBezTo>
                    <a:pt x="2115" y="1642"/>
                    <a:pt x="2061" y="1616"/>
                    <a:pt x="2008" y="1616"/>
                  </a:cubicBezTo>
                  <a:cubicBezTo>
                    <a:pt x="1945" y="1625"/>
                    <a:pt x="1901" y="1696"/>
                    <a:pt x="1927" y="1741"/>
                  </a:cubicBezTo>
                  <a:cubicBezTo>
                    <a:pt x="1912" y="1747"/>
                    <a:pt x="1896" y="1750"/>
                    <a:pt x="1880" y="1750"/>
                  </a:cubicBezTo>
                  <a:cubicBezTo>
                    <a:pt x="1807" y="1750"/>
                    <a:pt x="1733" y="1690"/>
                    <a:pt x="1660" y="1660"/>
                  </a:cubicBezTo>
                  <a:cubicBezTo>
                    <a:pt x="1651" y="1651"/>
                    <a:pt x="1642" y="1651"/>
                    <a:pt x="1633" y="1651"/>
                  </a:cubicBezTo>
                  <a:cubicBezTo>
                    <a:pt x="1597" y="1660"/>
                    <a:pt x="1606" y="1714"/>
                    <a:pt x="1624" y="1741"/>
                  </a:cubicBezTo>
                  <a:cubicBezTo>
                    <a:pt x="1616" y="1746"/>
                    <a:pt x="1607" y="1748"/>
                    <a:pt x="1597" y="1748"/>
                  </a:cubicBezTo>
                  <a:cubicBezTo>
                    <a:pt x="1573" y="1748"/>
                    <a:pt x="1545" y="1735"/>
                    <a:pt x="1526" y="1723"/>
                  </a:cubicBezTo>
                  <a:cubicBezTo>
                    <a:pt x="1419" y="1660"/>
                    <a:pt x="1312" y="1589"/>
                    <a:pt x="1214" y="1518"/>
                  </a:cubicBezTo>
                  <a:cubicBezTo>
                    <a:pt x="1205" y="1562"/>
                    <a:pt x="1214" y="1607"/>
                    <a:pt x="1214" y="1651"/>
                  </a:cubicBezTo>
                  <a:cubicBezTo>
                    <a:pt x="937" y="1491"/>
                    <a:pt x="759" y="1205"/>
                    <a:pt x="589" y="956"/>
                  </a:cubicBezTo>
                  <a:cubicBezTo>
                    <a:pt x="384" y="652"/>
                    <a:pt x="188" y="349"/>
                    <a:pt x="116" y="1"/>
                  </a:cubicBezTo>
                  <a:close/>
                </a:path>
              </a:pathLst>
            </a:custGeom>
            <a:solidFill>
              <a:srgbClr val="6CACA7">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5337;p59">
              <a:extLst>
                <a:ext uri="{FF2B5EF4-FFF2-40B4-BE49-F238E27FC236}">
                  <a16:creationId xmlns:a16="http://schemas.microsoft.com/office/drawing/2014/main" id="{22051B11-5F52-629D-8E2E-7A69C5485A99}"/>
                </a:ext>
              </a:extLst>
            </p:cNvPr>
            <p:cNvSpPr/>
            <p:nvPr/>
          </p:nvSpPr>
          <p:spPr>
            <a:xfrm>
              <a:off x="2413450" y="4170941"/>
              <a:ext cx="965157" cy="440339"/>
            </a:xfrm>
            <a:custGeom>
              <a:avLst/>
              <a:gdLst/>
              <a:ahLst/>
              <a:cxnLst/>
              <a:rect l="l" t="t" r="r" b="b"/>
              <a:pathLst>
                <a:path w="8226" h="3753" extrusionOk="0">
                  <a:moveTo>
                    <a:pt x="894" y="1"/>
                  </a:moveTo>
                  <a:cubicBezTo>
                    <a:pt x="884" y="1"/>
                    <a:pt x="875" y="1"/>
                    <a:pt x="865" y="1"/>
                  </a:cubicBezTo>
                  <a:cubicBezTo>
                    <a:pt x="696" y="1"/>
                    <a:pt x="535" y="46"/>
                    <a:pt x="393" y="126"/>
                  </a:cubicBezTo>
                  <a:cubicBezTo>
                    <a:pt x="223" y="215"/>
                    <a:pt x="107" y="331"/>
                    <a:pt x="9" y="492"/>
                  </a:cubicBezTo>
                  <a:cubicBezTo>
                    <a:pt x="9" y="501"/>
                    <a:pt x="0" y="510"/>
                    <a:pt x="0" y="519"/>
                  </a:cubicBezTo>
                  <a:cubicBezTo>
                    <a:pt x="0" y="527"/>
                    <a:pt x="0" y="536"/>
                    <a:pt x="0" y="545"/>
                  </a:cubicBezTo>
                  <a:cubicBezTo>
                    <a:pt x="27" y="679"/>
                    <a:pt x="62" y="795"/>
                    <a:pt x="116" y="911"/>
                  </a:cubicBezTo>
                  <a:cubicBezTo>
                    <a:pt x="143" y="973"/>
                    <a:pt x="178" y="1036"/>
                    <a:pt x="205" y="1089"/>
                  </a:cubicBezTo>
                  <a:cubicBezTo>
                    <a:pt x="223" y="1143"/>
                    <a:pt x="277" y="1214"/>
                    <a:pt x="277" y="1268"/>
                  </a:cubicBezTo>
                  <a:cubicBezTo>
                    <a:pt x="321" y="1420"/>
                    <a:pt x="339" y="1571"/>
                    <a:pt x="375" y="1723"/>
                  </a:cubicBezTo>
                  <a:cubicBezTo>
                    <a:pt x="393" y="1848"/>
                    <a:pt x="428" y="1964"/>
                    <a:pt x="464" y="2089"/>
                  </a:cubicBezTo>
                  <a:cubicBezTo>
                    <a:pt x="491" y="2187"/>
                    <a:pt x="509" y="2294"/>
                    <a:pt x="571" y="2383"/>
                  </a:cubicBezTo>
                  <a:cubicBezTo>
                    <a:pt x="580" y="2365"/>
                    <a:pt x="589" y="2338"/>
                    <a:pt x="589" y="2321"/>
                  </a:cubicBezTo>
                  <a:cubicBezTo>
                    <a:pt x="616" y="2410"/>
                    <a:pt x="660" y="2499"/>
                    <a:pt x="732" y="2561"/>
                  </a:cubicBezTo>
                  <a:cubicBezTo>
                    <a:pt x="740" y="2535"/>
                    <a:pt x="758" y="2508"/>
                    <a:pt x="767" y="2481"/>
                  </a:cubicBezTo>
                  <a:cubicBezTo>
                    <a:pt x="776" y="2579"/>
                    <a:pt x="821" y="2668"/>
                    <a:pt x="901" y="2722"/>
                  </a:cubicBezTo>
                  <a:cubicBezTo>
                    <a:pt x="910" y="2686"/>
                    <a:pt x="919" y="2651"/>
                    <a:pt x="928" y="2615"/>
                  </a:cubicBezTo>
                  <a:cubicBezTo>
                    <a:pt x="955" y="2731"/>
                    <a:pt x="1017" y="2829"/>
                    <a:pt x="1106" y="2909"/>
                  </a:cubicBezTo>
                  <a:cubicBezTo>
                    <a:pt x="1119" y="2922"/>
                    <a:pt x="1140" y="2935"/>
                    <a:pt x="1158" y="2935"/>
                  </a:cubicBezTo>
                  <a:cubicBezTo>
                    <a:pt x="1166" y="2935"/>
                    <a:pt x="1172" y="2932"/>
                    <a:pt x="1178" y="2927"/>
                  </a:cubicBezTo>
                  <a:cubicBezTo>
                    <a:pt x="1187" y="2918"/>
                    <a:pt x="1187" y="2900"/>
                    <a:pt x="1187" y="2891"/>
                  </a:cubicBezTo>
                  <a:cubicBezTo>
                    <a:pt x="1187" y="2793"/>
                    <a:pt x="1169" y="2704"/>
                    <a:pt x="1133" y="2606"/>
                  </a:cubicBezTo>
                  <a:lnTo>
                    <a:pt x="1133" y="2606"/>
                  </a:lnTo>
                  <a:cubicBezTo>
                    <a:pt x="1151" y="2615"/>
                    <a:pt x="1169" y="2615"/>
                    <a:pt x="1178" y="2615"/>
                  </a:cubicBezTo>
                  <a:cubicBezTo>
                    <a:pt x="1170" y="2538"/>
                    <a:pt x="1149" y="2462"/>
                    <a:pt x="1115" y="2397"/>
                  </a:cubicBezTo>
                  <a:lnTo>
                    <a:pt x="1115" y="2397"/>
                  </a:lnTo>
                  <a:cubicBezTo>
                    <a:pt x="1125" y="2402"/>
                    <a:pt x="1137" y="2405"/>
                    <a:pt x="1150" y="2405"/>
                  </a:cubicBezTo>
                  <a:cubicBezTo>
                    <a:pt x="1178" y="2405"/>
                    <a:pt x="1209" y="2392"/>
                    <a:pt x="1222" y="2365"/>
                  </a:cubicBezTo>
                  <a:cubicBezTo>
                    <a:pt x="1240" y="2312"/>
                    <a:pt x="1222" y="2249"/>
                    <a:pt x="1195" y="2205"/>
                  </a:cubicBezTo>
                  <a:lnTo>
                    <a:pt x="1195" y="2205"/>
                  </a:lnTo>
                  <a:cubicBezTo>
                    <a:pt x="1249" y="2240"/>
                    <a:pt x="1303" y="2285"/>
                    <a:pt x="1365" y="2285"/>
                  </a:cubicBezTo>
                  <a:cubicBezTo>
                    <a:pt x="1371" y="2286"/>
                    <a:pt x="1378" y="2286"/>
                    <a:pt x="1384" y="2286"/>
                  </a:cubicBezTo>
                  <a:cubicBezTo>
                    <a:pt x="1441" y="2286"/>
                    <a:pt x="1500" y="2251"/>
                    <a:pt x="1508" y="2187"/>
                  </a:cubicBezTo>
                  <a:cubicBezTo>
                    <a:pt x="1552" y="2285"/>
                    <a:pt x="1615" y="2365"/>
                    <a:pt x="1695" y="2428"/>
                  </a:cubicBezTo>
                  <a:cubicBezTo>
                    <a:pt x="1713" y="2445"/>
                    <a:pt x="1731" y="2454"/>
                    <a:pt x="1740" y="2454"/>
                  </a:cubicBezTo>
                  <a:cubicBezTo>
                    <a:pt x="1775" y="2454"/>
                    <a:pt x="1802" y="2437"/>
                    <a:pt x="1820" y="2401"/>
                  </a:cubicBezTo>
                  <a:cubicBezTo>
                    <a:pt x="1829" y="2374"/>
                    <a:pt x="1820" y="2338"/>
                    <a:pt x="1820" y="2303"/>
                  </a:cubicBezTo>
                  <a:lnTo>
                    <a:pt x="1820" y="2303"/>
                  </a:lnTo>
                  <a:cubicBezTo>
                    <a:pt x="1900" y="2419"/>
                    <a:pt x="2034" y="2508"/>
                    <a:pt x="2168" y="2544"/>
                  </a:cubicBezTo>
                  <a:cubicBezTo>
                    <a:pt x="2183" y="2547"/>
                    <a:pt x="2199" y="2549"/>
                    <a:pt x="2215" y="2549"/>
                  </a:cubicBezTo>
                  <a:cubicBezTo>
                    <a:pt x="2237" y="2549"/>
                    <a:pt x="2259" y="2545"/>
                    <a:pt x="2275" y="2535"/>
                  </a:cubicBezTo>
                  <a:cubicBezTo>
                    <a:pt x="2311" y="2526"/>
                    <a:pt x="2337" y="2481"/>
                    <a:pt x="2320" y="2445"/>
                  </a:cubicBezTo>
                  <a:lnTo>
                    <a:pt x="2320" y="2445"/>
                  </a:lnTo>
                  <a:cubicBezTo>
                    <a:pt x="2373" y="2508"/>
                    <a:pt x="2444" y="2561"/>
                    <a:pt x="2525" y="2597"/>
                  </a:cubicBezTo>
                  <a:cubicBezTo>
                    <a:pt x="2537" y="2603"/>
                    <a:pt x="2550" y="2610"/>
                    <a:pt x="2559" y="2610"/>
                  </a:cubicBezTo>
                  <a:cubicBezTo>
                    <a:pt x="2563" y="2610"/>
                    <a:pt x="2567" y="2609"/>
                    <a:pt x="2569" y="2606"/>
                  </a:cubicBezTo>
                  <a:cubicBezTo>
                    <a:pt x="2587" y="2597"/>
                    <a:pt x="2587" y="2570"/>
                    <a:pt x="2587" y="2552"/>
                  </a:cubicBezTo>
                  <a:cubicBezTo>
                    <a:pt x="2578" y="2508"/>
                    <a:pt x="2569" y="2463"/>
                    <a:pt x="2551" y="2428"/>
                  </a:cubicBezTo>
                  <a:lnTo>
                    <a:pt x="2551" y="2428"/>
                  </a:lnTo>
                  <a:cubicBezTo>
                    <a:pt x="2587" y="2463"/>
                    <a:pt x="2632" y="2499"/>
                    <a:pt x="2685" y="2508"/>
                  </a:cubicBezTo>
                  <a:cubicBezTo>
                    <a:pt x="2694" y="2472"/>
                    <a:pt x="2685" y="2445"/>
                    <a:pt x="2667" y="2410"/>
                  </a:cubicBezTo>
                  <a:lnTo>
                    <a:pt x="2667" y="2410"/>
                  </a:lnTo>
                  <a:cubicBezTo>
                    <a:pt x="2685" y="2445"/>
                    <a:pt x="2712" y="2463"/>
                    <a:pt x="2739" y="2463"/>
                  </a:cubicBezTo>
                  <a:cubicBezTo>
                    <a:pt x="2774" y="2463"/>
                    <a:pt x="2801" y="2419"/>
                    <a:pt x="2783" y="2392"/>
                  </a:cubicBezTo>
                  <a:lnTo>
                    <a:pt x="2783" y="2392"/>
                  </a:lnTo>
                  <a:cubicBezTo>
                    <a:pt x="2882" y="2526"/>
                    <a:pt x="3024" y="2642"/>
                    <a:pt x="3176" y="2704"/>
                  </a:cubicBezTo>
                  <a:cubicBezTo>
                    <a:pt x="3191" y="2709"/>
                    <a:pt x="3210" y="2714"/>
                    <a:pt x="3226" y="2714"/>
                  </a:cubicBezTo>
                  <a:cubicBezTo>
                    <a:pt x="3238" y="2714"/>
                    <a:pt x="3249" y="2712"/>
                    <a:pt x="3256" y="2704"/>
                  </a:cubicBezTo>
                  <a:cubicBezTo>
                    <a:pt x="3265" y="2686"/>
                    <a:pt x="3256" y="2668"/>
                    <a:pt x="3247" y="2651"/>
                  </a:cubicBezTo>
                  <a:cubicBezTo>
                    <a:pt x="3229" y="2597"/>
                    <a:pt x="3212" y="2552"/>
                    <a:pt x="3185" y="2508"/>
                  </a:cubicBezTo>
                  <a:lnTo>
                    <a:pt x="3185" y="2508"/>
                  </a:lnTo>
                  <a:cubicBezTo>
                    <a:pt x="3229" y="2561"/>
                    <a:pt x="3283" y="2606"/>
                    <a:pt x="3345" y="2624"/>
                  </a:cubicBezTo>
                  <a:cubicBezTo>
                    <a:pt x="3328" y="2570"/>
                    <a:pt x="3310" y="2517"/>
                    <a:pt x="3292" y="2454"/>
                  </a:cubicBezTo>
                  <a:lnTo>
                    <a:pt x="3292" y="2454"/>
                  </a:lnTo>
                  <a:cubicBezTo>
                    <a:pt x="3354" y="2535"/>
                    <a:pt x="3435" y="2588"/>
                    <a:pt x="3524" y="2624"/>
                  </a:cubicBezTo>
                  <a:cubicBezTo>
                    <a:pt x="3537" y="2628"/>
                    <a:pt x="3548" y="2631"/>
                    <a:pt x="3558" y="2631"/>
                  </a:cubicBezTo>
                  <a:cubicBezTo>
                    <a:pt x="3568" y="2631"/>
                    <a:pt x="3577" y="2628"/>
                    <a:pt x="3586" y="2624"/>
                  </a:cubicBezTo>
                  <a:cubicBezTo>
                    <a:pt x="3595" y="2615"/>
                    <a:pt x="3604" y="2597"/>
                    <a:pt x="3604" y="2588"/>
                  </a:cubicBezTo>
                  <a:cubicBezTo>
                    <a:pt x="3604" y="2544"/>
                    <a:pt x="3604" y="2499"/>
                    <a:pt x="3604" y="2454"/>
                  </a:cubicBezTo>
                  <a:cubicBezTo>
                    <a:pt x="3658" y="2544"/>
                    <a:pt x="3738" y="2624"/>
                    <a:pt x="3836" y="2677"/>
                  </a:cubicBezTo>
                  <a:cubicBezTo>
                    <a:pt x="3856" y="2690"/>
                    <a:pt x="3880" y="2699"/>
                    <a:pt x="3906" y="2699"/>
                  </a:cubicBezTo>
                  <a:cubicBezTo>
                    <a:pt x="3915" y="2699"/>
                    <a:pt x="3925" y="2698"/>
                    <a:pt x="3934" y="2695"/>
                  </a:cubicBezTo>
                  <a:cubicBezTo>
                    <a:pt x="3961" y="2686"/>
                    <a:pt x="3988" y="2651"/>
                    <a:pt x="3970" y="2615"/>
                  </a:cubicBezTo>
                  <a:lnTo>
                    <a:pt x="3970" y="2615"/>
                  </a:lnTo>
                  <a:cubicBezTo>
                    <a:pt x="4015" y="2668"/>
                    <a:pt x="4059" y="2722"/>
                    <a:pt x="4104" y="2767"/>
                  </a:cubicBezTo>
                  <a:cubicBezTo>
                    <a:pt x="4111" y="2782"/>
                    <a:pt x="4132" y="2804"/>
                    <a:pt x="4149" y="2804"/>
                  </a:cubicBezTo>
                  <a:cubicBezTo>
                    <a:pt x="4152" y="2804"/>
                    <a:pt x="4155" y="2803"/>
                    <a:pt x="4157" y="2802"/>
                  </a:cubicBezTo>
                  <a:cubicBezTo>
                    <a:pt x="4211" y="2802"/>
                    <a:pt x="4211" y="2731"/>
                    <a:pt x="4193" y="2686"/>
                  </a:cubicBezTo>
                  <a:lnTo>
                    <a:pt x="4193" y="2686"/>
                  </a:lnTo>
                  <a:cubicBezTo>
                    <a:pt x="4398" y="2811"/>
                    <a:pt x="4585" y="2972"/>
                    <a:pt x="4728" y="3168"/>
                  </a:cubicBezTo>
                  <a:cubicBezTo>
                    <a:pt x="4550" y="3168"/>
                    <a:pt x="4371" y="3186"/>
                    <a:pt x="4193" y="3230"/>
                  </a:cubicBezTo>
                  <a:cubicBezTo>
                    <a:pt x="4255" y="3266"/>
                    <a:pt x="4318" y="3293"/>
                    <a:pt x="4380" y="3329"/>
                  </a:cubicBezTo>
                  <a:cubicBezTo>
                    <a:pt x="4291" y="3346"/>
                    <a:pt x="4202" y="3355"/>
                    <a:pt x="4113" y="3373"/>
                  </a:cubicBezTo>
                  <a:cubicBezTo>
                    <a:pt x="4291" y="3427"/>
                    <a:pt x="4469" y="3480"/>
                    <a:pt x="4648" y="3534"/>
                  </a:cubicBezTo>
                  <a:cubicBezTo>
                    <a:pt x="4514" y="3534"/>
                    <a:pt x="4371" y="3534"/>
                    <a:pt x="4229" y="3543"/>
                  </a:cubicBezTo>
                  <a:cubicBezTo>
                    <a:pt x="4541" y="3623"/>
                    <a:pt x="4862" y="3685"/>
                    <a:pt x="5174" y="3730"/>
                  </a:cubicBezTo>
                  <a:cubicBezTo>
                    <a:pt x="5237" y="3743"/>
                    <a:pt x="5301" y="3752"/>
                    <a:pt x="5365" y="3752"/>
                  </a:cubicBezTo>
                  <a:cubicBezTo>
                    <a:pt x="5428" y="3752"/>
                    <a:pt x="5491" y="3743"/>
                    <a:pt x="5549" y="3721"/>
                  </a:cubicBezTo>
                  <a:cubicBezTo>
                    <a:pt x="5567" y="3712"/>
                    <a:pt x="5594" y="3703"/>
                    <a:pt x="5602" y="3685"/>
                  </a:cubicBezTo>
                  <a:cubicBezTo>
                    <a:pt x="5620" y="3641"/>
                    <a:pt x="5576" y="3596"/>
                    <a:pt x="5531" y="3561"/>
                  </a:cubicBezTo>
                  <a:cubicBezTo>
                    <a:pt x="5371" y="3454"/>
                    <a:pt x="5192" y="3355"/>
                    <a:pt x="5014" y="3275"/>
                  </a:cubicBezTo>
                  <a:lnTo>
                    <a:pt x="5014" y="3275"/>
                  </a:lnTo>
                  <a:cubicBezTo>
                    <a:pt x="5112" y="3284"/>
                    <a:pt x="5210" y="3284"/>
                    <a:pt x="5299" y="3284"/>
                  </a:cubicBezTo>
                  <a:cubicBezTo>
                    <a:pt x="5326" y="3284"/>
                    <a:pt x="5344" y="3275"/>
                    <a:pt x="5353" y="3266"/>
                  </a:cubicBezTo>
                  <a:cubicBezTo>
                    <a:pt x="5379" y="3230"/>
                    <a:pt x="5344" y="3186"/>
                    <a:pt x="5308" y="3168"/>
                  </a:cubicBezTo>
                  <a:cubicBezTo>
                    <a:pt x="5183" y="3097"/>
                    <a:pt x="5067" y="3025"/>
                    <a:pt x="4942" y="2954"/>
                  </a:cubicBezTo>
                  <a:cubicBezTo>
                    <a:pt x="5139" y="2954"/>
                    <a:pt x="5317" y="2865"/>
                    <a:pt x="5469" y="2749"/>
                  </a:cubicBezTo>
                  <a:cubicBezTo>
                    <a:pt x="5585" y="2668"/>
                    <a:pt x="5674" y="2561"/>
                    <a:pt x="5772" y="2463"/>
                  </a:cubicBezTo>
                  <a:cubicBezTo>
                    <a:pt x="5826" y="2414"/>
                    <a:pt x="5909" y="2403"/>
                    <a:pt x="5992" y="2403"/>
                  </a:cubicBezTo>
                  <a:cubicBezTo>
                    <a:pt x="6059" y="2403"/>
                    <a:pt x="6127" y="2410"/>
                    <a:pt x="6182" y="2410"/>
                  </a:cubicBezTo>
                  <a:cubicBezTo>
                    <a:pt x="6309" y="2415"/>
                    <a:pt x="6437" y="2418"/>
                    <a:pt x="6564" y="2418"/>
                  </a:cubicBezTo>
                  <a:cubicBezTo>
                    <a:pt x="6838" y="2418"/>
                    <a:pt x="7112" y="2405"/>
                    <a:pt x="7387" y="2374"/>
                  </a:cubicBezTo>
                  <a:cubicBezTo>
                    <a:pt x="7512" y="2365"/>
                    <a:pt x="7636" y="2347"/>
                    <a:pt x="7761" y="2303"/>
                  </a:cubicBezTo>
                  <a:cubicBezTo>
                    <a:pt x="7788" y="2294"/>
                    <a:pt x="7815" y="2285"/>
                    <a:pt x="7833" y="2258"/>
                  </a:cubicBezTo>
                  <a:cubicBezTo>
                    <a:pt x="7851" y="2240"/>
                    <a:pt x="7851" y="2205"/>
                    <a:pt x="7824" y="2187"/>
                  </a:cubicBezTo>
                  <a:cubicBezTo>
                    <a:pt x="7949" y="2169"/>
                    <a:pt x="8065" y="2098"/>
                    <a:pt x="8127" y="1990"/>
                  </a:cubicBezTo>
                  <a:cubicBezTo>
                    <a:pt x="8048" y="1983"/>
                    <a:pt x="7968" y="1970"/>
                    <a:pt x="7889" y="1970"/>
                  </a:cubicBezTo>
                  <a:cubicBezTo>
                    <a:pt x="7876" y="1970"/>
                    <a:pt x="7863" y="1971"/>
                    <a:pt x="7850" y="1971"/>
                  </a:cubicBezTo>
                  <a:lnTo>
                    <a:pt x="7850" y="1971"/>
                  </a:lnTo>
                  <a:cubicBezTo>
                    <a:pt x="8013" y="1955"/>
                    <a:pt x="8174" y="1833"/>
                    <a:pt x="8225" y="1669"/>
                  </a:cubicBezTo>
                  <a:lnTo>
                    <a:pt x="8225" y="1669"/>
                  </a:lnTo>
                  <a:cubicBezTo>
                    <a:pt x="8221" y="1678"/>
                    <a:pt x="8118" y="1680"/>
                    <a:pt x="8011" y="1680"/>
                  </a:cubicBezTo>
                  <a:cubicBezTo>
                    <a:pt x="7904" y="1680"/>
                    <a:pt x="7793" y="1678"/>
                    <a:pt x="7770" y="1678"/>
                  </a:cubicBezTo>
                  <a:cubicBezTo>
                    <a:pt x="7217" y="1696"/>
                    <a:pt x="6673" y="1776"/>
                    <a:pt x="6129" y="1803"/>
                  </a:cubicBezTo>
                  <a:cubicBezTo>
                    <a:pt x="5567" y="1821"/>
                    <a:pt x="5014" y="1821"/>
                    <a:pt x="4452" y="1830"/>
                  </a:cubicBezTo>
                  <a:cubicBezTo>
                    <a:pt x="4422" y="1832"/>
                    <a:pt x="4393" y="1833"/>
                    <a:pt x="4364" y="1833"/>
                  </a:cubicBezTo>
                  <a:cubicBezTo>
                    <a:pt x="4253" y="1833"/>
                    <a:pt x="4147" y="1817"/>
                    <a:pt x="4041" y="1767"/>
                  </a:cubicBezTo>
                  <a:cubicBezTo>
                    <a:pt x="3899" y="1696"/>
                    <a:pt x="3756" y="1625"/>
                    <a:pt x="3622" y="1553"/>
                  </a:cubicBezTo>
                  <a:cubicBezTo>
                    <a:pt x="3212" y="1330"/>
                    <a:pt x="2810" y="1081"/>
                    <a:pt x="2435" y="804"/>
                  </a:cubicBezTo>
                  <a:cubicBezTo>
                    <a:pt x="2293" y="697"/>
                    <a:pt x="2150" y="590"/>
                    <a:pt x="2007" y="483"/>
                  </a:cubicBezTo>
                  <a:cubicBezTo>
                    <a:pt x="1865" y="376"/>
                    <a:pt x="1713" y="278"/>
                    <a:pt x="1543" y="197"/>
                  </a:cubicBezTo>
                  <a:cubicBezTo>
                    <a:pt x="1346" y="103"/>
                    <a:pt x="1124" y="1"/>
                    <a:pt x="8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487" name="Google Shape;5338;p59">
              <a:extLst>
                <a:ext uri="{FF2B5EF4-FFF2-40B4-BE49-F238E27FC236}">
                  <a16:creationId xmlns:a16="http://schemas.microsoft.com/office/drawing/2014/main" id="{7D1211FA-6A85-2ECB-837D-2E505C6FE3E5}"/>
                </a:ext>
              </a:extLst>
            </p:cNvPr>
            <p:cNvSpPr/>
            <p:nvPr/>
          </p:nvSpPr>
          <p:spPr>
            <a:xfrm>
              <a:off x="2330733" y="4213883"/>
              <a:ext cx="128828" cy="72393"/>
            </a:xfrm>
            <a:custGeom>
              <a:avLst/>
              <a:gdLst/>
              <a:ahLst/>
              <a:cxnLst/>
              <a:rect l="l" t="t" r="r" b="b"/>
              <a:pathLst>
                <a:path w="1098" h="617" extrusionOk="0">
                  <a:moveTo>
                    <a:pt x="812" y="1"/>
                  </a:moveTo>
                  <a:lnTo>
                    <a:pt x="812" y="1"/>
                  </a:lnTo>
                  <a:cubicBezTo>
                    <a:pt x="810" y="5"/>
                    <a:pt x="808" y="9"/>
                    <a:pt x="806" y="14"/>
                  </a:cubicBezTo>
                  <a:lnTo>
                    <a:pt x="806" y="14"/>
                  </a:lnTo>
                  <a:cubicBezTo>
                    <a:pt x="810" y="10"/>
                    <a:pt x="812" y="6"/>
                    <a:pt x="812" y="1"/>
                  </a:cubicBezTo>
                  <a:close/>
                  <a:moveTo>
                    <a:pt x="806" y="14"/>
                  </a:moveTo>
                  <a:cubicBezTo>
                    <a:pt x="803" y="17"/>
                    <a:pt x="798" y="19"/>
                    <a:pt x="794" y="19"/>
                  </a:cubicBezTo>
                  <a:cubicBezTo>
                    <a:pt x="750" y="54"/>
                    <a:pt x="669" y="72"/>
                    <a:pt x="625" y="81"/>
                  </a:cubicBezTo>
                  <a:cubicBezTo>
                    <a:pt x="553" y="99"/>
                    <a:pt x="473" y="99"/>
                    <a:pt x="402" y="117"/>
                  </a:cubicBezTo>
                  <a:cubicBezTo>
                    <a:pt x="259" y="135"/>
                    <a:pt x="107" y="161"/>
                    <a:pt x="0" y="260"/>
                  </a:cubicBezTo>
                  <a:cubicBezTo>
                    <a:pt x="143" y="260"/>
                    <a:pt x="304" y="260"/>
                    <a:pt x="437" y="322"/>
                  </a:cubicBezTo>
                  <a:cubicBezTo>
                    <a:pt x="473" y="340"/>
                    <a:pt x="509" y="358"/>
                    <a:pt x="544" y="384"/>
                  </a:cubicBezTo>
                  <a:cubicBezTo>
                    <a:pt x="660" y="456"/>
                    <a:pt x="767" y="518"/>
                    <a:pt x="866" y="616"/>
                  </a:cubicBezTo>
                  <a:cubicBezTo>
                    <a:pt x="883" y="518"/>
                    <a:pt x="848" y="411"/>
                    <a:pt x="785" y="331"/>
                  </a:cubicBezTo>
                  <a:cubicBezTo>
                    <a:pt x="830" y="286"/>
                    <a:pt x="892" y="286"/>
                    <a:pt x="946" y="286"/>
                  </a:cubicBezTo>
                  <a:cubicBezTo>
                    <a:pt x="999" y="286"/>
                    <a:pt x="1071" y="286"/>
                    <a:pt x="1098" y="233"/>
                  </a:cubicBezTo>
                  <a:cubicBezTo>
                    <a:pt x="1035" y="233"/>
                    <a:pt x="964" y="224"/>
                    <a:pt x="901" y="206"/>
                  </a:cubicBezTo>
                  <a:cubicBezTo>
                    <a:pt x="875" y="197"/>
                    <a:pt x="741" y="179"/>
                    <a:pt x="750" y="135"/>
                  </a:cubicBezTo>
                  <a:cubicBezTo>
                    <a:pt x="750" y="135"/>
                    <a:pt x="750" y="126"/>
                    <a:pt x="750" y="117"/>
                  </a:cubicBezTo>
                  <a:cubicBezTo>
                    <a:pt x="773" y="85"/>
                    <a:pt x="790" y="47"/>
                    <a:pt x="806" y="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5339;p59">
              <a:extLst>
                <a:ext uri="{FF2B5EF4-FFF2-40B4-BE49-F238E27FC236}">
                  <a16:creationId xmlns:a16="http://schemas.microsoft.com/office/drawing/2014/main" id="{1B4F374F-2760-FABC-1C52-FB3B61D82A43}"/>
                </a:ext>
              </a:extLst>
            </p:cNvPr>
            <p:cNvSpPr/>
            <p:nvPr/>
          </p:nvSpPr>
          <p:spPr>
            <a:xfrm>
              <a:off x="2330733" y="4236410"/>
              <a:ext cx="129884" cy="49865"/>
            </a:xfrm>
            <a:custGeom>
              <a:avLst/>
              <a:gdLst/>
              <a:ahLst/>
              <a:cxnLst/>
              <a:rect l="l" t="t" r="r" b="b"/>
              <a:pathLst>
                <a:path w="1107" h="425" extrusionOk="0">
                  <a:moveTo>
                    <a:pt x="406" y="0"/>
                  </a:moveTo>
                  <a:cubicBezTo>
                    <a:pt x="267" y="0"/>
                    <a:pt x="131" y="15"/>
                    <a:pt x="0" y="59"/>
                  </a:cubicBezTo>
                  <a:cubicBezTo>
                    <a:pt x="143" y="59"/>
                    <a:pt x="313" y="68"/>
                    <a:pt x="437" y="130"/>
                  </a:cubicBezTo>
                  <a:cubicBezTo>
                    <a:pt x="473" y="148"/>
                    <a:pt x="509" y="166"/>
                    <a:pt x="544" y="192"/>
                  </a:cubicBezTo>
                  <a:cubicBezTo>
                    <a:pt x="660" y="264"/>
                    <a:pt x="767" y="326"/>
                    <a:pt x="866" y="424"/>
                  </a:cubicBezTo>
                  <a:cubicBezTo>
                    <a:pt x="883" y="326"/>
                    <a:pt x="848" y="219"/>
                    <a:pt x="785" y="139"/>
                  </a:cubicBezTo>
                  <a:cubicBezTo>
                    <a:pt x="830" y="94"/>
                    <a:pt x="892" y="94"/>
                    <a:pt x="946" y="94"/>
                  </a:cubicBezTo>
                  <a:cubicBezTo>
                    <a:pt x="1008" y="94"/>
                    <a:pt x="1062" y="94"/>
                    <a:pt x="1106" y="50"/>
                  </a:cubicBezTo>
                  <a:lnTo>
                    <a:pt x="1106" y="50"/>
                  </a:lnTo>
                  <a:cubicBezTo>
                    <a:pt x="1089" y="56"/>
                    <a:pt x="1070" y="58"/>
                    <a:pt x="1051" y="58"/>
                  </a:cubicBezTo>
                  <a:cubicBezTo>
                    <a:pt x="1012" y="58"/>
                    <a:pt x="973" y="50"/>
                    <a:pt x="937" y="50"/>
                  </a:cubicBezTo>
                  <a:cubicBezTo>
                    <a:pt x="883" y="41"/>
                    <a:pt x="821" y="32"/>
                    <a:pt x="759" y="23"/>
                  </a:cubicBezTo>
                  <a:cubicBezTo>
                    <a:pt x="640" y="11"/>
                    <a:pt x="522" y="0"/>
                    <a:pt x="406" y="0"/>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5340;p59">
              <a:extLst>
                <a:ext uri="{FF2B5EF4-FFF2-40B4-BE49-F238E27FC236}">
                  <a16:creationId xmlns:a16="http://schemas.microsoft.com/office/drawing/2014/main" id="{55103B6B-2421-16A1-1C59-5DCA5908B32E}"/>
                </a:ext>
              </a:extLst>
            </p:cNvPr>
            <p:cNvSpPr/>
            <p:nvPr/>
          </p:nvSpPr>
          <p:spPr>
            <a:xfrm>
              <a:off x="2525382" y="4333324"/>
              <a:ext cx="451251" cy="165670"/>
            </a:xfrm>
            <a:custGeom>
              <a:avLst/>
              <a:gdLst/>
              <a:ahLst/>
              <a:cxnLst/>
              <a:rect l="l" t="t" r="r" b="b"/>
              <a:pathLst>
                <a:path w="3846" h="1412" extrusionOk="0">
                  <a:moveTo>
                    <a:pt x="565" y="1"/>
                  </a:moveTo>
                  <a:cubicBezTo>
                    <a:pt x="535" y="1"/>
                    <a:pt x="504" y="3"/>
                    <a:pt x="473" y="9"/>
                  </a:cubicBezTo>
                  <a:cubicBezTo>
                    <a:pt x="429" y="18"/>
                    <a:pt x="384" y="27"/>
                    <a:pt x="349" y="53"/>
                  </a:cubicBezTo>
                  <a:cubicBezTo>
                    <a:pt x="357" y="71"/>
                    <a:pt x="366" y="89"/>
                    <a:pt x="384" y="107"/>
                  </a:cubicBezTo>
                  <a:cubicBezTo>
                    <a:pt x="328" y="95"/>
                    <a:pt x="270" y="90"/>
                    <a:pt x="211" y="90"/>
                  </a:cubicBezTo>
                  <a:cubicBezTo>
                    <a:pt x="140" y="90"/>
                    <a:pt x="69" y="97"/>
                    <a:pt x="1" y="107"/>
                  </a:cubicBezTo>
                  <a:cubicBezTo>
                    <a:pt x="108" y="134"/>
                    <a:pt x="215" y="178"/>
                    <a:pt x="313" y="214"/>
                  </a:cubicBezTo>
                  <a:cubicBezTo>
                    <a:pt x="311" y="214"/>
                    <a:pt x="310" y="213"/>
                    <a:pt x="308" y="213"/>
                  </a:cubicBezTo>
                  <a:cubicBezTo>
                    <a:pt x="280" y="213"/>
                    <a:pt x="304" y="294"/>
                    <a:pt x="304" y="294"/>
                  </a:cubicBezTo>
                  <a:cubicBezTo>
                    <a:pt x="322" y="339"/>
                    <a:pt x="366" y="366"/>
                    <a:pt x="402" y="383"/>
                  </a:cubicBezTo>
                  <a:cubicBezTo>
                    <a:pt x="467" y="418"/>
                    <a:pt x="538" y="428"/>
                    <a:pt x="610" y="428"/>
                  </a:cubicBezTo>
                  <a:cubicBezTo>
                    <a:pt x="727" y="428"/>
                    <a:pt x="849" y="401"/>
                    <a:pt x="964" y="401"/>
                  </a:cubicBezTo>
                  <a:cubicBezTo>
                    <a:pt x="1142" y="401"/>
                    <a:pt x="1357" y="508"/>
                    <a:pt x="1473" y="660"/>
                  </a:cubicBezTo>
                  <a:cubicBezTo>
                    <a:pt x="1446" y="589"/>
                    <a:pt x="1410" y="526"/>
                    <a:pt x="1366" y="464"/>
                  </a:cubicBezTo>
                  <a:lnTo>
                    <a:pt x="1366" y="464"/>
                  </a:lnTo>
                  <a:cubicBezTo>
                    <a:pt x="1553" y="615"/>
                    <a:pt x="1785" y="714"/>
                    <a:pt x="2008" y="794"/>
                  </a:cubicBezTo>
                  <a:cubicBezTo>
                    <a:pt x="2061" y="821"/>
                    <a:pt x="2124" y="847"/>
                    <a:pt x="2177" y="865"/>
                  </a:cubicBezTo>
                  <a:cubicBezTo>
                    <a:pt x="2275" y="901"/>
                    <a:pt x="2365" y="937"/>
                    <a:pt x="2463" y="963"/>
                  </a:cubicBezTo>
                  <a:cubicBezTo>
                    <a:pt x="2445" y="856"/>
                    <a:pt x="2374" y="794"/>
                    <a:pt x="2302" y="731"/>
                  </a:cubicBezTo>
                  <a:cubicBezTo>
                    <a:pt x="2507" y="731"/>
                    <a:pt x="2704" y="803"/>
                    <a:pt x="2873" y="919"/>
                  </a:cubicBezTo>
                  <a:cubicBezTo>
                    <a:pt x="3034" y="1017"/>
                    <a:pt x="3159" y="1168"/>
                    <a:pt x="3319" y="1276"/>
                  </a:cubicBezTo>
                  <a:cubicBezTo>
                    <a:pt x="3429" y="1353"/>
                    <a:pt x="3566" y="1411"/>
                    <a:pt x="3697" y="1411"/>
                  </a:cubicBezTo>
                  <a:cubicBezTo>
                    <a:pt x="3748" y="1411"/>
                    <a:pt x="3798" y="1403"/>
                    <a:pt x="3846" y="1383"/>
                  </a:cubicBezTo>
                  <a:cubicBezTo>
                    <a:pt x="3747" y="1356"/>
                    <a:pt x="3667" y="1284"/>
                    <a:pt x="3587" y="1213"/>
                  </a:cubicBezTo>
                  <a:cubicBezTo>
                    <a:pt x="3275" y="963"/>
                    <a:pt x="2945" y="749"/>
                    <a:pt x="2606" y="544"/>
                  </a:cubicBezTo>
                  <a:cubicBezTo>
                    <a:pt x="2454" y="455"/>
                    <a:pt x="2302" y="375"/>
                    <a:pt x="2133" y="312"/>
                  </a:cubicBezTo>
                  <a:cubicBezTo>
                    <a:pt x="2017" y="274"/>
                    <a:pt x="1849" y="209"/>
                    <a:pt x="1713" y="209"/>
                  </a:cubicBezTo>
                  <a:cubicBezTo>
                    <a:pt x="1691" y="209"/>
                    <a:pt x="1671" y="210"/>
                    <a:pt x="1651" y="214"/>
                  </a:cubicBezTo>
                  <a:cubicBezTo>
                    <a:pt x="1687" y="250"/>
                    <a:pt x="1740" y="285"/>
                    <a:pt x="1776" y="321"/>
                  </a:cubicBezTo>
                  <a:cubicBezTo>
                    <a:pt x="1803" y="339"/>
                    <a:pt x="1874" y="419"/>
                    <a:pt x="1901" y="419"/>
                  </a:cubicBezTo>
                  <a:cubicBezTo>
                    <a:pt x="1874" y="424"/>
                    <a:pt x="1848" y="426"/>
                    <a:pt x="1820" y="426"/>
                  </a:cubicBezTo>
                  <a:cubicBezTo>
                    <a:pt x="1746" y="426"/>
                    <a:pt x="1669" y="410"/>
                    <a:pt x="1597" y="383"/>
                  </a:cubicBezTo>
                  <a:cubicBezTo>
                    <a:pt x="1410" y="321"/>
                    <a:pt x="1223" y="232"/>
                    <a:pt x="1044" y="143"/>
                  </a:cubicBezTo>
                  <a:cubicBezTo>
                    <a:pt x="894" y="75"/>
                    <a:pt x="730" y="1"/>
                    <a:pt x="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5341;p59">
              <a:extLst>
                <a:ext uri="{FF2B5EF4-FFF2-40B4-BE49-F238E27FC236}">
                  <a16:creationId xmlns:a16="http://schemas.microsoft.com/office/drawing/2014/main" id="{392A8A0C-7037-1DAF-1ED4-87AE07C96EBB}"/>
                </a:ext>
              </a:extLst>
            </p:cNvPr>
            <p:cNvSpPr/>
            <p:nvPr/>
          </p:nvSpPr>
          <p:spPr>
            <a:xfrm>
              <a:off x="2527494" y="4347873"/>
              <a:ext cx="442921" cy="150300"/>
            </a:xfrm>
            <a:custGeom>
              <a:avLst/>
              <a:gdLst/>
              <a:ahLst/>
              <a:cxnLst/>
              <a:rect l="l" t="t" r="r" b="b"/>
              <a:pathLst>
                <a:path w="3775" h="1281" extrusionOk="0">
                  <a:moveTo>
                    <a:pt x="0" y="1"/>
                  </a:moveTo>
                  <a:cubicBezTo>
                    <a:pt x="99" y="1"/>
                    <a:pt x="206" y="54"/>
                    <a:pt x="295" y="90"/>
                  </a:cubicBezTo>
                  <a:cubicBezTo>
                    <a:pt x="293" y="90"/>
                    <a:pt x="292" y="89"/>
                    <a:pt x="290" y="89"/>
                  </a:cubicBezTo>
                  <a:cubicBezTo>
                    <a:pt x="262" y="89"/>
                    <a:pt x="286" y="170"/>
                    <a:pt x="286" y="170"/>
                  </a:cubicBezTo>
                  <a:cubicBezTo>
                    <a:pt x="304" y="215"/>
                    <a:pt x="348" y="242"/>
                    <a:pt x="384" y="259"/>
                  </a:cubicBezTo>
                  <a:cubicBezTo>
                    <a:pt x="449" y="294"/>
                    <a:pt x="520" y="304"/>
                    <a:pt x="592" y="304"/>
                  </a:cubicBezTo>
                  <a:cubicBezTo>
                    <a:pt x="709" y="304"/>
                    <a:pt x="831" y="277"/>
                    <a:pt x="946" y="277"/>
                  </a:cubicBezTo>
                  <a:cubicBezTo>
                    <a:pt x="1133" y="277"/>
                    <a:pt x="1339" y="384"/>
                    <a:pt x="1455" y="536"/>
                  </a:cubicBezTo>
                  <a:cubicBezTo>
                    <a:pt x="1428" y="465"/>
                    <a:pt x="1392" y="402"/>
                    <a:pt x="1348" y="340"/>
                  </a:cubicBezTo>
                  <a:lnTo>
                    <a:pt x="1348" y="340"/>
                  </a:lnTo>
                  <a:cubicBezTo>
                    <a:pt x="1535" y="491"/>
                    <a:pt x="1767" y="590"/>
                    <a:pt x="1990" y="670"/>
                  </a:cubicBezTo>
                  <a:cubicBezTo>
                    <a:pt x="2043" y="697"/>
                    <a:pt x="2106" y="723"/>
                    <a:pt x="2159" y="741"/>
                  </a:cubicBezTo>
                  <a:cubicBezTo>
                    <a:pt x="2257" y="777"/>
                    <a:pt x="2347" y="813"/>
                    <a:pt x="2445" y="839"/>
                  </a:cubicBezTo>
                  <a:cubicBezTo>
                    <a:pt x="2427" y="732"/>
                    <a:pt x="2356" y="670"/>
                    <a:pt x="2284" y="607"/>
                  </a:cubicBezTo>
                  <a:cubicBezTo>
                    <a:pt x="2489" y="607"/>
                    <a:pt x="2686" y="679"/>
                    <a:pt x="2855" y="795"/>
                  </a:cubicBezTo>
                  <a:cubicBezTo>
                    <a:pt x="3016" y="893"/>
                    <a:pt x="3141" y="1044"/>
                    <a:pt x="3301" y="1152"/>
                  </a:cubicBezTo>
                  <a:cubicBezTo>
                    <a:pt x="3423" y="1236"/>
                    <a:pt x="3559" y="1280"/>
                    <a:pt x="3701" y="1280"/>
                  </a:cubicBezTo>
                  <a:cubicBezTo>
                    <a:pt x="3725" y="1280"/>
                    <a:pt x="3750" y="1279"/>
                    <a:pt x="3774" y="1276"/>
                  </a:cubicBezTo>
                  <a:cubicBezTo>
                    <a:pt x="3542" y="1250"/>
                    <a:pt x="3355" y="1080"/>
                    <a:pt x="3185" y="920"/>
                  </a:cubicBezTo>
                  <a:cubicBezTo>
                    <a:pt x="3016" y="759"/>
                    <a:pt x="2828" y="581"/>
                    <a:pt x="2596" y="536"/>
                  </a:cubicBezTo>
                  <a:lnTo>
                    <a:pt x="2596" y="536"/>
                  </a:lnTo>
                  <a:cubicBezTo>
                    <a:pt x="2623" y="563"/>
                    <a:pt x="2650" y="581"/>
                    <a:pt x="2677" y="598"/>
                  </a:cubicBezTo>
                  <a:cubicBezTo>
                    <a:pt x="2532" y="543"/>
                    <a:pt x="2376" y="509"/>
                    <a:pt x="2217" y="509"/>
                  </a:cubicBezTo>
                  <a:cubicBezTo>
                    <a:pt x="2171" y="509"/>
                    <a:pt x="2125" y="512"/>
                    <a:pt x="2079" y="518"/>
                  </a:cubicBezTo>
                  <a:cubicBezTo>
                    <a:pt x="2133" y="554"/>
                    <a:pt x="2177" y="598"/>
                    <a:pt x="2231" y="634"/>
                  </a:cubicBezTo>
                  <a:cubicBezTo>
                    <a:pt x="1838" y="590"/>
                    <a:pt x="1517" y="322"/>
                    <a:pt x="1169" y="152"/>
                  </a:cubicBezTo>
                  <a:cubicBezTo>
                    <a:pt x="1096" y="116"/>
                    <a:pt x="1017" y="85"/>
                    <a:pt x="937" y="85"/>
                  </a:cubicBezTo>
                  <a:cubicBezTo>
                    <a:pt x="919" y="85"/>
                    <a:pt x="901" y="87"/>
                    <a:pt x="884" y="90"/>
                  </a:cubicBezTo>
                  <a:cubicBezTo>
                    <a:pt x="821" y="108"/>
                    <a:pt x="777" y="143"/>
                    <a:pt x="714" y="161"/>
                  </a:cubicBezTo>
                  <a:cubicBezTo>
                    <a:pt x="672" y="181"/>
                    <a:pt x="626" y="190"/>
                    <a:pt x="580" y="190"/>
                  </a:cubicBezTo>
                  <a:cubicBezTo>
                    <a:pt x="521" y="190"/>
                    <a:pt x="461" y="174"/>
                    <a:pt x="411" y="143"/>
                  </a:cubicBezTo>
                  <a:cubicBezTo>
                    <a:pt x="393" y="135"/>
                    <a:pt x="375" y="117"/>
                    <a:pt x="375" y="99"/>
                  </a:cubicBezTo>
                  <a:cubicBezTo>
                    <a:pt x="366" y="81"/>
                    <a:pt x="375" y="54"/>
                    <a:pt x="393" y="54"/>
                  </a:cubicBezTo>
                  <a:cubicBezTo>
                    <a:pt x="268" y="19"/>
                    <a:pt x="134" y="1"/>
                    <a:pt x="0" y="1"/>
                  </a:cubicBezTo>
                  <a:close/>
                </a:path>
              </a:pathLst>
            </a:custGeom>
            <a:solidFill>
              <a:srgbClr val="F0DDC1">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5342;p59">
              <a:extLst>
                <a:ext uri="{FF2B5EF4-FFF2-40B4-BE49-F238E27FC236}">
                  <a16:creationId xmlns:a16="http://schemas.microsoft.com/office/drawing/2014/main" id="{D3E07D2D-5D29-C7F7-34C3-B0DFCCD88101}"/>
                </a:ext>
              </a:extLst>
            </p:cNvPr>
            <p:cNvSpPr/>
            <p:nvPr/>
          </p:nvSpPr>
          <p:spPr>
            <a:xfrm>
              <a:off x="2937794" y="4391050"/>
              <a:ext cx="417695" cy="81544"/>
            </a:xfrm>
            <a:custGeom>
              <a:avLst/>
              <a:gdLst/>
              <a:ahLst/>
              <a:cxnLst/>
              <a:rect l="l" t="t" r="r" b="b"/>
              <a:pathLst>
                <a:path w="3560" h="695" extrusionOk="0">
                  <a:moveTo>
                    <a:pt x="2812" y="0"/>
                  </a:moveTo>
                  <a:cubicBezTo>
                    <a:pt x="2647" y="0"/>
                    <a:pt x="2481" y="13"/>
                    <a:pt x="2311" y="25"/>
                  </a:cubicBezTo>
                  <a:cubicBezTo>
                    <a:pt x="1544" y="97"/>
                    <a:pt x="768" y="132"/>
                    <a:pt x="0" y="204"/>
                  </a:cubicBezTo>
                  <a:cubicBezTo>
                    <a:pt x="134" y="284"/>
                    <a:pt x="286" y="329"/>
                    <a:pt x="447" y="337"/>
                  </a:cubicBezTo>
                  <a:cubicBezTo>
                    <a:pt x="513" y="342"/>
                    <a:pt x="609" y="351"/>
                    <a:pt x="705" y="351"/>
                  </a:cubicBezTo>
                  <a:cubicBezTo>
                    <a:pt x="798" y="351"/>
                    <a:pt x="890" y="343"/>
                    <a:pt x="957" y="314"/>
                  </a:cubicBezTo>
                  <a:lnTo>
                    <a:pt x="957" y="314"/>
                  </a:lnTo>
                  <a:cubicBezTo>
                    <a:pt x="781" y="392"/>
                    <a:pt x="604" y="445"/>
                    <a:pt x="411" y="453"/>
                  </a:cubicBezTo>
                  <a:cubicBezTo>
                    <a:pt x="402" y="453"/>
                    <a:pt x="402" y="453"/>
                    <a:pt x="393" y="462"/>
                  </a:cubicBezTo>
                  <a:cubicBezTo>
                    <a:pt x="487" y="599"/>
                    <a:pt x="655" y="695"/>
                    <a:pt x="825" y="695"/>
                  </a:cubicBezTo>
                  <a:cubicBezTo>
                    <a:pt x="833" y="695"/>
                    <a:pt x="840" y="695"/>
                    <a:pt x="848" y="694"/>
                  </a:cubicBezTo>
                  <a:cubicBezTo>
                    <a:pt x="1107" y="685"/>
                    <a:pt x="1321" y="489"/>
                    <a:pt x="1571" y="409"/>
                  </a:cubicBezTo>
                  <a:cubicBezTo>
                    <a:pt x="1711" y="369"/>
                    <a:pt x="1857" y="364"/>
                    <a:pt x="2000" y="364"/>
                  </a:cubicBezTo>
                  <a:cubicBezTo>
                    <a:pt x="2047" y="364"/>
                    <a:pt x="2095" y="364"/>
                    <a:pt x="2142" y="364"/>
                  </a:cubicBezTo>
                  <a:cubicBezTo>
                    <a:pt x="2155" y="365"/>
                    <a:pt x="2167" y="365"/>
                    <a:pt x="2180" y="365"/>
                  </a:cubicBezTo>
                  <a:cubicBezTo>
                    <a:pt x="2333" y="365"/>
                    <a:pt x="2467" y="320"/>
                    <a:pt x="2623" y="320"/>
                  </a:cubicBezTo>
                  <a:cubicBezTo>
                    <a:pt x="2828" y="311"/>
                    <a:pt x="3034" y="311"/>
                    <a:pt x="3239" y="311"/>
                  </a:cubicBezTo>
                  <a:cubicBezTo>
                    <a:pt x="3141" y="382"/>
                    <a:pt x="3007" y="391"/>
                    <a:pt x="2882" y="391"/>
                  </a:cubicBezTo>
                  <a:cubicBezTo>
                    <a:pt x="2543" y="409"/>
                    <a:pt x="2195" y="427"/>
                    <a:pt x="1847" y="436"/>
                  </a:cubicBezTo>
                  <a:cubicBezTo>
                    <a:pt x="1731" y="445"/>
                    <a:pt x="1615" y="453"/>
                    <a:pt x="1490" y="480"/>
                  </a:cubicBezTo>
                  <a:cubicBezTo>
                    <a:pt x="1580" y="498"/>
                    <a:pt x="1687" y="498"/>
                    <a:pt x="1776" y="498"/>
                  </a:cubicBezTo>
                  <a:cubicBezTo>
                    <a:pt x="1874" y="498"/>
                    <a:pt x="1972" y="498"/>
                    <a:pt x="2079" y="489"/>
                  </a:cubicBezTo>
                  <a:cubicBezTo>
                    <a:pt x="2284" y="489"/>
                    <a:pt x="2481" y="480"/>
                    <a:pt x="2686" y="462"/>
                  </a:cubicBezTo>
                  <a:cubicBezTo>
                    <a:pt x="2855" y="445"/>
                    <a:pt x="3025" y="427"/>
                    <a:pt x="3194" y="409"/>
                  </a:cubicBezTo>
                  <a:cubicBezTo>
                    <a:pt x="3221" y="409"/>
                    <a:pt x="3248" y="400"/>
                    <a:pt x="3266" y="391"/>
                  </a:cubicBezTo>
                  <a:cubicBezTo>
                    <a:pt x="3292" y="382"/>
                    <a:pt x="3310" y="364"/>
                    <a:pt x="3319" y="337"/>
                  </a:cubicBezTo>
                  <a:cubicBezTo>
                    <a:pt x="3319" y="311"/>
                    <a:pt x="3310" y="284"/>
                    <a:pt x="3283" y="275"/>
                  </a:cubicBezTo>
                  <a:lnTo>
                    <a:pt x="3283" y="275"/>
                  </a:lnTo>
                  <a:cubicBezTo>
                    <a:pt x="3292" y="277"/>
                    <a:pt x="3301" y="277"/>
                    <a:pt x="3310" y="277"/>
                  </a:cubicBezTo>
                  <a:cubicBezTo>
                    <a:pt x="3348" y="277"/>
                    <a:pt x="3390" y="264"/>
                    <a:pt x="3426" y="257"/>
                  </a:cubicBezTo>
                  <a:cubicBezTo>
                    <a:pt x="3471" y="239"/>
                    <a:pt x="3524" y="222"/>
                    <a:pt x="3560" y="186"/>
                  </a:cubicBezTo>
                  <a:lnTo>
                    <a:pt x="3560" y="186"/>
                  </a:lnTo>
                  <a:cubicBezTo>
                    <a:pt x="3506" y="230"/>
                    <a:pt x="3319" y="204"/>
                    <a:pt x="3239" y="222"/>
                  </a:cubicBezTo>
                  <a:cubicBezTo>
                    <a:pt x="3169" y="234"/>
                    <a:pt x="3113" y="247"/>
                    <a:pt x="3049" y="247"/>
                  </a:cubicBezTo>
                  <a:cubicBezTo>
                    <a:pt x="3022" y="247"/>
                    <a:pt x="2994" y="245"/>
                    <a:pt x="2962" y="239"/>
                  </a:cubicBezTo>
                  <a:cubicBezTo>
                    <a:pt x="3060" y="204"/>
                    <a:pt x="3150" y="150"/>
                    <a:pt x="3239" y="97"/>
                  </a:cubicBezTo>
                  <a:cubicBezTo>
                    <a:pt x="3199" y="94"/>
                    <a:pt x="3158" y="93"/>
                    <a:pt x="3117" y="93"/>
                  </a:cubicBezTo>
                  <a:cubicBezTo>
                    <a:pt x="2994" y="93"/>
                    <a:pt x="2869" y="103"/>
                    <a:pt x="2748" y="123"/>
                  </a:cubicBezTo>
                  <a:cubicBezTo>
                    <a:pt x="2837" y="88"/>
                    <a:pt x="2927" y="43"/>
                    <a:pt x="3016" y="7"/>
                  </a:cubicBezTo>
                  <a:cubicBezTo>
                    <a:pt x="2948" y="2"/>
                    <a:pt x="2880" y="0"/>
                    <a:pt x="2812" y="0"/>
                  </a:cubicBezTo>
                  <a:close/>
                </a:path>
              </a:pathLst>
            </a:custGeom>
            <a:solidFill>
              <a:srgbClr val="6CACA7">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5343;p59">
              <a:extLst>
                <a:ext uri="{FF2B5EF4-FFF2-40B4-BE49-F238E27FC236}">
                  <a16:creationId xmlns:a16="http://schemas.microsoft.com/office/drawing/2014/main" id="{457A0574-52BB-7001-72E7-D85301AC1F15}"/>
                </a:ext>
              </a:extLst>
            </p:cNvPr>
            <p:cNvSpPr/>
            <p:nvPr/>
          </p:nvSpPr>
          <p:spPr>
            <a:xfrm>
              <a:off x="2469885" y="4195110"/>
              <a:ext cx="74505" cy="66057"/>
            </a:xfrm>
            <a:custGeom>
              <a:avLst/>
              <a:gdLst/>
              <a:ahLst/>
              <a:cxnLst/>
              <a:rect l="l" t="t" r="r" b="b"/>
              <a:pathLst>
                <a:path w="635" h="563" extrusionOk="0">
                  <a:moveTo>
                    <a:pt x="295" y="0"/>
                  </a:moveTo>
                  <a:cubicBezTo>
                    <a:pt x="188" y="9"/>
                    <a:pt x="90" y="72"/>
                    <a:pt x="45" y="179"/>
                  </a:cubicBezTo>
                  <a:cubicBezTo>
                    <a:pt x="1" y="268"/>
                    <a:pt x="19" y="384"/>
                    <a:pt x="90" y="464"/>
                  </a:cubicBezTo>
                  <a:cubicBezTo>
                    <a:pt x="152" y="527"/>
                    <a:pt x="242" y="562"/>
                    <a:pt x="331" y="562"/>
                  </a:cubicBezTo>
                  <a:cubicBezTo>
                    <a:pt x="447" y="562"/>
                    <a:pt x="581" y="473"/>
                    <a:pt x="607" y="357"/>
                  </a:cubicBezTo>
                  <a:cubicBezTo>
                    <a:pt x="634" y="268"/>
                    <a:pt x="616" y="170"/>
                    <a:pt x="545" y="98"/>
                  </a:cubicBezTo>
                  <a:cubicBezTo>
                    <a:pt x="483" y="27"/>
                    <a:pt x="393" y="0"/>
                    <a:pt x="2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5344;p59">
              <a:extLst>
                <a:ext uri="{FF2B5EF4-FFF2-40B4-BE49-F238E27FC236}">
                  <a16:creationId xmlns:a16="http://schemas.microsoft.com/office/drawing/2014/main" id="{A7885A04-43EE-11CA-7DD6-8831823A31F5}"/>
                </a:ext>
              </a:extLst>
            </p:cNvPr>
            <p:cNvSpPr/>
            <p:nvPr/>
          </p:nvSpPr>
          <p:spPr>
            <a:xfrm>
              <a:off x="2382006" y="4614796"/>
              <a:ext cx="515079" cy="188080"/>
            </a:xfrm>
            <a:custGeom>
              <a:avLst/>
              <a:gdLst/>
              <a:ahLst/>
              <a:cxnLst/>
              <a:rect l="l" t="t" r="r" b="b"/>
              <a:pathLst>
                <a:path w="4390" h="1603" extrusionOk="0">
                  <a:moveTo>
                    <a:pt x="241" y="1"/>
                  </a:moveTo>
                  <a:cubicBezTo>
                    <a:pt x="206" y="125"/>
                    <a:pt x="197" y="259"/>
                    <a:pt x="197" y="384"/>
                  </a:cubicBezTo>
                  <a:cubicBezTo>
                    <a:pt x="197" y="470"/>
                    <a:pt x="172" y="613"/>
                    <a:pt x="202" y="695"/>
                  </a:cubicBezTo>
                  <a:lnTo>
                    <a:pt x="202" y="695"/>
                  </a:lnTo>
                  <a:cubicBezTo>
                    <a:pt x="167" y="609"/>
                    <a:pt x="133" y="524"/>
                    <a:pt x="107" y="447"/>
                  </a:cubicBezTo>
                  <a:cubicBezTo>
                    <a:pt x="63" y="456"/>
                    <a:pt x="9" y="473"/>
                    <a:pt x="0" y="518"/>
                  </a:cubicBezTo>
                  <a:cubicBezTo>
                    <a:pt x="0" y="536"/>
                    <a:pt x="0" y="554"/>
                    <a:pt x="9" y="572"/>
                  </a:cubicBezTo>
                  <a:cubicBezTo>
                    <a:pt x="36" y="705"/>
                    <a:pt x="81" y="821"/>
                    <a:pt x="161" y="928"/>
                  </a:cubicBezTo>
                  <a:cubicBezTo>
                    <a:pt x="339" y="1169"/>
                    <a:pt x="661" y="1267"/>
                    <a:pt x="937" y="1294"/>
                  </a:cubicBezTo>
                  <a:cubicBezTo>
                    <a:pt x="999" y="1300"/>
                    <a:pt x="1060" y="1303"/>
                    <a:pt x="1122" y="1303"/>
                  </a:cubicBezTo>
                  <a:cubicBezTo>
                    <a:pt x="1508" y="1303"/>
                    <a:pt x="1898" y="1195"/>
                    <a:pt x="2275" y="1134"/>
                  </a:cubicBezTo>
                  <a:cubicBezTo>
                    <a:pt x="2489" y="1107"/>
                    <a:pt x="2703" y="1053"/>
                    <a:pt x="2909" y="1035"/>
                  </a:cubicBezTo>
                  <a:cubicBezTo>
                    <a:pt x="2953" y="1032"/>
                    <a:pt x="2997" y="1030"/>
                    <a:pt x="3041" y="1030"/>
                  </a:cubicBezTo>
                  <a:cubicBezTo>
                    <a:pt x="3103" y="1030"/>
                    <a:pt x="3163" y="1034"/>
                    <a:pt x="3221" y="1044"/>
                  </a:cubicBezTo>
                  <a:cubicBezTo>
                    <a:pt x="3399" y="1071"/>
                    <a:pt x="3649" y="1134"/>
                    <a:pt x="3801" y="1241"/>
                  </a:cubicBezTo>
                  <a:cubicBezTo>
                    <a:pt x="3899" y="1321"/>
                    <a:pt x="3988" y="1419"/>
                    <a:pt x="4051" y="1526"/>
                  </a:cubicBezTo>
                  <a:cubicBezTo>
                    <a:pt x="4068" y="1544"/>
                    <a:pt x="4077" y="1571"/>
                    <a:pt x="4104" y="1580"/>
                  </a:cubicBezTo>
                  <a:cubicBezTo>
                    <a:pt x="4127" y="1597"/>
                    <a:pt x="4153" y="1603"/>
                    <a:pt x="4178" y="1603"/>
                  </a:cubicBezTo>
                  <a:cubicBezTo>
                    <a:pt x="4193" y="1603"/>
                    <a:pt x="4207" y="1601"/>
                    <a:pt x="4220" y="1597"/>
                  </a:cubicBezTo>
                  <a:cubicBezTo>
                    <a:pt x="4283" y="1589"/>
                    <a:pt x="4336" y="1553"/>
                    <a:pt x="4372" y="1517"/>
                  </a:cubicBezTo>
                  <a:cubicBezTo>
                    <a:pt x="4381" y="1499"/>
                    <a:pt x="4390" y="1490"/>
                    <a:pt x="4390" y="1473"/>
                  </a:cubicBezTo>
                  <a:cubicBezTo>
                    <a:pt x="4390" y="1464"/>
                    <a:pt x="4390" y="1455"/>
                    <a:pt x="4390" y="1446"/>
                  </a:cubicBezTo>
                  <a:cubicBezTo>
                    <a:pt x="4345" y="1339"/>
                    <a:pt x="4274" y="1241"/>
                    <a:pt x="4184" y="1151"/>
                  </a:cubicBezTo>
                  <a:cubicBezTo>
                    <a:pt x="3952" y="902"/>
                    <a:pt x="3631" y="670"/>
                    <a:pt x="3283" y="661"/>
                  </a:cubicBezTo>
                  <a:cubicBezTo>
                    <a:pt x="3268" y="660"/>
                    <a:pt x="3252" y="659"/>
                    <a:pt x="3237" y="659"/>
                  </a:cubicBezTo>
                  <a:cubicBezTo>
                    <a:pt x="3111" y="659"/>
                    <a:pt x="2992" y="688"/>
                    <a:pt x="2873" y="696"/>
                  </a:cubicBezTo>
                  <a:cubicBezTo>
                    <a:pt x="2703" y="714"/>
                    <a:pt x="2543" y="732"/>
                    <a:pt x="2382" y="750"/>
                  </a:cubicBezTo>
                  <a:cubicBezTo>
                    <a:pt x="2150" y="777"/>
                    <a:pt x="1927" y="830"/>
                    <a:pt x="1704" y="875"/>
                  </a:cubicBezTo>
                  <a:cubicBezTo>
                    <a:pt x="1490" y="919"/>
                    <a:pt x="1276" y="991"/>
                    <a:pt x="1053" y="991"/>
                  </a:cubicBezTo>
                  <a:cubicBezTo>
                    <a:pt x="848" y="982"/>
                    <a:pt x="625" y="902"/>
                    <a:pt x="491" y="741"/>
                  </a:cubicBezTo>
                  <a:cubicBezTo>
                    <a:pt x="339" y="536"/>
                    <a:pt x="348" y="250"/>
                    <a:pt x="446" y="18"/>
                  </a:cubicBezTo>
                  <a:cubicBezTo>
                    <a:pt x="375" y="18"/>
                    <a:pt x="313" y="10"/>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5345;p59">
              <a:extLst>
                <a:ext uri="{FF2B5EF4-FFF2-40B4-BE49-F238E27FC236}">
                  <a16:creationId xmlns:a16="http://schemas.microsoft.com/office/drawing/2014/main" id="{F19314A8-4159-18D5-E19D-3B92B0CDDEFC}"/>
                </a:ext>
              </a:extLst>
            </p:cNvPr>
            <p:cNvSpPr/>
            <p:nvPr/>
          </p:nvSpPr>
          <p:spPr>
            <a:xfrm>
              <a:off x="2380950" y="4614678"/>
              <a:ext cx="518951" cy="188197"/>
            </a:xfrm>
            <a:custGeom>
              <a:avLst/>
              <a:gdLst/>
              <a:ahLst/>
              <a:cxnLst/>
              <a:rect l="l" t="t" r="r" b="b"/>
              <a:pathLst>
                <a:path w="4423" h="1604" extrusionOk="0">
                  <a:moveTo>
                    <a:pt x="3776" y="817"/>
                  </a:moveTo>
                  <a:lnTo>
                    <a:pt x="3776" y="817"/>
                  </a:lnTo>
                  <a:cubicBezTo>
                    <a:pt x="3778" y="819"/>
                    <a:pt x="3781" y="821"/>
                    <a:pt x="3783" y="822"/>
                  </a:cubicBezTo>
                  <a:cubicBezTo>
                    <a:pt x="3781" y="821"/>
                    <a:pt x="3778" y="819"/>
                    <a:pt x="3776" y="817"/>
                  </a:cubicBezTo>
                  <a:close/>
                  <a:moveTo>
                    <a:pt x="4336" y="1322"/>
                  </a:moveTo>
                  <a:cubicBezTo>
                    <a:pt x="4338" y="1324"/>
                    <a:pt x="4339" y="1327"/>
                    <a:pt x="4341" y="1330"/>
                  </a:cubicBezTo>
                  <a:lnTo>
                    <a:pt x="4341" y="1330"/>
                  </a:lnTo>
                  <a:cubicBezTo>
                    <a:pt x="4340" y="1327"/>
                    <a:pt x="4338" y="1324"/>
                    <a:pt x="4336" y="1322"/>
                  </a:cubicBezTo>
                  <a:close/>
                  <a:moveTo>
                    <a:pt x="295" y="0"/>
                  </a:moveTo>
                  <a:cubicBezTo>
                    <a:pt x="212" y="0"/>
                    <a:pt x="206" y="340"/>
                    <a:pt x="206" y="385"/>
                  </a:cubicBezTo>
                  <a:cubicBezTo>
                    <a:pt x="206" y="465"/>
                    <a:pt x="197" y="537"/>
                    <a:pt x="197" y="617"/>
                  </a:cubicBezTo>
                  <a:cubicBezTo>
                    <a:pt x="197" y="644"/>
                    <a:pt x="197" y="804"/>
                    <a:pt x="215" y="822"/>
                  </a:cubicBezTo>
                  <a:cubicBezTo>
                    <a:pt x="116" y="742"/>
                    <a:pt x="90" y="608"/>
                    <a:pt x="72" y="483"/>
                  </a:cubicBezTo>
                  <a:cubicBezTo>
                    <a:pt x="9" y="483"/>
                    <a:pt x="0" y="528"/>
                    <a:pt x="18" y="573"/>
                  </a:cubicBezTo>
                  <a:cubicBezTo>
                    <a:pt x="45" y="706"/>
                    <a:pt x="90" y="822"/>
                    <a:pt x="170" y="929"/>
                  </a:cubicBezTo>
                  <a:cubicBezTo>
                    <a:pt x="348" y="1170"/>
                    <a:pt x="670" y="1268"/>
                    <a:pt x="946" y="1295"/>
                  </a:cubicBezTo>
                  <a:cubicBezTo>
                    <a:pt x="1008" y="1301"/>
                    <a:pt x="1069" y="1304"/>
                    <a:pt x="1131" y="1304"/>
                  </a:cubicBezTo>
                  <a:cubicBezTo>
                    <a:pt x="1517" y="1304"/>
                    <a:pt x="1907" y="1196"/>
                    <a:pt x="2284" y="1135"/>
                  </a:cubicBezTo>
                  <a:cubicBezTo>
                    <a:pt x="2498" y="1108"/>
                    <a:pt x="2712" y="1054"/>
                    <a:pt x="2918" y="1036"/>
                  </a:cubicBezTo>
                  <a:cubicBezTo>
                    <a:pt x="2962" y="1033"/>
                    <a:pt x="3006" y="1031"/>
                    <a:pt x="3050" y="1031"/>
                  </a:cubicBezTo>
                  <a:cubicBezTo>
                    <a:pt x="3112" y="1031"/>
                    <a:pt x="3172" y="1035"/>
                    <a:pt x="3230" y="1045"/>
                  </a:cubicBezTo>
                  <a:cubicBezTo>
                    <a:pt x="3408" y="1072"/>
                    <a:pt x="3658" y="1135"/>
                    <a:pt x="3810" y="1242"/>
                  </a:cubicBezTo>
                  <a:cubicBezTo>
                    <a:pt x="3908" y="1322"/>
                    <a:pt x="3997" y="1420"/>
                    <a:pt x="4060" y="1527"/>
                  </a:cubicBezTo>
                  <a:cubicBezTo>
                    <a:pt x="4077" y="1545"/>
                    <a:pt x="4086" y="1572"/>
                    <a:pt x="4113" y="1581"/>
                  </a:cubicBezTo>
                  <a:cubicBezTo>
                    <a:pt x="4136" y="1598"/>
                    <a:pt x="4162" y="1604"/>
                    <a:pt x="4187" y="1604"/>
                  </a:cubicBezTo>
                  <a:cubicBezTo>
                    <a:pt x="4202" y="1604"/>
                    <a:pt x="4216" y="1602"/>
                    <a:pt x="4229" y="1598"/>
                  </a:cubicBezTo>
                  <a:cubicBezTo>
                    <a:pt x="4292" y="1590"/>
                    <a:pt x="4345" y="1554"/>
                    <a:pt x="4381" y="1518"/>
                  </a:cubicBezTo>
                  <a:cubicBezTo>
                    <a:pt x="4423" y="1468"/>
                    <a:pt x="4369" y="1377"/>
                    <a:pt x="4341" y="1330"/>
                  </a:cubicBezTo>
                  <a:lnTo>
                    <a:pt x="4341" y="1330"/>
                  </a:lnTo>
                  <a:cubicBezTo>
                    <a:pt x="4358" y="1366"/>
                    <a:pt x="4324" y="1421"/>
                    <a:pt x="4283" y="1438"/>
                  </a:cubicBezTo>
                  <a:cubicBezTo>
                    <a:pt x="4271" y="1443"/>
                    <a:pt x="4258" y="1445"/>
                    <a:pt x="4245" y="1445"/>
                  </a:cubicBezTo>
                  <a:cubicBezTo>
                    <a:pt x="4211" y="1445"/>
                    <a:pt x="4175" y="1428"/>
                    <a:pt x="4149" y="1402"/>
                  </a:cubicBezTo>
                  <a:cubicBezTo>
                    <a:pt x="4113" y="1375"/>
                    <a:pt x="4077" y="1340"/>
                    <a:pt x="4051" y="1295"/>
                  </a:cubicBezTo>
                  <a:cubicBezTo>
                    <a:pt x="3863" y="1054"/>
                    <a:pt x="3569" y="885"/>
                    <a:pt x="3266" y="840"/>
                  </a:cubicBezTo>
                  <a:cubicBezTo>
                    <a:pt x="3345" y="798"/>
                    <a:pt x="3462" y="762"/>
                    <a:pt x="3574" y="762"/>
                  </a:cubicBezTo>
                  <a:cubicBezTo>
                    <a:pt x="3648" y="762"/>
                    <a:pt x="3719" y="777"/>
                    <a:pt x="3776" y="817"/>
                  </a:cubicBezTo>
                  <a:lnTo>
                    <a:pt x="3776" y="817"/>
                  </a:lnTo>
                  <a:cubicBezTo>
                    <a:pt x="3643" y="722"/>
                    <a:pt x="3459" y="662"/>
                    <a:pt x="3292" y="662"/>
                  </a:cubicBezTo>
                  <a:cubicBezTo>
                    <a:pt x="3277" y="661"/>
                    <a:pt x="3261" y="660"/>
                    <a:pt x="3246" y="660"/>
                  </a:cubicBezTo>
                  <a:cubicBezTo>
                    <a:pt x="3120" y="660"/>
                    <a:pt x="3001" y="689"/>
                    <a:pt x="2882" y="697"/>
                  </a:cubicBezTo>
                  <a:cubicBezTo>
                    <a:pt x="2712" y="715"/>
                    <a:pt x="2552" y="733"/>
                    <a:pt x="2391" y="751"/>
                  </a:cubicBezTo>
                  <a:cubicBezTo>
                    <a:pt x="2159" y="778"/>
                    <a:pt x="1936" y="831"/>
                    <a:pt x="1713" y="876"/>
                  </a:cubicBezTo>
                  <a:cubicBezTo>
                    <a:pt x="1571" y="912"/>
                    <a:pt x="1214" y="920"/>
                    <a:pt x="1187" y="1117"/>
                  </a:cubicBezTo>
                  <a:cubicBezTo>
                    <a:pt x="1205" y="1081"/>
                    <a:pt x="1258" y="1072"/>
                    <a:pt x="1294" y="1072"/>
                  </a:cubicBezTo>
                  <a:cubicBezTo>
                    <a:pt x="1324" y="1072"/>
                    <a:pt x="1350" y="1076"/>
                    <a:pt x="1377" y="1076"/>
                  </a:cubicBezTo>
                  <a:cubicBezTo>
                    <a:pt x="1390" y="1076"/>
                    <a:pt x="1404" y="1075"/>
                    <a:pt x="1419" y="1072"/>
                  </a:cubicBezTo>
                  <a:cubicBezTo>
                    <a:pt x="1455" y="1063"/>
                    <a:pt x="1481" y="1045"/>
                    <a:pt x="1517" y="1028"/>
                  </a:cubicBezTo>
                  <a:cubicBezTo>
                    <a:pt x="1706" y="913"/>
                    <a:pt x="1928" y="879"/>
                    <a:pt x="2155" y="879"/>
                  </a:cubicBezTo>
                  <a:cubicBezTo>
                    <a:pt x="2281" y="879"/>
                    <a:pt x="2409" y="890"/>
                    <a:pt x="2534" y="903"/>
                  </a:cubicBezTo>
                  <a:cubicBezTo>
                    <a:pt x="2527" y="902"/>
                    <a:pt x="2519" y="902"/>
                    <a:pt x="2511" y="902"/>
                  </a:cubicBezTo>
                  <a:cubicBezTo>
                    <a:pt x="2420" y="902"/>
                    <a:pt x="2321" y="947"/>
                    <a:pt x="2231" y="947"/>
                  </a:cubicBezTo>
                  <a:cubicBezTo>
                    <a:pt x="2115" y="956"/>
                    <a:pt x="1999" y="974"/>
                    <a:pt x="1883" y="1001"/>
                  </a:cubicBezTo>
                  <a:cubicBezTo>
                    <a:pt x="1642" y="1054"/>
                    <a:pt x="1428" y="1152"/>
                    <a:pt x="1178" y="1170"/>
                  </a:cubicBezTo>
                  <a:cubicBezTo>
                    <a:pt x="1129" y="1175"/>
                    <a:pt x="1080" y="1178"/>
                    <a:pt x="1030" y="1178"/>
                  </a:cubicBezTo>
                  <a:cubicBezTo>
                    <a:pt x="819" y="1178"/>
                    <a:pt x="611" y="1126"/>
                    <a:pt x="473" y="974"/>
                  </a:cubicBezTo>
                  <a:cubicBezTo>
                    <a:pt x="357" y="849"/>
                    <a:pt x="313" y="689"/>
                    <a:pt x="304" y="528"/>
                  </a:cubicBezTo>
                  <a:cubicBezTo>
                    <a:pt x="295" y="358"/>
                    <a:pt x="322" y="198"/>
                    <a:pt x="348" y="37"/>
                  </a:cubicBezTo>
                  <a:cubicBezTo>
                    <a:pt x="328" y="11"/>
                    <a:pt x="310" y="0"/>
                    <a:pt x="29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5346;p59">
              <a:extLst>
                <a:ext uri="{FF2B5EF4-FFF2-40B4-BE49-F238E27FC236}">
                  <a16:creationId xmlns:a16="http://schemas.microsoft.com/office/drawing/2014/main" id="{E45333DC-639A-8F14-EF59-880A7DECDEF9}"/>
                </a:ext>
              </a:extLst>
            </p:cNvPr>
            <p:cNvSpPr/>
            <p:nvPr/>
          </p:nvSpPr>
          <p:spPr>
            <a:xfrm>
              <a:off x="2520102" y="4592386"/>
              <a:ext cx="232548" cy="152294"/>
            </a:xfrm>
            <a:custGeom>
              <a:avLst/>
              <a:gdLst/>
              <a:ahLst/>
              <a:cxnLst/>
              <a:rect l="l" t="t" r="r" b="b"/>
              <a:pathLst>
                <a:path w="1982" h="1298" extrusionOk="0">
                  <a:moveTo>
                    <a:pt x="1803" y="0"/>
                  </a:moveTo>
                  <a:cubicBezTo>
                    <a:pt x="1797" y="0"/>
                    <a:pt x="1791" y="4"/>
                    <a:pt x="1785" y="4"/>
                  </a:cubicBezTo>
                  <a:cubicBezTo>
                    <a:pt x="1732" y="22"/>
                    <a:pt x="1696" y="58"/>
                    <a:pt x="1678" y="111"/>
                  </a:cubicBezTo>
                  <a:cubicBezTo>
                    <a:pt x="1669" y="93"/>
                    <a:pt x="1660" y="67"/>
                    <a:pt x="1660" y="49"/>
                  </a:cubicBezTo>
                  <a:cubicBezTo>
                    <a:pt x="1655" y="48"/>
                    <a:pt x="1650" y="48"/>
                    <a:pt x="1644" y="48"/>
                  </a:cubicBezTo>
                  <a:cubicBezTo>
                    <a:pt x="1589" y="48"/>
                    <a:pt x="1541" y="89"/>
                    <a:pt x="1509" y="138"/>
                  </a:cubicBezTo>
                  <a:cubicBezTo>
                    <a:pt x="1482" y="192"/>
                    <a:pt x="1464" y="254"/>
                    <a:pt x="1437" y="308"/>
                  </a:cubicBezTo>
                  <a:cubicBezTo>
                    <a:pt x="1402" y="388"/>
                    <a:pt x="1339" y="432"/>
                    <a:pt x="1277" y="486"/>
                  </a:cubicBezTo>
                  <a:cubicBezTo>
                    <a:pt x="1214" y="540"/>
                    <a:pt x="1152" y="602"/>
                    <a:pt x="1089" y="664"/>
                  </a:cubicBezTo>
                  <a:cubicBezTo>
                    <a:pt x="956" y="780"/>
                    <a:pt x="813" y="905"/>
                    <a:pt x="643" y="968"/>
                  </a:cubicBezTo>
                  <a:cubicBezTo>
                    <a:pt x="527" y="1012"/>
                    <a:pt x="402" y="1003"/>
                    <a:pt x="278" y="1012"/>
                  </a:cubicBezTo>
                  <a:cubicBezTo>
                    <a:pt x="242" y="1021"/>
                    <a:pt x="197" y="1030"/>
                    <a:pt x="153" y="1048"/>
                  </a:cubicBezTo>
                  <a:cubicBezTo>
                    <a:pt x="117" y="1075"/>
                    <a:pt x="90" y="1110"/>
                    <a:pt x="90" y="1155"/>
                  </a:cubicBezTo>
                  <a:cubicBezTo>
                    <a:pt x="46" y="1182"/>
                    <a:pt x="1" y="1244"/>
                    <a:pt x="1" y="1298"/>
                  </a:cubicBezTo>
                  <a:lnTo>
                    <a:pt x="126" y="1200"/>
                  </a:lnTo>
                  <a:cubicBezTo>
                    <a:pt x="136" y="1206"/>
                    <a:pt x="149" y="1209"/>
                    <a:pt x="162" y="1209"/>
                  </a:cubicBezTo>
                  <a:cubicBezTo>
                    <a:pt x="184" y="1209"/>
                    <a:pt x="207" y="1202"/>
                    <a:pt x="224" y="1191"/>
                  </a:cubicBezTo>
                  <a:cubicBezTo>
                    <a:pt x="260" y="1173"/>
                    <a:pt x="286" y="1155"/>
                    <a:pt x="313" y="1137"/>
                  </a:cubicBezTo>
                  <a:cubicBezTo>
                    <a:pt x="358" y="1110"/>
                    <a:pt x="402" y="1102"/>
                    <a:pt x="447" y="1093"/>
                  </a:cubicBezTo>
                  <a:cubicBezTo>
                    <a:pt x="694" y="1056"/>
                    <a:pt x="947" y="1014"/>
                    <a:pt x="1191" y="1014"/>
                  </a:cubicBezTo>
                  <a:cubicBezTo>
                    <a:pt x="1247" y="1014"/>
                    <a:pt x="1302" y="1016"/>
                    <a:pt x="1357" y="1021"/>
                  </a:cubicBezTo>
                  <a:cubicBezTo>
                    <a:pt x="1377" y="1021"/>
                    <a:pt x="1398" y="1022"/>
                    <a:pt x="1418" y="1022"/>
                  </a:cubicBezTo>
                  <a:cubicBezTo>
                    <a:pt x="1468" y="1022"/>
                    <a:pt x="1515" y="1017"/>
                    <a:pt x="1553" y="986"/>
                  </a:cubicBezTo>
                  <a:cubicBezTo>
                    <a:pt x="1580" y="1021"/>
                    <a:pt x="1589" y="1057"/>
                    <a:pt x="1580" y="1102"/>
                  </a:cubicBezTo>
                  <a:cubicBezTo>
                    <a:pt x="1607" y="1066"/>
                    <a:pt x="1616" y="1012"/>
                    <a:pt x="1598" y="968"/>
                  </a:cubicBezTo>
                  <a:cubicBezTo>
                    <a:pt x="1598" y="950"/>
                    <a:pt x="1589" y="932"/>
                    <a:pt x="1589" y="923"/>
                  </a:cubicBezTo>
                  <a:cubicBezTo>
                    <a:pt x="1589" y="914"/>
                    <a:pt x="1589" y="905"/>
                    <a:pt x="1589" y="896"/>
                  </a:cubicBezTo>
                  <a:cubicBezTo>
                    <a:pt x="1580" y="879"/>
                    <a:pt x="1562" y="861"/>
                    <a:pt x="1544" y="852"/>
                  </a:cubicBezTo>
                  <a:cubicBezTo>
                    <a:pt x="1532" y="849"/>
                    <a:pt x="1521" y="848"/>
                    <a:pt x="1509" y="848"/>
                  </a:cubicBezTo>
                  <a:cubicBezTo>
                    <a:pt x="1486" y="848"/>
                    <a:pt x="1464" y="852"/>
                    <a:pt x="1446" y="852"/>
                  </a:cubicBezTo>
                  <a:cubicBezTo>
                    <a:pt x="1366" y="861"/>
                    <a:pt x="1303" y="896"/>
                    <a:pt x="1232" y="923"/>
                  </a:cubicBezTo>
                  <a:cubicBezTo>
                    <a:pt x="1194" y="937"/>
                    <a:pt x="1151" y="947"/>
                    <a:pt x="1109" y="947"/>
                  </a:cubicBezTo>
                  <a:cubicBezTo>
                    <a:pt x="1073" y="947"/>
                    <a:pt x="1038" y="940"/>
                    <a:pt x="1009" y="923"/>
                  </a:cubicBezTo>
                  <a:cubicBezTo>
                    <a:pt x="1170" y="789"/>
                    <a:pt x="1295" y="602"/>
                    <a:pt x="1491" y="522"/>
                  </a:cubicBezTo>
                  <a:cubicBezTo>
                    <a:pt x="1518" y="513"/>
                    <a:pt x="1544" y="504"/>
                    <a:pt x="1562" y="477"/>
                  </a:cubicBezTo>
                  <a:cubicBezTo>
                    <a:pt x="1562" y="468"/>
                    <a:pt x="1562" y="459"/>
                    <a:pt x="1562" y="450"/>
                  </a:cubicBezTo>
                  <a:cubicBezTo>
                    <a:pt x="1571" y="441"/>
                    <a:pt x="1571" y="432"/>
                    <a:pt x="1571" y="424"/>
                  </a:cubicBezTo>
                  <a:cubicBezTo>
                    <a:pt x="1580" y="334"/>
                    <a:pt x="1634" y="245"/>
                    <a:pt x="1705" y="192"/>
                  </a:cubicBezTo>
                  <a:cubicBezTo>
                    <a:pt x="1776" y="138"/>
                    <a:pt x="1892" y="138"/>
                    <a:pt x="1981" y="111"/>
                  </a:cubicBezTo>
                  <a:lnTo>
                    <a:pt x="1839" y="13"/>
                  </a:lnTo>
                  <a:cubicBezTo>
                    <a:pt x="1830" y="4"/>
                    <a:pt x="1821" y="4"/>
                    <a:pt x="1812" y="4"/>
                  </a:cubicBezTo>
                  <a:cubicBezTo>
                    <a:pt x="1809" y="1"/>
                    <a:pt x="1806" y="0"/>
                    <a:pt x="1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5347;p59">
              <a:extLst>
                <a:ext uri="{FF2B5EF4-FFF2-40B4-BE49-F238E27FC236}">
                  <a16:creationId xmlns:a16="http://schemas.microsoft.com/office/drawing/2014/main" id="{8472F9E4-E564-2C6D-4500-DDD582D88913}"/>
                </a:ext>
              </a:extLst>
            </p:cNvPr>
            <p:cNvSpPr/>
            <p:nvPr/>
          </p:nvSpPr>
          <p:spPr>
            <a:xfrm>
              <a:off x="2710645" y="4598018"/>
              <a:ext cx="126834" cy="166609"/>
            </a:xfrm>
            <a:custGeom>
              <a:avLst/>
              <a:gdLst/>
              <a:ahLst/>
              <a:cxnLst/>
              <a:rect l="l" t="t" r="r" b="b"/>
              <a:pathLst>
                <a:path w="1081" h="1420" extrusionOk="0">
                  <a:moveTo>
                    <a:pt x="1080" y="1"/>
                  </a:moveTo>
                  <a:cubicBezTo>
                    <a:pt x="1018" y="1"/>
                    <a:pt x="955" y="19"/>
                    <a:pt x="911" y="63"/>
                  </a:cubicBezTo>
                  <a:cubicBezTo>
                    <a:pt x="884" y="81"/>
                    <a:pt x="857" y="99"/>
                    <a:pt x="830" y="99"/>
                  </a:cubicBezTo>
                  <a:lnTo>
                    <a:pt x="812" y="37"/>
                  </a:lnTo>
                  <a:cubicBezTo>
                    <a:pt x="670" y="215"/>
                    <a:pt x="580" y="438"/>
                    <a:pt x="447" y="625"/>
                  </a:cubicBezTo>
                  <a:cubicBezTo>
                    <a:pt x="438" y="634"/>
                    <a:pt x="438" y="643"/>
                    <a:pt x="429" y="643"/>
                  </a:cubicBezTo>
                  <a:cubicBezTo>
                    <a:pt x="393" y="670"/>
                    <a:pt x="331" y="670"/>
                    <a:pt x="295" y="679"/>
                  </a:cubicBezTo>
                  <a:cubicBezTo>
                    <a:pt x="241" y="697"/>
                    <a:pt x="197" y="732"/>
                    <a:pt x="152" y="768"/>
                  </a:cubicBezTo>
                  <a:cubicBezTo>
                    <a:pt x="72" y="839"/>
                    <a:pt x="10" y="946"/>
                    <a:pt x="10" y="1062"/>
                  </a:cubicBezTo>
                  <a:cubicBezTo>
                    <a:pt x="1" y="1125"/>
                    <a:pt x="18" y="1187"/>
                    <a:pt x="54" y="1241"/>
                  </a:cubicBezTo>
                  <a:cubicBezTo>
                    <a:pt x="45" y="1312"/>
                    <a:pt x="81" y="1384"/>
                    <a:pt x="134" y="1419"/>
                  </a:cubicBezTo>
                  <a:cubicBezTo>
                    <a:pt x="108" y="1366"/>
                    <a:pt x="90" y="1303"/>
                    <a:pt x="134" y="1259"/>
                  </a:cubicBezTo>
                  <a:cubicBezTo>
                    <a:pt x="143" y="1241"/>
                    <a:pt x="161" y="1241"/>
                    <a:pt x="179" y="1223"/>
                  </a:cubicBezTo>
                  <a:cubicBezTo>
                    <a:pt x="197" y="1205"/>
                    <a:pt x="206" y="1178"/>
                    <a:pt x="197" y="1161"/>
                  </a:cubicBezTo>
                  <a:cubicBezTo>
                    <a:pt x="197" y="1143"/>
                    <a:pt x="188" y="1125"/>
                    <a:pt x="179" y="1116"/>
                  </a:cubicBezTo>
                  <a:cubicBezTo>
                    <a:pt x="152" y="1045"/>
                    <a:pt x="188" y="973"/>
                    <a:pt x="241" y="920"/>
                  </a:cubicBezTo>
                  <a:cubicBezTo>
                    <a:pt x="295" y="875"/>
                    <a:pt x="366" y="839"/>
                    <a:pt x="447" y="822"/>
                  </a:cubicBezTo>
                  <a:cubicBezTo>
                    <a:pt x="471" y="813"/>
                    <a:pt x="495" y="810"/>
                    <a:pt x="518" y="810"/>
                  </a:cubicBezTo>
                  <a:cubicBezTo>
                    <a:pt x="571" y="810"/>
                    <a:pt x="623" y="827"/>
                    <a:pt x="679" y="839"/>
                  </a:cubicBezTo>
                  <a:cubicBezTo>
                    <a:pt x="786" y="866"/>
                    <a:pt x="902" y="911"/>
                    <a:pt x="991" y="964"/>
                  </a:cubicBezTo>
                  <a:cubicBezTo>
                    <a:pt x="919" y="831"/>
                    <a:pt x="804" y="706"/>
                    <a:pt x="643" y="670"/>
                  </a:cubicBezTo>
                  <a:cubicBezTo>
                    <a:pt x="696" y="509"/>
                    <a:pt x="759" y="376"/>
                    <a:pt x="857" y="242"/>
                  </a:cubicBezTo>
                  <a:cubicBezTo>
                    <a:pt x="928" y="153"/>
                    <a:pt x="1027" y="90"/>
                    <a:pt x="1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5348;p59">
              <a:extLst>
                <a:ext uri="{FF2B5EF4-FFF2-40B4-BE49-F238E27FC236}">
                  <a16:creationId xmlns:a16="http://schemas.microsoft.com/office/drawing/2014/main" id="{3AA99F19-D325-5F08-0F4B-6400E89DCB7E}"/>
                </a:ext>
              </a:extLst>
            </p:cNvPr>
            <p:cNvSpPr/>
            <p:nvPr/>
          </p:nvSpPr>
          <p:spPr>
            <a:xfrm rot="9284451">
              <a:off x="2495818" y="4218363"/>
              <a:ext cx="28345" cy="19548"/>
            </a:xfrm>
            <a:custGeom>
              <a:avLst/>
              <a:gdLst/>
              <a:ahLst/>
              <a:cxnLst/>
              <a:rect l="l" t="t" r="r" b="b"/>
              <a:pathLst>
                <a:path w="90" h="62" extrusionOk="0">
                  <a:moveTo>
                    <a:pt x="34" y="0"/>
                  </a:moveTo>
                  <a:cubicBezTo>
                    <a:pt x="23" y="0"/>
                    <a:pt x="15" y="5"/>
                    <a:pt x="9" y="15"/>
                  </a:cubicBezTo>
                  <a:cubicBezTo>
                    <a:pt x="1" y="24"/>
                    <a:pt x="9" y="42"/>
                    <a:pt x="36" y="51"/>
                  </a:cubicBezTo>
                  <a:cubicBezTo>
                    <a:pt x="44" y="58"/>
                    <a:pt x="51" y="61"/>
                    <a:pt x="58" y="61"/>
                  </a:cubicBezTo>
                  <a:cubicBezTo>
                    <a:pt x="68" y="61"/>
                    <a:pt x="76" y="56"/>
                    <a:pt x="81" y="51"/>
                  </a:cubicBezTo>
                  <a:cubicBezTo>
                    <a:pt x="90" y="42"/>
                    <a:pt x="81" y="24"/>
                    <a:pt x="63" y="6"/>
                  </a:cubicBezTo>
                  <a:cubicBezTo>
                    <a:pt x="52" y="2"/>
                    <a:pt x="42"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8" name="Google Shape;5378;p59">
            <a:extLst>
              <a:ext uri="{FF2B5EF4-FFF2-40B4-BE49-F238E27FC236}">
                <a16:creationId xmlns:a16="http://schemas.microsoft.com/office/drawing/2014/main" id="{570B8901-234F-247A-AFC8-FDD4FCE0ED91}"/>
              </a:ext>
            </a:extLst>
          </p:cNvPr>
          <p:cNvGrpSpPr/>
          <p:nvPr/>
        </p:nvGrpSpPr>
        <p:grpSpPr>
          <a:xfrm>
            <a:off x="1362205" y="1411880"/>
            <a:ext cx="890800" cy="645288"/>
            <a:chOff x="4729755" y="3819307"/>
            <a:chExt cx="936994" cy="678750"/>
          </a:xfrm>
        </p:grpSpPr>
        <p:sp>
          <p:nvSpPr>
            <p:cNvPr id="3499" name="Google Shape;5379;p59">
              <a:extLst>
                <a:ext uri="{FF2B5EF4-FFF2-40B4-BE49-F238E27FC236}">
                  <a16:creationId xmlns:a16="http://schemas.microsoft.com/office/drawing/2014/main" id="{103896B9-E1BF-2EA7-CD37-713D54061250}"/>
                </a:ext>
              </a:extLst>
            </p:cNvPr>
            <p:cNvSpPr/>
            <p:nvPr/>
          </p:nvSpPr>
          <p:spPr>
            <a:xfrm>
              <a:off x="5252105" y="4238171"/>
              <a:ext cx="414644" cy="259886"/>
            </a:xfrm>
            <a:custGeom>
              <a:avLst/>
              <a:gdLst/>
              <a:ahLst/>
              <a:cxnLst/>
              <a:rect l="l" t="t" r="r" b="b"/>
              <a:pathLst>
                <a:path w="3534" h="2215" extrusionOk="0">
                  <a:moveTo>
                    <a:pt x="2971" y="1"/>
                  </a:moveTo>
                  <a:cubicBezTo>
                    <a:pt x="2445" y="340"/>
                    <a:pt x="1767" y="259"/>
                    <a:pt x="1223" y="554"/>
                  </a:cubicBezTo>
                  <a:cubicBezTo>
                    <a:pt x="688" y="839"/>
                    <a:pt x="259" y="1285"/>
                    <a:pt x="18" y="1847"/>
                  </a:cubicBezTo>
                  <a:cubicBezTo>
                    <a:pt x="10" y="1865"/>
                    <a:pt x="1" y="1892"/>
                    <a:pt x="1" y="1919"/>
                  </a:cubicBezTo>
                  <a:cubicBezTo>
                    <a:pt x="1" y="1937"/>
                    <a:pt x="18" y="1963"/>
                    <a:pt x="27" y="1981"/>
                  </a:cubicBezTo>
                  <a:cubicBezTo>
                    <a:pt x="99" y="2106"/>
                    <a:pt x="233" y="2204"/>
                    <a:pt x="384" y="2213"/>
                  </a:cubicBezTo>
                  <a:cubicBezTo>
                    <a:pt x="392" y="2214"/>
                    <a:pt x="400" y="2214"/>
                    <a:pt x="408" y="2214"/>
                  </a:cubicBezTo>
                  <a:cubicBezTo>
                    <a:pt x="513" y="2214"/>
                    <a:pt x="647" y="2162"/>
                    <a:pt x="705" y="2079"/>
                  </a:cubicBezTo>
                  <a:cubicBezTo>
                    <a:pt x="732" y="2052"/>
                    <a:pt x="741" y="2026"/>
                    <a:pt x="750" y="1999"/>
                  </a:cubicBezTo>
                  <a:cubicBezTo>
                    <a:pt x="946" y="1598"/>
                    <a:pt x="1250" y="1241"/>
                    <a:pt x="1624" y="1009"/>
                  </a:cubicBezTo>
                  <a:cubicBezTo>
                    <a:pt x="1812" y="884"/>
                    <a:pt x="2017" y="795"/>
                    <a:pt x="2240" y="750"/>
                  </a:cubicBezTo>
                  <a:cubicBezTo>
                    <a:pt x="2454" y="705"/>
                    <a:pt x="2668" y="723"/>
                    <a:pt x="2873" y="670"/>
                  </a:cubicBezTo>
                  <a:cubicBezTo>
                    <a:pt x="3123" y="607"/>
                    <a:pt x="3337" y="465"/>
                    <a:pt x="3480" y="250"/>
                  </a:cubicBezTo>
                  <a:cubicBezTo>
                    <a:pt x="3507" y="206"/>
                    <a:pt x="3533" y="152"/>
                    <a:pt x="3507" y="99"/>
                  </a:cubicBezTo>
                  <a:cubicBezTo>
                    <a:pt x="3489" y="63"/>
                    <a:pt x="3444" y="36"/>
                    <a:pt x="3400" y="27"/>
                  </a:cubicBezTo>
                  <a:cubicBezTo>
                    <a:pt x="3397" y="27"/>
                    <a:pt x="3394" y="27"/>
                    <a:pt x="3392" y="27"/>
                  </a:cubicBezTo>
                  <a:cubicBezTo>
                    <a:pt x="3352" y="27"/>
                    <a:pt x="3327" y="92"/>
                    <a:pt x="3301" y="126"/>
                  </a:cubicBezTo>
                  <a:cubicBezTo>
                    <a:pt x="3266" y="161"/>
                    <a:pt x="3221" y="197"/>
                    <a:pt x="3176" y="233"/>
                  </a:cubicBezTo>
                  <a:cubicBezTo>
                    <a:pt x="3087" y="286"/>
                    <a:pt x="2998" y="331"/>
                    <a:pt x="2891" y="357"/>
                  </a:cubicBezTo>
                  <a:cubicBezTo>
                    <a:pt x="2802" y="384"/>
                    <a:pt x="2713" y="393"/>
                    <a:pt x="2614" y="393"/>
                  </a:cubicBezTo>
                  <a:cubicBezTo>
                    <a:pt x="2562" y="393"/>
                    <a:pt x="2479" y="362"/>
                    <a:pt x="2417" y="362"/>
                  </a:cubicBezTo>
                  <a:cubicBezTo>
                    <a:pt x="2409" y="362"/>
                    <a:pt x="2401" y="363"/>
                    <a:pt x="2394" y="364"/>
                  </a:cubicBezTo>
                  <a:lnTo>
                    <a:pt x="2394" y="364"/>
                  </a:lnTo>
                  <a:cubicBezTo>
                    <a:pt x="2595" y="319"/>
                    <a:pt x="2787" y="230"/>
                    <a:pt x="2953" y="117"/>
                  </a:cubicBezTo>
                  <a:cubicBezTo>
                    <a:pt x="2971" y="99"/>
                    <a:pt x="2998" y="81"/>
                    <a:pt x="3007" y="54"/>
                  </a:cubicBezTo>
                  <a:cubicBezTo>
                    <a:pt x="3016" y="36"/>
                    <a:pt x="2998" y="1"/>
                    <a:pt x="29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5380;p59">
              <a:extLst>
                <a:ext uri="{FF2B5EF4-FFF2-40B4-BE49-F238E27FC236}">
                  <a16:creationId xmlns:a16="http://schemas.microsoft.com/office/drawing/2014/main" id="{5F4078F1-16F7-4869-A732-6BC6D45C1676}"/>
                </a:ext>
              </a:extLst>
            </p:cNvPr>
            <p:cNvSpPr/>
            <p:nvPr/>
          </p:nvSpPr>
          <p:spPr>
            <a:xfrm>
              <a:off x="5276157" y="4238171"/>
              <a:ext cx="390592" cy="259886"/>
            </a:xfrm>
            <a:custGeom>
              <a:avLst/>
              <a:gdLst/>
              <a:ahLst/>
              <a:cxnLst/>
              <a:rect l="l" t="t" r="r" b="b"/>
              <a:pathLst>
                <a:path w="3329" h="2215" extrusionOk="0">
                  <a:moveTo>
                    <a:pt x="3187" y="27"/>
                  </a:moveTo>
                  <a:cubicBezTo>
                    <a:pt x="3147" y="27"/>
                    <a:pt x="3122" y="92"/>
                    <a:pt x="3096" y="126"/>
                  </a:cubicBezTo>
                  <a:cubicBezTo>
                    <a:pt x="3074" y="148"/>
                    <a:pt x="3048" y="170"/>
                    <a:pt x="3022" y="192"/>
                  </a:cubicBezTo>
                  <a:lnTo>
                    <a:pt x="3022" y="192"/>
                  </a:lnTo>
                  <a:cubicBezTo>
                    <a:pt x="3090" y="146"/>
                    <a:pt x="3153" y="92"/>
                    <a:pt x="3209" y="31"/>
                  </a:cubicBezTo>
                  <a:lnTo>
                    <a:pt x="3209" y="31"/>
                  </a:lnTo>
                  <a:cubicBezTo>
                    <a:pt x="3212" y="32"/>
                    <a:pt x="3214" y="33"/>
                    <a:pt x="3217" y="33"/>
                  </a:cubicBezTo>
                  <a:lnTo>
                    <a:pt x="3217" y="33"/>
                  </a:lnTo>
                  <a:cubicBezTo>
                    <a:pt x="3215" y="31"/>
                    <a:pt x="3214" y="29"/>
                    <a:pt x="3212" y="27"/>
                  </a:cubicBezTo>
                  <a:cubicBezTo>
                    <a:pt x="3211" y="29"/>
                    <a:pt x="3210" y="30"/>
                    <a:pt x="3209" y="31"/>
                  </a:cubicBezTo>
                  <a:lnTo>
                    <a:pt x="3209" y="31"/>
                  </a:lnTo>
                  <a:cubicBezTo>
                    <a:pt x="3204" y="30"/>
                    <a:pt x="3199" y="28"/>
                    <a:pt x="3195" y="27"/>
                  </a:cubicBezTo>
                  <a:cubicBezTo>
                    <a:pt x="3192" y="27"/>
                    <a:pt x="3189" y="27"/>
                    <a:pt x="3187" y="27"/>
                  </a:cubicBezTo>
                  <a:close/>
                  <a:moveTo>
                    <a:pt x="3022" y="192"/>
                  </a:moveTo>
                  <a:cubicBezTo>
                    <a:pt x="2862" y="301"/>
                    <a:pt x="2674" y="370"/>
                    <a:pt x="2483" y="391"/>
                  </a:cubicBezTo>
                  <a:lnTo>
                    <a:pt x="2483" y="391"/>
                  </a:lnTo>
                  <a:cubicBezTo>
                    <a:pt x="2553" y="388"/>
                    <a:pt x="2619" y="377"/>
                    <a:pt x="2686" y="357"/>
                  </a:cubicBezTo>
                  <a:cubicBezTo>
                    <a:pt x="2793" y="331"/>
                    <a:pt x="2882" y="286"/>
                    <a:pt x="2971" y="233"/>
                  </a:cubicBezTo>
                  <a:cubicBezTo>
                    <a:pt x="2988" y="219"/>
                    <a:pt x="3005" y="206"/>
                    <a:pt x="3022" y="192"/>
                  </a:cubicBezTo>
                  <a:close/>
                  <a:moveTo>
                    <a:pt x="2784" y="1"/>
                  </a:moveTo>
                  <a:cubicBezTo>
                    <a:pt x="2748" y="81"/>
                    <a:pt x="2659" y="126"/>
                    <a:pt x="2579" y="152"/>
                  </a:cubicBezTo>
                  <a:cubicBezTo>
                    <a:pt x="2401" y="224"/>
                    <a:pt x="2222" y="286"/>
                    <a:pt x="2053" y="357"/>
                  </a:cubicBezTo>
                  <a:cubicBezTo>
                    <a:pt x="2149" y="385"/>
                    <a:pt x="2250" y="399"/>
                    <a:pt x="2351" y="399"/>
                  </a:cubicBezTo>
                  <a:cubicBezTo>
                    <a:pt x="2395" y="399"/>
                    <a:pt x="2439" y="396"/>
                    <a:pt x="2483" y="391"/>
                  </a:cubicBezTo>
                  <a:lnTo>
                    <a:pt x="2483" y="391"/>
                  </a:lnTo>
                  <a:cubicBezTo>
                    <a:pt x="2459" y="393"/>
                    <a:pt x="2434" y="393"/>
                    <a:pt x="2409" y="393"/>
                  </a:cubicBezTo>
                  <a:cubicBezTo>
                    <a:pt x="2357" y="393"/>
                    <a:pt x="2274" y="362"/>
                    <a:pt x="2212" y="362"/>
                  </a:cubicBezTo>
                  <a:cubicBezTo>
                    <a:pt x="2204" y="362"/>
                    <a:pt x="2196" y="363"/>
                    <a:pt x="2189" y="364"/>
                  </a:cubicBezTo>
                  <a:lnTo>
                    <a:pt x="2189" y="364"/>
                  </a:lnTo>
                  <a:cubicBezTo>
                    <a:pt x="2390" y="319"/>
                    <a:pt x="2582" y="230"/>
                    <a:pt x="2748" y="117"/>
                  </a:cubicBezTo>
                  <a:cubicBezTo>
                    <a:pt x="2829" y="54"/>
                    <a:pt x="2766" y="45"/>
                    <a:pt x="2784" y="1"/>
                  </a:cubicBezTo>
                  <a:close/>
                  <a:moveTo>
                    <a:pt x="3217" y="33"/>
                  </a:moveTo>
                  <a:cubicBezTo>
                    <a:pt x="3248" y="78"/>
                    <a:pt x="3247" y="146"/>
                    <a:pt x="3221" y="197"/>
                  </a:cubicBezTo>
                  <a:cubicBezTo>
                    <a:pt x="3186" y="250"/>
                    <a:pt x="3132" y="286"/>
                    <a:pt x="3087" y="313"/>
                  </a:cubicBezTo>
                  <a:cubicBezTo>
                    <a:pt x="2971" y="384"/>
                    <a:pt x="2856" y="438"/>
                    <a:pt x="2731" y="473"/>
                  </a:cubicBezTo>
                  <a:cubicBezTo>
                    <a:pt x="2418" y="572"/>
                    <a:pt x="2079" y="572"/>
                    <a:pt x="1767" y="670"/>
                  </a:cubicBezTo>
                  <a:cubicBezTo>
                    <a:pt x="1624" y="714"/>
                    <a:pt x="1491" y="740"/>
                    <a:pt x="1356" y="740"/>
                  </a:cubicBezTo>
                  <a:cubicBezTo>
                    <a:pt x="1247" y="740"/>
                    <a:pt x="1137" y="723"/>
                    <a:pt x="1018" y="688"/>
                  </a:cubicBezTo>
                  <a:cubicBezTo>
                    <a:pt x="981" y="673"/>
                    <a:pt x="939" y="658"/>
                    <a:pt x="900" y="658"/>
                  </a:cubicBezTo>
                  <a:cubicBezTo>
                    <a:pt x="892" y="658"/>
                    <a:pt x="883" y="659"/>
                    <a:pt x="875" y="661"/>
                  </a:cubicBezTo>
                  <a:cubicBezTo>
                    <a:pt x="839" y="670"/>
                    <a:pt x="813" y="688"/>
                    <a:pt x="777" y="705"/>
                  </a:cubicBezTo>
                  <a:lnTo>
                    <a:pt x="590" y="821"/>
                  </a:lnTo>
                  <a:cubicBezTo>
                    <a:pt x="563" y="839"/>
                    <a:pt x="527" y="866"/>
                    <a:pt x="500" y="893"/>
                  </a:cubicBezTo>
                  <a:cubicBezTo>
                    <a:pt x="483" y="928"/>
                    <a:pt x="465" y="973"/>
                    <a:pt x="483" y="1000"/>
                  </a:cubicBezTo>
                  <a:cubicBezTo>
                    <a:pt x="563" y="911"/>
                    <a:pt x="679" y="857"/>
                    <a:pt x="795" y="839"/>
                  </a:cubicBezTo>
                  <a:lnTo>
                    <a:pt x="830" y="839"/>
                  </a:lnTo>
                  <a:cubicBezTo>
                    <a:pt x="848" y="857"/>
                    <a:pt x="848" y="884"/>
                    <a:pt x="848" y="902"/>
                  </a:cubicBezTo>
                  <a:cubicBezTo>
                    <a:pt x="822" y="982"/>
                    <a:pt x="741" y="1035"/>
                    <a:pt x="661" y="1062"/>
                  </a:cubicBezTo>
                  <a:cubicBezTo>
                    <a:pt x="581" y="1089"/>
                    <a:pt x="491" y="1089"/>
                    <a:pt x="411" y="1116"/>
                  </a:cubicBezTo>
                  <a:cubicBezTo>
                    <a:pt x="251" y="1160"/>
                    <a:pt x="126" y="1276"/>
                    <a:pt x="54" y="1419"/>
                  </a:cubicBezTo>
                  <a:cubicBezTo>
                    <a:pt x="215" y="1312"/>
                    <a:pt x="393" y="1250"/>
                    <a:pt x="581" y="1241"/>
                  </a:cubicBezTo>
                  <a:cubicBezTo>
                    <a:pt x="616" y="1241"/>
                    <a:pt x="661" y="1241"/>
                    <a:pt x="688" y="1267"/>
                  </a:cubicBezTo>
                  <a:cubicBezTo>
                    <a:pt x="714" y="1303"/>
                    <a:pt x="706" y="1348"/>
                    <a:pt x="688" y="1392"/>
                  </a:cubicBezTo>
                  <a:cubicBezTo>
                    <a:pt x="634" y="1517"/>
                    <a:pt x="545" y="1615"/>
                    <a:pt x="465" y="1722"/>
                  </a:cubicBezTo>
                  <a:cubicBezTo>
                    <a:pt x="340" y="1892"/>
                    <a:pt x="206" y="2079"/>
                    <a:pt x="1" y="2124"/>
                  </a:cubicBezTo>
                  <a:cubicBezTo>
                    <a:pt x="63" y="2168"/>
                    <a:pt x="99" y="2213"/>
                    <a:pt x="179" y="2213"/>
                  </a:cubicBezTo>
                  <a:cubicBezTo>
                    <a:pt x="187" y="2214"/>
                    <a:pt x="195" y="2214"/>
                    <a:pt x="203" y="2214"/>
                  </a:cubicBezTo>
                  <a:cubicBezTo>
                    <a:pt x="308" y="2214"/>
                    <a:pt x="442" y="2162"/>
                    <a:pt x="500" y="2079"/>
                  </a:cubicBezTo>
                  <a:cubicBezTo>
                    <a:pt x="527" y="2052"/>
                    <a:pt x="536" y="2026"/>
                    <a:pt x="545" y="1999"/>
                  </a:cubicBezTo>
                  <a:cubicBezTo>
                    <a:pt x="741" y="1598"/>
                    <a:pt x="1045" y="1241"/>
                    <a:pt x="1419" y="1009"/>
                  </a:cubicBezTo>
                  <a:cubicBezTo>
                    <a:pt x="1607" y="884"/>
                    <a:pt x="1812" y="795"/>
                    <a:pt x="2035" y="750"/>
                  </a:cubicBezTo>
                  <a:cubicBezTo>
                    <a:pt x="2249" y="705"/>
                    <a:pt x="2463" y="723"/>
                    <a:pt x="2668" y="670"/>
                  </a:cubicBezTo>
                  <a:cubicBezTo>
                    <a:pt x="2918" y="607"/>
                    <a:pt x="3132" y="465"/>
                    <a:pt x="3275" y="250"/>
                  </a:cubicBezTo>
                  <a:cubicBezTo>
                    <a:pt x="3302" y="206"/>
                    <a:pt x="3328" y="152"/>
                    <a:pt x="3302" y="99"/>
                  </a:cubicBezTo>
                  <a:cubicBezTo>
                    <a:pt x="3287" y="69"/>
                    <a:pt x="3253" y="46"/>
                    <a:pt x="3217" y="33"/>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5381;p59">
              <a:extLst>
                <a:ext uri="{FF2B5EF4-FFF2-40B4-BE49-F238E27FC236}">
                  <a16:creationId xmlns:a16="http://schemas.microsoft.com/office/drawing/2014/main" id="{C3DEBAF6-60A8-09D2-152A-68FCE30ED9D3}"/>
                </a:ext>
              </a:extLst>
            </p:cNvPr>
            <p:cNvSpPr/>
            <p:nvPr/>
          </p:nvSpPr>
          <p:spPr>
            <a:xfrm>
              <a:off x="5251049" y="4449480"/>
              <a:ext cx="92691" cy="48457"/>
            </a:xfrm>
            <a:custGeom>
              <a:avLst/>
              <a:gdLst/>
              <a:ahLst/>
              <a:cxnLst/>
              <a:rect l="l" t="t" r="r" b="b"/>
              <a:pathLst>
                <a:path w="790" h="413" extrusionOk="0">
                  <a:moveTo>
                    <a:pt x="285" y="0"/>
                  </a:moveTo>
                  <a:cubicBezTo>
                    <a:pt x="214" y="0"/>
                    <a:pt x="145" y="13"/>
                    <a:pt x="81" y="37"/>
                  </a:cubicBezTo>
                  <a:cubicBezTo>
                    <a:pt x="63" y="37"/>
                    <a:pt x="36" y="46"/>
                    <a:pt x="27" y="64"/>
                  </a:cubicBezTo>
                  <a:cubicBezTo>
                    <a:pt x="1" y="100"/>
                    <a:pt x="19" y="144"/>
                    <a:pt x="36" y="180"/>
                  </a:cubicBezTo>
                  <a:cubicBezTo>
                    <a:pt x="108" y="305"/>
                    <a:pt x="242" y="403"/>
                    <a:pt x="393" y="412"/>
                  </a:cubicBezTo>
                  <a:cubicBezTo>
                    <a:pt x="399" y="413"/>
                    <a:pt x="405" y="413"/>
                    <a:pt x="412" y="413"/>
                  </a:cubicBezTo>
                  <a:cubicBezTo>
                    <a:pt x="537" y="413"/>
                    <a:pt x="790" y="332"/>
                    <a:pt x="697" y="171"/>
                  </a:cubicBezTo>
                  <a:cubicBezTo>
                    <a:pt x="697" y="171"/>
                    <a:pt x="697" y="162"/>
                    <a:pt x="688" y="162"/>
                  </a:cubicBezTo>
                  <a:cubicBezTo>
                    <a:pt x="661" y="127"/>
                    <a:pt x="634" y="100"/>
                    <a:pt x="598" y="82"/>
                  </a:cubicBezTo>
                  <a:cubicBezTo>
                    <a:pt x="502" y="28"/>
                    <a:pt x="392" y="0"/>
                    <a:pt x="285" y="0"/>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5382;p59">
              <a:extLst>
                <a:ext uri="{FF2B5EF4-FFF2-40B4-BE49-F238E27FC236}">
                  <a16:creationId xmlns:a16="http://schemas.microsoft.com/office/drawing/2014/main" id="{4EDFF539-B372-6303-A227-93F8AF22C2FB}"/>
                </a:ext>
              </a:extLst>
            </p:cNvPr>
            <p:cNvSpPr/>
            <p:nvPr/>
          </p:nvSpPr>
          <p:spPr>
            <a:xfrm>
              <a:off x="5322268" y="4265391"/>
              <a:ext cx="147718" cy="97501"/>
            </a:xfrm>
            <a:custGeom>
              <a:avLst/>
              <a:gdLst/>
              <a:ahLst/>
              <a:cxnLst/>
              <a:rect l="l" t="t" r="r" b="b"/>
              <a:pathLst>
                <a:path w="1259" h="831" extrusionOk="0">
                  <a:moveTo>
                    <a:pt x="143" y="1"/>
                  </a:moveTo>
                  <a:cubicBezTo>
                    <a:pt x="134" y="1"/>
                    <a:pt x="134" y="1"/>
                    <a:pt x="125" y="10"/>
                  </a:cubicBezTo>
                  <a:cubicBezTo>
                    <a:pt x="90" y="27"/>
                    <a:pt x="45" y="45"/>
                    <a:pt x="0" y="54"/>
                  </a:cubicBezTo>
                  <a:cubicBezTo>
                    <a:pt x="18" y="54"/>
                    <a:pt x="90" y="134"/>
                    <a:pt x="107" y="143"/>
                  </a:cubicBezTo>
                  <a:cubicBezTo>
                    <a:pt x="143" y="179"/>
                    <a:pt x="179" y="206"/>
                    <a:pt x="205" y="233"/>
                  </a:cubicBezTo>
                  <a:cubicBezTo>
                    <a:pt x="250" y="277"/>
                    <a:pt x="348" y="331"/>
                    <a:pt x="339" y="402"/>
                  </a:cubicBezTo>
                  <a:cubicBezTo>
                    <a:pt x="339" y="411"/>
                    <a:pt x="330" y="420"/>
                    <a:pt x="330" y="438"/>
                  </a:cubicBezTo>
                  <a:cubicBezTo>
                    <a:pt x="313" y="473"/>
                    <a:pt x="277" y="509"/>
                    <a:pt x="232" y="527"/>
                  </a:cubicBezTo>
                  <a:cubicBezTo>
                    <a:pt x="188" y="536"/>
                    <a:pt x="134" y="536"/>
                    <a:pt x="107" y="572"/>
                  </a:cubicBezTo>
                  <a:cubicBezTo>
                    <a:pt x="81" y="598"/>
                    <a:pt x="81" y="634"/>
                    <a:pt x="81" y="670"/>
                  </a:cubicBezTo>
                  <a:cubicBezTo>
                    <a:pt x="81" y="696"/>
                    <a:pt x="90" y="732"/>
                    <a:pt x="125" y="750"/>
                  </a:cubicBezTo>
                  <a:cubicBezTo>
                    <a:pt x="107" y="723"/>
                    <a:pt x="107" y="688"/>
                    <a:pt x="116" y="661"/>
                  </a:cubicBezTo>
                  <a:cubicBezTo>
                    <a:pt x="125" y="643"/>
                    <a:pt x="125" y="625"/>
                    <a:pt x="143" y="616"/>
                  </a:cubicBezTo>
                  <a:cubicBezTo>
                    <a:pt x="155" y="605"/>
                    <a:pt x="168" y="601"/>
                    <a:pt x="182" y="601"/>
                  </a:cubicBezTo>
                  <a:cubicBezTo>
                    <a:pt x="200" y="601"/>
                    <a:pt x="221" y="607"/>
                    <a:pt x="241" y="607"/>
                  </a:cubicBezTo>
                  <a:cubicBezTo>
                    <a:pt x="277" y="607"/>
                    <a:pt x="304" y="580"/>
                    <a:pt x="330" y="554"/>
                  </a:cubicBezTo>
                  <a:cubicBezTo>
                    <a:pt x="357" y="527"/>
                    <a:pt x="375" y="500"/>
                    <a:pt x="402" y="482"/>
                  </a:cubicBezTo>
                  <a:cubicBezTo>
                    <a:pt x="424" y="461"/>
                    <a:pt x="446" y="452"/>
                    <a:pt x="469" y="452"/>
                  </a:cubicBezTo>
                  <a:cubicBezTo>
                    <a:pt x="520" y="452"/>
                    <a:pt x="572" y="496"/>
                    <a:pt x="616" y="527"/>
                  </a:cubicBezTo>
                  <a:cubicBezTo>
                    <a:pt x="696" y="572"/>
                    <a:pt x="776" y="589"/>
                    <a:pt x="857" y="589"/>
                  </a:cubicBezTo>
                  <a:cubicBezTo>
                    <a:pt x="903" y="589"/>
                    <a:pt x="948" y="584"/>
                    <a:pt x="994" y="584"/>
                  </a:cubicBezTo>
                  <a:cubicBezTo>
                    <a:pt x="1029" y="584"/>
                    <a:pt x="1063" y="587"/>
                    <a:pt x="1098" y="598"/>
                  </a:cubicBezTo>
                  <a:cubicBezTo>
                    <a:pt x="1075" y="635"/>
                    <a:pt x="1121" y="685"/>
                    <a:pt x="1163" y="685"/>
                  </a:cubicBezTo>
                  <a:cubicBezTo>
                    <a:pt x="1171" y="685"/>
                    <a:pt x="1179" y="683"/>
                    <a:pt x="1187" y="679"/>
                  </a:cubicBezTo>
                  <a:lnTo>
                    <a:pt x="1187" y="679"/>
                  </a:lnTo>
                  <a:cubicBezTo>
                    <a:pt x="1187" y="732"/>
                    <a:pt x="1178" y="777"/>
                    <a:pt x="1151" y="830"/>
                  </a:cubicBezTo>
                  <a:cubicBezTo>
                    <a:pt x="1240" y="750"/>
                    <a:pt x="1258" y="625"/>
                    <a:pt x="1214" y="536"/>
                  </a:cubicBezTo>
                  <a:cubicBezTo>
                    <a:pt x="1205" y="518"/>
                    <a:pt x="1196" y="491"/>
                    <a:pt x="1178" y="482"/>
                  </a:cubicBezTo>
                  <a:lnTo>
                    <a:pt x="1115" y="482"/>
                  </a:lnTo>
                  <a:cubicBezTo>
                    <a:pt x="1044" y="482"/>
                    <a:pt x="964" y="482"/>
                    <a:pt x="892" y="491"/>
                  </a:cubicBezTo>
                  <a:cubicBezTo>
                    <a:pt x="848" y="491"/>
                    <a:pt x="812" y="491"/>
                    <a:pt x="776" y="482"/>
                  </a:cubicBezTo>
                  <a:cubicBezTo>
                    <a:pt x="741" y="473"/>
                    <a:pt x="714" y="456"/>
                    <a:pt x="687" y="438"/>
                  </a:cubicBezTo>
                  <a:cubicBezTo>
                    <a:pt x="660" y="420"/>
                    <a:pt x="643" y="402"/>
                    <a:pt x="616" y="393"/>
                  </a:cubicBezTo>
                  <a:cubicBezTo>
                    <a:pt x="446" y="277"/>
                    <a:pt x="277" y="161"/>
                    <a:pt x="152" y="10"/>
                  </a:cubicBezTo>
                  <a:cubicBezTo>
                    <a:pt x="152" y="1"/>
                    <a:pt x="143"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5383;p59">
              <a:extLst>
                <a:ext uri="{FF2B5EF4-FFF2-40B4-BE49-F238E27FC236}">
                  <a16:creationId xmlns:a16="http://schemas.microsoft.com/office/drawing/2014/main" id="{5D840898-DA57-16C8-522C-CCBB4393E1E9}"/>
                </a:ext>
              </a:extLst>
            </p:cNvPr>
            <p:cNvSpPr/>
            <p:nvPr/>
          </p:nvSpPr>
          <p:spPr>
            <a:xfrm>
              <a:off x="5248937" y="4276890"/>
              <a:ext cx="184325" cy="127890"/>
            </a:xfrm>
            <a:custGeom>
              <a:avLst/>
              <a:gdLst/>
              <a:ahLst/>
              <a:cxnLst/>
              <a:rect l="l" t="t" r="r" b="b"/>
              <a:pathLst>
                <a:path w="1571" h="1090" extrusionOk="0">
                  <a:moveTo>
                    <a:pt x="260" y="1"/>
                  </a:moveTo>
                  <a:cubicBezTo>
                    <a:pt x="170" y="10"/>
                    <a:pt x="90" y="10"/>
                    <a:pt x="1" y="19"/>
                  </a:cubicBezTo>
                  <a:cubicBezTo>
                    <a:pt x="197" y="224"/>
                    <a:pt x="393" y="429"/>
                    <a:pt x="590" y="643"/>
                  </a:cubicBezTo>
                  <a:cubicBezTo>
                    <a:pt x="625" y="679"/>
                    <a:pt x="616" y="714"/>
                    <a:pt x="599" y="750"/>
                  </a:cubicBezTo>
                  <a:cubicBezTo>
                    <a:pt x="581" y="786"/>
                    <a:pt x="545" y="813"/>
                    <a:pt x="509" y="830"/>
                  </a:cubicBezTo>
                  <a:cubicBezTo>
                    <a:pt x="456" y="857"/>
                    <a:pt x="384" y="866"/>
                    <a:pt x="322" y="884"/>
                  </a:cubicBezTo>
                  <a:cubicBezTo>
                    <a:pt x="304" y="893"/>
                    <a:pt x="286" y="902"/>
                    <a:pt x="286" y="920"/>
                  </a:cubicBezTo>
                  <a:cubicBezTo>
                    <a:pt x="286" y="929"/>
                    <a:pt x="286" y="937"/>
                    <a:pt x="286" y="937"/>
                  </a:cubicBezTo>
                  <a:cubicBezTo>
                    <a:pt x="286" y="946"/>
                    <a:pt x="277" y="955"/>
                    <a:pt x="277" y="964"/>
                  </a:cubicBezTo>
                  <a:cubicBezTo>
                    <a:pt x="260" y="1008"/>
                    <a:pt x="285" y="1069"/>
                    <a:pt x="328" y="1088"/>
                  </a:cubicBezTo>
                  <a:lnTo>
                    <a:pt x="328" y="1088"/>
                  </a:lnTo>
                  <a:cubicBezTo>
                    <a:pt x="304" y="1076"/>
                    <a:pt x="304" y="1008"/>
                    <a:pt x="313" y="991"/>
                  </a:cubicBezTo>
                  <a:cubicBezTo>
                    <a:pt x="313" y="982"/>
                    <a:pt x="313" y="982"/>
                    <a:pt x="313" y="982"/>
                  </a:cubicBezTo>
                  <a:lnTo>
                    <a:pt x="322" y="982"/>
                  </a:lnTo>
                  <a:cubicBezTo>
                    <a:pt x="367" y="982"/>
                    <a:pt x="393" y="929"/>
                    <a:pt x="438" y="929"/>
                  </a:cubicBezTo>
                  <a:cubicBezTo>
                    <a:pt x="483" y="920"/>
                    <a:pt x="536" y="902"/>
                    <a:pt x="581" y="884"/>
                  </a:cubicBezTo>
                  <a:cubicBezTo>
                    <a:pt x="644" y="856"/>
                    <a:pt x="702" y="822"/>
                    <a:pt x="767" y="822"/>
                  </a:cubicBezTo>
                  <a:cubicBezTo>
                    <a:pt x="784" y="822"/>
                    <a:pt x="803" y="825"/>
                    <a:pt x="822" y="830"/>
                  </a:cubicBezTo>
                  <a:cubicBezTo>
                    <a:pt x="884" y="839"/>
                    <a:pt x="920" y="875"/>
                    <a:pt x="973" y="893"/>
                  </a:cubicBezTo>
                  <a:cubicBezTo>
                    <a:pt x="994" y="899"/>
                    <a:pt x="1016" y="902"/>
                    <a:pt x="1038" y="902"/>
                  </a:cubicBezTo>
                  <a:cubicBezTo>
                    <a:pt x="1143" y="902"/>
                    <a:pt x="1253" y="841"/>
                    <a:pt x="1351" y="841"/>
                  </a:cubicBezTo>
                  <a:cubicBezTo>
                    <a:pt x="1377" y="841"/>
                    <a:pt x="1403" y="846"/>
                    <a:pt x="1428" y="857"/>
                  </a:cubicBezTo>
                  <a:cubicBezTo>
                    <a:pt x="1455" y="875"/>
                    <a:pt x="1473" y="884"/>
                    <a:pt x="1473" y="911"/>
                  </a:cubicBezTo>
                  <a:cubicBezTo>
                    <a:pt x="1482" y="937"/>
                    <a:pt x="1464" y="964"/>
                    <a:pt x="1455" y="982"/>
                  </a:cubicBezTo>
                  <a:cubicBezTo>
                    <a:pt x="1473" y="955"/>
                    <a:pt x="1500" y="946"/>
                    <a:pt x="1500" y="911"/>
                  </a:cubicBezTo>
                  <a:cubicBezTo>
                    <a:pt x="1508" y="893"/>
                    <a:pt x="1500" y="875"/>
                    <a:pt x="1491" y="866"/>
                  </a:cubicBezTo>
                  <a:cubicBezTo>
                    <a:pt x="1500" y="866"/>
                    <a:pt x="1508" y="857"/>
                    <a:pt x="1508" y="848"/>
                  </a:cubicBezTo>
                  <a:cubicBezTo>
                    <a:pt x="1508" y="839"/>
                    <a:pt x="1500" y="830"/>
                    <a:pt x="1500" y="821"/>
                  </a:cubicBezTo>
                  <a:cubicBezTo>
                    <a:pt x="1464" y="774"/>
                    <a:pt x="1404" y="758"/>
                    <a:pt x="1345" y="758"/>
                  </a:cubicBezTo>
                  <a:cubicBezTo>
                    <a:pt x="1316" y="758"/>
                    <a:pt x="1288" y="762"/>
                    <a:pt x="1262" y="767"/>
                  </a:cubicBezTo>
                  <a:lnTo>
                    <a:pt x="1262" y="767"/>
                  </a:lnTo>
                  <a:cubicBezTo>
                    <a:pt x="1304" y="757"/>
                    <a:pt x="1331" y="714"/>
                    <a:pt x="1375" y="705"/>
                  </a:cubicBezTo>
                  <a:cubicBezTo>
                    <a:pt x="1382" y="704"/>
                    <a:pt x="1389" y="704"/>
                    <a:pt x="1396" y="704"/>
                  </a:cubicBezTo>
                  <a:cubicBezTo>
                    <a:pt x="1419" y="704"/>
                    <a:pt x="1443" y="709"/>
                    <a:pt x="1465" y="709"/>
                  </a:cubicBezTo>
                  <a:cubicBezTo>
                    <a:pt x="1481" y="709"/>
                    <a:pt x="1496" y="706"/>
                    <a:pt x="1508" y="697"/>
                  </a:cubicBezTo>
                  <a:cubicBezTo>
                    <a:pt x="1544" y="714"/>
                    <a:pt x="1553" y="750"/>
                    <a:pt x="1562" y="786"/>
                  </a:cubicBezTo>
                  <a:cubicBezTo>
                    <a:pt x="1562" y="759"/>
                    <a:pt x="1571" y="741"/>
                    <a:pt x="1562" y="714"/>
                  </a:cubicBezTo>
                  <a:cubicBezTo>
                    <a:pt x="1553" y="688"/>
                    <a:pt x="1535" y="670"/>
                    <a:pt x="1517" y="652"/>
                  </a:cubicBezTo>
                  <a:cubicBezTo>
                    <a:pt x="1498" y="630"/>
                    <a:pt x="1471" y="621"/>
                    <a:pt x="1441" y="621"/>
                  </a:cubicBezTo>
                  <a:cubicBezTo>
                    <a:pt x="1374" y="621"/>
                    <a:pt x="1293" y="663"/>
                    <a:pt x="1250" y="688"/>
                  </a:cubicBezTo>
                  <a:cubicBezTo>
                    <a:pt x="1201" y="708"/>
                    <a:pt x="1148" y="729"/>
                    <a:pt x="1093" y="729"/>
                  </a:cubicBezTo>
                  <a:cubicBezTo>
                    <a:pt x="1077" y="729"/>
                    <a:pt x="1061" y="727"/>
                    <a:pt x="1045" y="723"/>
                  </a:cubicBezTo>
                  <a:cubicBezTo>
                    <a:pt x="1062" y="688"/>
                    <a:pt x="1098" y="679"/>
                    <a:pt x="1125" y="670"/>
                  </a:cubicBezTo>
                  <a:cubicBezTo>
                    <a:pt x="1152" y="661"/>
                    <a:pt x="1205" y="625"/>
                    <a:pt x="1232" y="625"/>
                  </a:cubicBezTo>
                  <a:cubicBezTo>
                    <a:pt x="1250" y="625"/>
                    <a:pt x="1259" y="634"/>
                    <a:pt x="1268" y="643"/>
                  </a:cubicBezTo>
                  <a:cubicBezTo>
                    <a:pt x="1268" y="634"/>
                    <a:pt x="1259" y="616"/>
                    <a:pt x="1241" y="616"/>
                  </a:cubicBezTo>
                  <a:cubicBezTo>
                    <a:pt x="1241" y="616"/>
                    <a:pt x="1232" y="607"/>
                    <a:pt x="1232" y="607"/>
                  </a:cubicBezTo>
                  <a:cubicBezTo>
                    <a:pt x="1223" y="607"/>
                    <a:pt x="1223" y="598"/>
                    <a:pt x="1214" y="598"/>
                  </a:cubicBezTo>
                  <a:cubicBezTo>
                    <a:pt x="1201" y="582"/>
                    <a:pt x="1184" y="575"/>
                    <a:pt x="1165" y="575"/>
                  </a:cubicBezTo>
                  <a:cubicBezTo>
                    <a:pt x="1088" y="575"/>
                    <a:pt x="971" y="679"/>
                    <a:pt x="929" y="714"/>
                  </a:cubicBezTo>
                  <a:cubicBezTo>
                    <a:pt x="920" y="723"/>
                    <a:pt x="902" y="732"/>
                    <a:pt x="884" y="732"/>
                  </a:cubicBezTo>
                  <a:cubicBezTo>
                    <a:pt x="878" y="734"/>
                    <a:pt x="872" y="735"/>
                    <a:pt x="866" y="735"/>
                  </a:cubicBezTo>
                  <a:cubicBezTo>
                    <a:pt x="839" y="735"/>
                    <a:pt x="817" y="719"/>
                    <a:pt x="795" y="697"/>
                  </a:cubicBezTo>
                  <a:cubicBezTo>
                    <a:pt x="732" y="643"/>
                    <a:pt x="679" y="572"/>
                    <a:pt x="634" y="509"/>
                  </a:cubicBezTo>
                  <a:cubicBezTo>
                    <a:pt x="509" y="340"/>
                    <a:pt x="384" y="170"/>
                    <a:pt x="260" y="1"/>
                  </a:cubicBezTo>
                  <a:close/>
                  <a:moveTo>
                    <a:pt x="328" y="1088"/>
                  </a:moveTo>
                  <a:cubicBezTo>
                    <a:pt x="329" y="1088"/>
                    <a:pt x="330" y="1089"/>
                    <a:pt x="331" y="1089"/>
                  </a:cubicBezTo>
                  <a:cubicBezTo>
                    <a:pt x="330" y="1089"/>
                    <a:pt x="329" y="1088"/>
                    <a:pt x="328" y="10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5384;p59">
              <a:extLst>
                <a:ext uri="{FF2B5EF4-FFF2-40B4-BE49-F238E27FC236}">
                  <a16:creationId xmlns:a16="http://schemas.microsoft.com/office/drawing/2014/main" id="{CB27AABE-B642-A6E9-5A44-72A62CD7A797}"/>
                </a:ext>
              </a:extLst>
            </p:cNvPr>
            <p:cNvSpPr/>
            <p:nvPr/>
          </p:nvSpPr>
          <p:spPr>
            <a:xfrm>
              <a:off x="5345264" y="4361718"/>
              <a:ext cx="59838" cy="6688"/>
            </a:xfrm>
            <a:custGeom>
              <a:avLst/>
              <a:gdLst/>
              <a:ahLst/>
              <a:cxnLst/>
              <a:rect l="l" t="t" r="r" b="b"/>
              <a:pathLst>
                <a:path w="510" h="57" extrusionOk="0">
                  <a:moveTo>
                    <a:pt x="1" y="0"/>
                  </a:moveTo>
                  <a:lnTo>
                    <a:pt x="1" y="0"/>
                  </a:lnTo>
                  <a:cubicBezTo>
                    <a:pt x="99" y="39"/>
                    <a:pt x="205" y="57"/>
                    <a:pt x="311" y="57"/>
                  </a:cubicBezTo>
                  <a:cubicBezTo>
                    <a:pt x="377" y="57"/>
                    <a:pt x="444" y="50"/>
                    <a:pt x="509" y="36"/>
                  </a:cubicBezTo>
                  <a:lnTo>
                    <a:pt x="509" y="36"/>
                  </a:lnTo>
                  <a:cubicBezTo>
                    <a:pt x="455" y="45"/>
                    <a:pt x="400" y="49"/>
                    <a:pt x="346" y="49"/>
                  </a:cubicBezTo>
                  <a:cubicBezTo>
                    <a:pt x="231" y="49"/>
                    <a:pt x="116" y="31"/>
                    <a:pt x="1" y="0"/>
                  </a:cubicBezTo>
                  <a:close/>
                </a:path>
              </a:pathLst>
            </a:custGeom>
            <a:solidFill>
              <a:srgbClr val="574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5385;p59">
              <a:extLst>
                <a:ext uri="{FF2B5EF4-FFF2-40B4-BE49-F238E27FC236}">
                  <a16:creationId xmlns:a16="http://schemas.microsoft.com/office/drawing/2014/main" id="{1A2BB331-A11D-199F-0266-B6155FDE3CA3}"/>
                </a:ext>
              </a:extLst>
            </p:cNvPr>
            <p:cNvSpPr/>
            <p:nvPr/>
          </p:nvSpPr>
          <p:spPr>
            <a:xfrm>
              <a:off x="4729755" y="3819307"/>
              <a:ext cx="814505" cy="555323"/>
            </a:xfrm>
            <a:custGeom>
              <a:avLst/>
              <a:gdLst/>
              <a:ahLst/>
              <a:cxnLst/>
              <a:rect l="l" t="t" r="r" b="b"/>
              <a:pathLst>
                <a:path w="6942" h="4733" extrusionOk="0">
                  <a:moveTo>
                    <a:pt x="5925" y="0"/>
                  </a:moveTo>
                  <a:cubicBezTo>
                    <a:pt x="5824" y="0"/>
                    <a:pt x="5728" y="19"/>
                    <a:pt x="5639" y="56"/>
                  </a:cubicBezTo>
                  <a:cubicBezTo>
                    <a:pt x="5657" y="74"/>
                    <a:pt x="5684" y="91"/>
                    <a:pt x="5710" y="118"/>
                  </a:cubicBezTo>
                  <a:cubicBezTo>
                    <a:pt x="5680" y="115"/>
                    <a:pt x="5650" y="113"/>
                    <a:pt x="5621" y="113"/>
                  </a:cubicBezTo>
                  <a:cubicBezTo>
                    <a:pt x="5502" y="113"/>
                    <a:pt x="5389" y="141"/>
                    <a:pt x="5282" y="199"/>
                  </a:cubicBezTo>
                  <a:cubicBezTo>
                    <a:pt x="5300" y="216"/>
                    <a:pt x="5327" y="234"/>
                    <a:pt x="5354" y="243"/>
                  </a:cubicBezTo>
                  <a:cubicBezTo>
                    <a:pt x="5255" y="252"/>
                    <a:pt x="5166" y="279"/>
                    <a:pt x="5086" y="323"/>
                  </a:cubicBezTo>
                  <a:cubicBezTo>
                    <a:pt x="5068" y="332"/>
                    <a:pt x="5050" y="341"/>
                    <a:pt x="5050" y="359"/>
                  </a:cubicBezTo>
                  <a:cubicBezTo>
                    <a:pt x="5032" y="413"/>
                    <a:pt x="5122" y="430"/>
                    <a:pt x="5131" y="484"/>
                  </a:cubicBezTo>
                  <a:cubicBezTo>
                    <a:pt x="4890" y="529"/>
                    <a:pt x="4836" y="778"/>
                    <a:pt x="4818" y="975"/>
                  </a:cubicBezTo>
                  <a:cubicBezTo>
                    <a:pt x="4809" y="1001"/>
                    <a:pt x="4586" y="1091"/>
                    <a:pt x="4560" y="1108"/>
                  </a:cubicBezTo>
                  <a:cubicBezTo>
                    <a:pt x="4470" y="1162"/>
                    <a:pt x="4381" y="1216"/>
                    <a:pt x="4301" y="1269"/>
                  </a:cubicBezTo>
                  <a:cubicBezTo>
                    <a:pt x="4131" y="1385"/>
                    <a:pt x="3971" y="1510"/>
                    <a:pt x="3819" y="1644"/>
                  </a:cubicBezTo>
                  <a:cubicBezTo>
                    <a:pt x="3676" y="1778"/>
                    <a:pt x="3552" y="1920"/>
                    <a:pt x="3409" y="2054"/>
                  </a:cubicBezTo>
                  <a:cubicBezTo>
                    <a:pt x="3266" y="2197"/>
                    <a:pt x="3106" y="2322"/>
                    <a:pt x="2945" y="2438"/>
                  </a:cubicBezTo>
                  <a:cubicBezTo>
                    <a:pt x="2874" y="2491"/>
                    <a:pt x="2802" y="2536"/>
                    <a:pt x="2722" y="2589"/>
                  </a:cubicBezTo>
                  <a:cubicBezTo>
                    <a:pt x="2695" y="2607"/>
                    <a:pt x="2659" y="2634"/>
                    <a:pt x="2642" y="2670"/>
                  </a:cubicBezTo>
                  <a:cubicBezTo>
                    <a:pt x="2624" y="2696"/>
                    <a:pt x="2633" y="2741"/>
                    <a:pt x="2659" y="2768"/>
                  </a:cubicBezTo>
                  <a:cubicBezTo>
                    <a:pt x="2677" y="2777"/>
                    <a:pt x="2704" y="2786"/>
                    <a:pt x="2731" y="2786"/>
                  </a:cubicBezTo>
                  <a:cubicBezTo>
                    <a:pt x="2713" y="2786"/>
                    <a:pt x="2686" y="2795"/>
                    <a:pt x="2659" y="2812"/>
                  </a:cubicBezTo>
                  <a:cubicBezTo>
                    <a:pt x="1919" y="3258"/>
                    <a:pt x="1170" y="3704"/>
                    <a:pt x="456" y="4195"/>
                  </a:cubicBezTo>
                  <a:cubicBezTo>
                    <a:pt x="313" y="4293"/>
                    <a:pt x="162" y="4400"/>
                    <a:pt x="19" y="4498"/>
                  </a:cubicBezTo>
                  <a:cubicBezTo>
                    <a:pt x="19" y="4507"/>
                    <a:pt x="10" y="4516"/>
                    <a:pt x="10" y="4525"/>
                  </a:cubicBezTo>
                  <a:cubicBezTo>
                    <a:pt x="1" y="4534"/>
                    <a:pt x="19" y="4543"/>
                    <a:pt x="28" y="4543"/>
                  </a:cubicBezTo>
                  <a:cubicBezTo>
                    <a:pt x="59" y="4565"/>
                    <a:pt x="94" y="4573"/>
                    <a:pt x="131" y="4573"/>
                  </a:cubicBezTo>
                  <a:cubicBezTo>
                    <a:pt x="200" y="4573"/>
                    <a:pt x="276" y="4542"/>
                    <a:pt x="340" y="4507"/>
                  </a:cubicBezTo>
                  <a:lnTo>
                    <a:pt x="340" y="4507"/>
                  </a:lnTo>
                  <a:cubicBezTo>
                    <a:pt x="286" y="4552"/>
                    <a:pt x="242" y="4623"/>
                    <a:pt x="242" y="4695"/>
                  </a:cubicBezTo>
                  <a:cubicBezTo>
                    <a:pt x="278" y="4695"/>
                    <a:pt x="322" y="4677"/>
                    <a:pt x="358" y="4659"/>
                  </a:cubicBezTo>
                  <a:lnTo>
                    <a:pt x="358" y="4659"/>
                  </a:lnTo>
                  <a:cubicBezTo>
                    <a:pt x="331" y="4686"/>
                    <a:pt x="358" y="4730"/>
                    <a:pt x="385" y="4730"/>
                  </a:cubicBezTo>
                  <a:cubicBezTo>
                    <a:pt x="389" y="4732"/>
                    <a:pt x="394" y="4732"/>
                    <a:pt x="398" y="4732"/>
                  </a:cubicBezTo>
                  <a:cubicBezTo>
                    <a:pt x="427" y="4732"/>
                    <a:pt x="449" y="4709"/>
                    <a:pt x="465" y="4686"/>
                  </a:cubicBezTo>
                  <a:cubicBezTo>
                    <a:pt x="465" y="4695"/>
                    <a:pt x="465" y="4713"/>
                    <a:pt x="465" y="4721"/>
                  </a:cubicBezTo>
                  <a:cubicBezTo>
                    <a:pt x="472" y="4724"/>
                    <a:pt x="479" y="4725"/>
                    <a:pt x="485" y="4725"/>
                  </a:cubicBezTo>
                  <a:cubicBezTo>
                    <a:pt x="501" y="4725"/>
                    <a:pt x="514" y="4717"/>
                    <a:pt x="527" y="4704"/>
                  </a:cubicBezTo>
                  <a:cubicBezTo>
                    <a:pt x="715" y="4570"/>
                    <a:pt x="902" y="4436"/>
                    <a:pt x="1098" y="4302"/>
                  </a:cubicBezTo>
                  <a:cubicBezTo>
                    <a:pt x="1259" y="4177"/>
                    <a:pt x="1411" y="4043"/>
                    <a:pt x="1580" y="3919"/>
                  </a:cubicBezTo>
                  <a:cubicBezTo>
                    <a:pt x="1839" y="3740"/>
                    <a:pt x="2124" y="3571"/>
                    <a:pt x="2445" y="3535"/>
                  </a:cubicBezTo>
                  <a:lnTo>
                    <a:pt x="2445" y="3535"/>
                  </a:lnTo>
                  <a:cubicBezTo>
                    <a:pt x="2383" y="3678"/>
                    <a:pt x="2365" y="3838"/>
                    <a:pt x="2419" y="3981"/>
                  </a:cubicBezTo>
                  <a:cubicBezTo>
                    <a:pt x="2775" y="3883"/>
                    <a:pt x="3070" y="3588"/>
                    <a:pt x="3445" y="3544"/>
                  </a:cubicBezTo>
                  <a:cubicBezTo>
                    <a:pt x="3650" y="3838"/>
                    <a:pt x="4042" y="3972"/>
                    <a:pt x="4417" y="4017"/>
                  </a:cubicBezTo>
                  <a:cubicBezTo>
                    <a:pt x="4499" y="4026"/>
                    <a:pt x="4583" y="4030"/>
                    <a:pt x="4667" y="4030"/>
                  </a:cubicBezTo>
                  <a:cubicBezTo>
                    <a:pt x="4919" y="4030"/>
                    <a:pt x="5175" y="3990"/>
                    <a:pt x="5416" y="3910"/>
                  </a:cubicBezTo>
                  <a:cubicBezTo>
                    <a:pt x="5746" y="3812"/>
                    <a:pt x="6049" y="3633"/>
                    <a:pt x="6290" y="3392"/>
                  </a:cubicBezTo>
                  <a:cubicBezTo>
                    <a:pt x="6406" y="3267"/>
                    <a:pt x="6522" y="3134"/>
                    <a:pt x="6594" y="2982"/>
                  </a:cubicBezTo>
                  <a:cubicBezTo>
                    <a:pt x="6674" y="2803"/>
                    <a:pt x="6710" y="2616"/>
                    <a:pt x="6745" y="2420"/>
                  </a:cubicBezTo>
                  <a:cubicBezTo>
                    <a:pt x="6781" y="2206"/>
                    <a:pt x="6817" y="1974"/>
                    <a:pt x="6763" y="1751"/>
                  </a:cubicBezTo>
                  <a:cubicBezTo>
                    <a:pt x="6727" y="1626"/>
                    <a:pt x="6799" y="1590"/>
                    <a:pt x="6852" y="1483"/>
                  </a:cubicBezTo>
                  <a:cubicBezTo>
                    <a:pt x="6879" y="1439"/>
                    <a:pt x="6906" y="1376"/>
                    <a:pt x="6915" y="1323"/>
                  </a:cubicBezTo>
                  <a:cubicBezTo>
                    <a:pt x="6942" y="1180"/>
                    <a:pt x="6942" y="1037"/>
                    <a:pt x="6924" y="894"/>
                  </a:cubicBezTo>
                  <a:cubicBezTo>
                    <a:pt x="6906" y="707"/>
                    <a:pt x="6870" y="529"/>
                    <a:pt x="6754" y="368"/>
                  </a:cubicBezTo>
                  <a:cubicBezTo>
                    <a:pt x="6665" y="234"/>
                    <a:pt x="6522" y="136"/>
                    <a:pt x="6371" y="74"/>
                  </a:cubicBezTo>
                  <a:cubicBezTo>
                    <a:pt x="6246" y="29"/>
                    <a:pt x="6112" y="2"/>
                    <a:pt x="5987" y="2"/>
                  </a:cubicBezTo>
                  <a:cubicBezTo>
                    <a:pt x="5966" y="1"/>
                    <a:pt x="5946" y="0"/>
                    <a:pt x="5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5386;p59">
              <a:extLst>
                <a:ext uri="{FF2B5EF4-FFF2-40B4-BE49-F238E27FC236}">
                  <a16:creationId xmlns:a16="http://schemas.microsoft.com/office/drawing/2014/main" id="{1880620D-3E7F-9A7F-0D43-F5E8F3909578}"/>
                </a:ext>
              </a:extLst>
            </p:cNvPr>
            <p:cNvSpPr/>
            <p:nvPr/>
          </p:nvSpPr>
          <p:spPr>
            <a:xfrm>
              <a:off x="4729755" y="4111573"/>
              <a:ext cx="386368" cy="263054"/>
            </a:xfrm>
            <a:custGeom>
              <a:avLst/>
              <a:gdLst/>
              <a:ahLst/>
              <a:cxnLst/>
              <a:rect l="l" t="t" r="r" b="b"/>
              <a:pathLst>
                <a:path w="3293" h="2242" extrusionOk="0">
                  <a:moveTo>
                    <a:pt x="3293" y="0"/>
                  </a:moveTo>
                  <a:lnTo>
                    <a:pt x="3293" y="0"/>
                  </a:lnTo>
                  <a:cubicBezTo>
                    <a:pt x="3034" y="72"/>
                    <a:pt x="2829" y="205"/>
                    <a:pt x="2606" y="348"/>
                  </a:cubicBezTo>
                  <a:cubicBezTo>
                    <a:pt x="2374" y="509"/>
                    <a:pt x="2124" y="643"/>
                    <a:pt x="1883" y="785"/>
                  </a:cubicBezTo>
                  <a:cubicBezTo>
                    <a:pt x="1402" y="1080"/>
                    <a:pt x="920" y="1383"/>
                    <a:pt x="456" y="1704"/>
                  </a:cubicBezTo>
                  <a:cubicBezTo>
                    <a:pt x="313" y="1802"/>
                    <a:pt x="162" y="1909"/>
                    <a:pt x="19" y="2007"/>
                  </a:cubicBezTo>
                  <a:cubicBezTo>
                    <a:pt x="19" y="2016"/>
                    <a:pt x="10" y="2025"/>
                    <a:pt x="10" y="2034"/>
                  </a:cubicBezTo>
                  <a:cubicBezTo>
                    <a:pt x="1" y="2043"/>
                    <a:pt x="19" y="2052"/>
                    <a:pt x="28" y="2052"/>
                  </a:cubicBezTo>
                  <a:cubicBezTo>
                    <a:pt x="59" y="2074"/>
                    <a:pt x="94" y="2082"/>
                    <a:pt x="131" y="2082"/>
                  </a:cubicBezTo>
                  <a:cubicBezTo>
                    <a:pt x="200" y="2082"/>
                    <a:pt x="276" y="2051"/>
                    <a:pt x="340" y="2016"/>
                  </a:cubicBezTo>
                  <a:lnTo>
                    <a:pt x="340" y="2016"/>
                  </a:lnTo>
                  <a:cubicBezTo>
                    <a:pt x="286" y="2061"/>
                    <a:pt x="242" y="2132"/>
                    <a:pt x="242" y="2204"/>
                  </a:cubicBezTo>
                  <a:cubicBezTo>
                    <a:pt x="278" y="2204"/>
                    <a:pt x="322" y="2186"/>
                    <a:pt x="358" y="2168"/>
                  </a:cubicBezTo>
                  <a:lnTo>
                    <a:pt x="358" y="2168"/>
                  </a:lnTo>
                  <a:cubicBezTo>
                    <a:pt x="331" y="2195"/>
                    <a:pt x="358" y="2239"/>
                    <a:pt x="385" y="2239"/>
                  </a:cubicBezTo>
                  <a:cubicBezTo>
                    <a:pt x="389" y="2241"/>
                    <a:pt x="394" y="2241"/>
                    <a:pt x="398" y="2241"/>
                  </a:cubicBezTo>
                  <a:cubicBezTo>
                    <a:pt x="427" y="2241"/>
                    <a:pt x="449" y="2218"/>
                    <a:pt x="465" y="2195"/>
                  </a:cubicBezTo>
                  <a:cubicBezTo>
                    <a:pt x="465" y="2204"/>
                    <a:pt x="465" y="2222"/>
                    <a:pt x="465" y="2230"/>
                  </a:cubicBezTo>
                  <a:cubicBezTo>
                    <a:pt x="472" y="2233"/>
                    <a:pt x="479" y="2234"/>
                    <a:pt x="485" y="2234"/>
                  </a:cubicBezTo>
                  <a:cubicBezTo>
                    <a:pt x="501" y="2234"/>
                    <a:pt x="514" y="2226"/>
                    <a:pt x="527" y="2213"/>
                  </a:cubicBezTo>
                  <a:cubicBezTo>
                    <a:pt x="715" y="2079"/>
                    <a:pt x="902" y="1945"/>
                    <a:pt x="1098" y="1811"/>
                  </a:cubicBezTo>
                  <a:cubicBezTo>
                    <a:pt x="1259" y="1686"/>
                    <a:pt x="1411" y="1552"/>
                    <a:pt x="1580" y="1428"/>
                  </a:cubicBezTo>
                  <a:cubicBezTo>
                    <a:pt x="1767" y="1303"/>
                    <a:pt x="1973" y="1178"/>
                    <a:pt x="2196" y="1106"/>
                  </a:cubicBezTo>
                  <a:cubicBezTo>
                    <a:pt x="2392" y="1044"/>
                    <a:pt x="2579" y="1097"/>
                    <a:pt x="2704" y="901"/>
                  </a:cubicBezTo>
                  <a:cubicBezTo>
                    <a:pt x="2793" y="750"/>
                    <a:pt x="2847" y="580"/>
                    <a:pt x="2936" y="437"/>
                  </a:cubicBezTo>
                  <a:cubicBezTo>
                    <a:pt x="3034" y="277"/>
                    <a:pt x="3186" y="152"/>
                    <a:pt x="3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5387;p59">
              <a:extLst>
                <a:ext uri="{FF2B5EF4-FFF2-40B4-BE49-F238E27FC236}">
                  <a16:creationId xmlns:a16="http://schemas.microsoft.com/office/drawing/2014/main" id="{9F280FCC-2D71-C1D2-AE2B-1AAAB42FA117}"/>
                </a:ext>
              </a:extLst>
            </p:cNvPr>
            <p:cNvSpPr/>
            <p:nvPr/>
          </p:nvSpPr>
          <p:spPr>
            <a:xfrm>
              <a:off x="4729755" y="4160734"/>
              <a:ext cx="326764" cy="213893"/>
            </a:xfrm>
            <a:custGeom>
              <a:avLst/>
              <a:gdLst/>
              <a:ahLst/>
              <a:cxnLst/>
              <a:rect l="l" t="t" r="r" b="b"/>
              <a:pathLst>
                <a:path w="2785" h="1823" extrusionOk="0">
                  <a:moveTo>
                    <a:pt x="2784" y="1"/>
                  </a:moveTo>
                  <a:lnTo>
                    <a:pt x="2784" y="1"/>
                  </a:lnTo>
                  <a:cubicBezTo>
                    <a:pt x="2775" y="9"/>
                    <a:pt x="2775" y="18"/>
                    <a:pt x="2767" y="18"/>
                  </a:cubicBezTo>
                  <a:cubicBezTo>
                    <a:pt x="2659" y="99"/>
                    <a:pt x="2570" y="188"/>
                    <a:pt x="2499" y="286"/>
                  </a:cubicBezTo>
                  <a:cubicBezTo>
                    <a:pt x="2526" y="277"/>
                    <a:pt x="2552" y="268"/>
                    <a:pt x="2579" y="259"/>
                  </a:cubicBezTo>
                  <a:lnTo>
                    <a:pt x="2579" y="259"/>
                  </a:lnTo>
                  <a:cubicBezTo>
                    <a:pt x="2508" y="348"/>
                    <a:pt x="2419" y="429"/>
                    <a:pt x="2320" y="482"/>
                  </a:cubicBezTo>
                  <a:cubicBezTo>
                    <a:pt x="2329" y="447"/>
                    <a:pt x="2338" y="411"/>
                    <a:pt x="2347" y="384"/>
                  </a:cubicBezTo>
                  <a:lnTo>
                    <a:pt x="2347" y="384"/>
                  </a:lnTo>
                  <a:cubicBezTo>
                    <a:pt x="2294" y="438"/>
                    <a:pt x="2240" y="500"/>
                    <a:pt x="2178" y="563"/>
                  </a:cubicBezTo>
                  <a:cubicBezTo>
                    <a:pt x="2213" y="509"/>
                    <a:pt x="2240" y="455"/>
                    <a:pt x="2267" y="393"/>
                  </a:cubicBezTo>
                  <a:lnTo>
                    <a:pt x="2267" y="393"/>
                  </a:lnTo>
                  <a:cubicBezTo>
                    <a:pt x="2181" y="470"/>
                    <a:pt x="2103" y="556"/>
                    <a:pt x="2034" y="650"/>
                  </a:cubicBezTo>
                  <a:lnTo>
                    <a:pt x="2034" y="650"/>
                  </a:lnTo>
                  <a:cubicBezTo>
                    <a:pt x="2063" y="607"/>
                    <a:pt x="2069" y="550"/>
                    <a:pt x="2053" y="500"/>
                  </a:cubicBezTo>
                  <a:lnTo>
                    <a:pt x="2053" y="500"/>
                  </a:lnTo>
                  <a:cubicBezTo>
                    <a:pt x="1990" y="571"/>
                    <a:pt x="1928" y="652"/>
                    <a:pt x="1874" y="732"/>
                  </a:cubicBezTo>
                  <a:cubicBezTo>
                    <a:pt x="1910" y="678"/>
                    <a:pt x="1919" y="607"/>
                    <a:pt x="1910" y="545"/>
                  </a:cubicBezTo>
                  <a:lnTo>
                    <a:pt x="1910" y="545"/>
                  </a:lnTo>
                  <a:cubicBezTo>
                    <a:pt x="1803" y="643"/>
                    <a:pt x="1714" y="750"/>
                    <a:pt x="1642" y="857"/>
                  </a:cubicBezTo>
                  <a:cubicBezTo>
                    <a:pt x="1660" y="794"/>
                    <a:pt x="1687" y="714"/>
                    <a:pt x="1669" y="652"/>
                  </a:cubicBezTo>
                  <a:lnTo>
                    <a:pt x="1669" y="652"/>
                  </a:lnTo>
                  <a:cubicBezTo>
                    <a:pt x="1589" y="732"/>
                    <a:pt x="1526" y="821"/>
                    <a:pt x="1464" y="910"/>
                  </a:cubicBezTo>
                  <a:cubicBezTo>
                    <a:pt x="1482" y="866"/>
                    <a:pt x="1482" y="812"/>
                    <a:pt x="1473" y="768"/>
                  </a:cubicBezTo>
                  <a:lnTo>
                    <a:pt x="1473" y="768"/>
                  </a:lnTo>
                  <a:cubicBezTo>
                    <a:pt x="1357" y="866"/>
                    <a:pt x="1268" y="1000"/>
                    <a:pt x="1161" y="1116"/>
                  </a:cubicBezTo>
                  <a:cubicBezTo>
                    <a:pt x="1036" y="1249"/>
                    <a:pt x="875" y="1356"/>
                    <a:pt x="688" y="1428"/>
                  </a:cubicBezTo>
                  <a:cubicBezTo>
                    <a:pt x="733" y="1374"/>
                    <a:pt x="777" y="1330"/>
                    <a:pt x="822" y="1276"/>
                  </a:cubicBezTo>
                  <a:lnTo>
                    <a:pt x="822" y="1276"/>
                  </a:lnTo>
                  <a:cubicBezTo>
                    <a:pt x="724" y="1339"/>
                    <a:pt x="617" y="1383"/>
                    <a:pt x="501" y="1410"/>
                  </a:cubicBezTo>
                  <a:cubicBezTo>
                    <a:pt x="527" y="1356"/>
                    <a:pt x="581" y="1321"/>
                    <a:pt x="625" y="1294"/>
                  </a:cubicBezTo>
                  <a:cubicBezTo>
                    <a:pt x="902" y="1116"/>
                    <a:pt x="1152" y="910"/>
                    <a:pt x="1375" y="687"/>
                  </a:cubicBezTo>
                  <a:lnTo>
                    <a:pt x="1375" y="687"/>
                  </a:lnTo>
                  <a:cubicBezTo>
                    <a:pt x="1295" y="714"/>
                    <a:pt x="1232" y="777"/>
                    <a:pt x="1161" y="812"/>
                  </a:cubicBezTo>
                  <a:cubicBezTo>
                    <a:pt x="1080" y="866"/>
                    <a:pt x="1000" y="919"/>
                    <a:pt x="920" y="973"/>
                  </a:cubicBezTo>
                  <a:cubicBezTo>
                    <a:pt x="768" y="1071"/>
                    <a:pt x="608" y="1178"/>
                    <a:pt x="456" y="1285"/>
                  </a:cubicBezTo>
                  <a:cubicBezTo>
                    <a:pt x="313" y="1383"/>
                    <a:pt x="170" y="1490"/>
                    <a:pt x="19" y="1588"/>
                  </a:cubicBezTo>
                  <a:cubicBezTo>
                    <a:pt x="19" y="1597"/>
                    <a:pt x="10" y="1606"/>
                    <a:pt x="10" y="1615"/>
                  </a:cubicBezTo>
                  <a:cubicBezTo>
                    <a:pt x="1" y="1624"/>
                    <a:pt x="19" y="1633"/>
                    <a:pt x="28" y="1633"/>
                  </a:cubicBezTo>
                  <a:cubicBezTo>
                    <a:pt x="59" y="1655"/>
                    <a:pt x="94" y="1663"/>
                    <a:pt x="131" y="1663"/>
                  </a:cubicBezTo>
                  <a:cubicBezTo>
                    <a:pt x="200" y="1663"/>
                    <a:pt x="276" y="1632"/>
                    <a:pt x="340" y="1597"/>
                  </a:cubicBezTo>
                  <a:lnTo>
                    <a:pt x="340" y="1597"/>
                  </a:lnTo>
                  <a:cubicBezTo>
                    <a:pt x="286" y="1642"/>
                    <a:pt x="242" y="1713"/>
                    <a:pt x="242" y="1785"/>
                  </a:cubicBezTo>
                  <a:cubicBezTo>
                    <a:pt x="278" y="1785"/>
                    <a:pt x="322" y="1767"/>
                    <a:pt x="358" y="1749"/>
                  </a:cubicBezTo>
                  <a:lnTo>
                    <a:pt x="358" y="1749"/>
                  </a:lnTo>
                  <a:cubicBezTo>
                    <a:pt x="331" y="1776"/>
                    <a:pt x="358" y="1820"/>
                    <a:pt x="385" y="1820"/>
                  </a:cubicBezTo>
                  <a:cubicBezTo>
                    <a:pt x="389" y="1822"/>
                    <a:pt x="394" y="1822"/>
                    <a:pt x="398" y="1822"/>
                  </a:cubicBezTo>
                  <a:cubicBezTo>
                    <a:pt x="427" y="1822"/>
                    <a:pt x="449" y="1799"/>
                    <a:pt x="465" y="1776"/>
                  </a:cubicBezTo>
                  <a:cubicBezTo>
                    <a:pt x="465" y="1785"/>
                    <a:pt x="465" y="1803"/>
                    <a:pt x="465" y="1811"/>
                  </a:cubicBezTo>
                  <a:cubicBezTo>
                    <a:pt x="472" y="1814"/>
                    <a:pt x="479" y="1815"/>
                    <a:pt x="485" y="1815"/>
                  </a:cubicBezTo>
                  <a:cubicBezTo>
                    <a:pt x="501" y="1815"/>
                    <a:pt x="514" y="1807"/>
                    <a:pt x="527" y="1794"/>
                  </a:cubicBezTo>
                  <a:cubicBezTo>
                    <a:pt x="715" y="1660"/>
                    <a:pt x="902" y="1526"/>
                    <a:pt x="1098" y="1392"/>
                  </a:cubicBezTo>
                  <a:cubicBezTo>
                    <a:pt x="1259" y="1267"/>
                    <a:pt x="1411" y="1133"/>
                    <a:pt x="1580" y="1009"/>
                  </a:cubicBezTo>
                  <a:cubicBezTo>
                    <a:pt x="1750" y="893"/>
                    <a:pt x="1928" y="786"/>
                    <a:pt x="2133" y="705"/>
                  </a:cubicBezTo>
                  <a:cubicBezTo>
                    <a:pt x="2312" y="634"/>
                    <a:pt x="2543" y="661"/>
                    <a:pt x="2659" y="491"/>
                  </a:cubicBezTo>
                  <a:cubicBezTo>
                    <a:pt x="2758" y="348"/>
                    <a:pt x="2784" y="170"/>
                    <a:pt x="2784" y="1"/>
                  </a:cubicBezTo>
                  <a:close/>
                </a:path>
              </a:pathLst>
            </a:custGeom>
            <a:solidFill>
              <a:srgbClr val="14435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5388;p59">
              <a:extLst>
                <a:ext uri="{FF2B5EF4-FFF2-40B4-BE49-F238E27FC236}">
                  <a16:creationId xmlns:a16="http://schemas.microsoft.com/office/drawing/2014/main" id="{625B8581-FBA2-F9DA-63B7-173B5608ED10}"/>
                </a:ext>
              </a:extLst>
            </p:cNvPr>
            <p:cNvSpPr/>
            <p:nvPr/>
          </p:nvSpPr>
          <p:spPr>
            <a:xfrm>
              <a:off x="5051120" y="3950364"/>
              <a:ext cx="344481" cy="287224"/>
            </a:xfrm>
            <a:custGeom>
              <a:avLst/>
              <a:gdLst/>
              <a:ahLst/>
              <a:cxnLst/>
              <a:rect l="l" t="t" r="r" b="b"/>
              <a:pathLst>
                <a:path w="2936" h="2448" extrusionOk="0">
                  <a:moveTo>
                    <a:pt x="1812" y="0"/>
                  </a:moveTo>
                  <a:cubicBezTo>
                    <a:pt x="1731" y="54"/>
                    <a:pt x="1642" y="99"/>
                    <a:pt x="1562" y="152"/>
                  </a:cubicBezTo>
                  <a:cubicBezTo>
                    <a:pt x="1392" y="268"/>
                    <a:pt x="1232" y="393"/>
                    <a:pt x="1080" y="527"/>
                  </a:cubicBezTo>
                  <a:cubicBezTo>
                    <a:pt x="937" y="661"/>
                    <a:pt x="813" y="803"/>
                    <a:pt x="670" y="937"/>
                  </a:cubicBezTo>
                  <a:cubicBezTo>
                    <a:pt x="572" y="1044"/>
                    <a:pt x="456" y="1142"/>
                    <a:pt x="331" y="1231"/>
                  </a:cubicBezTo>
                  <a:cubicBezTo>
                    <a:pt x="277" y="1267"/>
                    <a:pt x="179" y="1330"/>
                    <a:pt x="215" y="1392"/>
                  </a:cubicBezTo>
                  <a:cubicBezTo>
                    <a:pt x="224" y="1410"/>
                    <a:pt x="233" y="1419"/>
                    <a:pt x="251" y="1428"/>
                  </a:cubicBezTo>
                  <a:cubicBezTo>
                    <a:pt x="268" y="1446"/>
                    <a:pt x="295" y="1455"/>
                    <a:pt x="313" y="1455"/>
                  </a:cubicBezTo>
                  <a:cubicBezTo>
                    <a:pt x="313" y="1535"/>
                    <a:pt x="286" y="1615"/>
                    <a:pt x="251" y="1678"/>
                  </a:cubicBezTo>
                  <a:cubicBezTo>
                    <a:pt x="206" y="1767"/>
                    <a:pt x="135" y="1847"/>
                    <a:pt x="143" y="1936"/>
                  </a:cubicBezTo>
                  <a:cubicBezTo>
                    <a:pt x="143" y="1954"/>
                    <a:pt x="152" y="1981"/>
                    <a:pt x="152" y="1999"/>
                  </a:cubicBezTo>
                  <a:cubicBezTo>
                    <a:pt x="152" y="2043"/>
                    <a:pt x="135" y="2088"/>
                    <a:pt x="117" y="2124"/>
                  </a:cubicBezTo>
                  <a:cubicBezTo>
                    <a:pt x="90" y="2186"/>
                    <a:pt x="54" y="2240"/>
                    <a:pt x="28" y="2302"/>
                  </a:cubicBezTo>
                  <a:cubicBezTo>
                    <a:pt x="10" y="2329"/>
                    <a:pt x="1" y="2347"/>
                    <a:pt x="10" y="2373"/>
                  </a:cubicBezTo>
                  <a:cubicBezTo>
                    <a:pt x="19" y="2418"/>
                    <a:pt x="72" y="2436"/>
                    <a:pt x="126" y="2445"/>
                  </a:cubicBezTo>
                  <a:cubicBezTo>
                    <a:pt x="146" y="2447"/>
                    <a:pt x="167" y="2448"/>
                    <a:pt x="187" y="2448"/>
                  </a:cubicBezTo>
                  <a:cubicBezTo>
                    <a:pt x="431" y="2448"/>
                    <a:pt x="657" y="2305"/>
                    <a:pt x="821" y="2124"/>
                  </a:cubicBezTo>
                  <a:cubicBezTo>
                    <a:pt x="857" y="2097"/>
                    <a:pt x="884" y="2061"/>
                    <a:pt x="920" y="2034"/>
                  </a:cubicBezTo>
                  <a:cubicBezTo>
                    <a:pt x="945" y="2015"/>
                    <a:pt x="980" y="2000"/>
                    <a:pt x="1015" y="2000"/>
                  </a:cubicBezTo>
                  <a:cubicBezTo>
                    <a:pt x="1028" y="2000"/>
                    <a:pt x="1041" y="2003"/>
                    <a:pt x="1053" y="2008"/>
                  </a:cubicBezTo>
                  <a:cubicBezTo>
                    <a:pt x="1098" y="2017"/>
                    <a:pt x="1134" y="2061"/>
                    <a:pt x="1116" y="2106"/>
                  </a:cubicBezTo>
                  <a:cubicBezTo>
                    <a:pt x="1107" y="2141"/>
                    <a:pt x="1080" y="2177"/>
                    <a:pt x="1116" y="2186"/>
                  </a:cubicBezTo>
                  <a:cubicBezTo>
                    <a:pt x="1119" y="2189"/>
                    <a:pt x="1122" y="2190"/>
                    <a:pt x="1125" y="2190"/>
                  </a:cubicBezTo>
                  <a:cubicBezTo>
                    <a:pt x="1132" y="2190"/>
                    <a:pt x="1140" y="2186"/>
                    <a:pt x="1152" y="2186"/>
                  </a:cubicBezTo>
                  <a:cubicBezTo>
                    <a:pt x="1250" y="2132"/>
                    <a:pt x="1312" y="2034"/>
                    <a:pt x="1410" y="1981"/>
                  </a:cubicBezTo>
                  <a:cubicBezTo>
                    <a:pt x="1419" y="1972"/>
                    <a:pt x="1437" y="1972"/>
                    <a:pt x="1446" y="1972"/>
                  </a:cubicBezTo>
                  <a:cubicBezTo>
                    <a:pt x="1473" y="1981"/>
                    <a:pt x="1473" y="2008"/>
                    <a:pt x="1464" y="2034"/>
                  </a:cubicBezTo>
                  <a:cubicBezTo>
                    <a:pt x="1455" y="2052"/>
                    <a:pt x="1446" y="2079"/>
                    <a:pt x="1455" y="2097"/>
                  </a:cubicBezTo>
                  <a:cubicBezTo>
                    <a:pt x="1580" y="2070"/>
                    <a:pt x="1642" y="1936"/>
                    <a:pt x="1758" y="1883"/>
                  </a:cubicBezTo>
                  <a:cubicBezTo>
                    <a:pt x="1771" y="1876"/>
                    <a:pt x="1788" y="1870"/>
                    <a:pt x="1803" y="1870"/>
                  </a:cubicBezTo>
                  <a:cubicBezTo>
                    <a:pt x="1809" y="1870"/>
                    <a:pt x="1815" y="1871"/>
                    <a:pt x="1821" y="1874"/>
                  </a:cubicBezTo>
                  <a:cubicBezTo>
                    <a:pt x="1847" y="1892"/>
                    <a:pt x="1838" y="1927"/>
                    <a:pt x="1865" y="1945"/>
                  </a:cubicBezTo>
                  <a:cubicBezTo>
                    <a:pt x="1870" y="1948"/>
                    <a:pt x="1876" y="1949"/>
                    <a:pt x="1883" y="1949"/>
                  </a:cubicBezTo>
                  <a:cubicBezTo>
                    <a:pt x="1898" y="1949"/>
                    <a:pt x="1915" y="1943"/>
                    <a:pt x="1928" y="1936"/>
                  </a:cubicBezTo>
                  <a:cubicBezTo>
                    <a:pt x="1946" y="1918"/>
                    <a:pt x="1954" y="1901"/>
                    <a:pt x="1981" y="1892"/>
                  </a:cubicBezTo>
                  <a:cubicBezTo>
                    <a:pt x="2008" y="1865"/>
                    <a:pt x="2044" y="1865"/>
                    <a:pt x="2079" y="1856"/>
                  </a:cubicBezTo>
                  <a:cubicBezTo>
                    <a:pt x="2115" y="1847"/>
                    <a:pt x="2142" y="1820"/>
                    <a:pt x="2177" y="1802"/>
                  </a:cubicBezTo>
                  <a:cubicBezTo>
                    <a:pt x="2329" y="1678"/>
                    <a:pt x="2481" y="1535"/>
                    <a:pt x="2606" y="1383"/>
                  </a:cubicBezTo>
                  <a:cubicBezTo>
                    <a:pt x="2632" y="1356"/>
                    <a:pt x="2659" y="1321"/>
                    <a:pt x="2695" y="1312"/>
                  </a:cubicBezTo>
                  <a:cubicBezTo>
                    <a:pt x="2700" y="1311"/>
                    <a:pt x="2704" y="1310"/>
                    <a:pt x="2709" y="1310"/>
                  </a:cubicBezTo>
                  <a:cubicBezTo>
                    <a:pt x="2748" y="1310"/>
                    <a:pt x="2783" y="1342"/>
                    <a:pt x="2775" y="1374"/>
                  </a:cubicBezTo>
                  <a:cubicBezTo>
                    <a:pt x="2802" y="1374"/>
                    <a:pt x="2820" y="1347"/>
                    <a:pt x="2838" y="1321"/>
                  </a:cubicBezTo>
                  <a:cubicBezTo>
                    <a:pt x="2909" y="1169"/>
                    <a:pt x="2936" y="955"/>
                    <a:pt x="2855" y="803"/>
                  </a:cubicBezTo>
                  <a:cubicBezTo>
                    <a:pt x="2848" y="773"/>
                    <a:pt x="2795" y="697"/>
                    <a:pt x="2758" y="697"/>
                  </a:cubicBezTo>
                  <a:cubicBezTo>
                    <a:pt x="2751" y="697"/>
                    <a:pt x="2745" y="700"/>
                    <a:pt x="2740" y="705"/>
                  </a:cubicBezTo>
                  <a:cubicBezTo>
                    <a:pt x="2704" y="723"/>
                    <a:pt x="2668" y="750"/>
                    <a:pt x="2641" y="777"/>
                  </a:cubicBezTo>
                  <a:cubicBezTo>
                    <a:pt x="2624" y="741"/>
                    <a:pt x="2615" y="696"/>
                    <a:pt x="2615" y="661"/>
                  </a:cubicBezTo>
                  <a:cubicBezTo>
                    <a:pt x="2588" y="678"/>
                    <a:pt x="2552" y="696"/>
                    <a:pt x="2516" y="714"/>
                  </a:cubicBezTo>
                  <a:cubicBezTo>
                    <a:pt x="2499" y="696"/>
                    <a:pt x="2499" y="661"/>
                    <a:pt x="2499" y="634"/>
                  </a:cubicBezTo>
                  <a:cubicBezTo>
                    <a:pt x="2481" y="661"/>
                    <a:pt x="2454" y="687"/>
                    <a:pt x="2418" y="696"/>
                  </a:cubicBezTo>
                  <a:cubicBezTo>
                    <a:pt x="2418" y="669"/>
                    <a:pt x="2427" y="634"/>
                    <a:pt x="2436" y="598"/>
                  </a:cubicBezTo>
                  <a:lnTo>
                    <a:pt x="2436" y="598"/>
                  </a:lnTo>
                  <a:cubicBezTo>
                    <a:pt x="2401" y="616"/>
                    <a:pt x="2374" y="652"/>
                    <a:pt x="2338" y="678"/>
                  </a:cubicBezTo>
                  <a:cubicBezTo>
                    <a:pt x="2326" y="691"/>
                    <a:pt x="2306" y="697"/>
                    <a:pt x="2286" y="697"/>
                  </a:cubicBezTo>
                  <a:cubicBezTo>
                    <a:pt x="2263" y="697"/>
                    <a:pt x="2241" y="689"/>
                    <a:pt x="2231" y="669"/>
                  </a:cubicBezTo>
                  <a:cubicBezTo>
                    <a:pt x="2222" y="652"/>
                    <a:pt x="2222" y="634"/>
                    <a:pt x="2231" y="607"/>
                  </a:cubicBezTo>
                  <a:cubicBezTo>
                    <a:pt x="2249" y="562"/>
                    <a:pt x="2267" y="518"/>
                    <a:pt x="2285" y="473"/>
                  </a:cubicBezTo>
                  <a:lnTo>
                    <a:pt x="2285" y="473"/>
                  </a:lnTo>
                  <a:cubicBezTo>
                    <a:pt x="2249" y="509"/>
                    <a:pt x="2204" y="536"/>
                    <a:pt x="2151" y="562"/>
                  </a:cubicBezTo>
                  <a:cubicBezTo>
                    <a:pt x="2169" y="482"/>
                    <a:pt x="2186" y="411"/>
                    <a:pt x="2204" y="330"/>
                  </a:cubicBezTo>
                  <a:lnTo>
                    <a:pt x="2204" y="330"/>
                  </a:lnTo>
                  <a:cubicBezTo>
                    <a:pt x="2177" y="366"/>
                    <a:pt x="2133" y="393"/>
                    <a:pt x="2097" y="420"/>
                  </a:cubicBezTo>
                  <a:cubicBezTo>
                    <a:pt x="2097" y="348"/>
                    <a:pt x="2115" y="277"/>
                    <a:pt x="2142" y="214"/>
                  </a:cubicBezTo>
                  <a:lnTo>
                    <a:pt x="2142" y="214"/>
                  </a:lnTo>
                  <a:cubicBezTo>
                    <a:pt x="2115" y="250"/>
                    <a:pt x="2088" y="286"/>
                    <a:pt x="2062" y="322"/>
                  </a:cubicBezTo>
                  <a:cubicBezTo>
                    <a:pt x="2062" y="268"/>
                    <a:pt x="2062" y="206"/>
                    <a:pt x="2062" y="152"/>
                  </a:cubicBezTo>
                  <a:cubicBezTo>
                    <a:pt x="2026" y="188"/>
                    <a:pt x="1990" y="223"/>
                    <a:pt x="1954" y="268"/>
                  </a:cubicBezTo>
                  <a:cubicBezTo>
                    <a:pt x="1933" y="283"/>
                    <a:pt x="1911" y="297"/>
                    <a:pt x="1889" y="297"/>
                  </a:cubicBezTo>
                  <a:cubicBezTo>
                    <a:pt x="1884" y="297"/>
                    <a:pt x="1879" y="296"/>
                    <a:pt x="1874" y="295"/>
                  </a:cubicBezTo>
                  <a:cubicBezTo>
                    <a:pt x="1856" y="277"/>
                    <a:pt x="1856" y="250"/>
                    <a:pt x="1856" y="223"/>
                  </a:cubicBezTo>
                  <a:lnTo>
                    <a:pt x="1865" y="90"/>
                  </a:lnTo>
                  <a:lnTo>
                    <a:pt x="1865" y="90"/>
                  </a:lnTo>
                  <a:cubicBezTo>
                    <a:pt x="1830" y="125"/>
                    <a:pt x="1785" y="161"/>
                    <a:pt x="1749" y="197"/>
                  </a:cubicBezTo>
                  <a:cubicBezTo>
                    <a:pt x="1767" y="134"/>
                    <a:pt x="1794" y="72"/>
                    <a:pt x="1812"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5389;p59">
              <a:extLst>
                <a:ext uri="{FF2B5EF4-FFF2-40B4-BE49-F238E27FC236}">
                  <a16:creationId xmlns:a16="http://schemas.microsoft.com/office/drawing/2014/main" id="{91F9E2E8-8BCE-9C52-CBE5-C32C23284BB9}"/>
                </a:ext>
              </a:extLst>
            </p:cNvPr>
            <p:cNvSpPr/>
            <p:nvPr/>
          </p:nvSpPr>
          <p:spPr>
            <a:xfrm>
              <a:off x="5051120" y="4029912"/>
              <a:ext cx="341313" cy="207674"/>
            </a:xfrm>
            <a:custGeom>
              <a:avLst/>
              <a:gdLst/>
              <a:ahLst/>
              <a:cxnLst/>
              <a:rect l="l" t="t" r="r" b="b"/>
              <a:pathLst>
                <a:path w="2909" h="1770" extrusionOk="0">
                  <a:moveTo>
                    <a:pt x="964" y="0"/>
                  </a:moveTo>
                  <a:lnTo>
                    <a:pt x="964" y="0"/>
                  </a:lnTo>
                  <a:cubicBezTo>
                    <a:pt x="848" y="36"/>
                    <a:pt x="759" y="170"/>
                    <a:pt x="670" y="259"/>
                  </a:cubicBezTo>
                  <a:cubicBezTo>
                    <a:pt x="572" y="366"/>
                    <a:pt x="456" y="464"/>
                    <a:pt x="331" y="553"/>
                  </a:cubicBezTo>
                  <a:cubicBezTo>
                    <a:pt x="277" y="589"/>
                    <a:pt x="179" y="652"/>
                    <a:pt x="215" y="714"/>
                  </a:cubicBezTo>
                  <a:cubicBezTo>
                    <a:pt x="224" y="732"/>
                    <a:pt x="233" y="741"/>
                    <a:pt x="251" y="750"/>
                  </a:cubicBezTo>
                  <a:cubicBezTo>
                    <a:pt x="268" y="768"/>
                    <a:pt x="295" y="777"/>
                    <a:pt x="313" y="777"/>
                  </a:cubicBezTo>
                  <a:cubicBezTo>
                    <a:pt x="313" y="857"/>
                    <a:pt x="286" y="937"/>
                    <a:pt x="251" y="1000"/>
                  </a:cubicBezTo>
                  <a:cubicBezTo>
                    <a:pt x="206" y="1089"/>
                    <a:pt x="135" y="1169"/>
                    <a:pt x="143" y="1258"/>
                  </a:cubicBezTo>
                  <a:cubicBezTo>
                    <a:pt x="143" y="1276"/>
                    <a:pt x="152" y="1303"/>
                    <a:pt x="152" y="1321"/>
                  </a:cubicBezTo>
                  <a:cubicBezTo>
                    <a:pt x="152" y="1365"/>
                    <a:pt x="135" y="1410"/>
                    <a:pt x="117" y="1446"/>
                  </a:cubicBezTo>
                  <a:cubicBezTo>
                    <a:pt x="90" y="1508"/>
                    <a:pt x="54" y="1562"/>
                    <a:pt x="28" y="1624"/>
                  </a:cubicBezTo>
                  <a:cubicBezTo>
                    <a:pt x="10" y="1651"/>
                    <a:pt x="1" y="1669"/>
                    <a:pt x="10" y="1695"/>
                  </a:cubicBezTo>
                  <a:cubicBezTo>
                    <a:pt x="19" y="1740"/>
                    <a:pt x="72" y="1758"/>
                    <a:pt x="126" y="1767"/>
                  </a:cubicBezTo>
                  <a:cubicBezTo>
                    <a:pt x="146" y="1769"/>
                    <a:pt x="167" y="1770"/>
                    <a:pt x="187" y="1770"/>
                  </a:cubicBezTo>
                  <a:cubicBezTo>
                    <a:pt x="431" y="1770"/>
                    <a:pt x="657" y="1627"/>
                    <a:pt x="821" y="1446"/>
                  </a:cubicBezTo>
                  <a:cubicBezTo>
                    <a:pt x="857" y="1419"/>
                    <a:pt x="884" y="1383"/>
                    <a:pt x="920" y="1356"/>
                  </a:cubicBezTo>
                  <a:cubicBezTo>
                    <a:pt x="945" y="1337"/>
                    <a:pt x="980" y="1322"/>
                    <a:pt x="1015" y="1322"/>
                  </a:cubicBezTo>
                  <a:cubicBezTo>
                    <a:pt x="1028" y="1322"/>
                    <a:pt x="1041" y="1325"/>
                    <a:pt x="1053" y="1330"/>
                  </a:cubicBezTo>
                  <a:cubicBezTo>
                    <a:pt x="1098" y="1339"/>
                    <a:pt x="1134" y="1383"/>
                    <a:pt x="1116" y="1428"/>
                  </a:cubicBezTo>
                  <a:cubicBezTo>
                    <a:pt x="1107" y="1463"/>
                    <a:pt x="1080" y="1499"/>
                    <a:pt x="1116" y="1508"/>
                  </a:cubicBezTo>
                  <a:cubicBezTo>
                    <a:pt x="1119" y="1511"/>
                    <a:pt x="1122" y="1512"/>
                    <a:pt x="1125" y="1512"/>
                  </a:cubicBezTo>
                  <a:cubicBezTo>
                    <a:pt x="1132" y="1512"/>
                    <a:pt x="1140" y="1508"/>
                    <a:pt x="1152" y="1508"/>
                  </a:cubicBezTo>
                  <a:cubicBezTo>
                    <a:pt x="1250" y="1454"/>
                    <a:pt x="1312" y="1356"/>
                    <a:pt x="1410" y="1303"/>
                  </a:cubicBezTo>
                  <a:cubicBezTo>
                    <a:pt x="1419" y="1294"/>
                    <a:pt x="1437" y="1294"/>
                    <a:pt x="1446" y="1294"/>
                  </a:cubicBezTo>
                  <a:cubicBezTo>
                    <a:pt x="1473" y="1303"/>
                    <a:pt x="1473" y="1330"/>
                    <a:pt x="1464" y="1356"/>
                  </a:cubicBezTo>
                  <a:cubicBezTo>
                    <a:pt x="1455" y="1374"/>
                    <a:pt x="1446" y="1401"/>
                    <a:pt x="1455" y="1419"/>
                  </a:cubicBezTo>
                  <a:cubicBezTo>
                    <a:pt x="1580" y="1392"/>
                    <a:pt x="1642" y="1258"/>
                    <a:pt x="1758" y="1205"/>
                  </a:cubicBezTo>
                  <a:cubicBezTo>
                    <a:pt x="1771" y="1198"/>
                    <a:pt x="1788" y="1192"/>
                    <a:pt x="1803" y="1192"/>
                  </a:cubicBezTo>
                  <a:cubicBezTo>
                    <a:pt x="1809" y="1192"/>
                    <a:pt x="1815" y="1193"/>
                    <a:pt x="1821" y="1196"/>
                  </a:cubicBezTo>
                  <a:cubicBezTo>
                    <a:pt x="1847" y="1214"/>
                    <a:pt x="1838" y="1249"/>
                    <a:pt x="1865" y="1267"/>
                  </a:cubicBezTo>
                  <a:cubicBezTo>
                    <a:pt x="1870" y="1270"/>
                    <a:pt x="1876" y="1271"/>
                    <a:pt x="1883" y="1271"/>
                  </a:cubicBezTo>
                  <a:cubicBezTo>
                    <a:pt x="1898" y="1271"/>
                    <a:pt x="1915" y="1265"/>
                    <a:pt x="1928" y="1258"/>
                  </a:cubicBezTo>
                  <a:cubicBezTo>
                    <a:pt x="1946" y="1240"/>
                    <a:pt x="1954" y="1223"/>
                    <a:pt x="1981" y="1214"/>
                  </a:cubicBezTo>
                  <a:cubicBezTo>
                    <a:pt x="2008" y="1187"/>
                    <a:pt x="2044" y="1187"/>
                    <a:pt x="2079" y="1178"/>
                  </a:cubicBezTo>
                  <a:cubicBezTo>
                    <a:pt x="2115" y="1169"/>
                    <a:pt x="2142" y="1142"/>
                    <a:pt x="2177" y="1124"/>
                  </a:cubicBezTo>
                  <a:cubicBezTo>
                    <a:pt x="2329" y="1000"/>
                    <a:pt x="2481" y="857"/>
                    <a:pt x="2606" y="705"/>
                  </a:cubicBezTo>
                  <a:cubicBezTo>
                    <a:pt x="2632" y="678"/>
                    <a:pt x="2659" y="643"/>
                    <a:pt x="2695" y="634"/>
                  </a:cubicBezTo>
                  <a:cubicBezTo>
                    <a:pt x="2700" y="633"/>
                    <a:pt x="2704" y="632"/>
                    <a:pt x="2709" y="632"/>
                  </a:cubicBezTo>
                  <a:cubicBezTo>
                    <a:pt x="2748" y="632"/>
                    <a:pt x="2783" y="664"/>
                    <a:pt x="2775" y="696"/>
                  </a:cubicBezTo>
                  <a:cubicBezTo>
                    <a:pt x="2802" y="696"/>
                    <a:pt x="2820" y="669"/>
                    <a:pt x="2838" y="643"/>
                  </a:cubicBezTo>
                  <a:cubicBezTo>
                    <a:pt x="2873" y="562"/>
                    <a:pt x="2900" y="473"/>
                    <a:pt x="2900" y="384"/>
                  </a:cubicBezTo>
                  <a:cubicBezTo>
                    <a:pt x="2909" y="339"/>
                    <a:pt x="2909" y="295"/>
                    <a:pt x="2900" y="259"/>
                  </a:cubicBezTo>
                  <a:cubicBezTo>
                    <a:pt x="2891" y="223"/>
                    <a:pt x="2873" y="188"/>
                    <a:pt x="2873" y="152"/>
                  </a:cubicBezTo>
                  <a:cubicBezTo>
                    <a:pt x="2864" y="259"/>
                    <a:pt x="2811" y="357"/>
                    <a:pt x="2731" y="420"/>
                  </a:cubicBezTo>
                  <a:cubicBezTo>
                    <a:pt x="2722" y="429"/>
                    <a:pt x="2704" y="429"/>
                    <a:pt x="2695" y="429"/>
                  </a:cubicBezTo>
                  <a:cubicBezTo>
                    <a:pt x="2695" y="420"/>
                    <a:pt x="2686" y="420"/>
                    <a:pt x="2686" y="411"/>
                  </a:cubicBezTo>
                  <a:cubicBezTo>
                    <a:pt x="2676" y="403"/>
                    <a:pt x="2664" y="400"/>
                    <a:pt x="2653" y="400"/>
                  </a:cubicBezTo>
                  <a:cubicBezTo>
                    <a:pt x="2625" y="400"/>
                    <a:pt x="2595" y="419"/>
                    <a:pt x="2570" y="438"/>
                  </a:cubicBezTo>
                  <a:cubicBezTo>
                    <a:pt x="2499" y="509"/>
                    <a:pt x="2418" y="580"/>
                    <a:pt x="2338" y="643"/>
                  </a:cubicBezTo>
                  <a:cubicBezTo>
                    <a:pt x="2323" y="657"/>
                    <a:pt x="2297" y="672"/>
                    <a:pt x="2273" y="672"/>
                  </a:cubicBezTo>
                  <a:cubicBezTo>
                    <a:pt x="2268" y="672"/>
                    <a:pt x="2263" y="671"/>
                    <a:pt x="2258" y="669"/>
                  </a:cubicBezTo>
                  <a:cubicBezTo>
                    <a:pt x="2222" y="643"/>
                    <a:pt x="2249" y="589"/>
                    <a:pt x="2231" y="545"/>
                  </a:cubicBezTo>
                  <a:lnTo>
                    <a:pt x="2231" y="545"/>
                  </a:lnTo>
                  <a:cubicBezTo>
                    <a:pt x="2115" y="643"/>
                    <a:pt x="2008" y="732"/>
                    <a:pt x="1892" y="821"/>
                  </a:cubicBezTo>
                  <a:cubicBezTo>
                    <a:pt x="1881" y="832"/>
                    <a:pt x="1867" y="840"/>
                    <a:pt x="1855" y="840"/>
                  </a:cubicBezTo>
                  <a:cubicBezTo>
                    <a:pt x="1848" y="840"/>
                    <a:pt x="1842" y="837"/>
                    <a:pt x="1838" y="830"/>
                  </a:cubicBezTo>
                  <a:cubicBezTo>
                    <a:pt x="1838" y="821"/>
                    <a:pt x="1838" y="812"/>
                    <a:pt x="1838" y="812"/>
                  </a:cubicBezTo>
                  <a:cubicBezTo>
                    <a:pt x="1847" y="768"/>
                    <a:pt x="1856" y="732"/>
                    <a:pt x="1865" y="687"/>
                  </a:cubicBezTo>
                  <a:lnTo>
                    <a:pt x="1865" y="687"/>
                  </a:lnTo>
                  <a:cubicBezTo>
                    <a:pt x="1731" y="741"/>
                    <a:pt x="1633" y="848"/>
                    <a:pt x="1508" y="910"/>
                  </a:cubicBezTo>
                  <a:cubicBezTo>
                    <a:pt x="1502" y="917"/>
                    <a:pt x="1491" y="923"/>
                    <a:pt x="1479" y="923"/>
                  </a:cubicBezTo>
                  <a:cubicBezTo>
                    <a:pt x="1474" y="923"/>
                    <a:pt x="1469" y="922"/>
                    <a:pt x="1464" y="919"/>
                  </a:cubicBezTo>
                  <a:cubicBezTo>
                    <a:pt x="1437" y="910"/>
                    <a:pt x="1446" y="875"/>
                    <a:pt x="1455" y="848"/>
                  </a:cubicBezTo>
                  <a:cubicBezTo>
                    <a:pt x="1499" y="723"/>
                    <a:pt x="1544" y="598"/>
                    <a:pt x="1607" y="482"/>
                  </a:cubicBezTo>
                  <a:cubicBezTo>
                    <a:pt x="1571" y="482"/>
                    <a:pt x="1544" y="500"/>
                    <a:pt x="1526" y="518"/>
                  </a:cubicBezTo>
                  <a:cubicBezTo>
                    <a:pt x="1348" y="625"/>
                    <a:pt x="1187" y="732"/>
                    <a:pt x="1027" y="857"/>
                  </a:cubicBezTo>
                  <a:cubicBezTo>
                    <a:pt x="996" y="880"/>
                    <a:pt x="965" y="903"/>
                    <a:pt x="928" y="903"/>
                  </a:cubicBezTo>
                  <a:cubicBezTo>
                    <a:pt x="922" y="903"/>
                    <a:pt x="917" y="903"/>
                    <a:pt x="911" y="901"/>
                  </a:cubicBezTo>
                  <a:cubicBezTo>
                    <a:pt x="946" y="785"/>
                    <a:pt x="1000" y="678"/>
                    <a:pt x="1080" y="589"/>
                  </a:cubicBezTo>
                  <a:lnTo>
                    <a:pt x="1080" y="589"/>
                  </a:lnTo>
                  <a:cubicBezTo>
                    <a:pt x="973" y="607"/>
                    <a:pt x="893" y="696"/>
                    <a:pt x="795" y="741"/>
                  </a:cubicBezTo>
                  <a:cubicBezTo>
                    <a:pt x="784" y="746"/>
                    <a:pt x="768" y="751"/>
                    <a:pt x="753" y="751"/>
                  </a:cubicBezTo>
                  <a:cubicBezTo>
                    <a:pt x="742" y="751"/>
                    <a:pt x="731" y="748"/>
                    <a:pt x="723" y="741"/>
                  </a:cubicBezTo>
                  <a:cubicBezTo>
                    <a:pt x="714" y="732"/>
                    <a:pt x="714" y="705"/>
                    <a:pt x="723" y="687"/>
                  </a:cubicBezTo>
                  <a:cubicBezTo>
                    <a:pt x="777" y="455"/>
                    <a:pt x="946" y="241"/>
                    <a:pt x="964"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5390;p59">
              <a:extLst>
                <a:ext uri="{FF2B5EF4-FFF2-40B4-BE49-F238E27FC236}">
                  <a16:creationId xmlns:a16="http://schemas.microsoft.com/office/drawing/2014/main" id="{3D113B5B-E8D2-6062-715B-9D363018EC3C}"/>
                </a:ext>
              </a:extLst>
            </p:cNvPr>
            <p:cNvSpPr/>
            <p:nvPr/>
          </p:nvSpPr>
          <p:spPr>
            <a:xfrm>
              <a:off x="5007239" y="4064407"/>
              <a:ext cx="377920" cy="222340"/>
            </a:xfrm>
            <a:custGeom>
              <a:avLst/>
              <a:gdLst/>
              <a:ahLst/>
              <a:cxnLst/>
              <a:rect l="l" t="t" r="r" b="b"/>
              <a:pathLst>
                <a:path w="3221" h="1895" extrusionOk="0">
                  <a:moveTo>
                    <a:pt x="1008" y="1"/>
                  </a:moveTo>
                  <a:lnTo>
                    <a:pt x="1008" y="1"/>
                  </a:lnTo>
                  <a:cubicBezTo>
                    <a:pt x="865" y="117"/>
                    <a:pt x="741" y="251"/>
                    <a:pt x="580" y="349"/>
                  </a:cubicBezTo>
                  <a:cubicBezTo>
                    <a:pt x="509" y="402"/>
                    <a:pt x="437" y="447"/>
                    <a:pt x="357" y="500"/>
                  </a:cubicBezTo>
                  <a:cubicBezTo>
                    <a:pt x="330" y="518"/>
                    <a:pt x="294" y="545"/>
                    <a:pt x="277" y="581"/>
                  </a:cubicBezTo>
                  <a:cubicBezTo>
                    <a:pt x="251" y="631"/>
                    <a:pt x="282" y="697"/>
                    <a:pt x="345" y="697"/>
                  </a:cubicBezTo>
                  <a:cubicBezTo>
                    <a:pt x="349" y="697"/>
                    <a:pt x="353" y="697"/>
                    <a:pt x="357" y="697"/>
                  </a:cubicBezTo>
                  <a:cubicBezTo>
                    <a:pt x="375" y="697"/>
                    <a:pt x="402" y="688"/>
                    <a:pt x="428" y="670"/>
                  </a:cubicBezTo>
                  <a:cubicBezTo>
                    <a:pt x="500" y="634"/>
                    <a:pt x="562" y="598"/>
                    <a:pt x="624" y="545"/>
                  </a:cubicBezTo>
                  <a:lnTo>
                    <a:pt x="624" y="545"/>
                  </a:lnTo>
                  <a:cubicBezTo>
                    <a:pt x="562" y="599"/>
                    <a:pt x="509" y="679"/>
                    <a:pt x="464" y="741"/>
                  </a:cubicBezTo>
                  <a:cubicBezTo>
                    <a:pt x="410" y="813"/>
                    <a:pt x="348" y="875"/>
                    <a:pt x="303" y="946"/>
                  </a:cubicBezTo>
                  <a:cubicBezTo>
                    <a:pt x="348" y="937"/>
                    <a:pt x="402" y="920"/>
                    <a:pt x="437" y="884"/>
                  </a:cubicBezTo>
                  <a:lnTo>
                    <a:pt x="437" y="884"/>
                  </a:lnTo>
                  <a:cubicBezTo>
                    <a:pt x="402" y="929"/>
                    <a:pt x="357" y="964"/>
                    <a:pt x="312" y="1009"/>
                  </a:cubicBezTo>
                  <a:cubicBezTo>
                    <a:pt x="268" y="1045"/>
                    <a:pt x="232" y="1098"/>
                    <a:pt x="223" y="1152"/>
                  </a:cubicBezTo>
                  <a:cubicBezTo>
                    <a:pt x="228" y="1154"/>
                    <a:pt x="234" y="1155"/>
                    <a:pt x="241" y="1155"/>
                  </a:cubicBezTo>
                  <a:cubicBezTo>
                    <a:pt x="259" y="1155"/>
                    <a:pt x="281" y="1147"/>
                    <a:pt x="294" y="1134"/>
                  </a:cubicBezTo>
                  <a:lnTo>
                    <a:pt x="419" y="1071"/>
                  </a:lnTo>
                  <a:lnTo>
                    <a:pt x="419" y="1071"/>
                  </a:lnTo>
                  <a:cubicBezTo>
                    <a:pt x="366" y="1143"/>
                    <a:pt x="294" y="1178"/>
                    <a:pt x="241" y="1232"/>
                  </a:cubicBezTo>
                  <a:cubicBezTo>
                    <a:pt x="187" y="1294"/>
                    <a:pt x="134" y="1375"/>
                    <a:pt x="98" y="1437"/>
                  </a:cubicBezTo>
                  <a:cubicBezTo>
                    <a:pt x="27" y="1580"/>
                    <a:pt x="0" y="1740"/>
                    <a:pt x="54" y="1892"/>
                  </a:cubicBezTo>
                  <a:cubicBezTo>
                    <a:pt x="54" y="1893"/>
                    <a:pt x="55" y="1894"/>
                    <a:pt x="57" y="1894"/>
                  </a:cubicBezTo>
                  <a:cubicBezTo>
                    <a:pt x="97" y="1894"/>
                    <a:pt x="474" y="1677"/>
                    <a:pt x="500" y="1660"/>
                  </a:cubicBezTo>
                  <a:cubicBezTo>
                    <a:pt x="642" y="1571"/>
                    <a:pt x="794" y="1491"/>
                    <a:pt x="955" y="1419"/>
                  </a:cubicBezTo>
                  <a:cubicBezTo>
                    <a:pt x="1104" y="1358"/>
                    <a:pt x="1332" y="1270"/>
                    <a:pt x="1364" y="1088"/>
                  </a:cubicBezTo>
                  <a:lnTo>
                    <a:pt x="1364" y="1088"/>
                  </a:lnTo>
                  <a:cubicBezTo>
                    <a:pt x="1356" y="1139"/>
                    <a:pt x="1356" y="1190"/>
                    <a:pt x="1365" y="1241"/>
                  </a:cubicBezTo>
                  <a:cubicBezTo>
                    <a:pt x="1365" y="1259"/>
                    <a:pt x="1365" y="1285"/>
                    <a:pt x="1383" y="1294"/>
                  </a:cubicBezTo>
                  <a:cubicBezTo>
                    <a:pt x="1394" y="1309"/>
                    <a:pt x="1410" y="1315"/>
                    <a:pt x="1428" y="1315"/>
                  </a:cubicBezTo>
                  <a:cubicBezTo>
                    <a:pt x="1452" y="1315"/>
                    <a:pt x="1478" y="1305"/>
                    <a:pt x="1499" y="1294"/>
                  </a:cubicBezTo>
                  <a:cubicBezTo>
                    <a:pt x="1606" y="1241"/>
                    <a:pt x="1704" y="1160"/>
                    <a:pt x="1775" y="1071"/>
                  </a:cubicBezTo>
                  <a:lnTo>
                    <a:pt x="1775" y="1071"/>
                  </a:lnTo>
                  <a:cubicBezTo>
                    <a:pt x="1802" y="1107"/>
                    <a:pt x="1749" y="1178"/>
                    <a:pt x="1793" y="1187"/>
                  </a:cubicBezTo>
                  <a:cubicBezTo>
                    <a:pt x="1799" y="1190"/>
                    <a:pt x="1805" y="1191"/>
                    <a:pt x="1811" y="1191"/>
                  </a:cubicBezTo>
                  <a:cubicBezTo>
                    <a:pt x="1822" y="1191"/>
                    <a:pt x="1832" y="1187"/>
                    <a:pt x="1838" y="1187"/>
                  </a:cubicBezTo>
                  <a:cubicBezTo>
                    <a:pt x="1954" y="1125"/>
                    <a:pt x="2052" y="1062"/>
                    <a:pt x="2150" y="973"/>
                  </a:cubicBezTo>
                  <a:lnTo>
                    <a:pt x="2150" y="973"/>
                  </a:lnTo>
                  <a:cubicBezTo>
                    <a:pt x="2141" y="1000"/>
                    <a:pt x="2141" y="1027"/>
                    <a:pt x="2141" y="1053"/>
                  </a:cubicBezTo>
                  <a:cubicBezTo>
                    <a:pt x="2150" y="1080"/>
                    <a:pt x="2177" y="1098"/>
                    <a:pt x="2204" y="1098"/>
                  </a:cubicBezTo>
                  <a:cubicBezTo>
                    <a:pt x="2221" y="1098"/>
                    <a:pt x="2239" y="1089"/>
                    <a:pt x="2248" y="1080"/>
                  </a:cubicBezTo>
                  <a:cubicBezTo>
                    <a:pt x="2551" y="875"/>
                    <a:pt x="2855" y="670"/>
                    <a:pt x="3042" y="367"/>
                  </a:cubicBezTo>
                  <a:cubicBezTo>
                    <a:pt x="3051" y="411"/>
                    <a:pt x="3060" y="456"/>
                    <a:pt x="3069" y="500"/>
                  </a:cubicBezTo>
                  <a:cubicBezTo>
                    <a:pt x="3069" y="501"/>
                    <a:pt x="3070" y="501"/>
                    <a:pt x="3071" y="501"/>
                  </a:cubicBezTo>
                  <a:cubicBezTo>
                    <a:pt x="3085" y="501"/>
                    <a:pt x="3167" y="411"/>
                    <a:pt x="3176" y="402"/>
                  </a:cubicBezTo>
                  <a:cubicBezTo>
                    <a:pt x="3212" y="349"/>
                    <a:pt x="3221" y="286"/>
                    <a:pt x="3203" y="224"/>
                  </a:cubicBezTo>
                  <a:cubicBezTo>
                    <a:pt x="3192" y="222"/>
                    <a:pt x="3182" y="222"/>
                    <a:pt x="3171" y="222"/>
                  </a:cubicBezTo>
                  <a:cubicBezTo>
                    <a:pt x="3042" y="222"/>
                    <a:pt x="2928" y="321"/>
                    <a:pt x="2846" y="420"/>
                  </a:cubicBezTo>
                  <a:cubicBezTo>
                    <a:pt x="2783" y="491"/>
                    <a:pt x="2739" y="572"/>
                    <a:pt x="2694" y="652"/>
                  </a:cubicBezTo>
                  <a:cubicBezTo>
                    <a:pt x="2703" y="616"/>
                    <a:pt x="2694" y="581"/>
                    <a:pt x="2676" y="545"/>
                  </a:cubicBezTo>
                  <a:cubicBezTo>
                    <a:pt x="2596" y="634"/>
                    <a:pt x="2525" y="714"/>
                    <a:pt x="2444" y="795"/>
                  </a:cubicBezTo>
                  <a:lnTo>
                    <a:pt x="2418" y="652"/>
                  </a:lnTo>
                  <a:cubicBezTo>
                    <a:pt x="2373" y="697"/>
                    <a:pt x="2337" y="741"/>
                    <a:pt x="2311" y="795"/>
                  </a:cubicBezTo>
                  <a:cubicBezTo>
                    <a:pt x="2320" y="759"/>
                    <a:pt x="2311" y="732"/>
                    <a:pt x="2302" y="697"/>
                  </a:cubicBezTo>
                  <a:cubicBezTo>
                    <a:pt x="2266" y="741"/>
                    <a:pt x="2239" y="786"/>
                    <a:pt x="2212" y="822"/>
                  </a:cubicBezTo>
                  <a:cubicBezTo>
                    <a:pt x="2212" y="786"/>
                    <a:pt x="2204" y="750"/>
                    <a:pt x="2195" y="723"/>
                  </a:cubicBezTo>
                  <a:cubicBezTo>
                    <a:pt x="2186" y="714"/>
                    <a:pt x="2186" y="706"/>
                    <a:pt x="2177" y="706"/>
                  </a:cubicBezTo>
                  <a:cubicBezTo>
                    <a:pt x="2172" y="703"/>
                    <a:pt x="2167" y="702"/>
                    <a:pt x="2163" y="702"/>
                  </a:cubicBezTo>
                  <a:cubicBezTo>
                    <a:pt x="2154" y="702"/>
                    <a:pt x="2147" y="708"/>
                    <a:pt x="2141" y="714"/>
                  </a:cubicBezTo>
                  <a:cubicBezTo>
                    <a:pt x="2025" y="822"/>
                    <a:pt x="1998" y="1018"/>
                    <a:pt x="1856" y="1071"/>
                  </a:cubicBezTo>
                  <a:cubicBezTo>
                    <a:pt x="1873" y="1000"/>
                    <a:pt x="1873" y="920"/>
                    <a:pt x="1847" y="839"/>
                  </a:cubicBezTo>
                  <a:cubicBezTo>
                    <a:pt x="1766" y="955"/>
                    <a:pt x="1668" y="1062"/>
                    <a:pt x="1552" y="1143"/>
                  </a:cubicBezTo>
                  <a:cubicBezTo>
                    <a:pt x="1597" y="1053"/>
                    <a:pt x="1642" y="946"/>
                    <a:pt x="1624" y="839"/>
                  </a:cubicBezTo>
                  <a:cubicBezTo>
                    <a:pt x="1616" y="824"/>
                    <a:pt x="1602" y="802"/>
                    <a:pt x="1586" y="802"/>
                  </a:cubicBezTo>
                  <a:cubicBezTo>
                    <a:pt x="1584" y="802"/>
                    <a:pt x="1582" y="802"/>
                    <a:pt x="1579" y="804"/>
                  </a:cubicBezTo>
                  <a:cubicBezTo>
                    <a:pt x="1561" y="804"/>
                    <a:pt x="1561" y="813"/>
                    <a:pt x="1552" y="822"/>
                  </a:cubicBezTo>
                  <a:cubicBezTo>
                    <a:pt x="1508" y="884"/>
                    <a:pt x="1472" y="946"/>
                    <a:pt x="1427" y="1018"/>
                  </a:cubicBezTo>
                  <a:cubicBezTo>
                    <a:pt x="1412" y="979"/>
                    <a:pt x="1382" y="925"/>
                    <a:pt x="1345" y="925"/>
                  </a:cubicBezTo>
                  <a:cubicBezTo>
                    <a:pt x="1340" y="925"/>
                    <a:pt x="1335" y="926"/>
                    <a:pt x="1329" y="929"/>
                  </a:cubicBezTo>
                  <a:cubicBezTo>
                    <a:pt x="1311" y="937"/>
                    <a:pt x="1294" y="946"/>
                    <a:pt x="1285" y="955"/>
                  </a:cubicBezTo>
                  <a:cubicBezTo>
                    <a:pt x="1222" y="1018"/>
                    <a:pt x="1169" y="1080"/>
                    <a:pt x="1106" y="1134"/>
                  </a:cubicBezTo>
                  <a:cubicBezTo>
                    <a:pt x="1106" y="1125"/>
                    <a:pt x="1106" y="1107"/>
                    <a:pt x="1115" y="1098"/>
                  </a:cubicBezTo>
                  <a:cubicBezTo>
                    <a:pt x="1115" y="1080"/>
                    <a:pt x="1115" y="1062"/>
                    <a:pt x="1097" y="1062"/>
                  </a:cubicBezTo>
                  <a:cubicBezTo>
                    <a:pt x="1088" y="1062"/>
                    <a:pt x="1080" y="1062"/>
                    <a:pt x="1071" y="1071"/>
                  </a:cubicBezTo>
                  <a:cubicBezTo>
                    <a:pt x="972" y="1125"/>
                    <a:pt x="883" y="1196"/>
                    <a:pt x="785" y="1250"/>
                  </a:cubicBezTo>
                  <a:cubicBezTo>
                    <a:pt x="678" y="1303"/>
                    <a:pt x="571" y="1357"/>
                    <a:pt x="455" y="1357"/>
                  </a:cubicBezTo>
                  <a:cubicBezTo>
                    <a:pt x="562" y="1303"/>
                    <a:pt x="669" y="1250"/>
                    <a:pt x="776" y="1187"/>
                  </a:cubicBezTo>
                  <a:cubicBezTo>
                    <a:pt x="821" y="1169"/>
                    <a:pt x="865" y="1143"/>
                    <a:pt x="910" y="1107"/>
                  </a:cubicBezTo>
                  <a:cubicBezTo>
                    <a:pt x="937" y="1089"/>
                    <a:pt x="999" y="1009"/>
                    <a:pt x="1035" y="1000"/>
                  </a:cubicBezTo>
                  <a:lnTo>
                    <a:pt x="1035" y="1000"/>
                  </a:lnTo>
                  <a:cubicBezTo>
                    <a:pt x="937" y="1018"/>
                    <a:pt x="839" y="1045"/>
                    <a:pt x="741" y="1071"/>
                  </a:cubicBezTo>
                  <a:cubicBezTo>
                    <a:pt x="848" y="991"/>
                    <a:pt x="955" y="911"/>
                    <a:pt x="1017" y="795"/>
                  </a:cubicBezTo>
                  <a:lnTo>
                    <a:pt x="1017" y="795"/>
                  </a:lnTo>
                  <a:cubicBezTo>
                    <a:pt x="874" y="848"/>
                    <a:pt x="741" y="902"/>
                    <a:pt x="598" y="946"/>
                  </a:cubicBezTo>
                  <a:cubicBezTo>
                    <a:pt x="669" y="902"/>
                    <a:pt x="749" y="857"/>
                    <a:pt x="803" y="795"/>
                  </a:cubicBezTo>
                  <a:cubicBezTo>
                    <a:pt x="758" y="795"/>
                    <a:pt x="705" y="804"/>
                    <a:pt x="660" y="822"/>
                  </a:cubicBezTo>
                  <a:cubicBezTo>
                    <a:pt x="776" y="750"/>
                    <a:pt x="874" y="652"/>
                    <a:pt x="937" y="545"/>
                  </a:cubicBezTo>
                  <a:lnTo>
                    <a:pt x="937" y="545"/>
                  </a:lnTo>
                  <a:cubicBezTo>
                    <a:pt x="865" y="581"/>
                    <a:pt x="794" y="625"/>
                    <a:pt x="723" y="670"/>
                  </a:cubicBezTo>
                  <a:cubicBezTo>
                    <a:pt x="812" y="607"/>
                    <a:pt x="883" y="527"/>
                    <a:pt x="937" y="438"/>
                  </a:cubicBezTo>
                  <a:lnTo>
                    <a:pt x="937" y="438"/>
                  </a:lnTo>
                  <a:cubicBezTo>
                    <a:pt x="874" y="474"/>
                    <a:pt x="803" y="500"/>
                    <a:pt x="741" y="527"/>
                  </a:cubicBezTo>
                  <a:cubicBezTo>
                    <a:pt x="785" y="483"/>
                    <a:pt x="839" y="429"/>
                    <a:pt x="883" y="384"/>
                  </a:cubicBezTo>
                  <a:lnTo>
                    <a:pt x="883" y="384"/>
                  </a:lnTo>
                  <a:cubicBezTo>
                    <a:pt x="839" y="402"/>
                    <a:pt x="758" y="447"/>
                    <a:pt x="714" y="447"/>
                  </a:cubicBezTo>
                  <a:lnTo>
                    <a:pt x="687" y="447"/>
                  </a:lnTo>
                  <a:cubicBezTo>
                    <a:pt x="687" y="438"/>
                    <a:pt x="687" y="429"/>
                    <a:pt x="696" y="420"/>
                  </a:cubicBezTo>
                  <a:cubicBezTo>
                    <a:pt x="714" y="375"/>
                    <a:pt x="749" y="340"/>
                    <a:pt x="785" y="295"/>
                  </a:cubicBezTo>
                  <a:cubicBezTo>
                    <a:pt x="874" y="206"/>
                    <a:pt x="946" y="108"/>
                    <a:pt x="1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5391;p59">
              <a:extLst>
                <a:ext uri="{FF2B5EF4-FFF2-40B4-BE49-F238E27FC236}">
                  <a16:creationId xmlns:a16="http://schemas.microsoft.com/office/drawing/2014/main" id="{9D09BBDA-BC5E-C724-D036-44CC1EB75205}"/>
                </a:ext>
              </a:extLst>
            </p:cNvPr>
            <p:cNvSpPr/>
            <p:nvPr/>
          </p:nvSpPr>
          <p:spPr>
            <a:xfrm>
              <a:off x="5284605" y="3819307"/>
              <a:ext cx="244985" cy="155697"/>
            </a:xfrm>
            <a:custGeom>
              <a:avLst/>
              <a:gdLst/>
              <a:ahLst/>
              <a:cxnLst/>
              <a:rect l="l" t="t" r="r" b="b"/>
              <a:pathLst>
                <a:path w="2088" h="1327" extrusionOk="0">
                  <a:moveTo>
                    <a:pt x="1196" y="0"/>
                  </a:moveTo>
                  <a:cubicBezTo>
                    <a:pt x="1095" y="0"/>
                    <a:pt x="999" y="19"/>
                    <a:pt x="910" y="56"/>
                  </a:cubicBezTo>
                  <a:cubicBezTo>
                    <a:pt x="928" y="74"/>
                    <a:pt x="955" y="91"/>
                    <a:pt x="981" y="118"/>
                  </a:cubicBezTo>
                  <a:cubicBezTo>
                    <a:pt x="951" y="115"/>
                    <a:pt x="921" y="113"/>
                    <a:pt x="892" y="113"/>
                  </a:cubicBezTo>
                  <a:cubicBezTo>
                    <a:pt x="773" y="113"/>
                    <a:pt x="660" y="141"/>
                    <a:pt x="553" y="199"/>
                  </a:cubicBezTo>
                  <a:cubicBezTo>
                    <a:pt x="571" y="216"/>
                    <a:pt x="598" y="234"/>
                    <a:pt x="625" y="243"/>
                  </a:cubicBezTo>
                  <a:cubicBezTo>
                    <a:pt x="526" y="252"/>
                    <a:pt x="437" y="279"/>
                    <a:pt x="357" y="323"/>
                  </a:cubicBezTo>
                  <a:cubicBezTo>
                    <a:pt x="339" y="332"/>
                    <a:pt x="321" y="341"/>
                    <a:pt x="321" y="359"/>
                  </a:cubicBezTo>
                  <a:cubicBezTo>
                    <a:pt x="303" y="413"/>
                    <a:pt x="393" y="430"/>
                    <a:pt x="402" y="484"/>
                  </a:cubicBezTo>
                  <a:cubicBezTo>
                    <a:pt x="259" y="511"/>
                    <a:pt x="179" y="609"/>
                    <a:pt x="134" y="734"/>
                  </a:cubicBezTo>
                  <a:cubicBezTo>
                    <a:pt x="107" y="796"/>
                    <a:pt x="98" y="859"/>
                    <a:pt x="89" y="921"/>
                  </a:cubicBezTo>
                  <a:cubicBezTo>
                    <a:pt x="89" y="957"/>
                    <a:pt x="89" y="975"/>
                    <a:pt x="72" y="1010"/>
                  </a:cubicBezTo>
                  <a:cubicBezTo>
                    <a:pt x="72" y="1019"/>
                    <a:pt x="18" y="1104"/>
                    <a:pt x="3" y="1109"/>
                  </a:cubicBezTo>
                  <a:lnTo>
                    <a:pt x="3" y="1109"/>
                  </a:lnTo>
                  <a:cubicBezTo>
                    <a:pt x="2" y="1109"/>
                    <a:pt x="1" y="1109"/>
                    <a:pt x="0" y="1108"/>
                  </a:cubicBezTo>
                  <a:lnTo>
                    <a:pt x="0" y="1108"/>
                  </a:lnTo>
                  <a:cubicBezTo>
                    <a:pt x="1" y="1109"/>
                    <a:pt x="1" y="1109"/>
                    <a:pt x="2" y="1109"/>
                  </a:cubicBezTo>
                  <a:cubicBezTo>
                    <a:pt x="2" y="1109"/>
                    <a:pt x="2" y="1109"/>
                    <a:pt x="3" y="1109"/>
                  </a:cubicBezTo>
                  <a:lnTo>
                    <a:pt x="3" y="1109"/>
                  </a:lnTo>
                  <a:cubicBezTo>
                    <a:pt x="10" y="1110"/>
                    <a:pt x="17" y="1110"/>
                    <a:pt x="24" y="1110"/>
                  </a:cubicBezTo>
                  <a:cubicBezTo>
                    <a:pt x="78" y="1110"/>
                    <a:pt x="130" y="1085"/>
                    <a:pt x="161" y="1046"/>
                  </a:cubicBezTo>
                  <a:lnTo>
                    <a:pt x="161" y="1046"/>
                  </a:lnTo>
                  <a:cubicBezTo>
                    <a:pt x="125" y="1100"/>
                    <a:pt x="107" y="1153"/>
                    <a:pt x="89" y="1216"/>
                  </a:cubicBezTo>
                  <a:cubicBezTo>
                    <a:pt x="161" y="1207"/>
                    <a:pt x="232" y="1171"/>
                    <a:pt x="286" y="1126"/>
                  </a:cubicBezTo>
                  <a:lnTo>
                    <a:pt x="286" y="1126"/>
                  </a:lnTo>
                  <a:cubicBezTo>
                    <a:pt x="250" y="1171"/>
                    <a:pt x="232" y="1224"/>
                    <a:pt x="223" y="1278"/>
                  </a:cubicBezTo>
                  <a:cubicBezTo>
                    <a:pt x="286" y="1260"/>
                    <a:pt x="357" y="1233"/>
                    <a:pt x="411" y="1189"/>
                  </a:cubicBezTo>
                  <a:lnTo>
                    <a:pt x="411" y="1189"/>
                  </a:lnTo>
                  <a:lnTo>
                    <a:pt x="384" y="1278"/>
                  </a:lnTo>
                  <a:cubicBezTo>
                    <a:pt x="384" y="1296"/>
                    <a:pt x="375" y="1305"/>
                    <a:pt x="384" y="1323"/>
                  </a:cubicBezTo>
                  <a:cubicBezTo>
                    <a:pt x="389" y="1325"/>
                    <a:pt x="395" y="1326"/>
                    <a:pt x="401" y="1326"/>
                  </a:cubicBezTo>
                  <a:cubicBezTo>
                    <a:pt x="416" y="1326"/>
                    <a:pt x="434" y="1320"/>
                    <a:pt x="446" y="1314"/>
                  </a:cubicBezTo>
                  <a:lnTo>
                    <a:pt x="634" y="1180"/>
                  </a:lnTo>
                  <a:lnTo>
                    <a:pt x="634" y="1180"/>
                  </a:lnTo>
                  <a:cubicBezTo>
                    <a:pt x="625" y="1216"/>
                    <a:pt x="625" y="1269"/>
                    <a:pt x="660" y="1287"/>
                  </a:cubicBezTo>
                  <a:cubicBezTo>
                    <a:pt x="669" y="1291"/>
                    <a:pt x="678" y="1294"/>
                    <a:pt x="688" y="1294"/>
                  </a:cubicBezTo>
                  <a:cubicBezTo>
                    <a:pt x="698" y="1294"/>
                    <a:pt x="709" y="1291"/>
                    <a:pt x="723" y="1287"/>
                  </a:cubicBezTo>
                  <a:cubicBezTo>
                    <a:pt x="767" y="1269"/>
                    <a:pt x="812" y="1242"/>
                    <a:pt x="857" y="1207"/>
                  </a:cubicBezTo>
                  <a:cubicBezTo>
                    <a:pt x="865" y="1233"/>
                    <a:pt x="874" y="1269"/>
                    <a:pt x="883" y="1296"/>
                  </a:cubicBezTo>
                  <a:cubicBezTo>
                    <a:pt x="892" y="1305"/>
                    <a:pt x="901" y="1314"/>
                    <a:pt x="910" y="1323"/>
                  </a:cubicBezTo>
                  <a:cubicBezTo>
                    <a:pt x="919" y="1323"/>
                    <a:pt x="928" y="1323"/>
                    <a:pt x="928" y="1314"/>
                  </a:cubicBezTo>
                  <a:cubicBezTo>
                    <a:pt x="999" y="1287"/>
                    <a:pt x="1008" y="1180"/>
                    <a:pt x="1080" y="1162"/>
                  </a:cubicBezTo>
                  <a:cubicBezTo>
                    <a:pt x="1097" y="1153"/>
                    <a:pt x="1124" y="1153"/>
                    <a:pt x="1142" y="1153"/>
                  </a:cubicBezTo>
                  <a:cubicBezTo>
                    <a:pt x="1170" y="1156"/>
                    <a:pt x="1199" y="1157"/>
                    <a:pt x="1227" y="1157"/>
                  </a:cubicBezTo>
                  <a:cubicBezTo>
                    <a:pt x="1394" y="1157"/>
                    <a:pt x="1558" y="1112"/>
                    <a:pt x="1695" y="1028"/>
                  </a:cubicBezTo>
                  <a:cubicBezTo>
                    <a:pt x="1856" y="930"/>
                    <a:pt x="1981" y="778"/>
                    <a:pt x="2052" y="609"/>
                  </a:cubicBezTo>
                  <a:cubicBezTo>
                    <a:pt x="2088" y="511"/>
                    <a:pt x="2088" y="448"/>
                    <a:pt x="2025" y="368"/>
                  </a:cubicBezTo>
                  <a:cubicBezTo>
                    <a:pt x="1936" y="234"/>
                    <a:pt x="1793" y="136"/>
                    <a:pt x="1642" y="74"/>
                  </a:cubicBezTo>
                  <a:cubicBezTo>
                    <a:pt x="1517" y="29"/>
                    <a:pt x="1383" y="2"/>
                    <a:pt x="1258" y="2"/>
                  </a:cubicBezTo>
                  <a:cubicBezTo>
                    <a:pt x="1237" y="1"/>
                    <a:pt x="1217" y="0"/>
                    <a:pt x="1196" y="0"/>
                  </a:cubicBezTo>
                  <a:close/>
                </a:path>
              </a:pathLst>
            </a:custGeom>
            <a:solidFill>
              <a:srgbClr val="14435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5392;p59">
              <a:extLst>
                <a:ext uri="{FF2B5EF4-FFF2-40B4-BE49-F238E27FC236}">
                  <a16:creationId xmlns:a16="http://schemas.microsoft.com/office/drawing/2014/main" id="{7ECA97EE-1967-FE99-692D-26608B7E1B9D}"/>
                </a:ext>
              </a:extLst>
            </p:cNvPr>
            <p:cNvSpPr/>
            <p:nvPr/>
          </p:nvSpPr>
          <p:spPr>
            <a:xfrm>
              <a:off x="5023900" y="3954587"/>
              <a:ext cx="520359" cy="337676"/>
            </a:xfrm>
            <a:custGeom>
              <a:avLst/>
              <a:gdLst/>
              <a:ahLst/>
              <a:cxnLst/>
              <a:rect l="l" t="t" r="r" b="b"/>
              <a:pathLst>
                <a:path w="4435" h="2878" extrusionOk="0">
                  <a:moveTo>
                    <a:pt x="2561" y="2507"/>
                  </a:moveTo>
                  <a:cubicBezTo>
                    <a:pt x="2560" y="2509"/>
                    <a:pt x="2559" y="2510"/>
                    <a:pt x="2558" y="2512"/>
                  </a:cubicBezTo>
                  <a:lnTo>
                    <a:pt x="2558" y="2512"/>
                  </a:lnTo>
                  <a:cubicBezTo>
                    <a:pt x="2559" y="2510"/>
                    <a:pt x="2560" y="2509"/>
                    <a:pt x="2561" y="2507"/>
                  </a:cubicBezTo>
                  <a:close/>
                  <a:moveTo>
                    <a:pt x="4390" y="0"/>
                  </a:moveTo>
                  <a:lnTo>
                    <a:pt x="4390" y="0"/>
                  </a:lnTo>
                  <a:cubicBezTo>
                    <a:pt x="4374" y="40"/>
                    <a:pt x="4306" y="183"/>
                    <a:pt x="4241" y="183"/>
                  </a:cubicBezTo>
                  <a:cubicBezTo>
                    <a:pt x="4234" y="183"/>
                    <a:pt x="4227" y="182"/>
                    <a:pt x="4220" y="178"/>
                  </a:cubicBezTo>
                  <a:cubicBezTo>
                    <a:pt x="4194" y="161"/>
                    <a:pt x="4176" y="125"/>
                    <a:pt x="4149" y="125"/>
                  </a:cubicBezTo>
                  <a:cubicBezTo>
                    <a:pt x="4122" y="196"/>
                    <a:pt x="4042" y="232"/>
                    <a:pt x="3971" y="232"/>
                  </a:cubicBezTo>
                  <a:cubicBezTo>
                    <a:pt x="3890" y="232"/>
                    <a:pt x="3819" y="205"/>
                    <a:pt x="3757" y="178"/>
                  </a:cubicBezTo>
                  <a:lnTo>
                    <a:pt x="3757" y="178"/>
                  </a:lnTo>
                  <a:cubicBezTo>
                    <a:pt x="3765" y="205"/>
                    <a:pt x="3765" y="232"/>
                    <a:pt x="3765" y="268"/>
                  </a:cubicBezTo>
                  <a:cubicBezTo>
                    <a:pt x="3721" y="241"/>
                    <a:pt x="3676" y="223"/>
                    <a:pt x="3632" y="205"/>
                  </a:cubicBezTo>
                  <a:cubicBezTo>
                    <a:pt x="3623" y="205"/>
                    <a:pt x="3623" y="223"/>
                    <a:pt x="3632" y="232"/>
                  </a:cubicBezTo>
                  <a:cubicBezTo>
                    <a:pt x="3587" y="223"/>
                    <a:pt x="3534" y="214"/>
                    <a:pt x="3489" y="205"/>
                  </a:cubicBezTo>
                  <a:lnTo>
                    <a:pt x="3489" y="205"/>
                  </a:lnTo>
                  <a:cubicBezTo>
                    <a:pt x="3498" y="214"/>
                    <a:pt x="3507" y="232"/>
                    <a:pt x="3525" y="241"/>
                  </a:cubicBezTo>
                  <a:cubicBezTo>
                    <a:pt x="3451" y="230"/>
                    <a:pt x="3378" y="227"/>
                    <a:pt x="3304" y="227"/>
                  </a:cubicBezTo>
                  <a:cubicBezTo>
                    <a:pt x="3190" y="227"/>
                    <a:pt x="3076" y="236"/>
                    <a:pt x="2963" y="241"/>
                  </a:cubicBezTo>
                  <a:cubicBezTo>
                    <a:pt x="3087" y="277"/>
                    <a:pt x="3221" y="303"/>
                    <a:pt x="3355" y="339"/>
                  </a:cubicBezTo>
                  <a:cubicBezTo>
                    <a:pt x="3453" y="366"/>
                    <a:pt x="3569" y="375"/>
                    <a:pt x="3658" y="419"/>
                  </a:cubicBezTo>
                  <a:cubicBezTo>
                    <a:pt x="3686" y="433"/>
                    <a:pt x="3718" y="452"/>
                    <a:pt x="3748" y="452"/>
                  </a:cubicBezTo>
                  <a:cubicBezTo>
                    <a:pt x="3757" y="452"/>
                    <a:pt x="3766" y="450"/>
                    <a:pt x="3774" y="446"/>
                  </a:cubicBezTo>
                  <a:cubicBezTo>
                    <a:pt x="3797" y="438"/>
                    <a:pt x="3820" y="418"/>
                    <a:pt x="3838" y="418"/>
                  </a:cubicBezTo>
                  <a:cubicBezTo>
                    <a:pt x="3841" y="418"/>
                    <a:pt x="3843" y="418"/>
                    <a:pt x="3846" y="419"/>
                  </a:cubicBezTo>
                  <a:cubicBezTo>
                    <a:pt x="3864" y="428"/>
                    <a:pt x="3864" y="437"/>
                    <a:pt x="3873" y="455"/>
                  </a:cubicBezTo>
                  <a:cubicBezTo>
                    <a:pt x="3890" y="473"/>
                    <a:pt x="3908" y="491"/>
                    <a:pt x="3944" y="500"/>
                  </a:cubicBezTo>
                  <a:cubicBezTo>
                    <a:pt x="3971" y="500"/>
                    <a:pt x="3997" y="482"/>
                    <a:pt x="3997" y="455"/>
                  </a:cubicBezTo>
                  <a:lnTo>
                    <a:pt x="3997" y="455"/>
                  </a:lnTo>
                  <a:cubicBezTo>
                    <a:pt x="4176" y="785"/>
                    <a:pt x="4113" y="1258"/>
                    <a:pt x="3953" y="1588"/>
                  </a:cubicBezTo>
                  <a:cubicBezTo>
                    <a:pt x="3962" y="1552"/>
                    <a:pt x="3953" y="1517"/>
                    <a:pt x="3944" y="1481"/>
                  </a:cubicBezTo>
                  <a:cubicBezTo>
                    <a:pt x="3926" y="1534"/>
                    <a:pt x="3908" y="1597"/>
                    <a:pt x="3890" y="1650"/>
                  </a:cubicBezTo>
                  <a:cubicBezTo>
                    <a:pt x="3881" y="1588"/>
                    <a:pt x="3846" y="1463"/>
                    <a:pt x="3774" y="1445"/>
                  </a:cubicBezTo>
                  <a:cubicBezTo>
                    <a:pt x="3774" y="1552"/>
                    <a:pt x="3757" y="1668"/>
                    <a:pt x="3712" y="1766"/>
                  </a:cubicBezTo>
                  <a:cubicBezTo>
                    <a:pt x="3721" y="1704"/>
                    <a:pt x="3703" y="1642"/>
                    <a:pt x="3658" y="1597"/>
                  </a:cubicBezTo>
                  <a:cubicBezTo>
                    <a:pt x="3641" y="1695"/>
                    <a:pt x="3623" y="1793"/>
                    <a:pt x="3587" y="1882"/>
                  </a:cubicBezTo>
                  <a:cubicBezTo>
                    <a:pt x="3551" y="1972"/>
                    <a:pt x="3498" y="2061"/>
                    <a:pt x="3418" y="2123"/>
                  </a:cubicBezTo>
                  <a:cubicBezTo>
                    <a:pt x="3409" y="2079"/>
                    <a:pt x="3382" y="2043"/>
                    <a:pt x="3355" y="2016"/>
                  </a:cubicBezTo>
                  <a:cubicBezTo>
                    <a:pt x="3311" y="2105"/>
                    <a:pt x="3266" y="2204"/>
                    <a:pt x="3203" y="2284"/>
                  </a:cubicBezTo>
                  <a:cubicBezTo>
                    <a:pt x="3141" y="2355"/>
                    <a:pt x="3025" y="2471"/>
                    <a:pt x="2927" y="2480"/>
                  </a:cubicBezTo>
                  <a:cubicBezTo>
                    <a:pt x="2927" y="2444"/>
                    <a:pt x="2927" y="2400"/>
                    <a:pt x="2927" y="2364"/>
                  </a:cubicBezTo>
                  <a:cubicBezTo>
                    <a:pt x="2856" y="2525"/>
                    <a:pt x="2686" y="2632"/>
                    <a:pt x="2508" y="2650"/>
                  </a:cubicBezTo>
                  <a:cubicBezTo>
                    <a:pt x="2516" y="2598"/>
                    <a:pt x="2533" y="2555"/>
                    <a:pt x="2558" y="2512"/>
                  </a:cubicBezTo>
                  <a:lnTo>
                    <a:pt x="2558" y="2512"/>
                  </a:lnTo>
                  <a:cubicBezTo>
                    <a:pt x="2523" y="2563"/>
                    <a:pt x="2363" y="2606"/>
                    <a:pt x="2302" y="2623"/>
                  </a:cubicBezTo>
                  <a:cubicBezTo>
                    <a:pt x="2222" y="2641"/>
                    <a:pt x="2124" y="2667"/>
                    <a:pt x="2035" y="2667"/>
                  </a:cubicBezTo>
                  <a:cubicBezTo>
                    <a:pt x="2062" y="2641"/>
                    <a:pt x="2079" y="2614"/>
                    <a:pt x="2097" y="2587"/>
                  </a:cubicBezTo>
                  <a:lnTo>
                    <a:pt x="2097" y="2587"/>
                  </a:lnTo>
                  <a:cubicBezTo>
                    <a:pt x="2034" y="2621"/>
                    <a:pt x="1961" y="2636"/>
                    <a:pt x="1887" y="2636"/>
                  </a:cubicBezTo>
                  <a:cubicBezTo>
                    <a:pt x="1825" y="2636"/>
                    <a:pt x="1762" y="2625"/>
                    <a:pt x="1705" y="2605"/>
                  </a:cubicBezTo>
                  <a:cubicBezTo>
                    <a:pt x="1723" y="2578"/>
                    <a:pt x="1749" y="2551"/>
                    <a:pt x="1776" y="2534"/>
                  </a:cubicBezTo>
                  <a:lnTo>
                    <a:pt x="1776" y="2534"/>
                  </a:lnTo>
                  <a:cubicBezTo>
                    <a:pt x="1755" y="2546"/>
                    <a:pt x="1722" y="2551"/>
                    <a:pt x="1686" y="2551"/>
                  </a:cubicBezTo>
                  <a:cubicBezTo>
                    <a:pt x="1618" y="2551"/>
                    <a:pt x="1537" y="2533"/>
                    <a:pt x="1491" y="2516"/>
                  </a:cubicBezTo>
                  <a:cubicBezTo>
                    <a:pt x="1375" y="2489"/>
                    <a:pt x="1250" y="2409"/>
                    <a:pt x="1161" y="2328"/>
                  </a:cubicBezTo>
                  <a:lnTo>
                    <a:pt x="1161" y="2328"/>
                  </a:lnTo>
                  <a:cubicBezTo>
                    <a:pt x="1205" y="2355"/>
                    <a:pt x="1250" y="2373"/>
                    <a:pt x="1303" y="2382"/>
                  </a:cubicBezTo>
                  <a:cubicBezTo>
                    <a:pt x="1314" y="2384"/>
                    <a:pt x="1325" y="2384"/>
                    <a:pt x="1335" y="2384"/>
                  </a:cubicBezTo>
                  <a:cubicBezTo>
                    <a:pt x="1387" y="2384"/>
                    <a:pt x="1437" y="2367"/>
                    <a:pt x="1482" y="2337"/>
                  </a:cubicBezTo>
                  <a:lnTo>
                    <a:pt x="1482" y="2337"/>
                  </a:lnTo>
                  <a:cubicBezTo>
                    <a:pt x="1473" y="2364"/>
                    <a:pt x="1473" y="2391"/>
                    <a:pt x="1500" y="2400"/>
                  </a:cubicBezTo>
                  <a:cubicBezTo>
                    <a:pt x="1517" y="2418"/>
                    <a:pt x="1544" y="2427"/>
                    <a:pt x="1562" y="2427"/>
                  </a:cubicBezTo>
                  <a:cubicBezTo>
                    <a:pt x="1678" y="2427"/>
                    <a:pt x="1749" y="2337"/>
                    <a:pt x="1830" y="2275"/>
                  </a:cubicBezTo>
                  <a:cubicBezTo>
                    <a:pt x="1839" y="2320"/>
                    <a:pt x="1856" y="2373"/>
                    <a:pt x="1865" y="2418"/>
                  </a:cubicBezTo>
                  <a:cubicBezTo>
                    <a:pt x="1874" y="2435"/>
                    <a:pt x="1883" y="2462"/>
                    <a:pt x="1901" y="2462"/>
                  </a:cubicBezTo>
                  <a:cubicBezTo>
                    <a:pt x="1906" y="2465"/>
                    <a:pt x="1911" y="2466"/>
                    <a:pt x="1917" y="2466"/>
                  </a:cubicBezTo>
                  <a:cubicBezTo>
                    <a:pt x="1929" y="2466"/>
                    <a:pt x="1942" y="2460"/>
                    <a:pt x="1955" y="2453"/>
                  </a:cubicBezTo>
                  <a:cubicBezTo>
                    <a:pt x="2026" y="2409"/>
                    <a:pt x="2088" y="2355"/>
                    <a:pt x="2151" y="2302"/>
                  </a:cubicBezTo>
                  <a:cubicBezTo>
                    <a:pt x="2160" y="2346"/>
                    <a:pt x="2186" y="2400"/>
                    <a:pt x="2213" y="2444"/>
                  </a:cubicBezTo>
                  <a:cubicBezTo>
                    <a:pt x="2213" y="2453"/>
                    <a:pt x="2222" y="2471"/>
                    <a:pt x="2231" y="2471"/>
                  </a:cubicBezTo>
                  <a:cubicBezTo>
                    <a:pt x="2234" y="2473"/>
                    <a:pt x="2238" y="2474"/>
                    <a:pt x="2242" y="2474"/>
                  </a:cubicBezTo>
                  <a:cubicBezTo>
                    <a:pt x="2258" y="2474"/>
                    <a:pt x="2277" y="2459"/>
                    <a:pt x="2285" y="2444"/>
                  </a:cubicBezTo>
                  <a:cubicBezTo>
                    <a:pt x="2347" y="2373"/>
                    <a:pt x="2401" y="2293"/>
                    <a:pt x="2454" y="2212"/>
                  </a:cubicBezTo>
                  <a:cubicBezTo>
                    <a:pt x="2463" y="2239"/>
                    <a:pt x="2472" y="2275"/>
                    <a:pt x="2481" y="2302"/>
                  </a:cubicBezTo>
                  <a:cubicBezTo>
                    <a:pt x="2490" y="2311"/>
                    <a:pt x="2499" y="2328"/>
                    <a:pt x="2517" y="2328"/>
                  </a:cubicBezTo>
                  <a:cubicBezTo>
                    <a:pt x="2525" y="2328"/>
                    <a:pt x="2534" y="2311"/>
                    <a:pt x="2543" y="2302"/>
                  </a:cubicBezTo>
                  <a:cubicBezTo>
                    <a:pt x="2561" y="2266"/>
                    <a:pt x="2579" y="2230"/>
                    <a:pt x="2606" y="2195"/>
                  </a:cubicBezTo>
                  <a:cubicBezTo>
                    <a:pt x="2606" y="2221"/>
                    <a:pt x="2615" y="2248"/>
                    <a:pt x="2633" y="2266"/>
                  </a:cubicBezTo>
                  <a:cubicBezTo>
                    <a:pt x="2659" y="2221"/>
                    <a:pt x="2695" y="2168"/>
                    <a:pt x="2722" y="2123"/>
                  </a:cubicBezTo>
                  <a:lnTo>
                    <a:pt x="2722" y="2123"/>
                  </a:lnTo>
                  <a:cubicBezTo>
                    <a:pt x="2713" y="2177"/>
                    <a:pt x="2740" y="2239"/>
                    <a:pt x="2784" y="2284"/>
                  </a:cubicBezTo>
                  <a:cubicBezTo>
                    <a:pt x="2820" y="2204"/>
                    <a:pt x="2856" y="2132"/>
                    <a:pt x="2900" y="2052"/>
                  </a:cubicBezTo>
                  <a:cubicBezTo>
                    <a:pt x="2918" y="2114"/>
                    <a:pt x="2945" y="2177"/>
                    <a:pt x="2989" y="2230"/>
                  </a:cubicBezTo>
                  <a:cubicBezTo>
                    <a:pt x="3007" y="2141"/>
                    <a:pt x="3034" y="2061"/>
                    <a:pt x="3061" y="1981"/>
                  </a:cubicBezTo>
                  <a:cubicBezTo>
                    <a:pt x="3067" y="1996"/>
                    <a:pt x="3076" y="2002"/>
                    <a:pt x="3086" y="2002"/>
                  </a:cubicBezTo>
                  <a:cubicBezTo>
                    <a:pt x="3115" y="2002"/>
                    <a:pt x="3152" y="1947"/>
                    <a:pt x="3159" y="1927"/>
                  </a:cubicBezTo>
                  <a:cubicBezTo>
                    <a:pt x="3186" y="1838"/>
                    <a:pt x="3203" y="1758"/>
                    <a:pt x="3212" y="1668"/>
                  </a:cubicBezTo>
                  <a:lnTo>
                    <a:pt x="3212" y="1668"/>
                  </a:lnTo>
                  <a:cubicBezTo>
                    <a:pt x="3177" y="1740"/>
                    <a:pt x="3132" y="1811"/>
                    <a:pt x="3087" y="1882"/>
                  </a:cubicBezTo>
                  <a:cubicBezTo>
                    <a:pt x="3070" y="1847"/>
                    <a:pt x="3052" y="1820"/>
                    <a:pt x="3025" y="1793"/>
                  </a:cubicBezTo>
                  <a:cubicBezTo>
                    <a:pt x="3007" y="1891"/>
                    <a:pt x="2989" y="1981"/>
                    <a:pt x="2963" y="2070"/>
                  </a:cubicBezTo>
                  <a:cubicBezTo>
                    <a:pt x="2945" y="2007"/>
                    <a:pt x="2918" y="1945"/>
                    <a:pt x="2900" y="1891"/>
                  </a:cubicBezTo>
                  <a:cubicBezTo>
                    <a:pt x="2882" y="1954"/>
                    <a:pt x="2856" y="2007"/>
                    <a:pt x="2820" y="2061"/>
                  </a:cubicBezTo>
                  <a:cubicBezTo>
                    <a:pt x="2793" y="2007"/>
                    <a:pt x="2775" y="1963"/>
                    <a:pt x="2757" y="1909"/>
                  </a:cubicBezTo>
                  <a:cubicBezTo>
                    <a:pt x="2748" y="1981"/>
                    <a:pt x="2713" y="2052"/>
                    <a:pt x="2659" y="2096"/>
                  </a:cubicBezTo>
                  <a:cubicBezTo>
                    <a:pt x="2650" y="2052"/>
                    <a:pt x="2624" y="2016"/>
                    <a:pt x="2606" y="1989"/>
                  </a:cubicBezTo>
                  <a:cubicBezTo>
                    <a:pt x="2588" y="2043"/>
                    <a:pt x="2561" y="2105"/>
                    <a:pt x="2517" y="2150"/>
                  </a:cubicBezTo>
                  <a:cubicBezTo>
                    <a:pt x="2499" y="2096"/>
                    <a:pt x="2463" y="2043"/>
                    <a:pt x="2418" y="2007"/>
                  </a:cubicBezTo>
                  <a:cubicBezTo>
                    <a:pt x="2392" y="2114"/>
                    <a:pt x="2338" y="2221"/>
                    <a:pt x="2258" y="2311"/>
                  </a:cubicBezTo>
                  <a:cubicBezTo>
                    <a:pt x="2231" y="2248"/>
                    <a:pt x="2195" y="2186"/>
                    <a:pt x="2151" y="2132"/>
                  </a:cubicBezTo>
                  <a:cubicBezTo>
                    <a:pt x="2115" y="2212"/>
                    <a:pt x="2070" y="2302"/>
                    <a:pt x="1990" y="2337"/>
                  </a:cubicBezTo>
                  <a:cubicBezTo>
                    <a:pt x="1981" y="2342"/>
                    <a:pt x="1972" y="2344"/>
                    <a:pt x="1965" y="2344"/>
                  </a:cubicBezTo>
                  <a:cubicBezTo>
                    <a:pt x="1957" y="2344"/>
                    <a:pt x="1950" y="2342"/>
                    <a:pt x="1946" y="2337"/>
                  </a:cubicBezTo>
                  <a:cubicBezTo>
                    <a:pt x="1928" y="2328"/>
                    <a:pt x="1919" y="2311"/>
                    <a:pt x="1919" y="2302"/>
                  </a:cubicBezTo>
                  <a:cubicBezTo>
                    <a:pt x="1910" y="2257"/>
                    <a:pt x="1892" y="2212"/>
                    <a:pt x="1883" y="2168"/>
                  </a:cubicBezTo>
                  <a:cubicBezTo>
                    <a:pt x="1830" y="2204"/>
                    <a:pt x="1785" y="2230"/>
                    <a:pt x="1731" y="2266"/>
                  </a:cubicBezTo>
                  <a:cubicBezTo>
                    <a:pt x="1714" y="2284"/>
                    <a:pt x="1687" y="2293"/>
                    <a:pt x="1660" y="2293"/>
                  </a:cubicBezTo>
                  <a:cubicBezTo>
                    <a:pt x="1633" y="2293"/>
                    <a:pt x="1607" y="2266"/>
                    <a:pt x="1598" y="2239"/>
                  </a:cubicBezTo>
                  <a:cubicBezTo>
                    <a:pt x="1589" y="2221"/>
                    <a:pt x="1589" y="2186"/>
                    <a:pt x="1589" y="2159"/>
                  </a:cubicBezTo>
                  <a:cubicBezTo>
                    <a:pt x="1517" y="2195"/>
                    <a:pt x="1455" y="2221"/>
                    <a:pt x="1384" y="2230"/>
                  </a:cubicBezTo>
                  <a:cubicBezTo>
                    <a:pt x="1369" y="2233"/>
                    <a:pt x="1354" y="2234"/>
                    <a:pt x="1340" y="2234"/>
                  </a:cubicBezTo>
                  <a:cubicBezTo>
                    <a:pt x="1200" y="2234"/>
                    <a:pt x="1096" y="2118"/>
                    <a:pt x="1161" y="1981"/>
                  </a:cubicBezTo>
                  <a:lnTo>
                    <a:pt x="1161" y="1981"/>
                  </a:lnTo>
                  <a:cubicBezTo>
                    <a:pt x="1027" y="2114"/>
                    <a:pt x="866" y="2212"/>
                    <a:pt x="688" y="2266"/>
                  </a:cubicBezTo>
                  <a:cubicBezTo>
                    <a:pt x="590" y="2302"/>
                    <a:pt x="483" y="2320"/>
                    <a:pt x="393" y="2364"/>
                  </a:cubicBezTo>
                  <a:cubicBezTo>
                    <a:pt x="224" y="2462"/>
                    <a:pt x="144" y="2650"/>
                    <a:pt x="1" y="2792"/>
                  </a:cubicBezTo>
                  <a:cubicBezTo>
                    <a:pt x="19" y="2774"/>
                    <a:pt x="81" y="2757"/>
                    <a:pt x="108" y="2748"/>
                  </a:cubicBezTo>
                  <a:cubicBezTo>
                    <a:pt x="135" y="2739"/>
                    <a:pt x="170" y="2721"/>
                    <a:pt x="206" y="2703"/>
                  </a:cubicBezTo>
                  <a:cubicBezTo>
                    <a:pt x="286" y="2667"/>
                    <a:pt x="367" y="2614"/>
                    <a:pt x="447" y="2578"/>
                  </a:cubicBezTo>
                  <a:cubicBezTo>
                    <a:pt x="599" y="2489"/>
                    <a:pt x="759" y="2409"/>
                    <a:pt x="938" y="2391"/>
                  </a:cubicBezTo>
                  <a:cubicBezTo>
                    <a:pt x="1143" y="2685"/>
                    <a:pt x="1535" y="2819"/>
                    <a:pt x="1910" y="2864"/>
                  </a:cubicBezTo>
                  <a:cubicBezTo>
                    <a:pt x="1992" y="2873"/>
                    <a:pt x="2076" y="2877"/>
                    <a:pt x="2160" y="2877"/>
                  </a:cubicBezTo>
                  <a:cubicBezTo>
                    <a:pt x="2412" y="2877"/>
                    <a:pt x="2668" y="2837"/>
                    <a:pt x="2909" y="2757"/>
                  </a:cubicBezTo>
                  <a:cubicBezTo>
                    <a:pt x="3239" y="2659"/>
                    <a:pt x="3542" y="2480"/>
                    <a:pt x="3783" y="2239"/>
                  </a:cubicBezTo>
                  <a:cubicBezTo>
                    <a:pt x="3899" y="2114"/>
                    <a:pt x="4015" y="1981"/>
                    <a:pt x="4087" y="1829"/>
                  </a:cubicBezTo>
                  <a:cubicBezTo>
                    <a:pt x="4167" y="1650"/>
                    <a:pt x="4203" y="1463"/>
                    <a:pt x="4238" y="1267"/>
                  </a:cubicBezTo>
                  <a:cubicBezTo>
                    <a:pt x="4274" y="1053"/>
                    <a:pt x="4310" y="821"/>
                    <a:pt x="4256" y="598"/>
                  </a:cubicBezTo>
                  <a:cubicBezTo>
                    <a:pt x="4220" y="473"/>
                    <a:pt x="4292" y="437"/>
                    <a:pt x="4345" y="330"/>
                  </a:cubicBezTo>
                  <a:cubicBezTo>
                    <a:pt x="4408" y="232"/>
                    <a:pt x="4435" y="116"/>
                    <a:pt x="4390" y="0"/>
                  </a:cubicBezTo>
                  <a:close/>
                </a:path>
              </a:pathLst>
            </a:custGeom>
            <a:solidFill>
              <a:srgbClr val="14435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5393;p59">
              <a:extLst>
                <a:ext uri="{FF2B5EF4-FFF2-40B4-BE49-F238E27FC236}">
                  <a16:creationId xmlns:a16="http://schemas.microsoft.com/office/drawing/2014/main" id="{B4DC1DA9-D187-D9E2-4C35-EFAC56F4823E}"/>
                </a:ext>
              </a:extLst>
            </p:cNvPr>
            <p:cNvSpPr/>
            <p:nvPr/>
          </p:nvSpPr>
          <p:spPr>
            <a:xfrm>
              <a:off x="5299271" y="3819307"/>
              <a:ext cx="181158" cy="91400"/>
            </a:xfrm>
            <a:custGeom>
              <a:avLst/>
              <a:gdLst/>
              <a:ahLst/>
              <a:cxnLst/>
              <a:rect l="l" t="t" r="r" b="b"/>
              <a:pathLst>
                <a:path w="1544" h="779" extrusionOk="0">
                  <a:moveTo>
                    <a:pt x="1071" y="0"/>
                  </a:moveTo>
                  <a:cubicBezTo>
                    <a:pt x="970" y="0"/>
                    <a:pt x="874" y="19"/>
                    <a:pt x="785" y="56"/>
                  </a:cubicBezTo>
                  <a:cubicBezTo>
                    <a:pt x="803" y="74"/>
                    <a:pt x="830" y="91"/>
                    <a:pt x="856" y="118"/>
                  </a:cubicBezTo>
                  <a:cubicBezTo>
                    <a:pt x="826" y="115"/>
                    <a:pt x="796" y="113"/>
                    <a:pt x="767" y="113"/>
                  </a:cubicBezTo>
                  <a:cubicBezTo>
                    <a:pt x="648" y="113"/>
                    <a:pt x="535" y="141"/>
                    <a:pt x="428" y="199"/>
                  </a:cubicBezTo>
                  <a:cubicBezTo>
                    <a:pt x="446" y="216"/>
                    <a:pt x="473" y="234"/>
                    <a:pt x="500" y="243"/>
                  </a:cubicBezTo>
                  <a:cubicBezTo>
                    <a:pt x="401" y="252"/>
                    <a:pt x="312" y="279"/>
                    <a:pt x="232" y="323"/>
                  </a:cubicBezTo>
                  <a:cubicBezTo>
                    <a:pt x="214" y="332"/>
                    <a:pt x="196" y="341"/>
                    <a:pt x="196" y="359"/>
                  </a:cubicBezTo>
                  <a:cubicBezTo>
                    <a:pt x="187" y="386"/>
                    <a:pt x="205" y="404"/>
                    <a:pt x="223" y="422"/>
                  </a:cubicBezTo>
                  <a:cubicBezTo>
                    <a:pt x="241" y="430"/>
                    <a:pt x="259" y="439"/>
                    <a:pt x="268" y="457"/>
                  </a:cubicBezTo>
                  <a:cubicBezTo>
                    <a:pt x="277" y="466"/>
                    <a:pt x="277" y="475"/>
                    <a:pt x="268" y="475"/>
                  </a:cubicBezTo>
                  <a:cubicBezTo>
                    <a:pt x="259" y="493"/>
                    <a:pt x="241" y="493"/>
                    <a:pt x="223" y="493"/>
                  </a:cubicBezTo>
                  <a:cubicBezTo>
                    <a:pt x="170" y="520"/>
                    <a:pt x="125" y="546"/>
                    <a:pt x="89" y="591"/>
                  </a:cubicBezTo>
                  <a:cubicBezTo>
                    <a:pt x="36" y="645"/>
                    <a:pt x="9" y="707"/>
                    <a:pt x="0" y="778"/>
                  </a:cubicBezTo>
                  <a:cubicBezTo>
                    <a:pt x="89" y="689"/>
                    <a:pt x="187" y="609"/>
                    <a:pt x="303" y="546"/>
                  </a:cubicBezTo>
                  <a:cubicBezTo>
                    <a:pt x="373" y="510"/>
                    <a:pt x="446" y="503"/>
                    <a:pt x="521" y="503"/>
                  </a:cubicBezTo>
                  <a:cubicBezTo>
                    <a:pt x="564" y="503"/>
                    <a:pt x="608" y="505"/>
                    <a:pt x="652" y="505"/>
                  </a:cubicBezTo>
                  <a:cubicBezTo>
                    <a:pt x="696" y="505"/>
                    <a:pt x="741" y="503"/>
                    <a:pt x="785" y="493"/>
                  </a:cubicBezTo>
                  <a:cubicBezTo>
                    <a:pt x="794" y="493"/>
                    <a:pt x="803" y="493"/>
                    <a:pt x="812" y="484"/>
                  </a:cubicBezTo>
                  <a:cubicBezTo>
                    <a:pt x="856" y="448"/>
                    <a:pt x="740" y="422"/>
                    <a:pt x="723" y="422"/>
                  </a:cubicBezTo>
                  <a:cubicBezTo>
                    <a:pt x="803" y="422"/>
                    <a:pt x="883" y="422"/>
                    <a:pt x="964" y="413"/>
                  </a:cubicBezTo>
                  <a:cubicBezTo>
                    <a:pt x="972" y="413"/>
                    <a:pt x="990" y="404"/>
                    <a:pt x="990" y="395"/>
                  </a:cubicBezTo>
                  <a:cubicBezTo>
                    <a:pt x="990" y="386"/>
                    <a:pt x="981" y="386"/>
                    <a:pt x="981" y="377"/>
                  </a:cubicBezTo>
                  <a:cubicBezTo>
                    <a:pt x="964" y="368"/>
                    <a:pt x="937" y="359"/>
                    <a:pt x="919" y="350"/>
                  </a:cubicBezTo>
                  <a:lnTo>
                    <a:pt x="919" y="350"/>
                  </a:lnTo>
                  <a:cubicBezTo>
                    <a:pt x="981" y="359"/>
                    <a:pt x="1044" y="359"/>
                    <a:pt x="1115" y="368"/>
                  </a:cubicBezTo>
                  <a:cubicBezTo>
                    <a:pt x="1115" y="368"/>
                    <a:pt x="1124" y="368"/>
                    <a:pt x="1133" y="359"/>
                  </a:cubicBezTo>
                  <a:cubicBezTo>
                    <a:pt x="1151" y="350"/>
                    <a:pt x="1133" y="332"/>
                    <a:pt x="1124" y="323"/>
                  </a:cubicBezTo>
                  <a:cubicBezTo>
                    <a:pt x="1097" y="297"/>
                    <a:pt x="1062" y="270"/>
                    <a:pt x="1035" y="252"/>
                  </a:cubicBezTo>
                  <a:lnTo>
                    <a:pt x="1035" y="252"/>
                  </a:lnTo>
                  <a:cubicBezTo>
                    <a:pt x="1088" y="270"/>
                    <a:pt x="1142" y="279"/>
                    <a:pt x="1195" y="288"/>
                  </a:cubicBezTo>
                  <a:cubicBezTo>
                    <a:pt x="1213" y="288"/>
                    <a:pt x="1222" y="288"/>
                    <a:pt x="1231" y="279"/>
                  </a:cubicBezTo>
                  <a:cubicBezTo>
                    <a:pt x="1240" y="279"/>
                    <a:pt x="1249" y="270"/>
                    <a:pt x="1249" y="261"/>
                  </a:cubicBezTo>
                  <a:cubicBezTo>
                    <a:pt x="1249" y="252"/>
                    <a:pt x="1240" y="243"/>
                    <a:pt x="1231" y="243"/>
                  </a:cubicBezTo>
                  <a:cubicBezTo>
                    <a:pt x="1213" y="225"/>
                    <a:pt x="1195" y="207"/>
                    <a:pt x="1169" y="199"/>
                  </a:cubicBezTo>
                  <a:lnTo>
                    <a:pt x="1311" y="199"/>
                  </a:lnTo>
                  <a:cubicBezTo>
                    <a:pt x="1294" y="145"/>
                    <a:pt x="1258" y="109"/>
                    <a:pt x="1204" y="91"/>
                  </a:cubicBezTo>
                  <a:cubicBezTo>
                    <a:pt x="1231" y="83"/>
                    <a:pt x="1260" y="80"/>
                    <a:pt x="1289" y="80"/>
                  </a:cubicBezTo>
                  <a:cubicBezTo>
                    <a:pt x="1318" y="80"/>
                    <a:pt x="1347" y="83"/>
                    <a:pt x="1374" y="83"/>
                  </a:cubicBezTo>
                  <a:lnTo>
                    <a:pt x="1543" y="100"/>
                  </a:lnTo>
                  <a:cubicBezTo>
                    <a:pt x="1517" y="56"/>
                    <a:pt x="1401" y="38"/>
                    <a:pt x="1356" y="29"/>
                  </a:cubicBezTo>
                  <a:cubicBezTo>
                    <a:pt x="1285" y="11"/>
                    <a:pt x="1204" y="2"/>
                    <a:pt x="1133" y="2"/>
                  </a:cubicBezTo>
                  <a:cubicBezTo>
                    <a:pt x="1112" y="1"/>
                    <a:pt x="1092" y="0"/>
                    <a:pt x="1071" y="0"/>
                  </a:cubicBezTo>
                  <a:close/>
                </a:path>
              </a:pathLst>
            </a:custGeom>
            <a:solidFill>
              <a:srgbClr val="144356">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5394;p59">
              <a:extLst>
                <a:ext uri="{FF2B5EF4-FFF2-40B4-BE49-F238E27FC236}">
                  <a16:creationId xmlns:a16="http://schemas.microsoft.com/office/drawing/2014/main" id="{F595AB60-49A3-35F3-BE73-22C5F5EF8E3F}"/>
                </a:ext>
              </a:extLst>
            </p:cNvPr>
            <p:cNvSpPr/>
            <p:nvPr/>
          </p:nvSpPr>
          <p:spPr>
            <a:xfrm>
              <a:off x="5363098" y="3839370"/>
              <a:ext cx="181158" cy="129180"/>
            </a:xfrm>
            <a:custGeom>
              <a:avLst/>
              <a:gdLst/>
              <a:ahLst/>
              <a:cxnLst/>
              <a:rect l="l" t="t" r="r" b="b"/>
              <a:pathLst>
                <a:path w="1544" h="1101" extrusionOk="0">
                  <a:moveTo>
                    <a:pt x="1089" y="1"/>
                  </a:moveTo>
                  <a:lnTo>
                    <a:pt x="1089" y="1"/>
                  </a:lnTo>
                  <a:cubicBezTo>
                    <a:pt x="1115" y="54"/>
                    <a:pt x="1133" y="117"/>
                    <a:pt x="1133" y="188"/>
                  </a:cubicBezTo>
                  <a:cubicBezTo>
                    <a:pt x="1069" y="150"/>
                    <a:pt x="995" y="132"/>
                    <a:pt x="922" y="132"/>
                  </a:cubicBezTo>
                  <a:cubicBezTo>
                    <a:pt x="822" y="132"/>
                    <a:pt x="723" y="166"/>
                    <a:pt x="651" y="233"/>
                  </a:cubicBezTo>
                  <a:cubicBezTo>
                    <a:pt x="669" y="242"/>
                    <a:pt x="687" y="251"/>
                    <a:pt x="705" y="268"/>
                  </a:cubicBezTo>
                  <a:cubicBezTo>
                    <a:pt x="704" y="268"/>
                    <a:pt x="703" y="268"/>
                    <a:pt x="702" y="268"/>
                  </a:cubicBezTo>
                  <a:cubicBezTo>
                    <a:pt x="681" y="268"/>
                    <a:pt x="579" y="323"/>
                    <a:pt x="562" y="331"/>
                  </a:cubicBezTo>
                  <a:cubicBezTo>
                    <a:pt x="518" y="358"/>
                    <a:pt x="491" y="375"/>
                    <a:pt x="464" y="411"/>
                  </a:cubicBezTo>
                  <a:cubicBezTo>
                    <a:pt x="411" y="465"/>
                    <a:pt x="384" y="545"/>
                    <a:pt x="321" y="598"/>
                  </a:cubicBezTo>
                  <a:cubicBezTo>
                    <a:pt x="268" y="643"/>
                    <a:pt x="161" y="652"/>
                    <a:pt x="89" y="652"/>
                  </a:cubicBezTo>
                  <a:cubicBezTo>
                    <a:pt x="116" y="732"/>
                    <a:pt x="179" y="795"/>
                    <a:pt x="250" y="830"/>
                  </a:cubicBezTo>
                  <a:cubicBezTo>
                    <a:pt x="241" y="830"/>
                    <a:pt x="143" y="875"/>
                    <a:pt x="125" y="875"/>
                  </a:cubicBezTo>
                  <a:cubicBezTo>
                    <a:pt x="100" y="881"/>
                    <a:pt x="70" y="888"/>
                    <a:pt x="39" y="888"/>
                  </a:cubicBezTo>
                  <a:cubicBezTo>
                    <a:pt x="26" y="888"/>
                    <a:pt x="13" y="887"/>
                    <a:pt x="0" y="884"/>
                  </a:cubicBezTo>
                  <a:lnTo>
                    <a:pt x="0" y="884"/>
                  </a:lnTo>
                  <a:cubicBezTo>
                    <a:pt x="18" y="902"/>
                    <a:pt x="36" y="920"/>
                    <a:pt x="54" y="937"/>
                  </a:cubicBezTo>
                  <a:cubicBezTo>
                    <a:pt x="143" y="1009"/>
                    <a:pt x="259" y="1062"/>
                    <a:pt x="384" y="1080"/>
                  </a:cubicBezTo>
                  <a:cubicBezTo>
                    <a:pt x="449" y="1087"/>
                    <a:pt x="520" y="1100"/>
                    <a:pt x="587" y="1100"/>
                  </a:cubicBezTo>
                  <a:cubicBezTo>
                    <a:pt x="603" y="1100"/>
                    <a:pt x="618" y="1100"/>
                    <a:pt x="634" y="1098"/>
                  </a:cubicBezTo>
                  <a:cubicBezTo>
                    <a:pt x="803" y="1098"/>
                    <a:pt x="964" y="1071"/>
                    <a:pt x="1115" y="1009"/>
                  </a:cubicBezTo>
                  <a:cubicBezTo>
                    <a:pt x="1267" y="937"/>
                    <a:pt x="1392" y="830"/>
                    <a:pt x="1463" y="688"/>
                  </a:cubicBezTo>
                  <a:cubicBezTo>
                    <a:pt x="1544" y="527"/>
                    <a:pt x="1454" y="340"/>
                    <a:pt x="1356" y="197"/>
                  </a:cubicBezTo>
                  <a:cubicBezTo>
                    <a:pt x="1294" y="108"/>
                    <a:pt x="1205" y="28"/>
                    <a:pt x="1089" y="1"/>
                  </a:cubicBezTo>
                  <a:close/>
                </a:path>
              </a:pathLst>
            </a:custGeom>
            <a:solidFill>
              <a:srgbClr val="FFA461">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5395;p59">
              <a:extLst>
                <a:ext uri="{FF2B5EF4-FFF2-40B4-BE49-F238E27FC236}">
                  <a16:creationId xmlns:a16="http://schemas.microsoft.com/office/drawing/2014/main" id="{1F6981BD-BC27-8CC7-CE4D-D88AF4B10C9E}"/>
                </a:ext>
              </a:extLst>
            </p:cNvPr>
            <p:cNvSpPr/>
            <p:nvPr/>
          </p:nvSpPr>
          <p:spPr>
            <a:xfrm>
              <a:off x="5482422" y="3894867"/>
              <a:ext cx="140327" cy="60660"/>
            </a:xfrm>
            <a:custGeom>
              <a:avLst/>
              <a:gdLst/>
              <a:ahLst/>
              <a:cxnLst/>
              <a:rect l="l" t="t" r="r" b="b"/>
              <a:pathLst>
                <a:path w="1196" h="517" extrusionOk="0">
                  <a:moveTo>
                    <a:pt x="473" y="1"/>
                  </a:moveTo>
                  <a:cubicBezTo>
                    <a:pt x="473" y="152"/>
                    <a:pt x="348" y="241"/>
                    <a:pt x="232" y="313"/>
                  </a:cubicBezTo>
                  <a:cubicBezTo>
                    <a:pt x="161" y="366"/>
                    <a:pt x="81" y="411"/>
                    <a:pt x="0" y="456"/>
                  </a:cubicBezTo>
                  <a:cubicBezTo>
                    <a:pt x="81" y="447"/>
                    <a:pt x="170" y="447"/>
                    <a:pt x="250" y="447"/>
                  </a:cubicBezTo>
                  <a:cubicBezTo>
                    <a:pt x="295" y="447"/>
                    <a:pt x="339" y="447"/>
                    <a:pt x="375" y="464"/>
                  </a:cubicBezTo>
                  <a:cubicBezTo>
                    <a:pt x="411" y="473"/>
                    <a:pt x="437" y="500"/>
                    <a:pt x="473" y="509"/>
                  </a:cubicBezTo>
                  <a:cubicBezTo>
                    <a:pt x="486" y="514"/>
                    <a:pt x="498" y="516"/>
                    <a:pt x="510" y="516"/>
                  </a:cubicBezTo>
                  <a:cubicBezTo>
                    <a:pt x="539" y="516"/>
                    <a:pt x="564" y="504"/>
                    <a:pt x="589" y="491"/>
                  </a:cubicBezTo>
                  <a:cubicBezTo>
                    <a:pt x="634" y="473"/>
                    <a:pt x="678" y="456"/>
                    <a:pt x="723" y="438"/>
                  </a:cubicBezTo>
                  <a:cubicBezTo>
                    <a:pt x="812" y="411"/>
                    <a:pt x="901" y="384"/>
                    <a:pt x="999" y="384"/>
                  </a:cubicBezTo>
                  <a:lnTo>
                    <a:pt x="1196" y="384"/>
                  </a:lnTo>
                  <a:cubicBezTo>
                    <a:pt x="1115" y="295"/>
                    <a:pt x="999" y="241"/>
                    <a:pt x="883" y="233"/>
                  </a:cubicBezTo>
                  <a:cubicBezTo>
                    <a:pt x="803" y="224"/>
                    <a:pt x="714" y="233"/>
                    <a:pt x="634" y="197"/>
                  </a:cubicBezTo>
                  <a:cubicBezTo>
                    <a:pt x="553" y="170"/>
                    <a:pt x="491" y="81"/>
                    <a:pt x="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5396;p59">
              <a:extLst>
                <a:ext uri="{FF2B5EF4-FFF2-40B4-BE49-F238E27FC236}">
                  <a16:creationId xmlns:a16="http://schemas.microsoft.com/office/drawing/2014/main" id="{85A7707C-10BE-CF2A-C1DC-A3D3B06DE1E6}"/>
                </a:ext>
              </a:extLst>
            </p:cNvPr>
            <p:cNvSpPr/>
            <p:nvPr/>
          </p:nvSpPr>
          <p:spPr>
            <a:xfrm>
              <a:off x="5481366" y="3933116"/>
              <a:ext cx="142439" cy="22410"/>
            </a:xfrm>
            <a:custGeom>
              <a:avLst/>
              <a:gdLst/>
              <a:ahLst/>
              <a:cxnLst/>
              <a:rect l="l" t="t" r="r" b="b"/>
              <a:pathLst>
                <a:path w="1214" h="191" extrusionOk="0">
                  <a:moveTo>
                    <a:pt x="239" y="1"/>
                  </a:moveTo>
                  <a:cubicBezTo>
                    <a:pt x="234" y="1"/>
                    <a:pt x="229" y="2"/>
                    <a:pt x="223" y="5"/>
                  </a:cubicBezTo>
                  <a:cubicBezTo>
                    <a:pt x="205" y="5"/>
                    <a:pt x="197" y="14"/>
                    <a:pt x="188" y="22"/>
                  </a:cubicBezTo>
                  <a:cubicBezTo>
                    <a:pt x="125" y="58"/>
                    <a:pt x="63" y="94"/>
                    <a:pt x="0" y="130"/>
                  </a:cubicBezTo>
                  <a:lnTo>
                    <a:pt x="63" y="130"/>
                  </a:lnTo>
                  <a:cubicBezTo>
                    <a:pt x="81" y="130"/>
                    <a:pt x="98" y="121"/>
                    <a:pt x="116" y="121"/>
                  </a:cubicBezTo>
                  <a:lnTo>
                    <a:pt x="259" y="121"/>
                  </a:lnTo>
                  <a:cubicBezTo>
                    <a:pt x="304" y="121"/>
                    <a:pt x="348" y="121"/>
                    <a:pt x="384" y="138"/>
                  </a:cubicBezTo>
                  <a:cubicBezTo>
                    <a:pt x="420" y="147"/>
                    <a:pt x="446" y="174"/>
                    <a:pt x="482" y="183"/>
                  </a:cubicBezTo>
                  <a:cubicBezTo>
                    <a:pt x="495" y="188"/>
                    <a:pt x="507" y="190"/>
                    <a:pt x="519" y="190"/>
                  </a:cubicBezTo>
                  <a:cubicBezTo>
                    <a:pt x="548" y="190"/>
                    <a:pt x="573" y="178"/>
                    <a:pt x="598" y="165"/>
                  </a:cubicBezTo>
                  <a:cubicBezTo>
                    <a:pt x="643" y="147"/>
                    <a:pt x="687" y="130"/>
                    <a:pt x="732" y="112"/>
                  </a:cubicBezTo>
                  <a:cubicBezTo>
                    <a:pt x="821" y="85"/>
                    <a:pt x="910" y="58"/>
                    <a:pt x="1008" y="58"/>
                  </a:cubicBezTo>
                  <a:lnTo>
                    <a:pt x="1115" y="58"/>
                  </a:lnTo>
                  <a:cubicBezTo>
                    <a:pt x="1133" y="58"/>
                    <a:pt x="1159" y="62"/>
                    <a:pt x="1182" y="62"/>
                  </a:cubicBezTo>
                  <a:cubicBezTo>
                    <a:pt x="1194" y="62"/>
                    <a:pt x="1205" y="61"/>
                    <a:pt x="1214" y="58"/>
                  </a:cubicBezTo>
                  <a:cubicBezTo>
                    <a:pt x="1196" y="58"/>
                    <a:pt x="1142" y="31"/>
                    <a:pt x="1124" y="22"/>
                  </a:cubicBezTo>
                  <a:cubicBezTo>
                    <a:pt x="1089" y="5"/>
                    <a:pt x="1044" y="5"/>
                    <a:pt x="999" y="5"/>
                  </a:cubicBezTo>
                  <a:cubicBezTo>
                    <a:pt x="968" y="2"/>
                    <a:pt x="938" y="1"/>
                    <a:pt x="907" y="1"/>
                  </a:cubicBezTo>
                  <a:cubicBezTo>
                    <a:pt x="835" y="1"/>
                    <a:pt x="766" y="7"/>
                    <a:pt x="696" y="14"/>
                  </a:cubicBezTo>
                  <a:cubicBezTo>
                    <a:pt x="616" y="14"/>
                    <a:pt x="527" y="22"/>
                    <a:pt x="446" y="22"/>
                  </a:cubicBezTo>
                  <a:cubicBezTo>
                    <a:pt x="411" y="22"/>
                    <a:pt x="366" y="22"/>
                    <a:pt x="321" y="14"/>
                  </a:cubicBezTo>
                  <a:cubicBezTo>
                    <a:pt x="304" y="14"/>
                    <a:pt x="286" y="14"/>
                    <a:pt x="268" y="5"/>
                  </a:cubicBezTo>
                  <a:cubicBezTo>
                    <a:pt x="256" y="5"/>
                    <a:pt x="248" y="1"/>
                    <a:pt x="239" y="1"/>
                  </a:cubicBezTo>
                  <a:close/>
                </a:path>
              </a:pathLst>
            </a:custGeom>
            <a:solidFill>
              <a:srgbClr val="6CACA7">
                <a:alpha val="29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5397;p59">
              <a:extLst>
                <a:ext uri="{FF2B5EF4-FFF2-40B4-BE49-F238E27FC236}">
                  <a16:creationId xmlns:a16="http://schemas.microsoft.com/office/drawing/2014/main" id="{4309A6B9-19BA-FF83-D84E-D2802DF43A56}"/>
                </a:ext>
              </a:extLst>
            </p:cNvPr>
            <p:cNvSpPr/>
            <p:nvPr/>
          </p:nvSpPr>
          <p:spPr>
            <a:xfrm>
              <a:off x="5424813" y="3884894"/>
              <a:ext cx="73449" cy="56670"/>
            </a:xfrm>
            <a:custGeom>
              <a:avLst/>
              <a:gdLst/>
              <a:ahLst/>
              <a:cxnLst/>
              <a:rect l="l" t="t" r="r" b="b"/>
              <a:pathLst>
                <a:path w="626" h="483" extrusionOk="0">
                  <a:moveTo>
                    <a:pt x="343" y="0"/>
                  </a:moveTo>
                  <a:cubicBezTo>
                    <a:pt x="293" y="0"/>
                    <a:pt x="242" y="12"/>
                    <a:pt x="197" y="32"/>
                  </a:cubicBezTo>
                  <a:cubicBezTo>
                    <a:pt x="125" y="68"/>
                    <a:pt x="72" y="130"/>
                    <a:pt x="18" y="184"/>
                  </a:cubicBezTo>
                  <a:cubicBezTo>
                    <a:pt x="1" y="193"/>
                    <a:pt x="36" y="273"/>
                    <a:pt x="63" y="318"/>
                  </a:cubicBezTo>
                  <a:cubicBezTo>
                    <a:pt x="72" y="335"/>
                    <a:pt x="81" y="344"/>
                    <a:pt x="81" y="353"/>
                  </a:cubicBezTo>
                  <a:cubicBezTo>
                    <a:pt x="125" y="407"/>
                    <a:pt x="179" y="442"/>
                    <a:pt x="241" y="469"/>
                  </a:cubicBezTo>
                  <a:cubicBezTo>
                    <a:pt x="270" y="479"/>
                    <a:pt x="300" y="483"/>
                    <a:pt x="330" y="483"/>
                  </a:cubicBezTo>
                  <a:cubicBezTo>
                    <a:pt x="415" y="483"/>
                    <a:pt x="503" y="448"/>
                    <a:pt x="563" y="389"/>
                  </a:cubicBezTo>
                  <a:cubicBezTo>
                    <a:pt x="616" y="344"/>
                    <a:pt x="625" y="282"/>
                    <a:pt x="616" y="210"/>
                  </a:cubicBezTo>
                  <a:cubicBezTo>
                    <a:pt x="607" y="130"/>
                    <a:pt x="536" y="59"/>
                    <a:pt x="456" y="23"/>
                  </a:cubicBezTo>
                  <a:cubicBezTo>
                    <a:pt x="420" y="7"/>
                    <a:pt x="382"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5398;p59">
              <a:extLst>
                <a:ext uri="{FF2B5EF4-FFF2-40B4-BE49-F238E27FC236}">
                  <a16:creationId xmlns:a16="http://schemas.microsoft.com/office/drawing/2014/main" id="{DC757D6A-A051-F963-CDA3-8C9974A2F0BA}"/>
                </a:ext>
              </a:extLst>
            </p:cNvPr>
            <p:cNvSpPr/>
            <p:nvPr/>
          </p:nvSpPr>
          <p:spPr>
            <a:xfrm rot="9284451">
              <a:off x="5447356" y="3903463"/>
              <a:ext cx="28345" cy="19548"/>
            </a:xfrm>
            <a:custGeom>
              <a:avLst/>
              <a:gdLst/>
              <a:ahLst/>
              <a:cxnLst/>
              <a:rect l="l" t="t" r="r" b="b"/>
              <a:pathLst>
                <a:path w="90" h="62" extrusionOk="0">
                  <a:moveTo>
                    <a:pt x="34" y="0"/>
                  </a:moveTo>
                  <a:cubicBezTo>
                    <a:pt x="23" y="0"/>
                    <a:pt x="15" y="5"/>
                    <a:pt x="9" y="15"/>
                  </a:cubicBezTo>
                  <a:cubicBezTo>
                    <a:pt x="1" y="24"/>
                    <a:pt x="9" y="42"/>
                    <a:pt x="36" y="51"/>
                  </a:cubicBezTo>
                  <a:cubicBezTo>
                    <a:pt x="44" y="58"/>
                    <a:pt x="51" y="61"/>
                    <a:pt x="58" y="61"/>
                  </a:cubicBezTo>
                  <a:cubicBezTo>
                    <a:pt x="68" y="61"/>
                    <a:pt x="76" y="56"/>
                    <a:pt x="81" y="51"/>
                  </a:cubicBezTo>
                  <a:cubicBezTo>
                    <a:pt x="90" y="42"/>
                    <a:pt x="81" y="24"/>
                    <a:pt x="63" y="6"/>
                  </a:cubicBezTo>
                  <a:cubicBezTo>
                    <a:pt x="52" y="2"/>
                    <a:pt x="42"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0984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98"/>
                                        </p:tgtEl>
                                        <p:attrNameLst>
                                          <p:attrName>style.visibility</p:attrName>
                                        </p:attrNameLst>
                                      </p:cBhvr>
                                      <p:to>
                                        <p:strVal val="visible"/>
                                      </p:to>
                                    </p:set>
                                    <p:anim calcmode="lin" valueType="num">
                                      <p:cBhvr additive="base">
                                        <p:cTn id="7" dur="500" fill="hold"/>
                                        <p:tgtEl>
                                          <p:spTgt spid="3498"/>
                                        </p:tgtEl>
                                        <p:attrNameLst>
                                          <p:attrName>ppt_x</p:attrName>
                                        </p:attrNameLst>
                                      </p:cBhvr>
                                      <p:tavLst>
                                        <p:tav tm="0">
                                          <p:val>
                                            <p:strVal val="#ppt_x"/>
                                          </p:val>
                                        </p:tav>
                                        <p:tav tm="100000">
                                          <p:val>
                                            <p:strVal val="#ppt_x"/>
                                          </p:val>
                                        </p:tav>
                                      </p:tavLst>
                                    </p:anim>
                                    <p:anim calcmode="lin" valueType="num">
                                      <p:cBhvr additive="base">
                                        <p:cTn id="8" dur="500" fill="hold"/>
                                        <p:tgtEl>
                                          <p:spTgt spid="34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2" presetClass="entr" presetSubtype="4" fill="hold" nodeType="withEffect">
                                  <p:stCondLst>
                                    <p:cond delay="0"/>
                                  </p:stCondLst>
                                  <p:childTnLst>
                                    <p:set>
                                      <p:cBhvr>
                                        <p:cTn id="23" dur="1" fill="hold">
                                          <p:stCondLst>
                                            <p:cond delay="0"/>
                                          </p:stCondLst>
                                        </p:cTn>
                                        <p:tgtEl>
                                          <p:spTgt spid="3482"/>
                                        </p:tgtEl>
                                        <p:attrNameLst>
                                          <p:attrName>style.visibility</p:attrName>
                                        </p:attrNameLst>
                                      </p:cBhvr>
                                      <p:to>
                                        <p:strVal val="visible"/>
                                      </p:to>
                                    </p:set>
                                    <p:anim calcmode="lin" valueType="num">
                                      <p:cBhvr additive="base">
                                        <p:cTn id="24" dur="500" fill="hold"/>
                                        <p:tgtEl>
                                          <p:spTgt spid="3482"/>
                                        </p:tgtEl>
                                        <p:attrNameLst>
                                          <p:attrName>ppt_x</p:attrName>
                                        </p:attrNameLst>
                                      </p:cBhvr>
                                      <p:tavLst>
                                        <p:tav tm="0">
                                          <p:val>
                                            <p:strVal val="#ppt_x"/>
                                          </p:val>
                                        </p:tav>
                                        <p:tav tm="100000">
                                          <p:val>
                                            <p:strVal val="#ppt_x"/>
                                          </p:val>
                                        </p:tav>
                                      </p:tavLst>
                                    </p:anim>
                                    <p:anim calcmode="lin" valueType="num">
                                      <p:cBhvr additive="base">
                                        <p:cTn id="25" dur="500" fill="hold"/>
                                        <p:tgtEl>
                                          <p:spTgt spid="3482"/>
                                        </p:tgtEl>
                                        <p:attrNameLst>
                                          <p:attrName>ppt_y</p:attrName>
                                        </p:attrNameLst>
                                      </p:cBhvr>
                                      <p:tavLst>
                                        <p:tav tm="0">
                                          <p:val>
                                            <p:strVal val="1+#ppt_h/2"/>
                                          </p:val>
                                        </p:tav>
                                        <p:tav tm="100000">
                                          <p:val>
                                            <p:strVal val="#ppt_y"/>
                                          </p:val>
                                        </p:tav>
                                      </p:tavLst>
                                    </p:anim>
                                  </p:childTnLst>
                                </p:cTn>
                              </p:par>
                              <p:par>
                                <p:cTn id="26" presetID="16" presetClass="entr" presetSubtype="21"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par>
                                <p:cTn id="29" presetID="16" presetClass="entr" presetSubtype="21"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arn(inVertical)">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9"/>
        <p:cNvGrpSpPr/>
        <p:nvPr/>
      </p:nvGrpSpPr>
      <p:grpSpPr>
        <a:xfrm>
          <a:off x="0" y="0"/>
          <a:ext cx="0" cy="0"/>
          <a:chOff x="0" y="0"/>
          <a:chExt cx="0" cy="0"/>
        </a:xfrm>
      </p:grpSpPr>
      <p:sp>
        <p:nvSpPr>
          <p:cNvPr id="3480" name="Google Shape;3480;p36"/>
          <p:cNvSpPr txBox="1">
            <a:spLocks noGrp="1"/>
          </p:cNvSpPr>
          <p:nvPr>
            <p:ph type="title"/>
          </p:nvPr>
        </p:nvSpPr>
        <p:spPr>
          <a:xfrm>
            <a:off x="713100" y="2554750"/>
            <a:ext cx="444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a:latin typeface="Times New Roman" panose="02020603050405020304" pitchFamily="18" charset="0"/>
                <a:cs typeface="Times New Roman" panose="02020603050405020304" pitchFamily="18" charset="0"/>
              </a:rPr>
              <a:t>Tổng kết</a:t>
            </a:r>
            <a:endParaRPr sz="5400">
              <a:latin typeface="Times New Roman" panose="02020603050405020304" pitchFamily="18" charset="0"/>
              <a:cs typeface="Times New Roman" panose="02020603050405020304" pitchFamily="18" charset="0"/>
            </a:endParaRPr>
          </a:p>
        </p:txBody>
      </p:sp>
      <p:sp>
        <p:nvSpPr>
          <p:cNvPr id="3482" name="Google Shape;3482;p36"/>
          <p:cNvSpPr txBox="1">
            <a:spLocks noGrp="1"/>
          </p:cNvSpPr>
          <p:nvPr>
            <p:ph type="title" idx="2"/>
          </p:nvPr>
        </p:nvSpPr>
        <p:spPr>
          <a:xfrm>
            <a:off x="2133552" y="1089756"/>
            <a:ext cx="1296600" cy="94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III</a:t>
            </a:r>
            <a:endParaRPr/>
          </a:p>
        </p:txBody>
      </p:sp>
      <p:grpSp>
        <p:nvGrpSpPr>
          <p:cNvPr id="3483" name="Google Shape;3483;p36"/>
          <p:cNvGrpSpPr/>
          <p:nvPr/>
        </p:nvGrpSpPr>
        <p:grpSpPr>
          <a:xfrm>
            <a:off x="5217186" y="1022698"/>
            <a:ext cx="6344145" cy="4283555"/>
            <a:chOff x="9834668" y="914837"/>
            <a:chExt cx="5944107" cy="4013449"/>
          </a:xfrm>
        </p:grpSpPr>
        <p:grpSp>
          <p:nvGrpSpPr>
            <p:cNvPr id="3484" name="Google Shape;3484;p36"/>
            <p:cNvGrpSpPr/>
            <p:nvPr/>
          </p:nvGrpSpPr>
          <p:grpSpPr>
            <a:xfrm rot="1288710" flipH="1">
              <a:off x="10003500" y="1985343"/>
              <a:ext cx="5606444" cy="1985482"/>
              <a:chOff x="2379900" y="2093818"/>
              <a:chExt cx="1153589" cy="408543"/>
            </a:xfrm>
          </p:grpSpPr>
          <p:sp>
            <p:nvSpPr>
              <p:cNvPr id="3485" name="Google Shape;3485;p36"/>
              <p:cNvSpPr/>
              <p:nvPr/>
            </p:nvSpPr>
            <p:spPr>
              <a:xfrm>
                <a:off x="2379900" y="2093818"/>
                <a:ext cx="1153589" cy="408543"/>
              </a:xfrm>
              <a:custGeom>
                <a:avLst/>
                <a:gdLst/>
                <a:ahLst/>
                <a:cxnLst/>
                <a:rect l="l" t="t" r="r" b="b"/>
                <a:pathLst>
                  <a:path w="9832" h="3482" extrusionOk="0">
                    <a:moveTo>
                      <a:pt x="220" y="0"/>
                    </a:moveTo>
                    <a:cubicBezTo>
                      <a:pt x="206" y="0"/>
                      <a:pt x="193" y="1"/>
                      <a:pt x="179" y="3"/>
                    </a:cubicBezTo>
                    <a:cubicBezTo>
                      <a:pt x="125" y="12"/>
                      <a:pt x="63" y="38"/>
                      <a:pt x="27" y="92"/>
                    </a:cubicBezTo>
                    <a:cubicBezTo>
                      <a:pt x="1" y="136"/>
                      <a:pt x="18" y="217"/>
                      <a:pt x="72" y="244"/>
                    </a:cubicBezTo>
                    <a:cubicBezTo>
                      <a:pt x="90" y="288"/>
                      <a:pt x="125" y="377"/>
                      <a:pt x="170" y="395"/>
                    </a:cubicBezTo>
                    <a:cubicBezTo>
                      <a:pt x="1963" y="1189"/>
                      <a:pt x="4818" y="2625"/>
                      <a:pt x="8101" y="3179"/>
                    </a:cubicBezTo>
                    <a:cubicBezTo>
                      <a:pt x="8360" y="3223"/>
                      <a:pt x="8511" y="3348"/>
                      <a:pt x="8743" y="3482"/>
                    </a:cubicBezTo>
                    <a:cubicBezTo>
                      <a:pt x="8868" y="3446"/>
                      <a:pt x="8922" y="3411"/>
                      <a:pt x="9047" y="3375"/>
                    </a:cubicBezTo>
                    <a:cubicBezTo>
                      <a:pt x="9128" y="3351"/>
                      <a:pt x="9208" y="3346"/>
                      <a:pt x="9284" y="3346"/>
                    </a:cubicBezTo>
                    <a:cubicBezTo>
                      <a:pt x="9331" y="3346"/>
                      <a:pt x="9377" y="3348"/>
                      <a:pt x="9422" y="3348"/>
                    </a:cubicBezTo>
                    <a:cubicBezTo>
                      <a:pt x="9573" y="3348"/>
                      <a:pt x="9711" y="3328"/>
                      <a:pt x="9832" y="3152"/>
                    </a:cubicBezTo>
                    <a:lnTo>
                      <a:pt x="9832" y="3152"/>
                    </a:lnTo>
                    <a:cubicBezTo>
                      <a:pt x="9675" y="3192"/>
                      <a:pt x="9530" y="3209"/>
                      <a:pt x="9389" y="3209"/>
                    </a:cubicBezTo>
                    <a:cubicBezTo>
                      <a:pt x="9065" y="3209"/>
                      <a:pt x="8765" y="3120"/>
                      <a:pt x="8404" y="3027"/>
                    </a:cubicBezTo>
                    <a:cubicBezTo>
                      <a:pt x="7771" y="2857"/>
                      <a:pt x="7129" y="2688"/>
                      <a:pt x="6486" y="2518"/>
                    </a:cubicBezTo>
                    <a:cubicBezTo>
                      <a:pt x="6370" y="2492"/>
                      <a:pt x="6254" y="2465"/>
                      <a:pt x="6147" y="2411"/>
                    </a:cubicBezTo>
                    <a:cubicBezTo>
                      <a:pt x="6076" y="2376"/>
                      <a:pt x="6013" y="2340"/>
                      <a:pt x="5942" y="2304"/>
                    </a:cubicBezTo>
                    <a:cubicBezTo>
                      <a:pt x="5773" y="2233"/>
                      <a:pt x="5585" y="2224"/>
                      <a:pt x="5425" y="2144"/>
                    </a:cubicBezTo>
                    <a:cubicBezTo>
                      <a:pt x="5005" y="1939"/>
                      <a:pt x="4470" y="1885"/>
                      <a:pt x="4042" y="1689"/>
                    </a:cubicBezTo>
                    <a:cubicBezTo>
                      <a:pt x="3640" y="1501"/>
                      <a:pt x="982" y="360"/>
                      <a:pt x="589" y="136"/>
                    </a:cubicBezTo>
                    <a:cubicBezTo>
                      <a:pt x="476" y="72"/>
                      <a:pt x="349" y="0"/>
                      <a:pt x="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6"/>
              <p:cNvSpPr/>
              <p:nvPr/>
            </p:nvSpPr>
            <p:spPr>
              <a:xfrm>
                <a:off x="2379900" y="2098276"/>
                <a:ext cx="1153589" cy="404085"/>
              </a:xfrm>
              <a:custGeom>
                <a:avLst/>
                <a:gdLst/>
                <a:ahLst/>
                <a:cxnLst/>
                <a:rect l="l" t="t" r="r" b="b"/>
                <a:pathLst>
                  <a:path w="9832" h="3444" extrusionOk="0">
                    <a:moveTo>
                      <a:pt x="81" y="0"/>
                    </a:moveTo>
                    <a:cubicBezTo>
                      <a:pt x="54" y="18"/>
                      <a:pt x="45" y="27"/>
                      <a:pt x="27" y="54"/>
                    </a:cubicBezTo>
                    <a:cubicBezTo>
                      <a:pt x="1" y="98"/>
                      <a:pt x="18" y="179"/>
                      <a:pt x="72" y="206"/>
                    </a:cubicBezTo>
                    <a:cubicBezTo>
                      <a:pt x="90" y="250"/>
                      <a:pt x="125" y="339"/>
                      <a:pt x="170" y="357"/>
                    </a:cubicBezTo>
                    <a:cubicBezTo>
                      <a:pt x="1963" y="1151"/>
                      <a:pt x="4818" y="2587"/>
                      <a:pt x="8101" y="3141"/>
                    </a:cubicBezTo>
                    <a:cubicBezTo>
                      <a:pt x="8360" y="3185"/>
                      <a:pt x="8511" y="3310"/>
                      <a:pt x="8743" y="3444"/>
                    </a:cubicBezTo>
                    <a:cubicBezTo>
                      <a:pt x="8868" y="3408"/>
                      <a:pt x="8922" y="3373"/>
                      <a:pt x="9047" y="3337"/>
                    </a:cubicBezTo>
                    <a:cubicBezTo>
                      <a:pt x="9128" y="3313"/>
                      <a:pt x="9208" y="3308"/>
                      <a:pt x="9284" y="3308"/>
                    </a:cubicBezTo>
                    <a:cubicBezTo>
                      <a:pt x="9331" y="3308"/>
                      <a:pt x="9377" y="3310"/>
                      <a:pt x="9422" y="3310"/>
                    </a:cubicBezTo>
                    <a:cubicBezTo>
                      <a:pt x="9573" y="3310"/>
                      <a:pt x="9711" y="3290"/>
                      <a:pt x="9832" y="3114"/>
                    </a:cubicBezTo>
                    <a:lnTo>
                      <a:pt x="9832" y="3114"/>
                    </a:lnTo>
                    <a:cubicBezTo>
                      <a:pt x="9678" y="3156"/>
                      <a:pt x="9540" y="3170"/>
                      <a:pt x="9406" y="3170"/>
                    </a:cubicBezTo>
                    <a:cubicBezTo>
                      <a:pt x="9369" y="3170"/>
                      <a:pt x="9333" y="3169"/>
                      <a:pt x="9296" y="3167"/>
                    </a:cubicBezTo>
                    <a:cubicBezTo>
                      <a:pt x="9179" y="3186"/>
                      <a:pt x="9064" y="3198"/>
                      <a:pt x="8950" y="3198"/>
                    </a:cubicBezTo>
                    <a:cubicBezTo>
                      <a:pt x="8847" y="3198"/>
                      <a:pt x="8746" y="3188"/>
                      <a:pt x="8645" y="3167"/>
                    </a:cubicBezTo>
                    <a:cubicBezTo>
                      <a:pt x="8422" y="3132"/>
                      <a:pt x="8217" y="3051"/>
                      <a:pt x="8003" y="2980"/>
                    </a:cubicBezTo>
                    <a:cubicBezTo>
                      <a:pt x="7468" y="2810"/>
                      <a:pt x="6905" y="2730"/>
                      <a:pt x="6361" y="2596"/>
                    </a:cubicBezTo>
                    <a:cubicBezTo>
                      <a:pt x="5799" y="2463"/>
                      <a:pt x="5246" y="2275"/>
                      <a:pt x="4702" y="2070"/>
                    </a:cubicBezTo>
                    <a:cubicBezTo>
                      <a:pt x="3114" y="1481"/>
                      <a:pt x="1571" y="794"/>
                      <a:pt x="81" y="0"/>
                    </a:cubicBezTo>
                    <a:close/>
                  </a:path>
                </a:pathLst>
              </a:custGeom>
              <a:solidFill>
                <a:srgbClr val="3F423C">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7" name="Google Shape;3487;p36"/>
            <p:cNvGrpSpPr/>
            <p:nvPr/>
          </p:nvGrpSpPr>
          <p:grpSpPr>
            <a:xfrm flipH="1">
              <a:off x="10870616" y="914837"/>
              <a:ext cx="1819460" cy="2540338"/>
              <a:chOff x="5557637" y="2642505"/>
              <a:chExt cx="582190" cy="812856"/>
            </a:xfrm>
          </p:grpSpPr>
          <p:sp>
            <p:nvSpPr>
              <p:cNvPr id="3488" name="Google Shape;3488;p36"/>
              <p:cNvSpPr/>
              <p:nvPr/>
            </p:nvSpPr>
            <p:spPr>
              <a:xfrm>
                <a:off x="5814118" y="3263058"/>
                <a:ext cx="166609" cy="131058"/>
              </a:xfrm>
              <a:custGeom>
                <a:avLst/>
                <a:gdLst/>
                <a:ahLst/>
                <a:cxnLst/>
                <a:rect l="l" t="t" r="r" b="b"/>
                <a:pathLst>
                  <a:path w="1420" h="1117" extrusionOk="0">
                    <a:moveTo>
                      <a:pt x="125" y="1"/>
                    </a:moveTo>
                    <a:cubicBezTo>
                      <a:pt x="83" y="1"/>
                      <a:pt x="41" y="8"/>
                      <a:pt x="1" y="24"/>
                    </a:cubicBezTo>
                    <a:cubicBezTo>
                      <a:pt x="143" y="149"/>
                      <a:pt x="313" y="229"/>
                      <a:pt x="473" y="318"/>
                    </a:cubicBezTo>
                    <a:cubicBezTo>
                      <a:pt x="625" y="416"/>
                      <a:pt x="786" y="532"/>
                      <a:pt x="866" y="702"/>
                    </a:cubicBezTo>
                    <a:cubicBezTo>
                      <a:pt x="902" y="764"/>
                      <a:pt x="919" y="845"/>
                      <a:pt x="982" y="880"/>
                    </a:cubicBezTo>
                    <a:cubicBezTo>
                      <a:pt x="1009" y="862"/>
                      <a:pt x="1000" y="827"/>
                      <a:pt x="991" y="800"/>
                    </a:cubicBezTo>
                    <a:cubicBezTo>
                      <a:pt x="946" y="693"/>
                      <a:pt x="893" y="595"/>
                      <a:pt x="839" y="506"/>
                    </a:cubicBezTo>
                    <a:lnTo>
                      <a:pt x="839" y="506"/>
                    </a:lnTo>
                    <a:cubicBezTo>
                      <a:pt x="973" y="648"/>
                      <a:pt x="1018" y="862"/>
                      <a:pt x="1116" y="1032"/>
                    </a:cubicBezTo>
                    <a:cubicBezTo>
                      <a:pt x="1134" y="1059"/>
                      <a:pt x="1151" y="1094"/>
                      <a:pt x="1187" y="1112"/>
                    </a:cubicBezTo>
                    <a:cubicBezTo>
                      <a:pt x="1187" y="1112"/>
                      <a:pt x="1195" y="1116"/>
                      <a:pt x="1203" y="1116"/>
                    </a:cubicBezTo>
                    <a:cubicBezTo>
                      <a:pt x="1207" y="1116"/>
                      <a:pt x="1211" y="1115"/>
                      <a:pt x="1214" y="1112"/>
                    </a:cubicBezTo>
                    <a:cubicBezTo>
                      <a:pt x="1223" y="1103"/>
                      <a:pt x="1214" y="1094"/>
                      <a:pt x="1214" y="1077"/>
                    </a:cubicBezTo>
                    <a:cubicBezTo>
                      <a:pt x="1134" y="880"/>
                      <a:pt x="1062" y="666"/>
                      <a:pt x="919" y="497"/>
                    </a:cubicBezTo>
                    <a:lnTo>
                      <a:pt x="919" y="497"/>
                    </a:lnTo>
                    <a:cubicBezTo>
                      <a:pt x="1116" y="604"/>
                      <a:pt x="1223" y="782"/>
                      <a:pt x="1339" y="970"/>
                    </a:cubicBezTo>
                    <a:cubicBezTo>
                      <a:pt x="1354" y="993"/>
                      <a:pt x="1376" y="1016"/>
                      <a:pt x="1405" y="1016"/>
                    </a:cubicBezTo>
                    <a:cubicBezTo>
                      <a:pt x="1410" y="1016"/>
                      <a:pt x="1414" y="1015"/>
                      <a:pt x="1419" y="1014"/>
                    </a:cubicBezTo>
                    <a:cubicBezTo>
                      <a:pt x="1374" y="871"/>
                      <a:pt x="1294" y="738"/>
                      <a:pt x="1187" y="622"/>
                    </a:cubicBezTo>
                    <a:cubicBezTo>
                      <a:pt x="1071" y="506"/>
                      <a:pt x="928" y="416"/>
                      <a:pt x="786" y="327"/>
                    </a:cubicBezTo>
                    <a:cubicBezTo>
                      <a:pt x="661" y="247"/>
                      <a:pt x="536" y="167"/>
                      <a:pt x="411" y="95"/>
                    </a:cubicBezTo>
                    <a:cubicBezTo>
                      <a:pt x="324" y="39"/>
                      <a:pt x="22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6"/>
              <p:cNvSpPr/>
              <p:nvPr/>
            </p:nvSpPr>
            <p:spPr>
              <a:xfrm>
                <a:off x="5814118" y="3263058"/>
                <a:ext cx="115218" cy="103368"/>
              </a:xfrm>
              <a:custGeom>
                <a:avLst/>
                <a:gdLst/>
                <a:ahLst/>
                <a:cxnLst/>
                <a:rect l="l" t="t" r="r" b="b"/>
                <a:pathLst>
                  <a:path w="982" h="881" extrusionOk="0">
                    <a:moveTo>
                      <a:pt x="125" y="1"/>
                    </a:moveTo>
                    <a:cubicBezTo>
                      <a:pt x="83" y="1"/>
                      <a:pt x="41" y="8"/>
                      <a:pt x="1" y="24"/>
                    </a:cubicBezTo>
                    <a:cubicBezTo>
                      <a:pt x="143" y="149"/>
                      <a:pt x="313" y="229"/>
                      <a:pt x="473" y="318"/>
                    </a:cubicBezTo>
                    <a:cubicBezTo>
                      <a:pt x="625" y="416"/>
                      <a:pt x="786" y="532"/>
                      <a:pt x="866" y="702"/>
                    </a:cubicBezTo>
                    <a:cubicBezTo>
                      <a:pt x="902" y="764"/>
                      <a:pt x="919" y="845"/>
                      <a:pt x="982" y="880"/>
                    </a:cubicBezTo>
                    <a:cubicBezTo>
                      <a:pt x="955" y="773"/>
                      <a:pt x="911" y="666"/>
                      <a:pt x="848" y="577"/>
                    </a:cubicBezTo>
                    <a:cubicBezTo>
                      <a:pt x="741" y="408"/>
                      <a:pt x="572" y="274"/>
                      <a:pt x="384" y="184"/>
                    </a:cubicBezTo>
                    <a:cubicBezTo>
                      <a:pt x="411" y="167"/>
                      <a:pt x="447" y="149"/>
                      <a:pt x="473" y="131"/>
                    </a:cubicBezTo>
                    <a:cubicBezTo>
                      <a:pt x="456" y="122"/>
                      <a:pt x="429" y="104"/>
                      <a:pt x="411" y="95"/>
                    </a:cubicBezTo>
                    <a:cubicBezTo>
                      <a:pt x="324" y="39"/>
                      <a:pt x="224" y="1"/>
                      <a:pt x="125"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6"/>
              <p:cNvSpPr/>
              <p:nvPr/>
            </p:nvSpPr>
            <p:spPr>
              <a:xfrm>
                <a:off x="5905166" y="3304475"/>
                <a:ext cx="73449" cy="89171"/>
              </a:xfrm>
              <a:custGeom>
                <a:avLst/>
                <a:gdLst/>
                <a:ahLst/>
                <a:cxnLst/>
                <a:rect l="l" t="t" r="r" b="b"/>
                <a:pathLst>
                  <a:path w="626" h="760" extrusionOk="0">
                    <a:moveTo>
                      <a:pt x="1" y="1"/>
                    </a:moveTo>
                    <a:lnTo>
                      <a:pt x="1" y="1"/>
                    </a:lnTo>
                    <a:cubicBezTo>
                      <a:pt x="135" y="188"/>
                      <a:pt x="251" y="402"/>
                      <a:pt x="349" y="617"/>
                    </a:cubicBezTo>
                    <a:cubicBezTo>
                      <a:pt x="367" y="670"/>
                      <a:pt x="384" y="715"/>
                      <a:pt x="411" y="759"/>
                    </a:cubicBezTo>
                    <a:lnTo>
                      <a:pt x="438" y="759"/>
                    </a:lnTo>
                    <a:cubicBezTo>
                      <a:pt x="447" y="750"/>
                      <a:pt x="438" y="741"/>
                      <a:pt x="438" y="724"/>
                    </a:cubicBezTo>
                    <a:cubicBezTo>
                      <a:pt x="358" y="527"/>
                      <a:pt x="286" y="313"/>
                      <a:pt x="143" y="144"/>
                    </a:cubicBezTo>
                    <a:lnTo>
                      <a:pt x="143" y="144"/>
                    </a:lnTo>
                    <a:cubicBezTo>
                      <a:pt x="340" y="251"/>
                      <a:pt x="447" y="429"/>
                      <a:pt x="563" y="617"/>
                    </a:cubicBezTo>
                    <a:cubicBezTo>
                      <a:pt x="581" y="634"/>
                      <a:pt x="607" y="661"/>
                      <a:pt x="625" y="661"/>
                    </a:cubicBezTo>
                    <a:cubicBezTo>
                      <a:pt x="500" y="385"/>
                      <a:pt x="268" y="144"/>
                      <a:pt x="1"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6"/>
              <p:cNvSpPr/>
              <p:nvPr/>
            </p:nvSpPr>
            <p:spPr>
              <a:xfrm>
                <a:off x="5768125" y="2642505"/>
                <a:ext cx="371701" cy="634169"/>
              </a:xfrm>
              <a:custGeom>
                <a:avLst/>
                <a:gdLst/>
                <a:ahLst/>
                <a:cxnLst/>
                <a:rect l="l" t="t" r="r" b="b"/>
                <a:pathLst>
                  <a:path w="3168" h="5405" extrusionOk="0">
                    <a:moveTo>
                      <a:pt x="2437" y="0"/>
                    </a:moveTo>
                    <a:cubicBezTo>
                      <a:pt x="2301" y="0"/>
                      <a:pt x="2162" y="37"/>
                      <a:pt x="2043" y="103"/>
                    </a:cubicBezTo>
                    <a:cubicBezTo>
                      <a:pt x="1972" y="148"/>
                      <a:pt x="1909" y="201"/>
                      <a:pt x="1856" y="264"/>
                    </a:cubicBezTo>
                    <a:cubicBezTo>
                      <a:pt x="1793" y="362"/>
                      <a:pt x="1775" y="478"/>
                      <a:pt x="1758" y="585"/>
                    </a:cubicBezTo>
                    <a:cubicBezTo>
                      <a:pt x="1731" y="763"/>
                      <a:pt x="1713" y="942"/>
                      <a:pt x="1659" y="1111"/>
                    </a:cubicBezTo>
                    <a:cubicBezTo>
                      <a:pt x="1606" y="1281"/>
                      <a:pt x="1517" y="1441"/>
                      <a:pt x="1383" y="1557"/>
                    </a:cubicBezTo>
                    <a:cubicBezTo>
                      <a:pt x="553" y="2271"/>
                      <a:pt x="321" y="3475"/>
                      <a:pt x="80" y="4546"/>
                    </a:cubicBezTo>
                    <a:cubicBezTo>
                      <a:pt x="36" y="4733"/>
                      <a:pt x="0" y="4947"/>
                      <a:pt x="89" y="5126"/>
                    </a:cubicBezTo>
                    <a:cubicBezTo>
                      <a:pt x="172" y="5299"/>
                      <a:pt x="378" y="5404"/>
                      <a:pt x="578" y="5404"/>
                    </a:cubicBezTo>
                    <a:cubicBezTo>
                      <a:pt x="593" y="5404"/>
                      <a:pt x="609" y="5403"/>
                      <a:pt x="625" y="5402"/>
                    </a:cubicBezTo>
                    <a:cubicBezTo>
                      <a:pt x="830" y="5384"/>
                      <a:pt x="1026" y="5277"/>
                      <a:pt x="1187" y="5143"/>
                    </a:cubicBezTo>
                    <a:cubicBezTo>
                      <a:pt x="1347" y="5001"/>
                      <a:pt x="1481" y="4831"/>
                      <a:pt x="1624" y="4680"/>
                    </a:cubicBezTo>
                    <a:cubicBezTo>
                      <a:pt x="1882" y="4385"/>
                      <a:pt x="2186" y="4126"/>
                      <a:pt x="2444" y="3841"/>
                    </a:cubicBezTo>
                    <a:cubicBezTo>
                      <a:pt x="2712" y="3547"/>
                      <a:pt x="2944" y="3216"/>
                      <a:pt x="3042" y="2833"/>
                    </a:cubicBezTo>
                    <a:cubicBezTo>
                      <a:pt x="3114" y="2530"/>
                      <a:pt x="3167" y="2191"/>
                      <a:pt x="3051" y="1905"/>
                    </a:cubicBezTo>
                    <a:cubicBezTo>
                      <a:pt x="2926" y="1566"/>
                      <a:pt x="2926" y="1182"/>
                      <a:pt x="3033" y="870"/>
                    </a:cubicBezTo>
                    <a:cubicBezTo>
                      <a:pt x="3096" y="692"/>
                      <a:pt x="3140" y="496"/>
                      <a:pt x="3051" y="335"/>
                    </a:cubicBezTo>
                    <a:cubicBezTo>
                      <a:pt x="2962" y="174"/>
                      <a:pt x="2757" y="50"/>
                      <a:pt x="2578" y="14"/>
                    </a:cubicBezTo>
                    <a:cubicBezTo>
                      <a:pt x="2532" y="5"/>
                      <a:pt x="2485" y="0"/>
                      <a:pt x="2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6"/>
              <p:cNvSpPr/>
              <p:nvPr/>
            </p:nvSpPr>
            <p:spPr>
              <a:xfrm>
                <a:off x="5768125" y="2854401"/>
                <a:ext cx="202042" cy="414644"/>
              </a:xfrm>
              <a:custGeom>
                <a:avLst/>
                <a:gdLst/>
                <a:ahLst/>
                <a:cxnLst/>
                <a:rect l="l" t="t" r="r" b="b"/>
                <a:pathLst>
                  <a:path w="1722" h="3534" extrusionOk="0">
                    <a:moveTo>
                      <a:pt x="1133" y="1"/>
                    </a:moveTo>
                    <a:cubicBezTo>
                      <a:pt x="500" y="724"/>
                      <a:pt x="303" y="1776"/>
                      <a:pt x="80" y="2731"/>
                    </a:cubicBezTo>
                    <a:cubicBezTo>
                      <a:pt x="36" y="2927"/>
                      <a:pt x="0" y="3141"/>
                      <a:pt x="89" y="3320"/>
                    </a:cubicBezTo>
                    <a:cubicBezTo>
                      <a:pt x="134" y="3418"/>
                      <a:pt x="214" y="3489"/>
                      <a:pt x="303" y="3534"/>
                    </a:cubicBezTo>
                    <a:cubicBezTo>
                      <a:pt x="339" y="3462"/>
                      <a:pt x="366" y="3382"/>
                      <a:pt x="393" y="3311"/>
                    </a:cubicBezTo>
                    <a:cubicBezTo>
                      <a:pt x="482" y="3007"/>
                      <a:pt x="518" y="2686"/>
                      <a:pt x="669" y="2410"/>
                    </a:cubicBezTo>
                    <a:cubicBezTo>
                      <a:pt x="758" y="2231"/>
                      <a:pt x="901" y="2080"/>
                      <a:pt x="1026" y="1919"/>
                    </a:cubicBezTo>
                    <a:cubicBezTo>
                      <a:pt x="1204" y="1705"/>
                      <a:pt x="1356" y="1464"/>
                      <a:pt x="1490" y="1214"/>
                    </a:cubicBezTo>
                    <a:cubicBezTo>
                      <a:pt x="1615" y="973"/>
                      <a:pt x="1722" y="706"/>
                      <a:pt x="1659" y="438"/>
                    </a:cubicBezTo>
                    <a:cubicBezTo>
                      <a:pt x="1597" y="215"/>
                      <a:pt x="1356" y="81"/>
                      <a:pt x="1133"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6"/>
              <p:cNvSpPr/>
              <p:nvPr/>
            </p:nvSpPr>
            <p:spPr>
              <a:xfrm>
                <a:off x="6051710" y="2942398"/>
                <a:ext cx="67113" cy="95976"/>
              </a:xfrm>
              <a:custGeom>
                <a:avLst/>
                <a:gdLst/>
                <a:ahLst/>
                <a:cxnLst/>
                <a:rect l="l" t="t" r="r" b="b"/>
                <a:pathLst>
                  <a:path w="572" h="818" extrusionOk="0">
                    <a:moveTo>
                      <a:pt x="572" y="0"/>
                    </a:moveTo>
                    <a:lnTo>
                      <a:pt x="572" y="0"/>
                    </a:lnTo>
                    <a:cubicBezTo>
                      <a:pt x="500" y="170"/>
                      <a:pt x="420" y="286"/>
                      <a:pt x="322" y="446"/>
                    </a:cubicBezTo>
                    <a:cubicBezTo>
                      <a:pt x="277" y="509"/>
                      <a:pt x="242" y="571"/>
                      <a:pt x="170" y="616"/>
                    </a:cubicBezTo>
                    <a:cubicBezTo>
                      <a:pt x="161" y="625"/>
                      <a:pt x="152" y="625"/>
                      <a:pt x="143" y="625"/>
                    </a:cubicBezTo>
                    <a:cubicBezTo>
                      <a:pt x="135" y="616"/>
                      <a:pt x="126" y="598"/>
                      <a:pt x="126" y="589"/>
                    </a:cubicBezTo>
                    <a:cubicBezTo>
                      <a:pt x="126" y="527"/>
                      <a:pt x="143" y="464"/>
                      <a:pt x="170" y="402"/>
                    </a:cubicBezTo>
                    <a:cubicBezTo>
                      <a:pt x="206" y="277"/>
                      <a:pt x="259" y="134"/>
                      <a:pt x="304" y="0"/>
                    </a:cubicBezTo>
                    <a:lnTo>
                      <a:pt x="304" y="0"/>
                    </a:lnTo>
                    <a:cubicBezTo>
                      <a:pt x="206" y="232"/>
                      <a:pt x="117" y="464"/>
                      <a:pt x="27" y="696"/>
                    </a:cubicBezTo>
                    <a:cubicBezTo>
                      <a:pt x="10" y="732"/>
                      <a:pt x="1" y="794"/>
                      <a:pt x="45" y="812"/>
                    </a:cubicBezTo>
                    <a:cubicBezTo>
                      <a:pt x="53" y="816"/>
                      <a:pt x="61" y="818"/>
                      <a:pt x="69" y="818"/>
                    </a:cubicBezTo>
                    <a:cubicBezTo>
                      <a:pt x="96" y="818"/>
                      <a:pt x="121" y="797"/>
                      <a:pt x="135" y="776"/>
                    </a:cubicBezTo>
                    <a:cubicBezTo>
                      <a:pt x="349" y="562"/>
                      <a:pt x="500" y="286"/>
                      <a:pt x="572"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6"/>
              <p:cNvSpPr/>
              <p:nvPr/>
            </p:nvSpPr>
            <p:spPr>
              <a:xfrm>
                <a:off x="6011935" y="2943454"/>
                <a:ext cx="44116" cy="88467"/>
              </a:xfrm>
              <a:custGeom>
                <a:avLst/>
                <a:gdLst/>
                <a:ahLst/>
                <a:cxnLst/>
                <a:rect l="l" t="t" r="r" b="b"/>
                <a:pathLst>
                  <a:path w="376" h="754" extrusionOk="0">
                    <a:moveTo>
                      <a:pt x="242" y="0"/>
                    </a:moveTo>
                    <a:lnTo>
                      <a:pt x="242" y="0"/>
                    </a:lnTo>
                    <a:cubicBezTo>
                      <a:pt x="108" y="197"/>
                      <a:pt x="27" y="420"/>
                      <a:pt x="1" y="660"/>
                    </a:cubicBezTo>
                    <a:cubicBezTo>
                      <a:pt x="1" y="696"/>
                      <a:pt x="1" y="741"/>
                      <a:pt x="36" y="750"/>
                    </a:cubicBezTo>
                    <a:cubicBezTo>
                      <a:pt x="44" y="752"/>
                      <a:pt x="50" y="753"/>
                      <a:pt x="56" y="753"/>
                    </a:cubicBezTo>
                    <a:cubicBezTo>
                      <a:pt x="73" y="753"/>
                      <a:pt x="88" y="745"/>
                      <a:pt x="108" y="732"/>
                    </a:cubicBezTo>
                    <a:cubicBezTo>
                      <a:pt x="170" y="678"/>
                      <a:pt x="206" y="598"/>
                      <a:pt x="242" y="518"/>
                    </a:cubicBezTo>
                    <a:cubicBezTo>
                      <a:pt x="295" y="393"/>
                      <a:pt x="340" y="277"/>
                      <a:pt x="375" y="152"/>
                    </a:cubicBezTo>
                    <a:lnTo>
                      <a:pt x="375" y="152"/>
                    </a:lnTo>
                    <a:cubicBezTo>
                      <a:pt x="304" y="286"/>
                      <a:pt x="233" y="437"/>
                      <a:pt x="152" y="571"/>
                    </a:cubicBezTo>
                    <a:cubicBezTo>
                      <a:pt x="146" y="585"/>
                      <a:pt x="123" y="604"/>
                      <a:pt x="105" y="604"/>
                    </a:cubicBezTo>
                    <a:cubicBezTo>
                      <a:pt x="99" y="604"/>
                      <a:pt x="94" y="602"/>
                      <a:pt x="90" y="598"/>
                    </a:cubicBezTo>
                    <a:cubicBezTo>
                      <a:pt x="81" y="589"/>
                      <a:pt x="81" y="571"/>
                      <a:pt x="81" y="562"/>
                    </a:cubicBezTo>
                    <a:cubicBezTo>
                      <a:pt x="81" y="437"/>
                      <a:pt x="117" y="330"/>
                      <a:pt x="161" y="214"/>
                    </a:cubicBezTo>
                    <a:cubicBezTo>
                      <a:pt x="188" y="143"/>
                      <a:pt x="224" y="72"/>
                      <a:pt x="242"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6"/>
              <p:cNvSpPr/>
              <p:nvPr/>
            </p:nvSpPr>
            <p:spPr>
              <a:xfrm>
                <a:off x="6056989" y="2897344"/>
                <a:ext cx="32500" cy="49748"/>
              </a:xfrm>
              <a:custGeom>
                <a:avLst/>
                <a:gdLst/>
                <a:ahLst/>
                <a:cxnLst/>
                <a:rect l="l" t="t" r="r" b="b"/>
                <a:pathLst>
                  <a:path w="277" h="424" extrusionOk="0">
                    <a:moveTo>
                      <a:pt x="98" y="1"/>
                    </a:moveTo>
                    <a:cubicBezTo>
                      <a:pt x="27" y="108"/>
                      <a:pt x="0" y="242"/>
                      <a:pt x="18" y="366"/>
                    </a:cubicBezTo>
                    <a:cubicBezTo>
                      <a:pt x="18" y="393"/>
                      <a:pt x="27" y="411"/>
                      <a:pt x="45" y="420"/>
                    </a:cubicBezTo>
                    <a:cubicBezTo>
                      <a:pt x="50" y="422"/>
                      <a:pt x="54" y="424"/>
                      <a:pt x="59" y="424"/>
                    </a:cubicBezTo>
                    <a:cubicBezTo>
                      <a:pt x="72" y="424"/>
                      <a:pt x="85" y="415"/>
                      <a:pt x="98" y="402"/>
                    </a:cubicBezTo>
                    <a:cubicBezTo>
                      <a:pt x="152" y="358"/>
                      <a:pt x="179" y="295"/>
                      <a:pt x="205" y="233"/>
                    </a:cubicBezTo>
                    <a:cubicBezTo>
                      <a:pt x="232" y="170"/>
                      <a:pt x="259" y="99"/>
                      <a:pt x="277" y="36"/>
                    </a:cubicBezTo>
                    <a:lnTo>
                      <a:pt x="277" y="36"/>
                    </a:lnTo>
                    <a:cubicBezTo>
                      <a:pt x="241" y="126"/>
                      <a:pt x="188" y="179"/>
                      <a:pt x="125" y="251"/>
                    </a:cubicBezTo>
                    <a:cubicBezTo>
                      <a:pt x="116" y="259"/>
                      <a:pt x="107" y="259"/>
                      <a:pt x="98" y="259"/>
                    </a:cubicBezTo>
                    <a:cubicBezTo>
                      <a:pt x="96" y="261"/>
                      <a:pt x="94" y="261"/>
                      <a:pt x="92" y="261"/>
                    </a:cubicBezTo>
                    <a:cubicBezTo>
                      <a:pt x="78" y="261"/>
                      <a:pt x="70" y="239"/>
                      <a:pt x="63" y="224"/>
                    </a:cubicBezTo>
                    <a:cubicBezTo>
                      <a:pt x="63" y="152"/>
                      <a:pt x="72" y="63"/>
                      <a:pt x="98"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6"/>
              <p:cNvSpPr/>
              <p:nvPr/>
            </p:nvSpPr>
            <p:spPr>
              <a:xfrm>
                <a:off x="5944940" y="3047055"/>
                <a:ext cx="52447" cy="81544"/>
              </a:xfrm>
              <a:custGeom>
                <a:avLst/>
                <a:gdLst/>
                <a:ahLst/>
                <a:cxnLst/>
                <a:rect l="l" t="t" r="r" b="b"/>
                <a:pathLst>
                  <a:path w="447" h="695" extrusionOk="0">
                    <a:moveTo>
                      <a:pt x="313" y="0"/>
                    </a:moveTo>
                    <a:cubicBezTo>
                      <a:pt x="310" y="6"/>
                      <a:pt x="306" y="11"/>
                      <a:pt x="303" y="16"/>
                    </a:cubicBezTo>
                    <a:lnTo>
                      <a:pt x="303" y="16"/>
                    </a:lnTo>
                    <a:cubicBezTo>
                      <a:pt x="306" y="11"/>
                      <a:pt x="310" y="6"/>
                      <a:pt x="313" y="0"/>
                    </a:cubicBezTo>
                    <a:close/>
                    <a:moveTo>
                      <a:pt x="303" y="16"/>
                    </a:moveTo>
                    <a:lnTo>
                      <a:pt x="303" y="16"/>
                    </a:lnTo>
                    <a:cubicBezTo>
                      <a:pt x="181" y="207"/>
                      <a:pt x="62" y="399"/>
                      <a:pt x="10" y="607"/>
                    </a:cubicBezTo>
                    <a:cubicBezTo>
                      <a:pt x="1" y="643"/>
                      <a:pt x="1" y="678"/>
                      <a:pt x="28" y="687"/>
                    </a:cubicBezTo>
                    <a:cubicBezTo>
                      <a:pt x="33" y="693"/>
                      <a:pt x="40" y="695"/>
                      <a:pt x="48" y="695"/>
                    </a:cubicBezTo>
                    <a:cubicBezTo>
                      <a:pt x="66" y="695"/>
                      <a:pt x="87" y="685"/>
                      <a:pt x="99" y="678"/>
                    </a:cubicBezTo>
                    <a:cubicBezTo>
                      <a:pt x="188" y="616"/>
                      <a:pt x="259" y="545"/>
                      <a:pt x="322" y="455"/>
                    </a:cubicBezTo>
                    <a:cubicBezTo>
                      <a:pt x="384" y="366"/>
                      <a:pt x="402" y="348"/>
                      <a:pt x="447" y="232"/>
                    </a:cubicBezTo>
                    <a:lnTo>
                      <a:pt x="447" y="232"/>
                    </a:lnTo>
                    <a:cubicBezTo>
                      <a:pt x="375" y="357"/>
                      <a:pt x="277" y="455"/>
                      <a:pt x="170" y="536"/>
                    </a:cubicBezTo>
                    <a:cubicBezTo>
                      <a:pt x="156" y="543"/>
                      <a:pt x="141" y="556"/>
                      <a:pt x="132" y="556"/>
                    </a:cubicBezTo>
                    <a:cubicBezTo>
                      <a:pt x="129" y="556"/>
                      <a:pt x="127" y="555"/>
                      <a:pt x="126" y="554"/>
                    </a:cubicBezTo>
                    <a:cubicBezTo>
                      <a:pt x="108" y="536"/>
                      <a:pt x="108" y="518"/>
                      <a:pt x="108" y="491"/>
                    </a:cubicBezTo>
                    <a:cubicBezTo>
                      <a:pt x="151" y="328"/>
                      <a:pt x="211" y="164"/>
                      <a:pt x="303" y="16"/>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6"/>
              <p:cNvSpPr/>
              <p:nvPr/>
            </p:nvSpPr>
            <p:spPr>
              <a:xfrm>
                <a:off x="6009823" y="3061721"/>
                <a:ext cx="32618" cy="46697"/>
              </a:xfrm>
              <a:custGeom>
                <a:avLst/>
                <a:gdLst/>
                <a:ahLst/>
                <a:cxnLst/>
                <a:rect l="l" t="t" r="r" b="b"/>
                <a:pathLst>
                  <a:path w="278" h="398" extrusionOk="0">
                    <a:moveTo>
                      <a:pt x="153" y="0"/>
                    </a:moveTo>
                    <a:lnTo>
                      <a:pt x="153" y="0"/>
                    </a:lnTo>
                    <a:cubicBezTo>
                      <a:pt x="146" y="10"/>
                      <a:pt x="139" y="19"/>
                      <a:pt x="133" y="29"/>
                    </a:cubicBezTo>
                    <a:lnTo>
                      <a:pt x="133" y="29"/>
                    </a:lnTo>
                    <a:cubicBezTo>
                      <a:pt x="140" y="20"/>
                      <a:pt x="146" y="10"/>
                      <a:pt x="153" y="0"/>
                    </a:cubicBezTo>
                    <a:close/>
                    <a:moveTo>
                      <a:pt x="133" y="29"/>
                    </a:moveTo>
                    <a:cubicBezTo>
                      <a:pt x="69" y="127"/>
                      <a:pt x="9" y="226"/>
                      <a:pt x="1" y="348"/>
                    </a:cubicBezTo>
                    <a:cubicBezTo>
                      <a:pt x="1" y="357"/>
                      <a:pt x="1" y="375"/>
                      <a:pt x="10" y="384"/>
                    </a:cubicBezTo>
                    <a:cubicBezTo>
                      <a:pt x="16" y="394"/>
                      <a:pt x="25" y="398"/>
                      <a:pt x="35" y="398"/>
                    </a:cubicBezTo>
                    <a:cubicBezTo>
                      <a:pt x="51" y="398"/>
                      <a:pt x="70" y="386"/>
                      <a:pt x="81" y="375"/>
                    </a:cubicBezTo>
                    <a:cubicBezTo>
                      <a:pt x="170" y="304"/>
                      <a:pt x="224" y="214"/>
                      <a:pt x="277" y="116"/>
                    </a:cubicBezTo>
                    <a:lnTo>
                      <a:pt x="277" y="116"/>
                    </a:lnTo>
                    <a:cubicBezTo>
                      <a:pt x="242" y="179"/>
                      <a:pt x="161" y="223"/>
                      <a:pt x="90" y="250"/>
                    </a:cubicBezTo>
                    <a:cubicBezTo>
                      <a:pt x="82" y="173"/>
                      <a:pt x="95" y="95"/>
                      <a:pt x="133" y="29"/>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6"/>
              <p:cNvSpPr/>
              <p:nvPr/>
            </p:nvSpPr>
            <p:spPr>
              <a:xfrm>
                <a:off x="5773288" y="2817795"/>
                <a:ext cx="238767" cy="380149"/>
              </a:xfrm>
              <a:custGeom>
                <a:avLst/>
                <a:gdLst/>
                <a:ahLst/>
                <a:cxnLst/>
                <a:rect l="l" t="t" r="r" b="b"/>
                <a:pathLst>
                  <a:path w="2035" h="3240" extrusionOk="0">
                    <a:moveTo>
                      <a:pt x="1401" y="1"/>
                    </a:moveTo>
                    <a:cubicBezTo>
                      <a:pt x="1375" y="19"/>
                      <a:pt x="1357" y="45"/>
                      <a:pt x="1339" y="63"/>
                    </a:cubicBezTo>
                    <a:cubicBezTo>
                      <a:pt x="509" y="777"/>
                      <a:pt x="277" y="1981"/>
                      <a:pt x="36" y="3052"/>
                    </a:cubicBezTo>
                    <a:cubicBezTo>
                      <a:pt x="27" y="3105"/>
                      <a:pt x="10" y="3177"/>
                      <a:pt x="1" y="3239"/>
                    </a:cubicBezTo>
                    <a:cubicBezTo>
                      <a:pt x="99" y="3159"/>
                      <a:pt x="197" y="3078"/>
                      <a:pt x="295" y="2998"/>
                    </a:cubicBezTo>
                    <a:cubicBezTo>
                      <a:pt x="643" y="2722"/>
                      <a:pt x="1009" y="2472"/>
                      <a:pt x="1330" y="2160"/>
                    </a:cubicBezTo>
                    <a:cubicBezTo>
                      <a:pt x="1642" y="1847"/>
                      <a:pt x="1910" y="1464"/>
                      <a:pt x="1990" y="1027"/>
                    </a:cubicBezTo>
                    <a:cubicBezTo>
                      <a:pt x="2026" y="848"/>
                      <a:pt x="2035" y="661"/>
                      <a:pt x="1981" y="491"/>
                    </a:cubicBezTo>
                    <a:cubicBezTo>
                      <a:pt x="1928" y="313"/>
                      <a:pt x="1821" y="152"/>
                      <a:pt x="1660" y="72"/>
                    </a:cubicBezTo>
                    <a:cubicBezTo>
                      <a:pt x="1580" y="27"/>
                      <a:pt x="1491" y="1"/>
                      <a:pt x="1401"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6"/>
              <p:cNvSpPr/>
              <p:nvPr/>
            </p:nvSpPr>
            <p:spPr>
              <a:xfrm>
                <a:off x="6023433" y="2681107"/>
                <a:ext cx="72393" cy="141031"/>
              </a:xfrm>
              <a:custGeom>
                <a:avLst/>
                <a:gdLst/>
                <a:ahLst/>
                <a:cxnLst/>
                <a:rect l="l" t="t" r="r" b="b"/>
                <a:pathLst>
                  <a:path w="617" h="1202" extrusionOk="0">
                    <a:moveTo>
                      <a:pt x="230" y="0"/>
                    </a:moveTo>
                    <a:cubicBezTo>
                      <a:pt x="212" y="0"/>
                      <a:pt x="195" y="2"/>
                      <a:pt x="179" y="6"/>
                    </a:cubicBezTo>
                    <a:cubicBezTo>
                      <a:pt x="45" y="51"/>
                      <a:pt x="1" y="238"/>
                      <a:pt x="10" y="354"/>
                    </a:cubicBezTo>
                    <a:cubicBezTo>
                      <a:pt x="19" y="488"/>
                      <a:pt x="81" y="613"/>
                      <a:pt x="117" y="738"/>
                    </a:cubicBezTo>
                    <a:cubicBezTo>
                      <a:pt x="161" y="889"/>
                      <a:pt x="179" y="1050"/>
                      <a:pt x="170" y="1201"/>
                    </a:cubicBezTo>
                    <a:cubicBezTo>
                      <a:pt x="384" y="1014"/>
                      <a:pt x="536" y="755"/>
                      <a:pt x="590" y="479"/>
                    </a:cubicBezTo>
                    <a:cubicBezTo>
                      <a:pt x="607" y="363"/>
                      <a:pt x="616" y="229"/>
                      <a:pt x="536" y="140"/>
                    </a:cubicBezTo>
                    <a:cubicBezTo>
                      <a:pt x="483" y="64"/>
                      <a:pt x="338" y="0"/>
                      <a:pt x="230"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6"/>
              <p:cNvSpPr/>
              <p:nvPr/>
            </p:nvSpPr>
            <p:spPr>
              <a:xfrm>
                <a:off x="6095708" y="2657641"/>
                <a:ext cx="40948" cy="102781"/>
              </a:xfrm>
              <a:custGeom>
                <a:avLst/>
                <a:gdLst/>
                <a:ahLst/>
                <a:cxnLst/>
                <a:rect l="l" t="t" r="r" b="b"/>
                <a:pathLst>
                  <a:path w="349" h="876" extrusionOk="0">
                    <a:moveTo>
                      <a:pt x="63" y="1"/>
                    </a:moveTo>
                    <a:cubicBezTo>
                      <a:pt x="18" y="144"/>
                      <a:pt x="0" y="286"/>
                      <a:pt x="18" y="438"/>
                    </a:cubicBezTo>
                    <a:cubicBezTo>
                      <a:pt x="27" y="518"/>
                      <a:pt x="45" y="599"/>
                      <a:pt x="81" y="679"/>
                    </a:cubicBezTo>
                    <a:cubicBezTo>
                      <a:pt x="107" y="750"/>
                      <a:pt x="152" y="813"/>
                      <a:pt x="206" y="875"/>
                    </a:cubicBezTo>
                    <a:cubicBezTo>
                      <a:pt x="214" y="830"/>
                      <a:pt x="232" y="786"/>
                      <a:pt x="241" y="741"/>
                    </a:cubicBezTo>
                    <a:cubicBezTo>
                      <a:pt x="304" y="563"/>
                      <a:pt x="348" y="367"/>
                      <a:pt x="259" y="206"/>
                    </a:cubicBezTo>
                    <a:cubicBezTo>
                      <a:pt x="214" y="126"/>
                      <a:pt x="152" y="54"/>
                      <a:pt x="63"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6"/>
              <p:cNvSpPr/>
              <p:nvPr/>
            </p:nvSpPr>
            <p:spPr>
              <a:xfrm>
                <a:off x="5968993" y="2646143"/>
                <a:ext cx="61950" cy="98557"/>
              </a:xfrm>
              <a:custGeom>
                <a:avLst/>
                <a:gdLst/>
                <a:ahLst/>
                <a:cxnLst/>
                <a:rect l="l" t="t" r="r" b="b"/>
                <a:pathLst>
                  <a:path w="528" h="840" extrusionOk="0">
                    <a:moveTo>
                      <a:pt x="518" y="1"/>
                    </a:moveTo>
                    <a:cubicBezTo>
                      <a:pt x="456" y="19"/>
                      <a:pt x="385" y="45"/>
                      <a:pt x="331" y="72"/>
                    </a:cubicBezTo>
                    <a:cubicBezTo>
                      <a:pt x="260" y="117"/>
                      <a:pt x="197" y="170"/>
                      <a:pt x="144" y="233"/>
                    </a:cubicBezTo>
                    <a:cubicBezTo>
                      <a:pt x="81" y="331"/>
                      <a:pt x="63" y="447"/>
                      <a:pt x="46" y="554"/>
                    </a:cubicBezTo>
                    <a:cubicBezTo>
                      <a:pt x="37" y="652"/>
                      <a:pt x="19" y="750"/>
                      <a:pt x="1" y="839"/>
                    </a:cubicBezTo>
                    <a:cubicBezTo>
                      <a:pt x="108" y="830"/>
                      <a:pt x="215" y="768"/>
                      <a:pt x="286" y="688"/>
                    </a:cubicBezTo>
                    <a:cubicBezTo>
                      <a:pt x="438" y="545"/>
                      <a:pt x="527" y="331"/>
                      <a:pt x="527" y="126"/>
                    </a:cubicBezTo>
                    <a:cubicBezTo>
                      <a:pt x="527" y="81"/>
                      <a:pt x="527" y="36"/>
                      <a:pt x="518"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6"/>
              <p:cNvSpPr/>
              <p:nvPr/>
            </p:nvSpPr>
            <p:spPr>
              <a:xfrm>
                <a:off x="5755571" y="3179050"/>
                <a:ext cx="66526" cy="94216"/>
              </a:xfrm>
              <a:custGeom>
                <a:avLst/>
                <a:gdLst/>
                <a:ahLst/>
                <a:cxnLst/>
                <a:rect l="l" t="t" r="r" b="b"/>
                <a:pathLst>
                  <a:path w="567" h="803" extrusionOk="0">
                    <a:moveTo>
                      <a:pt x="404" y="0"/>
                    </a:moveTo>
                    <a:cubicBezTo>
                      <a:pt x="370" y="0"/>
                      <a:pt x="333" y="21"/>
                      <a:pt x="294" y="71"/>
                    </a:cubicBezTo>
                    <a:cubicBezTo>
                      <a:pt x="161" y="240"/>
                      <a:pt x="62" y="437"/>
                      <a:pt x="18" y="633"/>
                    </a:cubicBezTo>
                    <a:cubicBezTo>
                      <a:pt x="9" y="669"/>
                      <a:pt x="0" y="704"/>
                      <a:pt x="18" y="740"/>
                    </a:cubicBezTo>
                    <a:cubicBezTo>
                      <a:pt x="39" y="782"/>
                      <a:pt x="87" y="796"/>
                      <a:pt x="133" y="796"/>
                    </a:cubicBezTo>
                    <a:cubicBezTo>
                      <a:pt x="146" y="796"/>
                      <a:pt x="158" y="795"/>
                      <a:pt x="170" y="793"/>
                    </a:cubicBezTo>
                    <a:cubicBezTo>
                      <a:pt x="196" y="789"/>
                      <a:pt x="225" y="785"/>
                      <a:pt x="254" y="785"/>
                    </a:cubicBezTo>
                    <a:cubicBezTo>
                      <a:pt x="283" y="785"/>
                      <a:pt x="312" y="789"/>
                      <a:pt x="339" y="802"/>
                    </a:cubicBezTo>
                    <a:cubicBezTo>
                      <a:pt x="357" y="704"/>
                      <a:pt x="393" y="606"/>
                      <a:pt x="437" y="508"/>
                    </a:cubicBezTo>
                    <a:cubicBezTo>
                      <a:pt x="473" y="437"/>
                      <a:pt x="509" y="374"/>
                      <a:pt x="526" y="303"/>
                    </a:cubicBezTo>
                    <a:cubicBezTo>
                      <a:pt x="566" y="176"/>
                      <a:pt x="502" y="0"/>
                      <a:pt x="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6"/>
              <p:cNvSpPr/>
              <p:nvPr/>
            </p:nvSpPr>
            <p:spPr>
              <a:xfrm>
                <a:off x="5994218" y="2678173"/>
                <a:ext cx="16778" cy="15253"/>
              </a:xfrm>
              <a:custGeom>
                <a:avLst/>
                <a:gdLst/>
                <a:ahLst/>
                <a:cxnLst/>
                <a:rect l="l" t="t" r="r" b="b"/>
                <a:pathLst>
                  <a:path w="143" h="130" extrusionOk="0">
                    <a:moveTo>
                      <a:pt x="34" y="1"/>
                    </a:moveTo>
                    <a:cubicBezTo>
                      <a:pt x="28" y="1"/>
                      <a:pt x="22" y="2"/>
                      <a:pt x="18" y="4"/>
                    </a:cubicBezTo>
                    <a:cubicBezTo>
                      <a:pt x="0" y="22"/>
                      <a:pt x="9" y="67"/>
                      <a:pt x="45" y="93"/>
                    </a:cubicBezTo>
                    <a:cubicBezTo>
                      <a:pt x="62" y="117"/>
                      <a:pt x="88" y="129"/>
                      <a:pt x="109" y="129"/>
                    </a:cubicBezTo>
                    <a:cubicBezTo>
                      <a:pt x="119" y="129"/>
                      <a:pt x="128" y="126"/>
                      <a:pt x="134" y="120"/>
                    </a:cubicBezTo>
                    <a:cubicBezTo>
                      <a:pt x="143" y="102"/>
                      <a:pt x="134" y="67"/>
                      <a:pt x="107" y="31"/>
                    </a:cubicBezTo>
                    <a:cubicBezTo>
                      <a:pt x="80" y="11"/>
                      <a:pt x="54"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6"/>
              <p:cNvSpPr/>
              <p:nvPr/>
            </p:nvSpPr>
            <p:spPr>
              <a:xfrm>
                <a:off x="6106150" y="2696359"/>
                <a:ext cx="16896" cy="15253"/>
              </a:xfrm>
              <a:custGeom>
                <a:avLst/>
                <a:gdLst/>
                <a:ahLst/>
                <a:cxnLst/>
                <a:rect l="l" t="t" r="r" b="b"/>
                <a:pathLst>
                  <a:path w="144" h="130" extrusionOk="0">
                    <a:moveTo>
                      <a:pt x="109" y="1"/>
                    </a:moveTo>
                    <a:cubicBezTo>
                      <a:pt x="89" y="1"/>
                      <a:pt x="63" y="13"/>
                      <a:pt x="45" y="37"/>
                    </a:cubicBezTo>
                    <a:cubicBezTo>
                      <a:pt x="10" y="63"/>
                      <a:pt x="1" y="108"/>
                      <a:pt x="18" y="126"/>
                    </a:cubicBezTo>
                    <a:cubicBezTo>
                      <a:pt x="23" y="128"/>
                      <a:pt x="28" y="129"/>
                      <a:pt x="35" y="129"/>
                    </a:cubicBezTo>
                    <a:cubicBezTo>
                      <a:pt x="54" y="129"/>
                      <a:pt x="81" y="119"/>
                      <a:pt x="108" y="99"/>
                    </a:cubicBezTo>
                    <a:cubicBezTo>
                      <a:pt x="134" y="63"/>
                      <a:pt x="143" y="28"/>
                      <a:pt x="134" y="10"/>
                    </a:cubicBezTo>
                    <a:cubicBezTo>
                      <a:pt x="128" y="4"/>
                      <a:pt x="120"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6"/>
              <p:cNvSpPr/>
              <p:nvPr/>
            </p:nvSpPr>
            <p:spPr>
              <a:xfrm>
                <a:off x="5956438" y="2709969"/>
                <a:ext cx="159217" cy="104776"/>
              </a:xfrm>
              <a:custGeom>
                <a:avLst/>
                <a:gdLst/>
                <a:ahLst/>
                <a:cxnLst/>
                <a:rect l="l" t="t" r="r" b="b"/>
                <a:pathLst>
                  <a:path w="1357" h="893" extrusionOk="0">
                    <a:moveTo>
                      <a:pt x="911" y="1"/>
                    </a:moveTo>
                    <a:cubicBezTo>
                      <a:pt x="839" y="135"/>
                      <a:pt x="715" y="233"/>
                      <a:pt x="590" y="313"/>
                    </a:cubicBezTo>
                    <a:cubicBezTo>
                      <a:pt x="456" y="411"/>
                      <a:pt x="304" y="500"/>
                      <a:pt x="144" y="545"/>
                    </a:cubicBezTo>
                    <a:cubicBezTo>
                      <a:pt x="108" y="554"/>
                      <a:pt x="72" y="554"/>
                      <a:pt x="45" y="554"/>
                    </a:cubicBezTo>
                    <a:cubicBezTo>
                      <a:pt x="28" y="590"/>
                      <a:pt x="19" y="625"/>
                      <a:pt x="1" y="652"/>
                    </a:cubicBezTo>
                    <a:cubicBezTo>
                      <a:pt x="28" y="661"/>
                      <a:pt x="54" y="670"/>
                      <a:pt x="81" y="670"/>
                    </a:cubicBezTo>
                    <a:cubicBezTo>
                      <a:pt x="135" y="670"/>
                      <a:pt x="188" y="661"/>
                      <a:pt x="242" y="652"/>
                    </a:cubicBezTo>
                    <a:cubicBezTo>
                      <a:pt x="376" y="616"/>
                      <a:pt x="509" y="563"/>
                      <a:pt x="625" y="483"/>
                    </a:cubicBezTo>
                    <a:cubicBezTo>
                      <a:pt x="750" y="402"/>
                      <a:pt x="831" y="304"/>
                      <a:pt x="893" y="179"/>
                    </a:cubicBezTo>
                    <a:cubicBezTo>
                      <a:pt x="947" y="411"/>
                      <a:pt x="1071" y="625"/>
                      <a:pt x="1232" y="795"/>
                    </a:cubicBezTo>
                    <a:cubicBezTo>
                      <a:pt x="1268" y="839"/>
                      <a:pt x="1312" y="875"/>
                      <a:pt x="1357" y="893"/>
                    </a:cubicBezTo>
                    <a:cubicBezTo>
                      <a:pt x="1348" y="839"/>
                      <a:pt x="1348" y="777"/>
                      <a:pt x="1348" y="723"/>
                    </a:cubicBezTo>
                    <a:cubicBezTo>
                      <a:pt x="1232" y="670"/>
                      <a:pt x="1134" y="572"/>
                      <a:pt x="1071" y="456"/>
                    </a:cubicBezTo>
                    <a:cubicBezTo>
                      <a:pt x="991" y="313"/>
                      <a:pt x="947" y="161"/>
                      <a:pt x="911"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6"/>
              <p:cNvSpPr/>
              <p:nvPr/>
            </p:nvSpPr>
            <p:spPr>
              <a:xfrm>
                <a:off x="5945996" y="2790574"/>
                <a:ext cx="172827" cy="51391"/>
              </a:xfrm>
              <a:custGeom>
                <a:avLst/>
                <a:gdLst/>
                <a:ahLst/>
                <a:cxnLst/>
                <a:rect l="l" t="t" r="r" b="b"/>
                <a:pathLst>
                  <a:path w="1473" h="438" extrusionOk="0">
                    <a:moveTo>
                      <a:pt x="81" y="1"/>
                    </a:moveTo>
                    <a:cubicBezTo>
                      <a:pt x="54" y="45"/>
                      <a:pt x="27" y="99"/>
                      <a:pt x="1" y="144"/>
                    </a:cubicBezTo>
                    <a:cubicBezTo>
                      <a:pt x="192" y="247"/>
                      <a:pt x="398" y="344"/>
                      <a:pt x="612" y="344"/>
                    </a:cubicBezTo>
                    <a:cubicBezTo>
                      <a:pt x="637" y="344"/>
                      <a:pt x="662" y="343"/>
                      <a:pt x="688" y="340"/>
                    </a:cubicBezTo>
                    <a:cubicBezTo>
                      <a:pt x="767" y="325"/>
                      <a:pt x="846" y="299"/>
                      <a:pt x="930" y="299"/>
                    </a:cubicBezTo>
                    <a:cubicBezTo>
                      <a:pt x="950" y="299"/>
                      <a:pt x="970" y="301"/>
                      <a:pt x="991" y="304"/>
                    </a:cubicBezTo>
                    <a:cubicBezTo>
                      <a:pt x="1062" y="313"/>
                      <a:pt x="1125" y="349"/>
                      <a:pt x="1187" y="375"/>
                    </a:cubicBezTo>
                    <a:cubicBezTo>
                      <a:pt x="1276" y="411"/>
                      <a:pt x="1375" y="429"/>
                      <a:pt x="1473" y="438"/>
                    </a:cubicBezTo>
                    <a:cubicBezTo>
                      <a:pt x="1464" y="384"/>
                      <a:pt x="1455" y="340"/>
                      <a:pt x="1455" y="286"/>
                    </a:cubicBezTo>
                    <a:cubicBezTo>
                      <a:pt x="1375" y="286"/>
                      <a:pt x="1303" y="277"/>
                      <a:pt x="1232" y="251"/>
                    </a:cubicBezTo>
                    <a:cubicBezTo>
                      <a:pt x="1125" y="215"/>
                      <a:pt x="1027" y="152"/>
                      <a:pt x="920" y="152"/>
                    </a:cubicBezTo>
                    <a:cubicBezTo>
                      <a:pt x="908" y="151"/>
                      <a:pt x="896" y="151"/>
                      <a:pt x="885" y="151"/>
                    </a:cubicBezTo>
                    <a:cubicBezTo>
                      <a:pt x="814" y="151"/>
                      <a:pt x="739" y="170"/>
                      <a:pt x="670" y="170"/>
                    </a:cubicBezTo>
                    <a:cubicBezTo>
                      <a:pt x="650" y="172"/>
                      <a:pt x="631" y="173"/>
                      <a:pt x="612" y="173"/>
                    </a:cubicBezTo>
                    <a:cubicBezTo>
                      <a:pt x="428" y="173"/>
                      <a:pt x="251" y="98"/>
                      <a:pt x="81"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6"/>
              <p:cNvSpPr/>
              <p:nvPr/>
            </p:nvSpPr>
            <p:spPr>
              <a:xfrm>
                <a:off x="6028713" y="2678173"/>
                <a:ext cx="61833" cy="115687"/>
              </a:xfrm>
              <a:custGeom>
                <a:avLst/>
                <a:gdLst/>
                <a:ahLst/>
                <a:cxnLst/>
                <a:rect l="l" t="t" r="r" b="b"/>
                <a:pathLst>
                  <a:path w="527" h="986" extrusionOk="0">
                    <a:moveTo>
                      <a:pt x="253" y="1"/>
                    </a:moveTo>
                    <a:cubicBezTo>
                      <a:pt x="166" y="1"/>
                      <a:pt x="77" y="45"/>
                      <a:pt x="36" y="120"/>
                    </a:cubicBezTo>
                    <a:cubicBezTo>
                      <a:pt x="0" y="183"/>
                      <a:pt x="0" y="263"/>
                      <a:pt x="18" y="334"/>
                    </a:cubicBezTo>
                    <a:cubicBezTo>
                      <a:pt x="36" y="406"/>
                      <a:pt x="72" y="468"/>
                      <a:pt x="99" y="531"/>
                    </a:cubicBezTo>
                    <a:cubicBezTo>
                      <a:pt x="161" y="673"/>
                      <a:pt x="206" y="825"/>
                      <a:pt x="215" y="986"/>
                    </a:cubicBezTo>
                    <a:cubicBezTo>
                      <a:pt x="286" y="816"/>
                      <a:pt x="411" y="700"/>
                      <a:pt x="464" y="531"/>
                    </a:cubicBezTo>
                    <a:cubicBezTo>
                      <a:pt x="491" y="450"/>
                      <a:pt x="527" y="370"/>
                      <a:pt x="518" y="290"/>
                    </a:cubicBezTo>
                    <a:cubicBezTo>
                      <a:pt x="518" y="174"/>
                      <a:pt x="446" y="58"/>
                      <a:pt x="331" y="13"/>
                    </a:cubicBezTo>
                    <a:cubicBezTo>
                      <a:pt x="306" y="5"/>
                      <a:pt x="280" y="1"/>
                      <a:pt x="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6"/>
              <p:cNvSpPr/>
              <p:nvPr/>
            </p:nvSpPr>
            <p:spPr>
              <a:xfrm>
                <a:off x="6052766" y="2678173"/>
                <a:ext cx="15840" cy="113575"/>
              </a:xfrm>
              <a:custGeom>
                <a:avLst/>
                <a:gdLst/>
                <a:ahLst/>
                <a:cxnLst/>
                <a:rect l="l" t="t" r="r" b="b"/>
                <a:pathLst>
                  <a:path w="135" h="968" extrusionOk="0">
                    <a:moveTo>
                      <a:pt x="39" y="0"/>
                    </a:moveTo>
                    <a:cubicBezTo>
                      <a:pt x="28" y="0"/>
                      <a:pt x="18" y="1"/>
                      <a:pt x="10" y="4"/>
                    </a:cubicBezTo>
                    <a:cubicBezTo>
                      <a:pt x="81" y="299"/>
                      <a:pt x="54" y="611"/>
                      <a:pt x="1" y="914"/>
                    </a:cubicBezTo>
                    <a:cubicBezTo>
                      <a:pt x="10" y="932"/>
                      <a:pt x="10" y="950"/>
                      <a:pt x="10" y="968"/>
                    </a:cubicBezTo>
                    <a:cubicBezTo>
                      <a:pt x="90" y="655"/>
                      <a:pt x="134" y="325"/>
                      <a:pt x="99" y="4"/>
                    </a:cubicBezTo>
                    <a:cubicBezTo>
                      <a:pt x="81" y="4"/>
                      <a:pt x="59" y="0"/>
                      <a:pt x="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6"/>
              <p:cNvSpPr/>
              <p:nvPr/>
            </p:nvSpPr>
            <p:spPr>
              <a:xfrm>
                <a:off x="5939778" y="2878102"/>
                <a:ext cx="165435" cy="273379"/>
              </a:xfrm>
              <a:custGeom>
                <a:avLst/>
                <a:gdLst/>
                <a:ahLst/>
                <a:cxnLst/>
                <a:rect l="l" t="t" r="r" b="b"/>
                <a:pathLst>
                  <a:path w="1410" h="2330" extrusionOk="0">
                    <a:moveTo>
                      <a:pt x="1059" y="1"/>
                    </a:moveTo>
                    <a:cubicBezTo>
                      <a:pt x="934" y="1"/>
                      <a:pt x="925" y="248"/>
                      <a:pt x="883" y="379"/>
                    </a:cubicBezTo>
                    <a:cubicBezTo>
                      <a:pt x="821" y="611"/>
                      <a:pt x="705" y="825"/>
                      <a:pt x="589" y="1039"/>
                    </a:cubicBezTo>
                    <a:cubicBezTo>
                      <a:pt x="402" y="1351"/>
                      <a:pt x="196" y="1655"/>
                      <a:pt x="45" y="1994"/>
                    </a:cubicBezTo>
                    <a:cubicBezTo>
                      <a:pt x="27" y="2056"/>
                      <a:pt x="0" y="2118"/>
                      <a:pt x="0" y="2181"/>
                    </a:cubicBezTo>
                    <a:cubicBezTo>
                      <a:pt x="9" y="2243"/>
                      <a:pt x="45" y="2306"/>
                      <a:pt x="107" y="2324"/>
                    </a:cubicBezTo>
                    <a:cubicBezTo>
                      <a:pt x="119" y="2328"/>
                      <a:pt x="131" y="2329"/>
                      <a:pt x="143" y="2329"/>
                    </a:cubicBezTo>
                    <a:cubicBezTo>
                      <a:pt x="185" y="2329"/>
                      <a:pt x="226" y="2309"/>
                      <a:pt x="268" y="2288"/>
                    </a:cubicBezTo>
                    <a:cubicBezTo>
                      <a:pt x="723" y="2056"/>
                      <a:pt x="1035" y="1610"/>
                      <a:pt x="1231" y="1137"/>
                    </a:cubicBezTo>
                    <a:cubicBezTo>
                      <a:pt x="1338" y="869"/>
                      <a:pt x="1410" y="584"/>
                      <a:pt x="1338" y="307"/>
                    </a:cubicBezTo>
                    <a:cubicBezTo>
                      <a:pt x="1312" y="218"/>
                      <a:pt x="1276" y="129"/>
                      <a:pt x="1204" y="76"/>
                    </a:cubicBezTo>
                    <a:cubicBezTo>
                      <a:pt x="1143" y="22"/>
                      <a:pt x="1096" y="1"/>
                      <a:pt x="1059"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6"/>
              <p:cNvSpPr/>
              <p:nvPr/>
            </p:nvSpPr>
            <p:spPr>
              <a:xfrm>
                <a:off x="5799452" y="3170603"/>
                <a:ext cx="112167" cy="105949"/>
              </a:xfrm>
              <a:custGeom>
                <a:avLst/>
                <a:gdLst/>
                <a:ahLst/>
                <a:cxnLst/>
                <a:rect l="l" t="t" r="r" b="b"/>
                <a:pathLst>
                  <a:path w="956" h="903" extrusionOk="0">
                    <a:moveTo>
                      <a:pt x="955" y="0"/>
                    </a:moveTo>
                    <a:cubicBezTo>
                      <a:pt x="768" y="250"/>
                      <a:pt x="554" y="482"/>
                      <a:pt x="313" y="678"/>
                    </a:cubicBezTo>
                    <a:cubicBezTo>
                      <a:pt x="259" y="723"/>
                      <a:pt x="117" y="785"/>
                      <a:pt x="1" y="812"/>
                    </a:cubicBezTo>
                    <a:cubicBezTo>
                      <a:pt x="89" y="868"/>
                      <a:pt x="206" y="902"/>
                      <a:pt x="319" y="902"/>
                    </a:cubicBezTo>
                    <a:cubicBezTo>
                      <a:pt x="332" y="902"/>
                      <a:pt x="345" y="902"/>
                      <a:pt x="358" y="901"/>
                    </a:cubicBezTo>
                    <a:lnTo>
                      <a:pt x="375" y="901"/>
                    </a:lnTo>
                    <a:cubicBezTo>
                      <a:pt x="393" y="874"/>
                      <a:pt x="411" y="848"/>
                      <a:pt x="429" y="821"/>
                    </a:cubicBezTo>
                    <a:cubicBezTo>
                      <a:pt x="634" y="562"/>
                      <a:pt x="804" y="295"/>
                      <a:pt x="95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6"/>
              <p:cNvSpPr/>
              <p:nvPr/>
            </p:nvSpPr>
            <p:spPr>
              <a:xfrm>
                <a:off x="5557637" y="2849239"/>
                <a:ext cx="414644" cy="454419"/>
              </a:xfrm>
              <a:custGeom>
                <a:avLst/>
                <a:gdLst/>
                <a:ahLst/>
                <a:cxnLst/>
                <a:rect l="l" t="t" r="r" b="b"/>
                <a:pathLst>
                  <a:path w="3534" h="3873" extrusionOk="0">
                    <a:moveTo>
                      <a:pt x="3074" y="0"/>
                    </a:moveTo>
                    <a:cubicBezTo>
                      <a:pt x="3009" y="0"/>
                      <a:pt x="2949" y="16"/>
                      <a:pt x="2918" y="54"/>
                    </a:cubicBezTo>
                    <a:cubicBezTo>
                      <a:pt x="2543" y="509"/>
                      <a:pt x="2017" y="812"/>
                      <a:pt x="1598" y="1231"/>
                    </a:cubicBezTo>
                    <a:cubicBezTo>
                      <a:pt x="1303" y="1526"/>
                      <a:pt x="1063" y="1874"/>
                      <a:pt x="848" y="2231"/>
                    </a:cubicBezTo>
                    <a:cubicBezTo>
                      <a:pt x="563" y="2686"/>
                      <a:pt x="295" y="3167"/>
                      <a:pt x="37" y="3640"/>
                    </a:cubicBezTo>
                    <a:cubicBezTo>
                      <a:pt x="19" y="3676"/>
                      <a:pt x="1" y="3711"/>
                      <a:pt x="1" y="3738"/>
                    </a:cubicBezTo>
                    <a:cubicBezTo>
                      <a:pt x="10" y="3774"/>
                      <a:pt x="37" y="3819"/>
                      <a:pt x="72" y="3819"/>
                    </a:cubicBezTo>
                    <a:cubicBezTo>
                      <a:pt x="81" y="3845"/>
                      <a:pt x="117" y="3872"/>
                      <a:pt x="153" y="3872"/>
                    </a:cubicBezTo>
                    <a:cubicBezTo>
                      <a:pt x="188" y="3863"/>
                      <a:pt x="224" y="3845"/>
                      <a:pt x="251" y="3819"/>
                    </a:cubicBezTo>
                    <a:cubicBezTo>
                      <a:pt x="279" y="3833"/>
                      <a:pt x="307" y="3839"/>
                      <a:pt x="335" y="3839"/>
                    </a:cubicBezTo>
                    <a:cubicBezTo>
                      <a:pt x="396" y="3839"/>
                      <a:pt x="455" y="3811"/>
                      <a:pt x="509" y="3774"/>
                    </a:cubicBezTo>
                    <a:cubicBezTo>
                      <a:pt x="1464" y="3114"/>
                      <a:pt x="2383" y="2382"/>
                      <a:pt x="3195" y="1544"/>
                    </a:cubicBezTo>
                    <a:cubicBezTo>
                      <a:pt x="3284" y="1446"/>
                      <a:pt x="3382" y="1347"/>
                      <a:pt x="3436" y="1223"/>
                    </a:cubicBezTo>
                    <a:cubicBezTo>
                      <a:pt x="3525" y="1044"/>
                      <a:pt x="3534" y="839"/>
                      <a:pt x="3516" y="643"/>
                    </a:cubicBezTo>
                    <a:cubicBezTo>
                      <a:pt x="3507" y="429"/>
                      <a:pt x="3462" y="206"/>
                      <a:pt x="3302" y="63"/>
                    </a:cubicBezTo>
                    <a:cubicBezTo>
                      <a:pt x="3256" y="27"/>
                      <a:pt x="3161" y="0"/>
                      <a:pt x="3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6"/>
              <p:cNvSpPr/>
              <p:nvPr/>
            </p:nvSpPr>
            <p:spPr>
              <a:xfrm>
                <a:off x="5758621" y="3082606"/>
                <a:ext cx="53502" cy="20415"/>
              </a:xfrm>
              <a:custGeom>
                <a:avLst/>
                <a:gdLst/>
                <a:ahLst/>
                <a:cxnLst/>
                <a:rect l="l" t="t" r="r" b="b"/>
                <a:pathLst>
                  <a:path w="456" h="174" extrusionOk="0">
                    <a:moveTo>
                      <a:pt x="456" y="1"/>
                    </a:moveTo>
                    <a:lnTo>
                      <a:pt x="456" y="1"/>
                    </a:lnTo>
                    <a:cubicBezTo>
                      <a:pt x="402" y="36"/>
                      <a:pt x="384" y="19"/>
                      <a:pt x="322" y="54"/>
                    </a:cubicBezTo>
                    <a:cubicBezTo>
                      <a:pt x="276" y="70"/>
                      <a:pt x="230" y="92"/>
                      <a:pt x="183" y="92"/>
                    </a:cubicBezTo>
                    <a:cubicBezTo>
                      <a:pt x="176" y="92"/>
                      <a:pt x="169" y="91"/>
                      <a:pt x="161" y="90"/>
                    </a:cubicBezTo>
                    <a:cubicBezTo>
                      <a:pt x="108" y="90"/>
                      <a:pt x="45" y="63"/>
                      <a:pt x="28" y="10"/>
                    </a:cubicBezTo>
                    <a:lnTo>
                      <a:pt x="28" y="10"/>
                    </a:lnTo>
                    <a:cubicBezTo>
                      <a:pt x="1" y="45"/>
                      <a:pt x="10" y="108"/>
                      <a:pt x="45" y="143"/>
                    </a:cubicBezTo>
                    <a:cubicBezTo>
                      <a:pt x="72" y="164"/>
                      <a:pt x="109" y="174"/>
                      <a:pt x="145" y="174"/>
                    </a:cubicBezTo>
                    <a:cubicBezTo>
                      <a:pt x="156" y="174"/>
                      <a:pt x="168" y="172"/>
                      <a:pt x="179" y="170"/>
                    </a:cubicBezTo>
                    <a:cubicBezTo>
                      <a:pt x="286" y="161"/>
                      <a:pt x="375" y="72"/>
                      <a:pt x="456"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6"/>
              <p:cNvSpPr/>
              <p:nvPr/>
            </p:nvSpPr>
            <p:spPr>
              <a:xfrm>
                <a:off x="5784786" y="3020891"/>
                <a:ext cx="81779" cy="35903"/>
              </a:xfrm>
              <a:custGeom>
                <a:avLst/>
                <a:gdLst/>
                <a:ahLst/>
                <a:cxnLst/>
                <a:rect l="l" t="t" r="r" b="b"/>
                <a:pathLst>
                  <a:path w="697" h="306" extrusionOk="0">
                    <a:moveTo>
                      <a:pt x="697" y="0"/>
                    </a:moveTo>
                    <a:lnTo>
                      <a:pt x="697" y="0"/>
                    </a:lnTo>
                    <a:cubicBezTo>
                      <a:pt x="616" y="81"/>
                      <a:pt x="527" y="152"/>
                      <a:pt x="420" y="188"/>
                    </a:cubicBezTo>
                    <a:cubicBezTo>
                      <a:pt x="373" y="207"/>
                      <a:pt x="322" y="218"/>
                      <a:pt x="273" y="218"/>
                    </a:cubicBezTo>
                    <a:cubicBezTo>
                      <a:pt x="210" y="218"/>
                      <a:pt x="149" y="201"/>
                      <a:pt x="99" y="161"/>
                    </a:cubicBezTo>
                    <a:cubicBezTo>
                      <a:pt x="54" y="125"/>
                      <a:pt x="28" y="72"/>
                      <a:pt x="19" y="9"/>
                    </a:cubicBezTo>
                    <a:lnTo>
                      <a:pt x="19" y="9"/>
                    </a:lnTo>
                    <a:cubicBezTo>
                      <a:pt x="1" y="90"/>
                      <a:pt x="10" y="161"/>
                      <a:pt x="63" y="223"/>
                    </a:cubicBezTo>
                    <a:cubicBezTo>
                      <a:pt x="111" y="271"/>
                      <a:pt x="181" y="305"/>
                      <a:pt x="253" y="305"/>
                    </a:cubicBezTo>
                    <a:cubicBezTo>
                      <a:pt x="261" y="305"/>
                      <a:pt x="269" y="305"/>
                      <a:pt x="277" y="304"/>
                    </a:cubicBezTo>
                    <a:cubicBezTo>
                      <a:pt x="367" y="295"/>
                      <a:pt x="438" y="241"/>
                      <a:pt x="500" y="188"/>
                    </a:cubicBezTo>
                    <a:cubicBezTo>
                      <a:pt x="572" y="125"/>
                      <a:pt x="643" y="72"/>
                      <a:pt x="69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6"/>
              <p:cNvSpPr/>
              <p:nvPr/>
            </p:nvSpPr>
            <p:spPr>
              <a:xfrm>
                <a:off x="5814118" y="2966450"/>
                <a:ext cx="44116" cy="32735"/>
              </a:xfrm>
              <a:custGeom>
                <a:avLst/>
                <a:gdLst/>
                <a:ahLst/>
                <a:cxnLst/>
                <a:rect l="l" t="t" r="r" b="b"/>
                <a:pathLst>
                  <a:path w="376" h="279" extrusionOk="0">
                    <a:moveTo>
                      <a:pt x="72" y="1"/>
                    </a:moveTo>
                    <a:lnTo>
                      <a:pt x="72" y="1"/>
                    </a:lnTo>
                    <a:cubicBezTo>
                      <a:pt x="54" y="45"/>
                      <a:pt x="18" y="81"/>
                      <a:pt x="10" y="125"/>
                    </a:cubicBezTo>
                    <a:cubicBezTo>
                      <a:pt x="1" y="170"/>
                      <a:pt x="18" y="224"/>
                      <a:pt x="54" y="259"/>
                    </a:cubicBezTo>
                    <a:cubicBezTo>
                      <a:pt x="74" y="272"/>
                      <a:pt x="97" y="278"/>
                      <a:pt x="121" y="278"/>
                    </a:cubicBezTo>
                    <a:cubicBezTo>
                      <a:pt x="163" y="278"/>
                      <a:pt x="208" y="261"/>
                      <a:pt x="241" y="232"/>
                    </a:cubicBezTo>
                    <a:cubicBezTo>
                      <a:pt x="295" y="188"/>
                      <a:pt x="322" y="134"/>
                      <a:pt x="375" y="90"/>
                    </a:cubicBezTo>
                    <a:lnTo>
                      <a:pt x="375" y="90"/>
                    </a:lnTo>
                    <a:cubicBezTo>
                      <a:pt x="331" y="125"/>
                      <a:pt x="295" y="161"/>
                      <a:pt x="241" y="179"/>
                    </a:cubicBezTo>
                    <a:cubicBezTo>
                      <a:pt x="227" y="185"/>
                      <a:pt x="210" y="188"/>
                      <a:pt x="193" y="188"/>
                    </a:cubicBezTo>
                    <a:cubicBezTo>
                      <a:pt x="158" y="188"/>
                      <a:pt x="123" y="176"/>
                      <a:pt x="99" y="152"/>
                    </a:cubicBezTo>
                    <a:cubicBezTo>
                      <a:pt x="63" y="108"/>
                      <a:pt x="54" y="54"/>
                      <a:pt x="72"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6"/>
              <p:cNvSpPr/>
              <p:nvPr/>
            </p:nvSpPr>
            <p:spPr>
              <a:xfrm>
                <a:off x="5857061" y="2950728"/>
                <a:ext cx="38836" cy="37898"/>
              </a:xfrm>
              <a:custGeom>
                <a:avLst/>
                <a:gdLst/>
                <a:ahLst/>
                <a:cxnLst/>
                <a:rect l="l" t="t" r="r" b="b"/>
                <a:pathLst>
                  <a:path w="331" h="323" extrusionOk="0">
                    <a:moveTo>
                      <a:pt x="36" y="1"/>
                    </a:moveTo>
                    <a:cubicBezTo>
                      <a:pt x="0" y="63"/>
                      <a:pt x="0" y="152"/>
                      <a:pt x="36" y="215"/>
                    </a:cubicBezTo>
                    <a:cubicBezTo>
                      <a:pt x="69" y="280"/>
                      <a:pt x="139" y="323"/>
                      <a:pt x="212" y="323"/>
                    </a:cubicBezTo>
                    <a:cubicBezTo>
                      <a:pt x="219" y="323"/>
                      <a:pt x="226" y="323"/>
                      <a:pt x="232" y="322"/>
                    </a:cubicBezTo>
                    <a:cubicBezTo>
                      <a:pt x="268" y="322"/>
                      <a:pt x="304" y="313"/>
                      <a:pt x="330" y="286"/>
                    </a:cubicBezTo>
                    <a:lnTo>
                      <a:pt x="330" y="286"/>
                    </a:lnTo>
                    <a:cubicBezTo>
                      <a:pt x="320" y="289"/>
                      <a:pt x="308" y="290"/>
                      <a:pt x="297" y="290"/>
                    </a:cubicBezTo>
                    <a:cubicBezTo>
                      <a:pt x="233" y="290"/>
                      <a:pt x="162" y="251"/>
                      <a:pt x="116" y="206"/>
                    </a:cubicBezTo>
                    <a:cubicBezTo>
                      <a:pt x="63" y="161"/>
                      <a:pt x="27" y="72"/>
                      <a:pt x="36"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6"/>
              <p:cNvSpPr/>
              <p:nvPr/>
            </p:nvSpPr>
            <p:spPr>
              <a:xfrm>
                <a:off x="5860346" y="3009393"/>
                <a:ext cx="66995" cy="29567"/>
              </a:xfrm>
              <a:custGeom>
                <a:avLst/>
                <a:gdLst/>
                <a:ahLst/>
                <a:cxnLst/>
                <a:rect l="l" t="t" r="r" b="b"/>
                <a:pathLst>
                  <a:path w="571" h="252" extrusionOk="0">
                    <a:moveTo>
                      <a:pt x="44" y="0"/>
                    </a:moveTo>
                    <a:cubicBezTo>
                      <a:pt x="43" y="3"/>
                      <a:pt x="43" y="5"/>
                      <a:pt x="42" y="7"/>
                    </a:cubicBezTo>
                    <a:lnTo>
                      <a:pt x="42" y="7"/>
                    </a:lnTo>
                    <a:cubicBezTo>
                      <a:pt x="43" y="5"/>
                      <a:pt x="43" y="3"/>
                      <a:pt x="44" y="0"/>
                    </a:cubicBezTo>
                    <a:close/>
                    <a:moveTo>
                      <a:pt x="42" y="7"/>
                    </a:moveTo>
                    <a:cubicBezTo>
                      <a:pt x="31" y="52"/>
                      <a:pt x="0" y="118"/>
                      <a:pt x="17" y="152"/>
                    </a:cubicBezTo>
                    <a:cubicBezTo>
                      <a:pt x="41" y="216"/>
                      <a:pt x="108" y="251"/>
                      <a:pt x="174" y="251"/>
                    </a:cubicBezTo>
                    <a:cubicBezTo>
                      <a:pt x="181" y="251"/>
                      <a:pt x="188" y="251"/>
                      <a:pt x="195" y="250"/>
                    </a:cubicBezTo>
                    <a:cubicBezTo>
                      <a:pt x="267" y="250"/>
                      <a:pt x="329" y="214"/>
                      <a:pt x="392" y="179"/>
                    </a:cubicBezTo>
                    <a:cubicBezTo>
                      <a:pt x="463" y="125"/>
                      <a:pt x="499" y="107"/>
                      <a:pt x="570" y="45"/>
                    </a:cubicBezTo>
                    <a:lnTo>
                      <a:pt x="570" y="45"/>
                    </a:lnTo>
                    <a:cubicBezTo>
                      <a:pt x="499" y="107"/>
                      <a:pt x="427" y="143"/>
                      <a:pt x="338" y="170"/>
                    </a:cubicBezTo>
                    <a:cubicBezTo>
                      <a:pt x="304" y="180"/>
                      <a:pt x="264" y="187"/>
                      <a:pt x="225" y="187"/>
                    </a:cubicBezTo>
                    <a:cubicBezTo>
                      <a:pt x="193" y="187"/>
                      <a:pt x="161" y="182"/>
                      <a:pt x="133" y="170"/>
                    </a:cubicBezTo>
                    <a:cubicBezTo>
                      <a:pt x="73" y="144"/>
                      <a:pt x="29" y="76"/>
                      <a:pt x="42" y="7"/>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6"/>
              <p:cNvSpPr/>
              <p:nvPr/>
            </p:nvSpPr>
            <p:spPr>
              <a:xfrm>
                <a:off x="5889443" y="2958120"/>
                <a:ext cx="47284" cy="26869"/>
              </a:xfrm>
              <a:custGeom>
                <a:avLst/>
                <a:gdLst/>
                <a:ahLst/>
                <a:cxnLst/>
                <a:rect l="l" t="t" r="r" b="b"/>
                <a:pathLst>
                  <a:path w="403" h="229" extrusionOk="0">
                    <a:moveTo>
                      <a:pt x="402" y="0"/>
                    </a:moveTo>
                    <a:lnTo>
                      <a:pt x="402" y="0"/>
                    </a:lnTo>
                    <a:cubicBezTo>
                      <a:pt x="358" y="72"/>
                      <a:pt x="286" y="134"/>
                      <a:pt x="197" y="143"/>
                    </a:cubicBezTo>
                    <a:cubicBezTo>
                      <a:pt x="190" y="144"/>
                      <a:pt x="184" y="144"/>
                      <a:pt x="177" y="144"/>
                    </a:cubicBezTo>
                    <a:cubicBezTo>
                      <a:pt x="101" y="144"/>
                      <a:pt x="17" y="100"/>
                      <a:pt x="1" y="27"/>
                    </a:cubicBezTo>
                    <a:lnTo>
                      <a:pt x="1" y="27"/>
                    </a:lnTo>
                    <a:cubicBezTo>
                      <a:pt x="1" y="89"/>
                      <a:pt x="37" y="179"/>
                      <a:pt x="90" y="205"/>
                    </a:cubicBezTo>
                    <a:cubicBezTo>
                      <a:pt x="118" y="221"/>
                      <a:pt x="147" y="228"/>
                      <a:pt x="175" y="228"/>
                    </a:cubicBezTo>
                    <a:cubicBezTo>
                      <a:pt x="212" y="228"/>
                      <a:pt x="247" y="216"/>
                      <a:pt x="277" y="196"/>
                    </a:cubicBezTo>
                    <a:cubicBezTo>
                      <a:pt x="349" y="161"/>
                      <a:pt x="376" y="72"/>
                      <a:pt x="402"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6"/>
              <p:cNvSpPr/>
              <p:nvPr/>
            </p:nvSpPr>
            <p:spPr>
              <a:xfrm>
                <a:off x="5882169" y="2896288"/>
                <a:ext cx="51391" cy="36020"/>
              </a:xfrm>
              <a:custGeom>
                <a:avLst/>
                <a:gdLst/>
                <a:ahLst/>
                <a:cxnLst/>
                <a:rect l="l" t="t" r="r" b="b"/>
                <a:pathLst>
                  <a:path w="438" h="307" extrusionOk="0">
                    <a:moveTo>
                      <a:pt x="81" y="1"/>
                    </a:moveTo>
                    <a:cubicBezTo>
                      <a:pt x="68" y="14"/>
                      <a:pt x="57" y="29"/>
                      <a:pt x="50" y="45"/>
                    </a:cubicBezTo>
                    <a:lnTo>
                      <a:pt x="50" y="45"/>
                    </a:lnTo>
                    <a:cubicBezTo>
                      <a:pt x="60" y="29"/>
                      <a:pt x="71" y="13"/>
                      <a:pt x="81" y="1"/>
                    </a:cubicBezTo>
                    <a:close/>
                    <a:moveTo>
                      <a:pt x="50" y="45"/>
                    </a:moveTo>
                    <a:lnTo>
                      <a:pt x="50" y="45"/>
                    </a:lnTo>
                    <a:cubicBezTo>
                      <a:pt x="24" y="88"/>
                      <a:pt x="0" y="141"/>
                      <a:pt x="0" y="179"/>
                    </a:cubicBezTo>
                    <a:cubicBezTo>
                      <a:pt x="0" y="206"/>
                      <a:pt x="9" y="233"/>
                      <a:pt x="27" y="260"/>
                    </a:cubicBezTo>
                    <a:cubicBezTo>
                      <a:pt x="42" y="289"/>
                      <a:pt x="81" y="306"/>
                      <a:pt x="125" y="306"/>
                    </a:cubicBezTo>
                    <a:cubicBezTo>
                      <a:pt x="134" y="306"/>
                      <a:pt x="143" y="306"/>
                      <a:pt x="152" y="304"/>
                    </a:cubicBezTo>
                    <a:cubicBezTo>
                      <a:pt x="197" y="295"/>
                      <a:pt x="241" y="268"/>
                      <a:pt x="277" y="242"/>
                    </a:cubicBezTo>
                    <a:cubicBezTo>
                      <a:pt x="339" y="188"/>
                      <a:pt x="384" y="126"/>
                      <a:pt x="438" y="63"/>
                    </a:cubicBezTo>
                    <a:lnTo>
                      <a:pt x="438" y="63"/>
                    </a:lnTo>
                    <a:cubicBezTo>
                      <a:pt x="393" y="108"/>
                      <a:pt x="348" y="144"/>
                      <a:pt x="304" y="179"/>
                    </a:cubicBezTo>
                    <a:cubicBezTo>
                      <a:pt x="265" y="202"/>
                      <a:pt x="220" y="226"/>
                      <a:pt x="174" y="226"/>
                    </a:cubicBezTo>
                    <a:cubicBezTo>
                      <a:pt x="166" y="226"/>
                      <a:pt x="159" y="225"/>
                      <a:pt x="152" y="224"/>
                    </a:cubicBezTo>
                    <a:cubicBezTo>
                      <a:pt x="99" y="215"/>
                      <a:pt x="54" y="179"/>
                      <a:pt x="45" y="135"/>
                    </a:cubicBezTo>
                    <a:cubicBezTo>
                      <a:pt x="34" y="106"/>
                      <a:pt x="37" y="74"/>
                      <a:pt x="50" y="45"/>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6"/>
              <p:cNvSpPr/>
              <p:nvPr/>
            </p:nvSpPr>
            <p:spPr>
              <a:xfrm>
                <a:off x="5929218" y="2917290"/>
                <a:ext cx="28394" cy="27690"/>
              </a:xfrm>
              <a:custGeom>
                <a:avLst/>
                <a:gdLst/>
                <a:ahLst/>
                <a:cxnLst/>
                <a:rect l="l" t="t" r="r" b="b"/>
                <a:pathLst>
                  <a:path w="242" h="236" extrusionOk="0">
                    <a:moveTo>
                      <a:pt x="46" y="0"/>
                    </a:moveTo>
                    <a:lnTo>
                      <a:pt x="46" y="0"/>
                    </a:lnTo>
                    <a:cubicBezTo>
                      <a:pt x="19" y="45"/>
                      <a:pt x="1" y="98"/>
                      <a:pt x="1" y="161"/>
                    </a:cubicBezTo>
                    <a:cubicBezTo>
                      <a:pt x="1" y="188"/>
                      <a:pt x="10" y="214"/>
                      <a:pt x="37" y="232"/>
                    </a:cubicBezTo>
                    <a:cubicBezTo>
                      <a:pt x="41" y="235"/>
                      <a:pt x="47" y="236"/>
                      <a:pt x="53" y="236"/>
                    </a:cubicBezTo>
                    <a:cubicBezTo>
                      <a:pt x="68" y="236"/>
                      <a:pt x="86" y="227"/>
                      <a:pt x="99" y="214"/>
                    </a:cubicBezTo>
                    <a:cubicBezTo>
                      <a:pt x="162" y="179"/>
                      <a:pt x="215" y="116"/>
                      <a:pt x="242" y="54"/>
                    </a:cubicBezTo>
                    <a:lnTo>
                      <a:pt x="242" y="54"/>
                    </a:lnTo>
                    <a:cubicBezTo>
                      <a:pt x="206" y="89"/>
                      <a:pt x="170" y="98"/>
                      <a:pt x="135" y="125"/>
                    </a:cubicBezTo>
                    <a:cubicBezTo>
                      <a:pt x="126" y="125"/>
                      <a:pt x="108" y="134"/>
                      <a:pt x="99" y="134"/>
                    </a:cubicBezTo>
                    <a:cubicBezTo>
                      <a:pt x="95" y="135"/>
                      <a:pt x="92" y="136"/>
                      <a:pt x="88" y="136"/>
                    </a:cubicBezTo>
                    <a:cubicBezTo>
                      <a:pt x="65" y="136"/>
                      <a:pt x="44" y="113"/>
                      <a:pt x="37" y="89"/>
                    </a:cubicBezTo>
                    <a:cubicBezTo>
                      <a:pt x="37" y="63"/>
                      <a:pt x="37" y="27"/>
                      <a:pt x="46"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6"/>
              <p:cNvSpPr/>
              <p:nvPr/>
            </p:nvSpPr>
            <p:spPr>
              <a:xfrm>
                <a:off x="5567140" y="3087886"/>
                <a:ext cx="160273" cy="214714"/>
              </a:xfrm>
              <a:custGeom>
                <a:avLst/>
                <a:gdLst/>
                <a:ahLst/>
                <a:cxnLst/>
                <a:rect l="l" t="t" r="r" b="b"/>
                <a:pathLst>
                  <a:path w="1366" h="1830" extrusionOk="0">
                    <a:moveTo>
                      <a:pt x="1365" y="0"/>
                    </a:moveTo>
                    <a:lnTo>
                      <a:pt x="1365" y="0"/>
                    </a:lnTo>
                    <a:cubicBezTo>
                      <a:pt x="776" y="482"/>
                      <a:pt x="304" y="1107"/>
                      <a:pt x="0" y="1802"/>
                    </a:cubicBezTo>
                    <a:cubicBezTo>
                      <a:pt x="9" y="1820"/>
                      <a:pt x="27" y="1829"/>
                      <a:pt x="45" y="1829"/>
                    </a:cubicBezTo>
                    <a:cubicBezTo>
                      <a:pt x="125" y="1597"/>
                      <a:pt x="277" y="1374"/>
                      <a:pt x="428" y="1160"/>
                    </a:cubicBezTo>
                    <a:cubicBezTo>
                      <a:pt x="714" y="759"/>
                      <a:pt x="1035" y="366"/>
                      <a:pt x="1365"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6"/>
              <p:cNvSpPr/>
              <p:nvPr/>
            </p:nvSpPr>
            <p:spPr>
              <a:xfrm>
                <a:off x="5586969" y="3106658"/>
                <a:ext cx="171771" cy="193125"/>
              </a:xfrm>
              <a:custGeom>
                <a:avLst/>
                <a:gdLst/>
                <a:ahLst/>
                <a:cxnLst/>
                <a:rect l="l" t="t" r="r" b="b"/>
                <a:pathLst>
                  <a:path w="1464" h="1646" extrusionOk="0">
                    <a:moveTo>
                      <a:pt x="1464" y="1"/>
                    </a:moveTo>
                    <a:lnTo>
                      <a:pt x="1464" y="1"/>
                    </a:lnTo>
                    <a:cubicBezTo>
                      <a:pt x="1009" y="393"/>
                      <a:pt x="590" y="831"/>
                      <a:pt x="215" y="1294"/>
                    </a:cubicBezTo>
                    <a:cubicBezTo>
                      <a:pt x="135" y="1402"/>
                      <a:pt x="54" y="1509"/>
                      <a:pt x="1" y="1625"/>
                    </a:cubicBezTo>
                    <a:cubicBezTo>
                      <a:pt x="33" y="1638"/>
                      <a:pt x="66" y="1646"/>
                      <a:pt x="99" y="1646"/>
                    </a:cubicBezTo>
                    <a:cubicBezTo>
                      <a:pt x="111" y="1646"/>
                      <a:pt x="123" y="1645"/>
                      <a:pt x="135" y="1642"/>
                    </a:cubicBezTo>
                    <a:cubicBezTo>
                      <a:pt x="135" y="1571"/>
                      <a:pt x="161" y="1509"/>
                      <a:pt x="188" y="1446"/>
                    </a:cubicBezTo>
                    <a:cubicBezTo>
                      <a:pt x="251" y="1330"/>
                      <a:pt x="340" y="1232"/>
                      <a:pt x="429" y="1134"/>
                    </a:cubicBezTo>
                    <a:cubicBezTo>
                      <a:pt x="777" y="759"/>
                      <a:pt x="1116" y="376"/>
                      <a:pt x="1464" y="1"/>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6"/>
              <p:cNvSpPr/>
              <p:nvPr/>
            </p:nvSpPr>
            <p:spPr>
              <a:xfrm>
                <a:off x="5605859" y="2856513"/>
                <a:ext cx="299426" cy="341430"/>
              </a:xfrm>
              <a:custGeom>
                <a:avLst/>
                <a:gdLst/>
                <a:ahLst/>
                <a:cxnLst/>
                <a:rect l="l" t="t" r="r" b="b"/>
                <a:pathLst>
                  <a:path w="2552" h="2910" extrusionOk="0">
                    <a:moveTo>
                      <a:pt x="2498" y="1"/>
                    </a:moveTo>
                    <a:lnTo>
                      <a:pt x="2498" y="1"/>
                    </a:lnTo>
                    <a:cubicBezTo>
                      <a:pt x="2124" y="447"/>
                      <a:pt x="1597" y="759"/>
                      <a:pt x="1187" y="1169"/>
                    </a:cubicBezTo>
                    <a:cubicBezTo>
                      <a:pt x="892" y="1464"/>
                      <a:pt x="652" y="1812"/>
                      <a:pt x="437" y="2169"/>
                    </a:cubicBezTo>
                    <a:cubicBezTo>
                      <a:pt x="286" y="2409"/>
                      <a:pt x="143" y="2659"/>
                      <a:pt x="0" y="2909"/>
                    </a:cubicBezTo>
                    <a:cubicBezTo>
                      <a:pt x="36" y="2900"/>
                      <a:pt x="81" y="2900"/>
                      <a:pt x="107" y="2882"/>
                    </a:cubicBezTo>
                    <a:cubicBezTo>
                      <a:pt x="286" y="2820"/>
                      <a:pt x="429" y="2713"/>
                      <a:pt x="580" y="2606"/>
                    </a:cubicBezTo>
                    <a:cubicBezTo>
                      <a:pt x="919" y="2347"/>
                      <a:pt x="1240" y="2079"/>
                      <a:pt x="1562" y="1803"/>
                    </a:cubicBezTo>
                    <a:cubicBezTo>
                      <a:pt x="1883" y="1517"/>
                      <a:pt x="2195" y="1223"/>
                      <a:pt x="2373" y="839"/>
                    </a:cubicBezTo>
                    <a:cubicBezTo>
                      <a:pt x="2498" y="581"/>
                      <a:pt x="2552" y="277"/>
                      <a:pt x="2498"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6"/>
              <p:cNvSpPr/>
              <p:nvPr/>
            </p:nvSpPr>
            <p:spPr>
              <a:xfrm>
                <a:off x="5557637" y="2969618"/>
                <a:ext cx="411476" cy="334039"/>
              </a:xfrm>
              <a:custGeom>
                <a:avLst/>
                <a:gdLst/>
                <a:ahLst/>
                <a:cxnLst/>
                <a:rect l="l" t="t" r="r" b="b"/>
                <a:pathLst>
                  <a:path w="3507" h="2847" extrusionOk="0">
                    <a:moveTo>
                      <a:pt x="3507" y="0"/>
                    </a:moveTo>
                    <a:cubicBezTo>
                      <a:pt x="3498" y="0"/>
                      <a:pt x="3498" y="9"/>
                      <a:pt x="3498" y="9"/>
                    </a:cubicBezTo>
                    <a:cubicBezTo>
                      <a:pt x="3400" y="170"/>
                      <a:pt x="3275" y="313"/>
                      <a:pt x="3141" y="446"/>
                    </a:cubicBezTo>
                    <a:cubicBezTo>
                      <a:pt x="2936" y="652"/>
                      <a:pt x="2704" y="848"/>
                      <a:pt x="2472" y="1044"/>
                    </a:cubicBezTo>
                    <a:cubicBezTo>
                      <a:pt x="2053" y="1392"/>
                      <a:pt x="1625" y="1731"/>
                      <a:pt x="1196" y="2070"/>
                    </a:cubicBezTo>
                    <a:cubicBezTo>
                      <a:pt x="1139" y="2111"/>
                      <a:pt x="1081" y="2160"/>
                      <a:pt x="1009" y="2160"/>
                    </a:cubicBezTo>
                    <a:cubicBezTo>
                      <a:pt x="1003" y="2160"/>
                      <a:pt x="997" y="2160"/>
                      <a:pt x="991" y="2159"/>
                    </a:cubicBezTo>
                    <a:cubicBezTo>
                      <a:pt x="920" y="2159"/>
                      <a:pt x="848" y="2079"/>
                      <a:pt x="884" y="2008"/>
                    </a:cubicBezTo>
                    <a:lnTo>
                      <a:pt x="884" y="2008"/>
                    </a:lnTo>
                    <a:cubicBezTo>
                      <a:pt x="822" y="2106"/>
                      <a:pt x="741" y="2195"/>
                      <a:pt x="652" y="2266"/>
                    </a:cubicBezTo>
                    <a:cubicBezTo>
                      <a:pt x="617" y="2302"/>
                      <a:pt x="581" y="2329"/>
                      <a:pt x="527" y="2329"/>
                    </a:cubicBezTo>
                    <a:cubicBezTo>
                      <a:pt x="456" y="2320"/>
                      <a:pt x="420" y="2204"/>
                      <a:pt x="474" y="2159"/>
                    </a:cubicBezTo>
                    <a:lnTo>
                      <a:pt x="474" y="2159"/>
                    </a:lnTo>
                    <a:cubicBezTo>
                      <a:pt x="411" y="2204"/>
                      <a:pt x="385" y="2311"/>
                      <a:pt x="313" y="2311"/>
                    </a:cubicBezTo>
                    <a:cubicBezTo>
                      <a:pt x="278" y="2311"/>
                      <a:pt x="251" y="2293"/>
                      <a:pt x="233" y="2266"/>
                    </a:cubicBezTo>
                    <a:cubicBezTo>
                      <a:pt x="170" y="2382"/>
                      <a:pt x="99" y="2498"/>
                      <a:pt x="37" y="2614"/>
                    </a:cubicBezTo>
                    <a:cubicBezTo>
                      <a:pt x="19" y="2650"/>
                      <a:pt x="1" y="2685"/>
                      <a:pt x="10" y="2712"/>
                    </a:cubicBezTo>
                    <a:cubicBezTo>
                      <a:pt x="10" y="2745"/>
                      <a:pt x="32" y="2785"/>
                      <a:pt x="63" y="2785"/>
                    </a:cubicBezTo>
                    <a:cubicBezTo>
                      <a:pt x="66" y="2785"/>
                      <a:pt x="69" y="2784"/>
                      <a:pt x="72" y="2784"/>
                    </a:cubicBezTo>
                    <a:cubicBezTo>
                      <a:pt x="81" y="2819"/>
                      <a:pt x="117" y="2846"/>
                      <a:pt x="153" y="2846"/>
                    </a:cubicBezTo>
                    <a:cubicBezTo>
                      <a:pt x="188" y="2837"/>
                      <a:pt x="224" y="2819"/>
                      <a:pt x="251" y="2793"/>
                    </a:cubicBezTo>
                    <a:cubicBezTo>
                      <a:pt x="279" y="2807"/>
                      <a:pt x="307" y="2813"/>
                      <a:pt x="335" y="2813"/>
                    </a:cubicBezTo>
                    <a:cubicBezTo>
                      <a:pt x="396" y="2813"/>
                      <a:pt x="455" y="2785"/>
                      <a:pt x="509" y="2748"/>
                    </a:cubicBezTo>
                    <a:cubicBezTo>
                      <a:pt x="1464" y="2088"/>
                      <a:pt x="2383" y="1356"/>
                      <a:pt x="3195" y="518"/>
                    </a:cubicBezTo>
                    <a:cubicBezTo>
                      <a:pt x="3284" y="420"/>
                      <a:pt x="3382" y="321"/>
                      <a:pt x="3444" y="197"/>
                    </a:cubicBezTo>
                    <a:cubicBezTo>
                      <a:pt x="3471" y="134"/>
                      <a:pt x="3489" y="72"/>
                      <a:pt x="3507" y="0"/>
                    </a:cubicBezTo>
                    <a:close/>
                  </a:path>
                </a:pathLst>
              </a:custGeom>
              <a:solidFill>
                <a:srgbClr val="3F423C">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6"/>
              <p:cNvSpPr/>
              <p:nvPr/>
            </p:nvSpPr>
            <p:spPr>
              <a:xfrm>
                <a:off x="5768125" y="3251911"/>
                <a:ext cx="152881" cy="203450"/>
              </a:xfrm>
              <a:custGeom>
                <a:avLst/>
                <a:gdLst/>
                <a:ahLst/>
                <a:cxnLst/>
                <a:rect l="l" t="t" r="r" b="b"/>
                <a:pathLst>
                  <a:path w="1303" h="1734" extrusionOk="0">
                    <a:moveTo>
                      <a:pt x="79" y="0"/>
                    </a:moveTo>
                    <a:cubicBezTo>
                      <a:pt x="47" y="0"/>
                      <a:pt x="16" y="69"/>
                      <a:pt x="0" y="101"/>
                    </a:cubicBezTo>
                    <a:cubicBezTo>
                      <a:pt x="98" y="244"/>
                      <a:pt x="187" y="387"/>
                      <a:pt x="241" y="556"/>
                    </a:cubicBezTo>
                    <a:cubicBezTo>
                      <a:pt x="268" y="654"/>
                      <a:pt x="286" y="761"/>
                      <a:pt x="303" y="859"/>
                    </a:cubicBezTo>
                    <a:cubicBezTo>
                      <a:pt x="321" y="957"/>
                      <a:pt x="348" y="1047"/>
                      <a:pt x="375" y="1136"/>
                    </a:cubicBezTo>
                    <a:cubicBezTo>
                      <a:pt x="410" y="1270"/>
                      <a:pt x="446" y="1404"/>
                      <a:pt x="482" y="1528"/>
                    </a:cubicBezTo>
                    <a:cubicBezTo>
                      <a:pt x="490" y="1578"/>
                      <a:pt x="521" y="1628"/>
                      <a:pt x="561" y="1628"/>
                    </a:cubicBezTo>
                    <a:cubicBezTo>
                      <a:pt x="564" y="1628"/>
                      <a:pt x="568" y="1627"/>
                      <a:pt x="571" y="1627"/>
                    </a:cubicBezTo>
                    <a:cubicBezTo>
                      <a:pt x="553" y="1404"/>
                      <a:pt x="535" y="1181"/>
                      <a:pt x="509" y="966"/>
                    </a:cubicBezTo>
                    <a:lnTo>
                      <a:pt x="509" y="966"/>
                    </a:lnTo>
                    <a:cubicBezTo>
                      <a:pt x="535" y="975"/>
                      <a:pt x="571" y="984"/>
                      <a:pt x="589" y="1002"/>
                    </a:cubicBezTo>
                    <a:cubicBezTo>
                      <a:pt x="723" y="1163"/>
                      <a:pt x="776" y="1377"/>
                      <a:pt x="857" y="1573"/>
                    </a:cubicBezTo>
                    <a:cubicBezTo>
                      <a:pt x="883" y="1627"/>
                      <a:pt x="910" y="1680"/>
                      <a:pt x="955" y="1716"/>
                    </a:cubicBezTo>
                    <a:cubicBezTo>
                      <a:pt x="955" y="1725"/>
                      <a:pt x="964" y="1734"/>
                      <a:pt x="972" y="1734"/>
                    </a:cubicBezTo>
                    <a:cubicBezTo>
                      <a:pt x="1008" y="1734"/>
                      <a:pt x="1017" y="1689"/>
                      <a:pt x="1008" y="1662"/>
                    </a:cubicBezTo>
                    <a:cubicBezTo>
                      <a:pt x="955" y="1386"/>
                      <a:pt x="830" y="1127"/>
                      <a:pt x="651" y="913"/>
                    </a:cubicBezTo>
                    <a:lnTo>
                      <a:pt x="651" y="913"/>
                    </a:lnTo>
                    <a:cubicBezTo>
                      <a:pt x="821" y="1082"/>
                      <a:pt x="990" y="1225"/>
                      <a:pt x="1160" y="1395"/>
                    </a:cubicBezTo>
                    <a:cubicBezTo>
                      <a:pt x="1192" y="1435"/>
                      <a:pt x="1238" y="1467"/>
                      <a:pt x="1286" y="1467"/>
                    </a:cubicBezTo>
                    <a:cubicBezTo>
                      <a:pt x="1291" y="1467"/>
                      <a:pt x="1297" y="1467"/>
                      <a:pt x="1303" y="1466"/>
                    </a:cubicBezTo>
                    <a:cubicBezTo>
                      <a:pt x="1249" y="1305"/>
                      <a:pt x="1133" y="1181"/>
                      <a:pt x="999" y="1073"/>
                    </a:cubicBezTo>
                    <a:cubicBezTo>
                      <a:pt x="874" y="966"/>
                      <a:pt x="732" y="868"/>
                      <a:pt x="607" y="752"/>
                    </a:cubicBezTo>
                    <a:cubicBezTo>
                      <a:pt x="419" y="574"/>
                      <a:pt x="294" y="342"/>
                      <a:pt x="179" y="110"/>
                    </a:cubicBezTo>
                    <a:cubicBezTo>
                      <a:pt x="152" y="65"/>
                      <a:pt x="134" y="30"/>
                      <a:pt x="89" y="3"/>
                    </a:cubicBezTo>
                    <a:cubicBezTo>
                      <a:pt x="86" y="1"/>
                      <a:pt x="82"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6"/>
              <p:cNvSpPr/>
              <p:nvPr/>
            </p:nvSpPr>
            <p:spPr>
              <a:xfrm>
                <a:off x="5845562" y="3359971"/>
                <a:ext cx="8448" cy="11616"/>
              </a:xfrm>
              <a:custGeom>
                <a:avLst/>
                <a:gdLst/>
                <a:ahLst/>
                <a:cxnLst/>
                <a:rect l="l" t="t" r="r" b="b"/>
                <a:pathLst>
                  <a:path w="72" h="99" extrusionOk="0">
                    <a:moveTo>
                      <a:pt x="0" y="1"/>
                    </a:moveTo>
                    <a:cubicBezTo>
                      <a:pt x="27" y="36"/>
                      <a:pt x="54" y="63"/>
                      <a:pt x="72" y="99"/>
                    </a:cubicBezTo>
                    <a:cubicBezTo>
                      <a:pt x="54" y="63"/>
                      <a:pt x="27" y="36"/>
                      <a:pt x="0"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6"/>
              <p:cNvSpPr/>
              <p:nvPr/>
            </p:nvSpPr>
            <p:spPr>
              <a:xfrm>
                <a:off x="5768125" y="3256370"/>
                <a:ext cx="61833" cy="185381"/>
              </a:xfrm>
              <a:custGeom>
                <a:avLst/>
                <a:gdLst/>
                <a:ahLst/>
                <a:cxnLst/>
                <a:rect l="l" t="t" r="r" b="b"/>
                <a:pathLst>
                  <a:path w="527" h="1580" extrusionOk="0">
                    <a:moveTo>
                      <a:pt x="36" y="1"/>
                    </a:moveTo>
                    <a:cubicBezTo>
                      <a:pt x="18" y="18"/>
                      <a:pt x="9" y="45"/>
                      <a:pt x="0" y="63"/>
                    </a:cubicBezTo>
                    <a:cubicBezTo>
                      <a:pt x="98" y="206"/>
                      <a:pt x="187" y="349"/>
                      <a:pt x="241" y="518"/>
                    </a:cubicBezTo>
                    <a:cubicBezTo>
                      <a:pt x="268" y="616"/>
                      <a:pt x="286" y="723"/>
                      <a:pt x="303" y="821"/>
                    </a:cubicBezTo>
                    <a:cubicBezTo>
                      <a:pt x="321" y="919"/>
                      <a:pt x="348" y="1009"/>
                      <a:pt x="375" y="1098"/>
                    </a:cubicBezTo>
                    <a:cubicBezTo>
                      <a:pt x="410" y="1232"/>
                      <a:pt x="446" y="1366"/>
                      <a:pt x="482" y="1490"/>
                    </a:cubicBezTo>
                    <a:cubicBezTo>
                      <a:pt x="491" y="1526"/>
                      <a:pt x="509" y="1562"/>
                      <a:pt x="526" y="1580"/>
                    </a:cubicBezTo>
                    <a:cubicBezTo>
                      <a:pt x="518" y="1526"/>
                      <a:pt x="500" y="1464"/>
                      <a:pt x="491" y="1410"/>
                    </a:cubicBezTo>
                    <a:cubicBezTo>
                      <a:pt x="419" y="1044"/>
                      <a:pt x="393" y="661"/>
                      <a:pt x="232" y="331"/>
                    </a:cubicBezTo>
                    <a:cubicBezTo>
                      <a:pt x="170" y="215"/>
                      <a:pt x="98" y="108"/>
                      <a:pt x="36"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6"/>
              <p:cNvSpPr/>
              <p:nvPr/>
            </p:nvSpPr>
            <p:spPr>
              <a:xfrm>
                <a:off x="5830896" y="3336975"/>
                <a:ext cx="90109" cy="87176"/>
              </a:xfrm>
              <a:custGeom>
                <a:avLst/>
                <a:gdLst/>
                <a:ahLst/>
                <a:cxnLst/>
                <a:rect l="l" t="t" r="r" b="b"/>
                <a:pathLst>
                  <a:path w="768" h="743" extrusionOk="0">
                    <a:moveTo>
                      <a:pt x="0" y="1"/>
                    </a:moveTo>
                    <a:lnTo>
                      <a:pt x="0" y="1"/>
                    </a:lnTo>
                    <a:cubicBezTo>
                      <a:pt x="36" y="63"/>
                      <a:pt x="81" y="125"/>
                      <a:pt x="125" y="188"/>
                    </a:cubicBezTo>
                    <a:cubicBezTo>
                      <a:pt x="286" y="357"/>
                      <a:pt x="455" y="509"/>
                      <a:pt x="625" y="670"/>
                    </a:cubicBezTo>
                    <a:cubicBezTo>
                      <a:pt x="657" y="710"/>
                      <a:pt x="703" y="742"/>
                      <a:pt x="751" y="742"/>
                    </a:cubicBezTo>
                    <a:cubicBezTo>
                      <a:pt x="756" y="742"/>
                      <a:pt x="762" y="742"/>
                      <a:pt x="768" y="741"/>
                    </a:cubicBezTo>
                    <a:cubicBezTo>
                      <a:pt x="768" y="723"/>
                      <a:pt x="759" y="714"/>
                      <a:pt x="750" y="696"/>
                    </a:cubicBezTo>
                    <a:cubicBezTo>
                      <a:pt x="661" y="634"/>
                      <a:pt x="589" y="554"/>
                      <a:pt x="518" y="482"/>
                    </a:cubicBezTo>
                    <a:cubicBezTo>
                      <a:pt x="357" y="313"/>
                      <a:pt x="188" y="152"/>
                      <a:pt x="0"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6"/>
              <p:cNvSpPr/>
              <p:nvPr/>
            </p:nvSpPr>
            <p:spPr>
              <a:xfrm>
                <a:off x="5820454" y="3343311"/>
                <a:ext cx="63945" cy="112050"/>
              </a:xfrm>
              <a:custGeom>
                <a:avLst/>
                <a:gdLst/>
                <a:ahLst/>
                <a:cxnLst/>
                <a:rect l="l" t="t" r="r" b="b"/>
                <a:pathLst>
                  <a:path w="545" h="955" extrusionOk="0">
                    <a:moveTo>
                      <a:pt x="0" y="0"/>
                    </a:moveTo>
                    <a:cubicBezTo>
                      <a:pt x="27" y="89"/>
                      <a:pt x="54" y="187"/>
                      <a:pt x="72" y="277"/>
                    </a:cubicBezTo>
                    <a:cubicBezTo>
                      <a:pt x="72" y="250"/>
                      <a:pt x="72" y="214"/>
                      <a:pt x="63" y="187"/>
                    </a:cubicBezTo>
                    <a:lnTo>
                      <a:pt x="63" y="187"/>
                    </a:lnTo>
                    <a:cubicBezTo>
                      <a:pt x="89" y="196"/>
                      <a:pt x="125" y="205"/>
                      <a:pt x="143" y="223"/>
                    </a:cubicBezTo>
                    <a:cubicBezTo>
                      <a:pt x="277" y="384"/>
                      <a:pt x="330" y="598"/>
                      <a:pt x="411" y="794"/>
                    </a:cubicBezTo>
                    <a:cubicBezTo>
                      <a:pt x="437" y="848"/>
                      <a:pt x="464" y="901"/>
                      <a:pt x="509" y="937"/>
                    </a:cubicBezTo>
                    <a:cubicBezTo>
                      <a:pt x="509" y="946"/>
                      <a:pt x="518" y="955"/>
                      <a:pt x="526" y="955"/>
                    </a:cubicBezTo>
                    <a:lnTo>
                      <a:pt x="544" y="955"/>
                    </a:lnTo>
                    <a:cubicBezTo>
                      <a:pt x="518" y="910"/>
                      <a:pt x="500" y="874"/>
                      <a:pt x="482" y="830"/>
                    </a:cubicBezTo>
                    <a:cubicBezTo>
                      <a:pt x="419" y="678"/>
                      <a:pt x="366" y="526"/>
                      <a:pt x="295" y="375"/>
                    </a:cubicBezTo>
                    <a:cubicBezTo>
                      <a:pt x="223" y="232"/>
                      <a:pt x="125" y="98"/>
                      <a:pt x="0"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29" name="Google Shape;3529;p36"/>
          <p:cNvGrpSpPr/>
          <p:nvPr/>
        </p:nvGrpSpPr>
        <p:grpSpPr>
          <a:xfrm>
            <a:off x="4118763" y="584883"/>
            <a:ext cx="840467" cy="822335"/>
            <a:chOff x="4118763" y="209958"/>
            <a:chExt cx="840467" cy="822335"/>
          </a:xfrm>
        </p:grpSpPr>
        <p:sp>
          <p:nvSpPr>
            <p:cNvPr id="3530" name="Google Shape;3530;p36"/>
            <p:cNvSpPr/>
            <p:nvPr/>
          </p:nvSpPr>
          <p:spPr>
            <a:xfrm>
              <a:off x="4118763" y="209958"/>
              <a:ext cx="840467" cy="822335"/>
            </a:xfrm>
            <a:custGeom>
              <a:avLst/>
              <a:gdLst/>
              <a:ahLst/>
              <a:cxnLst/>
              <a:rect l="l" t="t" r="r" b="b"/>
              <a:pathLst>
                <a:path w="3186" h="3117" extrusionOk="0">
                  <a:moveTo>
                    <a:pt x="1586" y="0"/>
                  </a:moveTo>
                  <a:cubicBezTo>
                    <a:pt x="758" y="0"/>
                    <a:pt x="71" y="657"/>
                    <a:pt x="36" y="1491"/>
                  </a:cubicBezTo>
                  <a:cubicBezTo>
                    <a:pt x="1" y="2357"/>
                    <a:pt x="670" y="3079"/>
                    <a:pt x="1526" y="3115"/>
                  </a:cubicBezTo>
                  <a:cubicBezTo>
                    <a:pt x="1548" y="3116"/>
                    <a:pt x="1570" y="3116"/>
                    <a:pt x="1592" y="3116"/>
                  </a:cubicBezTo>
                  <a:cubicBezTo>
                    <a:pt x="2428" y="3116"/>
                    <a:pt x="3115" y="2459"/>
                    <a:pt x="3150" y="1616"/>
                  </a:cubicBezTo>
                  <a:cubicBezTo>
                    <a:pt x="3186" y="760"/>
                    <a:pt x="2516" y="37"/>
                    <a:pt x="1651" y="1"/>
                  </a:cubicBezTo>
                  <a:cubicBezTo>
                    <a:pt x="1629" y="1"/>
                    <a:pt x="1607" y="0"/>
                    <a:pt x="1586"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6"/>
            <p:cNvSpPr/>
            <p:nvPr/>
          </p:nvSpPr>
          <p:spPr>
            <a:xfrm>
              <a:off x="4238790" y="327617"/>
              <a:ext cx="600409" cy="586741"/>
            </a:xfrm>
            <a:custGeom>
              <a:avLst/>
              <a:gdLst/>
              <a:ahLst/>
              <a:cxnLst/>
              <a:rect l="l" t="t" r="r" b="b"/>
              <a:pathLst>
                <a:path w="2276" h="2224" extrusionOk="0">
                  <a:moveTo>
                    <a:pt x="1130" y="0"/>
                  </a:moveTo>
                  <a:cubicBezTo>
                    <a:pt x="545" y="0"/>
                    <a:pt x="54" y="473"/>
                    <a:pt x="27" y="1063"/>
                  </a:cubicBezTo>
                  <a:cubicBezTo>
                    <a:pt x="1" y="1679"/>
                    <a:pt x="482" y="2196"/>
                    <a:pt x="1089" y="2223"/>
                  </a:cubicBezTo>
                  <a:cubicBezTo>
                    <a:pt x="1100" y="2223"/>
                    <a:pt x="1112" y="2223"/>
                    <a:pt x="1123" y="2223"/>
                  </a:cubicBezTo>
                  <a:cubicBezTo>
                    <a:pt x="1723" y="2223"/>
                    <a:pt x="2223" y="1757"/>
                    <a:pt x="2249" y="1152"/>
                  </a:cubicBezTo>
                  <a:cubicBezTo>
                    <a:pt x="2276" y="546"/>
                    <a:pt x="1794" y="28"/>
                    <a:pt x="1178" y="2"/>
                  </a:cubicBezTo>
                  <a:cubicBezTo>
                    <a:pt x="1162" y="1"/>
                    <a:pt x="1146" y="0"/>
                    <a:pt x="1130"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6"/>
            <p:cNvSpPr/>
            <p:nvPr/>
          </p:nvSpPr>
          <p:spPr>
            <a:xfrm>
              <a:off x="4394166" y="478516"/>
              <a:ext cx="289652" cy="285192"/>
            </a:xfrm>
            <a:custGeom>
              <a:avLst/>
              <a:gdLst/>
              <a:ahLst/>
              <a:cxnLst/>
              <a:rect l="l" t="t" r="r" b="b"/>
              <a:pathLst>
                <a:path w="1098" h="1081" extrusionOk="0">
                  <a:moveTo>
                    <a:pt x="554" y="0"/>
                  </a:moveTo>
                  <a:cubicBezTo>
                    <a:pt x="267" y="0"/>
                    <a:pt x="18" y="220"/>
                    <a:pt x="9" y="518"/>
                  </a:cubicBezTo>
                  <a:cubicBezTo>
                    <a:pt x="1" y="812"/>
                    <a:pt x="232" y="1062"/>
                    <a:pt x="527" y="1080"/>
                  </a:cubicBezTo>
                  <a:cubicBezTo>
                    <a:pt x="532" y="1080"/>
                    <a:pt x="538" y="1080"/>
                    <a:pt x="543" y="1080"/>
                  </a:cubicBezTo>
                  <a:cubicBezTo>
                    <a:pt x="830" y="1080"/>
                    <a:pt x="1071" y="851"/>
                    <a:pt x="1089" y="562"/>
                  </a:cubicBezTo>
                  <a:cubicBezTo>
                    <a:pt x="1098" y="259"/>
                    <a:pt x="866" y="9"/>
                    <a:pt x="571" y="0"/>
                  </a:cubicBezTo>
                  <a:cubicBezTo>
                    <a:pt x="566" y="0"/>
                    <a:pt x="560" y="0"/>
                    <a:pt x="554" y="0"/>
                  </a:cubicBezTo>
                  <a:close/>
                </a:path>
              </a:pathLst>
            </a:cu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34918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
                                        </p:tgtEl>
                                        <p:attrNameLst>
                                          <p:attrName>style.visibility</p:attrName>
                                        </p:attrNameLst>
                                      </p:cBhvr>
                                      <p:to>
                                        <p:strVal val="visible"/>
                                      </p:to>
                                    </p:set>
                                    <p:anim calcmode="lin" valueType="num">
                                      <p:cBhvr additive="base">
                                        <p:cTn id="7" dur="500" fill="hold"/>
                                        <p:tgtEl>
                                          <p:spTgt spid="3482"/>
                                        </p:tgtEl>
                                        <p:attrNameLst>
                                          <p:attrName>ppt_x</p:attrName>
                                        </p:attrNameLst>
                                      </p:cBhvr>
                                      <p:tavLst>
                                        <p:tav tm="0">
                                          <p:val>
                                            <p:strVal val="#ppt_x"/>
                                          </p:val>
                                        </p:tav>
                                        <p:tav tm="100000">
                                          <p:val>
                                            <p:strVal val="#ppt_x"/>
                                          </p:val>
                                        </p:tav>
                                      </p:tavLst>
                                    </p:anim>
                                    <p:anim calcmode="lin" valueType="num">
                                      <p:cBhvr additive="base">
                                        <p:cTn id="8" dur="500" fill="hold"/>
                                        <p:tgtEl>
                                          <p:spTgt spid="34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80"/>
                                        </p:tgtEl>
                                        <p:attrNameLst>
                                          <p:attrName>style.visibility</p:attrName>
                                        </p:attrNameLst>
                                      </p:cBhvr>
                                      <p:to>
                                        <p:strVal val="visible"/>
                                      </p:to>
                                    </p:set>
                                    <p:anim calcmode="lin" valueType="num">
                                      <p:cBhvr additive="base">
                                        <p:cTn id="11" dur="500" fill="hold"/>
                                        <p:tgtEl>
                                          <p:spTgt spid="3480"/>
                                        </p:tgtEl>
                                        <p:attrNameLst>
                                          <p:attrName>ppt_x</p:attrName>
                                        </p:attrNameLst>
                                      </p:cBhvr>
                                      <p:tavLst>
                                        <p:tav tm="0">
                                          <p:val>
                                            <p:strVal val="#ppt_x"/>
                                          </p:val>
                                        </p:tav>
                                        <p:tav tm="100000">
                                          <p:val>
                                            <p:strVal val="#ppt_x"/>
                                          </p:val>
                                        </p:tav>
                                      </p:tavLst>
                                    </p:anim>
                                    <p:anim calcmode="lin" valueType="num">
                                      <p:cBhvr additive="base">
                                        <p:cTn id="12" dur="500" fill="hold"/>
                                        <p:tgtEl>
                                          <p:spTgt spid="34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0" grpId="0"/>
      <p:bldP spid="3482" grpId="0" animBg="1"/>
    </p:bldLst>
  </p:timing>
</p:sld>
</file>

<file path=ppt/theme/theme1.xml><?xml version="1.0" encoding="utf-8"?>
<a:theme xmlns:a="http://schemas.openxmlformats.org/drawingml/2006/main" name="Environmental Science Activities for Middle School: Endangered Bird Species by Slidesgo">
  <a:themeElements>
    <a:clrScheme name="Simple Light">
      <a:dk1>
        <a:srgbClr val="3F423C"/>
      </a:dk1>
      <a:lt1>
        <a:srgbClr val="D5E4C9"/>
      </a:lt1>
      <a:dk2>
        <a:srgbClr val="8BB373"/>
      </a:dk2>
      <a:lt2>
        <a:srgbClr val="FFFFFF"/>
      </a:lt2>
      <a:accent1>
        <a:srgbClr val="EB7E64"/>
      </a:accent1>
      <a:accent2>
        <a:srgbClr val="FFA461"/>
      </a:accent2>
      <a:accent3>
        <a:srgbClr val="F0DDC1"/>
      </a:accent3>
      <a:accent4>
        <a:srgbClr val="144356"/>
      </a:accent4>
      <a:accent5>
        <a:srgbClr val="6CACA7"/>
      </a:accent5>
      <a:accent6>
        <a:srgbClr val="8A6349"/>
      </a:accent6>
      <a:hlink>
        <a:srgbClr val="3F423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십일월 Shipirwol – Montlhy Planner by Slidesgo">
  <a:themeElements>
    <a:clrScheme name="Simple Light">
      <a:dk1>
        <a:srgbClr val="000000"/>
      </a:dk1>
      <a:lt1>
        <a:srgbClr val="FFFFFF"/>
      </a:lt1>
      <a:dk2>
        <a:srgbClr val="F5E7DA"/>
      </a:dk2>
      <a:lt2>
        <a:srgbClr val="783F04"/>
      </a:lt2>
      <a:accent1>
        <a:srgbClr val="FF8A26"/>
      </a:accent1>
      <a:accent2>
        <a:srgbClr val="FFAB15"/>
      </a:accent2>
      <a:accent3>
        <a:srgbClr val="B23112"/>
      </a:accent3>
      <a:accent4>
        <a:srgbClr val="AFAF00"/>
      </a:accent4>
      <a:accent5>
        <a:srgbClr val="827E00"/>
      </a:accent5>
      <a:accent6>
        <a:srgbClr val="FF847B"/>
      </a:accent6>
      <a:hlink>
        <a:srgbClr val="0F0F0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1562</Words>
  <Application>Microsoft Office PowerPoint</Application>
  <PresentationFormat>On-screen Show (16:9)</PresentationFormat>
  <Paragraphs>169</Paragraphs>
  <Slides>27</Slides>
  <Notes>14</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27</vt:i4>
      </vt:variant>
    </vt:vector>
  </HeadingPairs>
  <TitlesOfParts>
    <vt:vector size="43" baseType="lpstr">
      <vt:lpstr>Calibri Light</vt:lpstr>
      <vt:lpstr>Calibri</vt:lpstr>
      <vt:lpstr>Merriweather</vt:lpstr>
      <vt:lpstr>Barlow</vt:lpstr>
      <vt:lpstr>Arial</vt:lpstr>
      <vt:lpstr>Fira Sans Extra Condensed</vt:lpstr>
      <vt:lpstr>Fredoka One</vt:lpstr>
      <vt:lpstr>Times New Roman</vt:lpstr>
      <vt:lpstr>Fredoka</vt:lpstr>
      <vt:lpstr>SimSun</vt:lpstr>
      <vt:lpstr>ABeeZee</vt:lpstr>
      <vt:lpstr>Segoe UI</vt:lpstr>
      <vt:lpstr>Environmental Science Activities for Middle School: Endangered Bird Species by Slidesgo</vt:lpstr>
      <vt:lpstr>십일월 Shipirwol – Montlhy Planner by Slidesgo</vt:lpstr>
      <vt:lpstr>1_Office Theme</vt:lpstr>
      <vt:lpstr>2_Office Theme</vt:lpstr>
      <vt:lpstr>Những bí ẩn trong tập tính di cư của  các loài chim</vt:lpstr>
      <vt:lpstr>Suy ngẫm và phản hồi</vt:lpstr>
      <vt:lpstr>2. Câu 2</vt:lpstr>
      <vt:lpstr>PowerPoint Presentation</vt:lpstr>
      <vt:lpstr>PowerPoint Presentation</vt:lpstr>
      <vt:lpstr>Câu 3: Bài tập 3/ SGK.Tr,46</vt:lpstr>
      <vt:lpstr>Câu 4: Bài tập 4/ SGK.Tr,46</vt:lpstr>
      <vt:lpstr>Câu 5: Bài tập 5/ SGK.Tr,46</vt:lpstr>
      <vt:lpstr>Tổng kết</vt:lpstr>
      <vt:lpstr>III. Tổng kết</vt:lpstr>
      <vt:lpstr>PowerPoint Presentation</vt:lpstr>
      <vt:lpstr>PowerPoint Presentation</vt:lpstr>
      <vt:lpstr>Hoạt động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vận dụng</vt:lpstr>
      <vt:lpstr>Hoạt động vận dụng</vt:lpstr>
      <vt:lpstr>Hoạt động 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Những bí ẩn trong tập tính di cư của  các loài chim</dc:title>
  <cp:lastModifiedBy>Admin</cp:lastModifiedBy>
  <cp:revision>9</cp:revision>
  <dcterms:modified xsi:type="dcterms:W3CDTF">2025-02-14T03:21:34Z</dcterms:modified>
</cp:coreProperties>
</file>