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3" r:id="rId1"/>
    <p:sldMasterId id="2147483664" r:id="rId2"/>
  </p:sldMasterIdLst>
  <p:notesMasterIdLst>
    <p:notesMasterId r:id="rId18"/>
  </p:notesMasterIdLst>
  <p:sldIdLst>
    <p:sldId id="256" r:id="rId3"/>
    <p:sldId id="257" r:id="rId4"/>
    <p:sldId id="259" r:id="rId5"/>
    <p:sldId id="291" r:id="rId6"/>
    <p:sldId id="292" r:id="rId7"/>
    <p:sldId id="260" r:id="rId8"/>
    <p:sldId id="293" r:id="rId9"/>
    <p:sldId id="296" r:id="rId10"/>
    <p:sldId id="264" r:id="rId11"/>
    <p:sldId id="271" r:id="rId12"/>
    <p:sldId id="258" r:id="rId13"/>
    <p:sldId id="265" r:id="rId14"/>
    <p:sldId id="294" r:id="rId15"/>
    <p:sldId id="295" r:id="rId16"/>
    <p:sldId id="290" r:id="rId17"/>
  </p:sldIdLst>
  <p:sldSz cx="9144000" cy="5143500" type="screen16x9"/>
  <p:notesSz cx="6858000" cy="9144000"/>
  <p:embeddedFontLst>
    <p:embeddedFont>
      <p:font typeface="#9Slide03 Maven Pro Black" panose="00000A00000000000000" pitchFamily="2" charset="0"/>
      <p:bold r:id="rId19"/>
    </p:embeddedFont>
    <p:embeddedFont>
      <p:font typeface="#9Slide03 Sofia Pro Soft Bold" panose="020B0000000000000000" pitchFamily="34" charset="0"/>
      <p:bold r:id="rId20"/>
    </p:embeddedFont>
    <p:embeddedFont>
      <p:font typeface="#9Slide04 AdrianeSwash" panose="02000504060000090004" pitchFamily="2" charset="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Kanit" panose="020B0604020202020204" charset="-34"/>
      <p:regular r:id="rId26"/>
      <p:bold r:id="rId27"/>
      <p:italic r:id="rId28"/>
      <p:boldItalic r:id="rId29"/>
    </p:embeddedFont>
    <p:embeddedFont>
      <p:font typeface="Kanit SemiBold" panose="020B0604020202020204" charset="-34"/>
      <p:regular r:id="rId30"/>
      <p:bold r:id="rId31"/>
      <p:italic r:id="rId32"/>
      <p:boldItalic r:id="rId33"/>
    </p:embeddedFont>
    <p:embeddedFont>
      <p:font typeface="Proxima Nova" panose="020B0604020202020204" charset="0"/>
      <p:regular r:id="rId34"/>
      <p:bold r:id="rId35"/>
      <p:italic r:id="rId36"/>
      <p:boldItalic r:id="rId37"/>
    </p:embeddedFont>
    <p:embeddedFont>
      <p:font typeface="Proxima Nova Semibold" panose="020B0604020202020204" charset="0"/>
      <p:regular r:id="rId38"/>
      <p:bold r:id="rId39"/>
      <p:boldItalic r:id="rId40"/>
    </p:embeddedFont>
    <p:embeddedFont>
      <p:font typeface="Public Sans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79DE367-796A-495A-8B5A-C6FBB0169284}">
  <a:tblStyle styleId="{379DE367-796A-495A-8B5A-C6FBB01692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6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font" Target="fonts/font2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viewProps" Target="viewProps.xml"/><Relationship Id="rId20" Type="http://schemas.openxmlformats.org/officeDocument/2006/relationships/font" Target="fonts/font2.fntdata"/><Relationship Id="rId41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28b179c69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28b179c69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2ba9c8fb4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2ba9c8fb4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28b179c69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28b179c69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050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28b179c69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28b179c69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1174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g22ba9c8fb48_0_2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8" name="Google Shape;2518;g22ba9c8fb48_0_2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28b179c69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28b179c69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28b179c69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28b179c69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28b179c69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28b179c69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725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28b179c69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28b179c69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0748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28b179c69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28b179c69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28b179c69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28b179c69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8656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2ba9c8fb4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22ba9c8fb4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22ba9c8fb48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0" name="Google Shape;1080;g22ba9c8fb48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60000"/>
          </a:blip>
          <a:srcRect t="10210" b="5400"/>
          <a:stretch/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86050" y="1272475"/>
            <a:ext cx="7572000" cy="18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Kanit SemiBold"/>
                <a:ea typeface="Kanit SemiBold"/>
                <a:cs typeface="Kanit SemiBold"/>
                <a:sym typeface="Kani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85950" y="3387425"/>
            <a:ext cx="7572000" cy="4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52489">
            <a:off x="6513528" y="2821878"/>
            <a:ext cx="3107566" cy="3107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09150" y="2712050"/>
            <a:ext cx="3088250" cy="308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647103" flipH="1">
            <a:off x="7504550" y="-334478"/>
            <a:ext cx="2145175" cy="214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647103">
            <a:off x="-523600" y="-334478"/>
            <a:ext cx="2145175" cy="2147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1"/>
          <p:cNvPicPr preferRelativeResize="0"/>
          <p:nvPr/>
        </p:nvPicPr>
        <p:blipFill rotWithShape="1">
          <a:blip r:embed="rId2">
            <a:alphaModFix amt="60000"/>
          </a:blip>
          <a:srcRect t="10210" b="5400"/>
          <a:stretch/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7288" y="3542687"/>
            <a:ext cx="2319374" cy="231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68595">
            <a:off x="-326936" y="3641112"/>
            <a:ext cx="2122521" cy="2122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11"/>
          <p:cNvGrpSpPr/>
          <p:nvPr/>
        </p:nvGrpSpPr>
        <p:grpSpPr>
          <a:xfrm rot="1835085">
            <a:off x="7999280" y="-588841"/>
            <a:ext cx="1634414" cy="1634414"/>
            <a:chOff x="3013383" y="2857878"/>
            <a:chExt cx="1916152" cy="1916152"/>
          </a:xfrm>
        </p:grpSpPr>
        <p:pic>
          <p:nvPicPr>
            <p:cNvPr id="168" name="Google Shape;168;p1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013383" y="2857878"/>
              <a:ext cx="1916152" cy="1916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11"/>
            <p:cNvSpPr/>
            <p:nvPr/>
          </p:nvSpPr>
          <p:spPr>
            <a:xfrm>
              <a:off x="3307000" y="3182921"/>
              <a:ext cx="771725" cy="92675"/>
            </a:xfrm>
            <a:custGeom>
              <a:avLst/>
              <a:gdLst/>
              <a:ahLst/>
              <a:cxnLst/>
              <a:rect l="l" t="t" r="r" b="b"/>
              <a:pathLst>
                <a:path w="30869" h="3707" extrusionOk="0">
                  <a:moveTo>
                    <a:pt x="0" y="3602"/>
                  </a:moveTo>
                  <a:cubicBezTo>
                    <a:pt x="806" y="3005"/>
                    <a:pt x="3258" y="199"/>
                    <a:pt x="4838" y="22"/>
                  </a:cubicBezTo>
                  <a:cubicBezTo>
                    <a:pt x="6419" y="-155"/>
                    <a:pt x="8128" y="2280"/>
                    <a:pt x="9483" y="2538"/>
                  </a:cubicBezTo>
                  <a:cubicBezTo>
                    <a:pt x="10838" y="2796"/>
                    <a:pt x="11548" y="1393"/>
                    <a:pt x="12967" y="1570"/>
                  </a:cubicBezTo>
                  <a:cubicBezTo>
                    <a:pt x="14386" y="1747"/>
                    <a:pt x="15015" y="3296"/>
                    <a:pt x="17999" y="3602"/>
                  </a:cubicBezTo>
                  <a:cubicBezTo>
                    <a:pt x="20983" y="3908"/>
                    <a:pt x="28724" y="3440"/>
                    <a:pt x="30869" y="3408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0" name="Google Shape;170;p11"/>
            <p:cNvSpPr/>
            <p:nvPr/>
          </p:nvSpPr>
          <p:spPr>
            <a:xfrm>
              <a:off x="3321525" y="3292023"/>
              <a:ext cx="764450" cy="61475"/>
            </a:xfrm>
            <a:custGeom>
              <a:avLst/>
              <a:gdLst/>
              <a:ahLst/>
              <a:cxnLst/>
              <a:rect l="l" t="t" r="r" b="b"/>
              <a:pathLst>
                <a:path w="30578" h="2459" extrusionOk="0">
                  <a:moveTo>
                    <a:pt x="0" y="2044"/>
                  </a:moveTo>
                  <a:cubicBezTo>
                    <a:pt x="726" y="1705"/>
                    <a:pt x="3548" y="-36"/>
                    <a:pt x="4354" y="12"/>
                  </a:cubicBezTo>
                  <a:cubicBezTo>
                    <a:pt x="5160" y="60"/>
                    <a:pt x="467" y="1979"/>
                    <a:pt x="4838" y="2334"/>
                  </a:cubicBezTo>
                  <a:cubicBezTo>
                    <a:pt x="9209" y="2689"/>
                    <a:pt x="26288" y="2173"/>
                    <a:pt x="30578" y="2141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1" name="Google Shape;171;p11"/>
            <p:cNvSpPr/>
            <p:nvPr/>
          </p:nvSpPr>
          <p:spPr>
            <a:xfrm>
              <a:off x="3452150" y="3489592"/>
              <a:ext cx="643500" cy="42225"/>
            </a:xfrm>
            <a:custGeom>
              <a:avLst/>
              <a:gdLst/>
              <a:ahLst/>
              <a:cxnLst/>
              <a:rect l="l" t="t" r="r" b="b"/>
              <a:pathLst>
                <a:path w="25740" h="1689" extrusionOk="0">
                  <a:moveTo>
                    <a:pt x="0" y="1689"/>
                  </a:moveTo>
                  <a:cubicBezTo>
                    <a:pt x="1161" y="1415"/>
                    <a:pt x="2677" y="221"/>
                    <a:pt x="6967" y="44"/>
                  </a:cubicBezTo>
                  <a:cubicBezTo>
                    <a:pt x="11257" y="-133"/>
                    <a:pt x="22611" y="528"/>
                    <a:pt x="25740" y="625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2" name="Google Shape;172;p11"/>
            <p:cNvSpPr/>
            <p:nvPr/>
          </p:nvSpPr>
          <p:spPr>
            <a:xfrm>
              <a:off x="3459400" y="3526773"/>
              <a:ext cx="670125" cy="48700"/>
            </a:xfrm>
            <a:custGeom>
              <a:avLst/>
              <a:gdLst/>
              <a:ahLst/>
              <a:cxnLst/>
              <a:rect l="l" t="t" r="r" b="b"/>
              <a:pathLst>
                <a:path w="26805" h="1948" extrusionOk="0">
                  <a:moveTo>
                    <a:pt x="0" y="1460"/>
                  </a:moveTo>
                  <a:cubicBezTo>
                    <a:pt x="742" y="1250"/>
                    <a:pt x="3613" y="121"/>
                    <a:pt x="4452" y="202"/>
                  </a:cubicBezTo>
                  <a:cubicBezTo>
                    <a:pt x="5291" y="283"/>
                    <a:pt x="4226" y="1976"/>
                    <a:pt x="5032" y="1944"/>
                  </a:cubicBezTo>
                  <a:cubicBezTo>
                    <a:pt x="5838" y="1912"/>
                    <a:pt x="8532" y="73"/>
                    <a:pt x="9290" y="8"/>
                  </a:cubicBezTo>
                  <a:cubicBezTo>
                    <a:pt x="10048" y="-56"/>
                    <a:pt x="6661" y="1396"/>
                    <a:pt x="9580" y="1557"/>
                  </a:cubicBezTo>
                  <a:cubicBezTo>
                    <a:pt x="12499" y="1718"/>
                    <a:pt x="23934" y="1073"/>
                    <a:pt x="26805" y="976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3" name="Google Shape;173;p11"/>
            <p:cNvSpPr/>
            <p:nvPr/>
          </p:nvSpPr>
          <p:spPr>
            <a:xfrm>
              <a:off x="4073875" y="4296073"/>
              <a:ext cx="614500" cy="191325"/>
            </a:xfrm>
            <a:custGeom>
              <a:avLst/>
              <a:gdLst/>
              <a:ahLst/>
              <a:cxnLst/>
              <a:rect l="l" t="t" r="r" b="b"/>
              <a:pathLst>
                <a:path w="24580" h="7653" extrusionOk="0">
                  <a:moveTo>
                    <a:pt x="24482" y="4653"/>
                  </a:moveTo>
                  <a:cubicBezTo>
                    <a:pt x="24466" y="3879"/>
                    <a:pt x="24756" y="-24"/>
                    <a:pt x="24385" y="8"/>
                  </a:cubicBezTo>
                  <a:cubicBezTo>
                    <a:pt x="24014" y="40"/>
                    <a:pt x="22709" y="4637"/>
                    <a:pt x="22257" y="4847"/>
                  </a:cubicBezTo>
                  <a:cubicBezTo>
                    <a:pt x="21806" y="5057"/>
                    <a:pt x="22031" y="1363"/>
                    <a:pt x="21676" y="1266"/>
                  </a:cubicBezTo>
                  <a:cubicBezTo>
                    <a:pt x="21321" y="1169"/>
                    <a:pt x="20531" y="4202"/>
                    <a:pt x="20128" y="4266"/>
                  </a:cubicBezTo>
                  <a:cubicBezTo>
                    <a:pt x="19725" y="4331"/>
                    <a:pt x="19789" y="1508"/>
                    <a:pt x="19257" y="1653"/>
                  </a:cubicBezTo>
                  <a:cubicBezTo>
                    <a:pt x="18725" y="1798"/>
                    <a:pt x="20144" y="4137"/>
                    <a:pt x="16934" y="5137"/>
                  </a:cubicBezTo>
                  <a:cubicBezTo>
                    <a:pt x="13725" y="6137"/>
                    <a:pt x="2822" y="7234"/>
                    <a:pt x="0" y="7653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4" name="Google Shape;174;p11"/>
            <p:cNvSpPr/>
            <p:nvPr/>
          </p:nvSpPr>
          <p:spPr>
            <a:xfrm>
              <a:off x="3570700" y="3633123"/>
              <a:ext cx="677350" cy="72875"/>
            </a:xfrm>
            <a:custGeom>
              <a:avLst/>
              <a:gdLst/>
              <a:ahLst/>
              <a:cxnLst/>
              <a:rect l="l" t="t" r="r" b="b"/>
              <a:pathLst>
                <a:path w="27094" h="2915" extrusionOk="0">
                  <a:moveTo>
                    <a:pt x="0" y="2915"/>
                  </a:moveTo>
                  <a:cubicBezTo>
                    <a:pt x="581" y="2431"/>
                    <a:pt x="2838" y="109"/>
                    <a:pt x="3483" y="12"/>
                  </a:cubicBezTo>
                  <a:cubicBezTo>
                    <a:pt x="4128" y="-85"/>
                    <a:pt x="3531" y="2271"/>
                    <a:pt x="3870" y="2335"/>
                  </a:cubicBezTo>
                  <a:cubicBezTo>
                    <a:pt x="4209" y="2400"/>
                    <a:pt x="5080" y="415"/>
                    <a:pt x="5515" y="399"/>
                  </a:cubicBezTo>
                  <a:cubicBezTo>
                    <a:pt x="5951" y="383"/>
                    <a:pt x="3757" y="2028"/>
                    <a:pt x="6483" y="2238"/>
                  </a:cubicBezTo>
                  <a:cubicBezTo>
                    <a:pt x="9209" y="2448"/>
                    <a:pt x="19047" y="2028"/>
                    <a:pt x="21869" y="1657"/>
                  </a:cubicBezTo>
                  <a:cubicBezTo>
                    <a:pt x="24691" y="1286"/>
                    <a:pt x="22546" y="12"/>
                    <a:pt x="23417" y="12"/>
                  </a:cubicBezTo>
                  <a:cubicBezTo>
                    <a:pt x="24288" y="12"/>
                    <a:pt x="26481" y="1383"/>
                    <a:pt x="27094" y="1657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5" name="Google Shape;175;p11"/>
            <p:cNvSpPr/>
            <p:nvPr/>
          </p:nvSpPr>
          <p:spPr>
            <a:xfrm>
              <a:off x="3614250" y="3736443"/>
              <a:ext cx="672525" cy="63900"/>
            </a:xfrm>
            <a:custGeom>
              <a:avLst/>
              <a:gdLst/>
              <a:ahLst/>
              <a:cxnLst/>
              <a:rect l="l" t="t" r="r" b="b"/>
              <a:pathLst>
                <a:path w="26901" h="2556" extrusionOk="0">
                  <a:moveTo>
                    <a:pt x="0" y="2556"/>
                  </a:moveTo>
                  <a:cubicBezTo>
                    <a:pt x="661" y="2266"/>
                    <a:pt x="806" y="959"/>
                    <a:pt x="3967" y="814"/>
                  </a:cubicBezTo>
                  <a:cubicBezTo>
                    <a:pt x="7128" y="669"/>
                    <a:pt x="15547" y="1814"/>
                    <a:pt x="18966" y="1685"/>
                  </a:cubicBezTo>
                  <a:cubicBezTo>
                    <a:pt x="22385" y="1556"/>
                    <a:pt x="23159" y="201"/>
                    <a:pt x="24481" y="40"/>
                  </a:cubicBezTo>
                  <a:cubicBezTo>
                    <a:pt x="25804" y="-121"/>
                    <a:pt x="26498" y="605"/>
                    <a:pt x="26901" y="718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6" name="Google Shape;176;p11"/>
            <p:cNvSpPr/>
            <p:nvPr/>
          </p:nvSpPr>
          <p:spPr>
            <a:xfrm>
              <a:off x="3691650" y="3817986"/>
              <a:ext cx="626575" cy="67425"/>
            </a:xfrm>
            <a:custGeom>
              <a:avLst/>
              <a:gdLst/>
              <a:ahLst/>
              <a:cxnLst/>
              <a:rect l="l" t="t" r="r" b="b"/>
              <a:pathLst>
                <a:path w="25063" h="2697" extrusionOk="0">
                  <a:moveTo>
                    <a:pt x="0" y="2198"/>
                  </a:moveTo>
                  <a:cubicBezTo>
                    <a:pt x="2532" y="2263"/>
                    <a:pt x="11289" y="2940"/>
                    <a:pt x="15192" y="2585"/>
                  </a:cubicBezTo>
                  <a:cubicBezTo>
                    <a:pt x="19095" y="2230"/>
                    <a:pt x="21773" y="343"/>
                    <a:pt x="23418" y="69"/>
                  </a:cubicBezTo>
                  <a:cubicBezTo>
                    <a:pt x="25063" y="-205"/>
                    <a:pt x="24789" y="795"/>
                    <a:pt x="25063" y="940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77" name="Google Shape;177;p11"/>
          <p:cNvGrpSpPr/>
          <p:nvPr/>
        </p:nvGrpSpPr>
        <p:grpSpPr>
          <a:xfrm rot="-1835085" flipH="1">
            <a:off x="-489520" y="-588841"/>
            <a:ext cx="1634414" cy="1634414"/>
            <a:chOff x="3013383" y="2857878"/>
            <a:chExt cx="1916152" cy="1916152"/>
          </a:xfrm>
        </p:grpSpPr>
        <p:pic>
          <p:nvPicPr>
            <p:cNvPr id="178" name="Google Shape;178;p1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013383" y="2857878"/>
              <a:ext cx="1916152" cy="1916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Google Shape;179;p11"/>
            <p:cNvSpPr/>
            <p:nvPr/>
          </p:nvSpPr>
          <p:spPr>
            <a:xfrm>
              <a:off x="3307000" y="3182921"/>
              <a:ext cx="771725" cy="92675"/>
            </a:xfrm>
            <a:custGeom>
              <a:avLst/>
              <a:gdLst/>
              <a:ahLst/>
              <a:cxnLst/>
              <a:rect l="l" t="t" r="r" b="b"/>
              <a:pathLst>
                <a:path w="30869" h="3707" extrusionOk="0">
                  <a:moveTo>
                    <a:pt x="0" y="3602"/>
                  </a:moveTo>
                  <a:cubicBezTo>
                    <a:pt x="806" y="3005"/>
                    <a:pt x="3258" y="199"/>
                    <a:pt x="4838" y="22"/>
                  </a:cubicBezTo>
                  <a:cubicBezTo>
                    <a:pt x="6419" y="-155"/>
                    <a:pt x="8128" y="2280"/>
                    <a:pt x="9483" y="2538"/>
                  </a:cubicBezTo>
                  <a:cubicBezTo>
                    <a:pt x="10838" y="2796"/>
                    <a:pt x="11548" y="1393"/>
                    <a:pt x="12967" y="1570"/>
                  </a:cubicBezTo>
                  <a:cubicBezTo>
                    <a:pt x="14386" y="1747"/>
                    <a:pt x="15015" y="3296"/>
                    <a:pt x="17999" y="3602"/>
                  </a:cubicBezTo>
                  <a:cubicBezTo>
                    <a:pt x="20983" y="3908"/>
                    <a:pt x="28724" y="3440"/>
                    <a:pt x="30869" y="3408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0" name="Google Shape;180;p11"/>
            <p:cNvSpPr/>
            <p:nvPr/>
          </p:nvSpPr>
          <p:spPr>
            <a:xfrm>
              <a:off x="3321525" y="3292023"/>
              <a:ext cx="764450" cy="61475"/>
            </a:xfrm>
            <a:custGeom>
              <a:avLst/>
              <a:gdLst/>
              <a:ahLst/>
              <a:cxnLst/>
              <a:rect l="l" t="t" r="r" b="b"/>
              <a:pathLst>
                <a:path w="30578" h="2459" extrusionOk="0">
                  <a:moveTo>
                    <a:pt x="0" y="2044"/>
                  </a:moveTo>
                  <a:cubicBezTo>
                    <a:pt x="726" y="1705"/>
                    <a:pt x="3548" y="-36"/>
                    <a:pt x="4354" y="12"/>
                  </a:cubicBezTo>
                  <a:cubicBezTo>
                    <a:pt x="5160" y="60"/>
                    <a:pt x="467" y="1979"/>
                    <a:pt x="4838" y="2334"/>
                  </a:cubicBezTo>
                  <a:cubicBezTo>
                    <a:pt x="9209" y="2689"/>
                    <a:pt x="26288" y="2173"/>
                    <a:pt x="30578" y="2141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1" name="Google Shape;181;p11"/>
            <p:cNvSpPr/>
            <p:nvPr/>
          </p:nvSpPr>
          <p:spPr>
            <a:xfrm>
              <a:off x="3452150" y="3489592"/>
              <a:ext cx="643500" cy="42225"/>
            </a:xfrm>
            <a:custGeom>
              <a:avLst/>
              <a:gdLst/>
              <a:ahLst/>
              <a:cxnLst/>
              <a:rect l="l" t="t" r="r" b="b"/>
              <a:pathLst>
                <a:path w="25740" h="1689" extrusionOk="0">
                  <a:moveTo>
                    <a:pt x="0" y="1689"/>
                  </a:moveTo>
                  <a:cubicBezTo>
                    <a:pt x="1161" y="1415"/>
                    <a:pt x="2677" y="221"/>
                    <a:pt x="6967" y="44"/>
                  </a:cubicBezTo>
                  <a:cubicBezTo>
                    <a:pt x="11257" y="-133"/>
                    <a:pt x="22611" y="528"/>
                    <a:pt x="25740" y="625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2" name="Google Shape;182;p11"/>
            <p:cNvSpPr/>
            <p:nvPr/>
          </p:nvSpPr>
          <p:spPr>
            <a:xfrm>
              <a:off x="3459400" y="3526773"/>
              <a:ext cx="670125" cy="48700"/>
            </a:xfrm>
            <a:custGeom>
              <a:avLst/>
              <a:gdLst/>
              <a:ahLst/>
              <a:cxnLst/>
              <a:rect l="l" t="t" r="r" b="b"/>
              <a:pathLst>
                <a:path w="26805" h="1948" extrusionOk="0">
                  <a:moveTo>
                    <a:pt x="0" y="1460"/>
                  </a:moveTo>
                  <a:cubicBezTo>
                    <a:pt x="742" y="1250"/>
                    <a:pt x="3613" y="121"/>
                    <a:pt x="4452" y="202"/>
                  </a:cubicBezTo>
                  <a:cubicBezTo>
                    <a:pt x="5291" y="283"/>
                    <a:pt x="4226" y="1976"/>
                    <a:pt x="5032" y="1944"/>
                  </a:cubicBezTo>
                  <a:cubicBezTo>
                    <a:pt x="5838" y="1912"/>
                    <a:pt x="8532" y="73"/>
                    <a:pt x="9290" y="8"/>
                  </a:cubicBezTo>
                  <a:cubicBezTo>
                    <a:pt x="10048" y="-56"/>
                    <a:pt x="6661" y="1396"/>
                    <a:pt x="9580" y="1557"/>
                  </a:cubicBezTo>
                  <a:cubicBezTo>
                    <a:pt x="12499" y="1718"/>
                    <a:pt x="23934" y="1073"/>
                    <a:pt x="26805" y="976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3" name="Google Shape;183;p11"/>
            <p:cNvSpPr/>
            <p:nvPr/>
          </p:nvSpPr>
          <p:spPr>
            <a:xfrm>
              <a:off x="4073875" y="4296073"/>
              <a:ext cx="614500" cy="191325"/>
            </a:xfrm>
            <a:custGeom>
              <a:avLst/>
              <a:gdLst/>
              <a:ahLst/>
              <a:cxnLst/>
              <a:rect l="l" t="t" r="r" b="b"/>
              <a:pathLst>
                <a:path w="24580" h="7653" extrusionOk="0">
                  <a:moveTo>
                    <a:pt x="24482" y="4653"/>
                  </a:moveTo>
                  <a:cubicBezTo>
                    <a:pt x="24466" y="3879"/>
                    <a:pt x="24756" y="-24"/>
                    <a:pt x="24385" y="8"/>
                  </a:cubicBezTo>
                  <a:cubicBezTo>
                    <a:pt x="24014" y="40"/>
                    <a:pt x="22709" y="4637"/>
                    <a:pt x="22257" y="4847"/>
                  </a:cubicBezTo>
                  <a:cubicBezTo>
                    <a:pt x="21806" y="5057"/>
                    <a:pt x="22031" y="1363"/>
                    <a:pt x="21676" y="1266"/>
                  </a:cubicBezTo>
                  <a:cubicBezTo>
                    <a:pt x="21321" y="1169"/>
                    <a:pt x="20531" y="4202"/>
                    <a:pt x="20128" y="4266"/>
                  </a:cubicBezTo>
                  <a:cubicBezTo>
                    <a:pt x="19725" y="4331"/>
                    <a:pt x="19789" y="1508"/>
                    <a:pt x="19257" y="1653"/>
                  </a:cubicBezTo>
                  <a:cubicBezTo>
                    <a:pt x="18725" y="1798"/>
                    <a:pt x="20144" y="4137"/>
                    <a:pt x="16934" y="5137"/>
                  </a:cubicBezTo>
                  <a:cubicBezTo>
                    <a:pt x="13725" y="6137"/>
                    <a:pt x="2822" y="7234"/>
                    <a:pt x="0" y="7653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4" name="Google Shape;184;p11"/>
            <p:cNvSpPr/>
            <p:nvPr/>
          </p:nvSpPr>
          <p:spPr>
            <a:xfrm>
              <a:off x="3570700" y="3633123"/>
              <a:ext cx="677350" cy="72875"/>
            </a:xfrm>
            <a:custGeom>
              <a:avLst/>
              <a:gdLst/>
              <a:ahLst/>
              <a:cxnLst/>
              <a:rect l="l" t="t" r="r" b="b"/>
              <a:pathLst>
                <a:path w="27094" h="2915" extrusionOk="0">
                  <a:moveTo>
                    <a:pt x="0" y="2915"/>
                  </a:moveTo>
                  <a:cubicBezTo>
                    <a:pt x="581" y="2431"/>
                    <a:pt x="2838" y="109"/>
                    <a:pt x="3483" y="12"/>
                  </a:cubicBezTo>
                  <a:cubicBezTo>
                    <a:pt x="4128" y="-85"/>
                    <a:pt x="3531" y="2271"/>
                    <a:pt x="3870" y="2335"/>
                  </a:cubicBezTo>
                  <a:cubicBezTo>
                    <a:pt x="4209" y="2400"/>
                    <a:pt x="5080" y="415"/>
                    <a:pt x="5515" y="399"/>
                  </a:cubicBezTo>
                  <a:cubicBezTo>
                    <a:pt x="5951" y="383"/>
                    <a:pt x="3757" y="2028"/>
                    <a:pt x="6483" y="2238"/>
                  </a:cubicBezTo>
                  <a:cubicBezTo>
                    <a:pt x="9209" y="2448"/>
                    <a:pt x="19047" y="2028"/>
                    <a:pt x="21869" y="1657"/>
                  </a:cubicBezTo>
                  <a:cubicBezTo>
                    <a:pt x="24691" y="1286"/>
                    <a:pt x="22546" y="12"/>
                    <a:pt x="23417" y="12"/>
                  </a:cubicBezTo>
                  <a:cubicBezTo>
                    <a:pt x="24288" y="12"/>
                    <a:pt x="26481" y="1383"/>
                    <a:pt x="27094" y="1657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5" name="Google Shape;185;p11"/>
            <p:cNvSpPr/>
            <p:nvPr/>
          </p:nvSpPr>
          <p:spPr>
            <a:xfrm>
              <a:off x="3614250" y="3736443"/>
              <a:ext cx="672525" cy="63900"/>
            </a:xfrm>
            <a:custGeom>
              <a:avLst/>
              <a:gdLst/>
              <a:ahLst/>
              <a:cxnLst/>
              <a:rect l="l" t="t" r="r" b="b"/>
              <a:pathLst>
                <a:path w="26901" h="2556" extrusionOk="0">
                  <a:moveTo>
                    <a:pt x="0" y="2556"/>
                  </a:moveTo>
                  <a:cubicBezTo>
                    <a:pt x="661" y="2266"/>
                    <a:pt x="806" y="959"/>
                    <a:pt x="3967" y="814"/>
                  </a:cubicBezTo>
                  <a:cubicBezTo>
                    <a:pt x="7128" y="669"/>
                    <a:pt x="15547" y="1814"/>
                    <a:pt x="18966" y="1685"/>
                  </a:cubicBezTo>
                  <a:cubicBezTo>
                    <a:pt x="22385" y="1556"/>
                    <a:pt x="23159" y="201"/>
                    <a:pt x="24481" y="40"/>
                  </a:cubicBezTo>
                  <a:cubicBezTo>
                    <a:pt x="25804" y="-121"/>
                    <a:pt x="26498" y="605"/>
                    <a:pt x="26901" y="718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6" name="Google Shape;186;p11"/>
            <p:cNvSpPr/>
            <p:nvPr/>
          </p:nvSpPr>
          <p:spPr>
            <a:xfrm>
              <a:off x="3691650" y="3817986"/>
              <a:ext cx="626575" cy="67425"/>
            </a:xfrm>
            <a:custGeom>
              <a:avLst/>
              <a:gdLst/>
              <a:ahLst/>
              <a:cxnLst/>
              <a:rect l="l" t="t" r="r" b="b"/>
              <a:pathLst>
                <a:path w="25063" h="2697" extrusionOk="0">
                  <a:moveTo>
                    <a:pt x="0" y="2198"/>
                  </a:moveTo>
                  <a:cubicBezTo>
                    <a:pt x="2532" y="2263"/>
                    <a:pt x="11289" y="2940"/>
                    <a:pt x="15192" y="2585"/>
                  </a:cubicBezTo>
                  <a:cubicBezTo>
                    <a:pt x="19095" y="2230"/>
                    <a:pt x="21773" y="343"/>
                    <a:pt x="23418" y="69"/>
                  </a:cubicBezTo>
                  <a:cubicBezTo>
                    <a:pt x="25063" y="-205"/>
                    <a:pt x="24789" y="795"/>
                    <a:pt x="25063" y="940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87" name="Google Shape;18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8" name="Google Shape;18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AND_BODY_1_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4"/>
          <p:cNvPicPr preferRelativeResize="0"/>
          <p:nvPr/>
        </p:nvPicPr>
        <p:blipFill rotWithShape="1">
          <a:blip r:embed="rId2">
            <a:alphaModFix amt="60000"/>
          </a:blip>
          <a:srcRect t="10210" b="5400"/>
          <a:stretch/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18" name="Google Shape;21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33226">
            <a:off x="-878408" y="4022843"/>
            <a:ext cx="2068687" cy="206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2900" y="-127975"/>
            <a:ext cx="1742050" cy="174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AND_BODY_1_1_1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5"/>
          <p:cNvPicPr preferRelativeResize="0"/>
          <p:nvPr/>
        </p:nvPicPr>
        <p:blipFill rotWithShape="1">
          <a:blip r:embed="rId2">
            <a:alphaModFix amt="60000"/>
          </a:blip>
          <a:srcRect t="10210" b="5400"/>
          <a:stretch/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23" name="Google Shape;22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020010" flipH="1">
            <a:off x="-18237" y="-197237"/>
            <a:ext cx="1606787" cy="160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9175" y="4094850"/>
            <a:ext cx="1766600" cy="176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020010">
            <a:off x="7555450" y="-197237"/>
            <a:ext cx="1606787" cy="160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 amt="60000"/>
          </a:blip>
          <a:srcRect t="10210" b="5400"/>
          <a:stretch/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52489">
            <a:off x="6513528" y="2821878"/>
            <a:ext cx="3107566" cy="3107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09150" y="2712050"/>
            <a:ext cx="3088250" cy="308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647103" flipH="1">
            <a:off x="7504550" y="-334478"/>
            <a:ext cx="2145175" cy="214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647103">
            <a:off x="-523600" y="-334478"/>
            <a:ext cx="2145175" cy="2147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/>
          <p:cNvPicPr preferRelativeResize="0"/>
          <p:nvPr/>
        </p:nvPicPr>
        <p:blipFill rotWithShape="1">
          <a:blip r:embed="rId2">
            <a:alphaModFix amt="60000"/>
          </a:blip>
          <a:srcRect t="10210" b="5400"/>
          <a:stretch/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720000" y="1458225"/>
            <a:ext cx="7705800" cy="31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27" name="Google Shape;2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7288" y="3542687"/>
            <a:ext cx="2319374" cy="231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68595">
            <a:off x="-326936" y="3641112"/>
            <a:ext cx="2122521" cy="2122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oogle Shape;29;p4"/>
          <p:cNvGrpSpPr/>
          <p:nvPr/>
        </p:nvGrpSpPr>
        <p:grpSpPr>
          <a:xfrm rot="1835085">
            <a:off x="7999280" y="-588841"/>
            <a:ext cx="1634414" cy="1634414"/>
            <a:chOff x="3013383" y="2857878"/>
            <a:chExt cx="1916152" cy="1916152"/>
          </a:xfrm>
        </p:grpSpPr>
        <p:pic>
          <p:nvPicPr>
            <p:cNvPr id="30" name="Google Shape;30;p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013383" y="2857878"/>
              <a:ext cx="1916152" cy="1916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Google Shape;31;p4"/>
            <p:cNvSpPr/>
            <p:nvPr/>
          </p:nvSpPr>
          <p:spPr>
            <a:xfrm>
              <a:off x="3307000" y="3182921"/>
              <a:ext cx="771725" cy="92675"/>
            </a:xfrm>
            <a:custGeom>
              <a:avLst/>
              <a:gdLst/>
              <a:ahLst/>
              <a:cxnLst/>
              <a:rect l="l" t="t" r="r" b="b"/>
              <a:pathLst>
                <a:path w="30869" h="3707" extrusionOk="0">
                  <a:moveTo>
                    <a:pt x="0" y="3602"/>
                  </a:moveTo>
                  <a:cubicBezTo>
                    <a:pt x="806" y="3005"/>
                    <a:pt x="3258" y="199"/>
                    <a:pt x="4838" y="22"/>
                  </a:cubicBezTo>
                  <a:cubicBezTo>
                    <a:pt x="6419" y="-155"/>
                    <a:pt x="8128" y="2280"/>
                    <a:pt x="9483" y="2538"/>
                  </a:cubicBezTo>
                  <a:cubicBezTo>
                    <a:pt x="10838" y="2796"/>
                    <a:pt x="11548" y="1393"/>
                    <a:pt x="12967" y="1570"/>
                  </a:cubicBezTo>
                  <a:cubicBezTo>
                    <a:pt x="14386" y="1747"/>
                    <a:pt x="15015" y="3296"/>
                    <a:pt x="17999" y="3602"/>
                  </a:cubicBezTo>
                  <a:cubicBezTo>
                    <a:pt x="20983" y="3908"/>
                    <a:pt x="28724" y="3440"/>
                    <a:pt x="30869" y="3408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" name="Google Shape;32;p4"/>
            <p:cNvSpPr/>
            <p:nvPr/>
          </p:nvSpPr>
          <p:spPr>
            <a:xfrm>
              <a:off x="3321525" y="3292023"/>
              <a:ext cx="764450" cy="61475"/>
            </a:xfrm>
            <a:custGeom>
              <a:avLst/>
              <a:gdLst/>
              <a:ahLst/>
              <a:cxnLst/>
              <a:rect l="l" t="t" r="r" b="b"/>
              <a:pathLst>
                <a:path w="30578" h="2459" extrusionOk="0">
                  <a:moveTo>
                    <a:pt x="0" y="2044"/>
                  </a:moveTo>
                  <a:cubicBezTo>
                    <a:pt x="726" y="1705"/>
                    <a:pt x="3548" y="-36"/>
                    <a:pt x="4354" y="12"/>
                  </a:cubicBezTo>
                  <a:cubicBezTo>
                    <a:pt x="5160" y="60"/>
                    <a:pt x="467" y="1979"/>
                    <a:pt x="4838" y="2334"/>
                  </a:cubicBezTo>
                  <a:cubicBezTo>
                    <a:pt x="9209" y="2689"/>
                    <a:pt x="26288" y="2173"/>
                    <a:pt x="30578" y="2141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" name="Google Shape;33;p4"/>
            <p:cNvSpPr/>
            <p:nvPr/>
          </p:nvSpPr>
          <p:spPr>
            <a:xfrm>
              <a:off x="3452150" y="3489592"/>
              <a:ext cx="643500" cy="42225"/>
            </a:xfrm>
            <a:custGeom>
              <a:avLst/>
              <a:gdLst/>
              <a:ahLst/>
              <a:cxnLst/>
              <a:rect l="l" t="t" r="r" b="b"/>
              <a:pathLst>
                <a:path w="25740" h="1689" extrusionOk="0">
                  <a:moveTo>
                    <a:pt x="0" y="1689"/>
                  </a:moveTo>
                  <a:cubicBezTo>
                    <a:pt x="1161" y="1415"/>
                    <a:pt x="2677" y="221"/>
                    <a:pt x="6967" y="44"/>
                  </a:cubicBezTo>
                  <a:cubicBezTo>
                    <a:pt x="11257" y="-133"/>
                    <a:pt x="22611" y="528"/>
                    <a:pt x="25740" y="625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" name="Google Shape;34;p4"/>
            <p:cNvSpPr/>
            <p:nvPr/>
          </p:nvSpPr>
          <p:spPr>
            <a:xfrm>
              <a:off x="3459400" y="3526773"/>
              <a:ext cx="670125" cy="48700"/>
            </a:xfrm>
            <a:custGeom>
              <a:avLst/>
              <a:gdLst/>
              <a:ahLst/>
              <a:cxnLst/>
              <a:rect l="l" t="t" r="r" b="b"/>
              <a:pathLst>
                <a:path w="26805" h="1948" extrusionOk="0">
                  <a:moveTo>
                    <a:pt x="0" y="1460"/>
                  </a:moveTo>
                  <a:cubicBezTo>
                    <a:pt x="742" y="1250"/>
                    <a:pt x="3613" y="121"/>
                    <a:pt x="4452" y="202"/>
                  </a:cubicBezTo>
                  <a:cubicBezTo>
                    <a:pt x="5291" y="283"/>
                    <a:pt x="4226" y="1976"/>
                    <a:pt x="5032" y="1944"/>
                  </a:cubicBezTo>
                  <a:cubicBezTo>
                    <a:pt x="5838" y="1912"/>
                    <a:pt x="8532" y="73"/>
                    <a:pt x="9290" y="8"/>
                  </a:cubicBezTo>
                  <a:cubicBezTo>
                    <a:pt x="10048" y="-56"/>
                    <a:pt x="6661" y="1396"/>
                    <a:pt x="9580" y="1557"/>
                  </a:cubicBezTo>
                  <a:cubicBezTo>
                    <a:pt x="12499" y="1718"/>
                    <a:pt x="23934" y="1073"/>
                    <a:pt x="26805" y="976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" name="Google Shape;35;p4"/>
            <p:cNvSpPr/>
            <p:nvPr/>
          </p:nvSpPr>
          <p:spPr>
            <a:xfrm>
              <a:off x="4073875" y="4296073"/>
              <a:ext cx="614500" cy="191325"/>
            </a:xfrm>
            <a:custGeom>
              <a:avLst/>
              <a:gdLst/>
              <a:ahLst/>
              <a:cxnLst/>
              <a:rect l="l" t="t" r="r" b="b"/>
              <a:pathLst>
                <a:path w="24580" h="7653" extrusionOk="0">
                  <a:moveTo>
                    <a:pt x="24482" y="4653"/>
                  </a:moveTo>
                  <a:cubicBezTo>
                    <a:pt x="24466" y="3879"/>
                    <a:pt x="24756" y="-24"/>
                    <a:pt x="24385" y="8"/>
                  </a:cubicBezTo>
                  <a:cubicBezTo>
                    <a:pt x="24014" y="40"/>
                    <a:pt x="22709" y="4637"/>
                    <a:pt x="22257" y="4847"/>
                  </a:cubicBezTo>
                  <a:cubicBezTo>
                    <a:pt x="21806" y="5057"/>
                    <a:pt x="22031" y="1363"/>
                    <a:pt x="21676" y="1266"/>
                  </a:cubicBezTo>
                  <a:cubicBezTo>
                    <a:pt x="21321" y="1169"/>
                    <a:pt x="20531" y="4202"/>
                    <a:pt x="20128" y="4266"/>
                  </a:cubicBezTo>
                  <a:cubicBezTo>
                    <a:pt x="19725" y="4331"/>
                    <a:pt x="19789" y="1508"/>
                    <a:pt x="19257" y="1653"/>
                  </a:cubicBezTo>
                  <a:cubicBezTo>
                    <a:pt x="18725" y="1798"/>
                    <a:pt x="20144" y="4137"/>
                    <a:pt x="16934" y="5137"/>
                  </a:cubicBezTo>
                  <a:cubicBezTo>
                    <a:pt x="13725" y="6137"/>
                    <a:pt x="2822" y="7234"/>
                    <a:pt x="0" y="7653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" name="Google Shape;36;p4"/>
            <p:cNvSpPr/>
            <p:nvPr/>
          </p:nvSpPr>
          <p:spPr>
            <a:xfrm>
              <a:off x="3570700" y="3633123"/>
              <a:ext cx="677350" cy="72875"/>
            </a:xfrm>
            <a:custGeom>
              <a:avLst/>
              <a:gdLst/>
              <a:ahLst/>
              <a:cxnLst/>
              <a:rect l="l" t="t" r="r" b="b"/>
              <a:pathLst>
                <a:path w="27094" h="2915" extrusionOk="0">
                  <a:moveTo>
                    <a:pt x="0" y="2915"/>
                  </a:moveTo>
                  <a:cubicBezTo>
                    <a:pt x="581" y="2431"/>
                    <a:pt x="2838" y="109"/>
                    <a:pt x="3483" y="12"/>
                  </a:cubicBezTo>
                  <a:cubicBezTo>
                    <a:pt x="4128" y="-85"/>
                    <a:pt x="3531" y="2271"/>
                    <a:pt x="3870" y="2335"/>
                  </a:cubicBezTo>
                  <a:cubicBezTo>
                    <a:pt x="4209" y="2400"/>
                    <a:pt x="5080" y="415"/>
                    <a:pt x="5515" y="399"/>
                  </a:cubicBezTo>
                  <a:cubicBezTo>
                    <a:pt x="5951" y="383"/>
                    <a:pt x="3757" y="2028"/>
                    <a:pt x="6483" y="2238"/>
                  </a:cubicBezTo>
                  <a:cubicBezTo>
                    <a:pt x="9209" y="2448"/>
                    <a:pt x="19047" y="2028"/>
                    <a:pt x="21869" y="1657"/>
                  </a:cubicBezTo>
                  <a:cubicBezTo>
                    <a:pt x="24691" y="1286"/>
                    <a:pt x="22546" y="12"/>
                    <a:pt x="23417" y="12"/>
                  </a:cubicBezTo>
                  <a:cubicBezTo>
                    <a:pt x="24288" y="12"/>
                    <a:pt x="26481" y="1383"/>
                    <a:pt x="27094" y="1657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" name="Google Shape;37;p4"/>
            <p:cNvSpPr/>
            <p:nvPr/>
          </p:nvSpPr>
          <p:spPr>
            <a:xfrm>
              <a:off x="3614250" y="3736443"/>
              <a:ext cx="672525" cy="63900"/>
            </a:xfrm>
            <a:custGeom>
              <a:avLst/>
              <a:gdLst/>
              <a:ahLst/>
              <a:cxnLst/>
              <a:rect l="l" t="t" r="r" b="b"/>
              <a:pathLst>
                <a:path w="26901" h="2556" extrusionOk="0">
                  <a:moveTo>
                    <a:pt x="0" y="2556"/>
                  </a:moveTo>
                  <a:cubicBezTo>
                    <a:pt x="661" y="2266"/>
                    <a:pt x="806" y="959"/>
                    <a:pt x="3967" y="814"/>
                  </a:cubicBezTo>
                  <a:cubicBezTo>
                    <a:pt x="7128" y="669"/>
                    <a:pt x="15547" y="1814"/>
                    <a:pt x="18966" y="1685"/>
                  </a:cubicBezTo>
                  <a:cubicBezTo>
                    <a:pt x="22385" y="1556"/>
                    <a:pt x="23159" y="201"/>
                    <a:pt x="24481" y="40"/>
                  </a:cubicBezTo>
                  <a:cubicBezTo>
                    <a:pt x="25804" y="-121"/>
                    <a:pt x="26498" y="605"/>
                    <a:pt x="26901" y="718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" name="Google Shape;38;p4"/>
            <p:cNvSpPr/>
            <p:nvPr/>
          </p:nvSpPr>
          <p:spPr>
            <a:xfrm>
              <a:off x="3691650" y="3817986"/>
              <a:ext cx="626575" cy="67425"/>
            </a:xfrm>
            <a:custGeom>
              <a:avLst/>
              <a:gdLst/>
              <a:ahLst/>
              <a:cxnLst/>
              <a:rect l="l" t="t" r="r" b="b"/>
              <a:pathLst>
                <a:path w="25063" h="2697" extrusionOk="0">
                  <a:moveTo>
                    <a:pt x="0" y="2198"/>
                  </a:moveTo>
                  <a:cubicBezTo>
                    <a:pt x="2532" y="2263"/>
                    <a:pt x="11289" y="2940"/>
                    <a:pt x="15192" y="2585"/>
                  </a:cubicBezTo>
                  <a:cubicBezTo>
                    <a:pt x="19095" y="2230"/>
                    <a:pt x="21773" y="343"/>
                    <a:pt x="23418" y="69"/>
                  </a:cubicBezTo>
                  <a:cubicBezTo>
                    <a:pt x="25063" y="-205"/>
                    <a:pt x="24789" y="795"/>
                    <a:pt x="25063" y="940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9" name="Google Shape;39;p4"/>
          <p:cNvGrpSpPr/>
          <p:nvPr/>
        </p:nvGrpSpPr>
        <p:grpSpPr>
          <a:xfrm rot="-1835085" flipH="1">
            <a:off x="-489520" y="-588841"/>
            <a:ext cx="1634414" cy="1634414"/>
            <a:chOff x="3013383" y="2857878"/>
            <a:chExt cx="1916152" cy="1916152"/>
          </a:xfrm>
        </p:grpSpPr>
        <p:pic>
          <p:nvPicPr>
            <p:cNvPr id="40" name="Google Shape;40;p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013383" y="2857878"/>
              <a:ext cx="1916152" cy="1916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Google Shape;41;p4"/>
            <p:cNvSpPr/>
            <p:nvPr/>
          </p:nvSpPr>
          <p:spPr>
            <a:xfrm>
              <a:off x="3307000" y="3182921"/>
              <a:ext cx="771725" cy="92675"/>
            </a:xfrm>
            <a:custGeom>
              <a:avLst/>
              <a:gdLst/>
              <a:ahLst/>
              <a:cxnLst/>
              <a:rect l="l" t="t" r="r" b="b"/>
              <a:pathLst>
                <a:path w="30869" h="3707" extrusionOk="0">
                  <a:moveTo>
                    <a:pt x="0" y="3602"/>
                  </a:moveTo>
                  <a:cubicBezTo>
                    <a:pt x="806" y="3005"/>
                    <a:pt x="3258" y="199"/>
                    <a:pt x="4838" y="22"/>
                  </a:cubicBezTo>
                  <a:cubicBezTo>
                    <a:pt x="6419" y="-155"/>
                    <a:pt x="8128" y="2280"/>
                    <a:pt x="9483" y="2538"/>
                  </a:cubicBezTo>
                  <a:cubicBezTo>
                    <a:pt x="10838" y="2796"/>
                    <a:pt x="11548" y="1393"/>
                    <a:pt x="12967" y="1570"/>
                  </a:cubicBezTo>
                  <a:cubicBezTo>
                    <a:pt x="14386" y="1747"/>
                    <a:pt x="15015" y="3296"/>
                    <a:pt x="17999" y="3602"/>
                  </a:cubicBezTo>
                  <a:cubicBezTo>
                    <a:pt x="20983" y="3908"/>
                    <a:pt x="28724" y="3440"/>
                    <a:pt x="30869" y="3408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" name="Google Shape;42;p4"/>
            <p:cNvSpPr/>
            <p:nvPr/>
          </p:nvSpPr>
          <p:spPr>
            <a:xfrm>
              <a:off x="3321525" y="3292023"/>
              <a:ext cx="764450" cy="61475"/>
            </a:xfrm>
            <a:custGeom>
              <a:avLst/>
              <a:gdLst/>
              <a:ahLst/>
              <a:cxnLst/>
              <a:rect l="l" t="t" r="r" b="b"/>
              <a:pathLst>
                <a:path w="30578" h="2459" extrusionOk="0">
                  <a:moveTo>
                    <a:pt x="0" y="2044"/>
                  </a:moveTo>
                  <a:cubicBezTo>
                    <a:pt x="726" y="1705"/>
                    <a:pt x="3548" y="-36"/>
                    <a:pt x="4354" y="12"/>
                  </a:cubicBezTo>
                  <a:cubicBezTo>
                    <a:pt x="5160" y="60"/>
                    <a:pt x="467" y="1979"/>
                    <a:pt x="4838" y="2334"/>
                  </a:cubicBezTo>
                  <a:cubicBezTo>
                    <a:pt x="9209" y="2689"/>
                    <a:pt x="26288" y="2173"/>
                    <a:pt x="30578" y="2141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3" name="Google Shape;43;p4"/>
            <p:cNvSpPr/>
            <p:nvPr/>
          </p:nvSpPr>
          <p:spPr>
            <a:xfrm>
              <a:off x="3452150" y="3489592"/>
              <a:ext cx="643500" cy="42225"/>
            </a:xfrm>
            <a:custGeom>
              <a:avLst/>
              <a:gdLst/>
              <a:ahLst/>
              <a:cxnLst/>
              <a:rect l="l" t="t" r="r" b="b"/>
              <a:pathLst>
                <a:path w="25740" h="1689" extrusionOk="0">
                  <a:moveTo>
                    <a:pt x="0" y="1689"/>
                  </a:moveTo>
                  <a:cubicBezTo>
                    <a:pt x="1161" y="1415"/>
                    <a:pt x="2677" y="221"/>
                    <a:pt x="6967" y="44"/>
                  </a:cubicBezTo>
                  <a:cubicBezTo>
                    <a:pt x="11257" y="-133"/>
                    <a:pt x="22611" y="528"/>
                    <a:pt x="25740" y="625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4" name="Google Shape;44;p4"/>
            <p:cNvSpPr/>
            <p:nvPr/>
          </p:nvSpPr>
          <p:spPr>
            <a:xfrm>
              <a:off x="3459400" y="3526773"/>
              <a:ext cx="670125" cy="48700"/>
            </a:xfrm>
            <a:custGeom>
              <a:avLst/>
              <a:gdLst/>
              <a:ahLst/>
              <a:cxnLst/>
              <a:rect l="l" t="t" r="r" b="b"/>
              <a:pathLst>
                <a:path w="26805" h="1948" extrusionOk="0">
                  <a:moveTo>
                    <a:pt x="0" y="1460"/>
                  </a:moveTo>
                  <a:cubicBezTo>
                    <a:pt x="742" y="1250"/>
                    <a:pt x="3613" y="121"/>
                    <a:pt x="4452" y="202"/>
                  </a:cubicBezTo>
                  <a:cubicBezTo>
                    <a:pt x="5291" y="283"/>
                    <a:pt x="4226" y="1976"/>
                    <a:pt x="5032" y="1944"/>
                  </a:cubicBezTo>
                  <a:cubicBezTo>
                    <a:pt x="5838" y="1912"/>
                    <a:pt x="8532" y="73"/>
                    <a:pt x="9290" y="8"/>
                  </a:cubicBezTo>
                  <a:cubicBezTo>
                    <a:pt x="10048" y="-56"/>
                    <a:pt x="6661" y="1396"/>
                    <a:pt x="9580" y="1557"/>
                  </a:cubicBezTo>
                  <a:cubicBezTo>
                    <a:pt x="12499" y="1718"/>
                    <a:pt x="23934" y="1073"/>
                    <a:pt x="26805" y="976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5" name="Google Shape;45;p4"/>
            <p:cNvSpPr/>
            <p:nvPr/>
          </p:nvSpPr>
          <p:spPr>
            <a:xfrm>
              <a:off x="4073875" y="4296073"/>
              <a:ext cx="614500" cy="191325"/>
            </a:xfrm>
            <a:custGeom>
              <a:avLst/>
              <a:gdLst/>
              <a:ahLst/>
              <a:cxnLst/>
              <a:rect l="l" t="t" r="r" b="b"/>
              <a:pathLst>
                <a:path w="24580" h="7653" extrusionOk="0">
                  <a:moveTo>
                    <a:pt x="24482" y="4653"/>
                  </a:moveTo>
                  <a:cubicBezTo>
                    <a:pt x="24466" y="3879"/>
                    <a:pt x="24756" y="-24"/>
                    <a:pt x="24385" y="8"/>
                  </a:cubicBezTo>
                  <a:cubicBezTo>
                    <a:pt x="24014" y="40"/>
                    <a:pt x="22709" y="4637"/>
                    <a:pt x="22257" y="4847"/>
                  </a:cubicBezTo>
                  <a:cubicBezTo>
                    <a:pt x="21806" y="5057"/>
                    <a:pt x="22031" y="1363"/>
                    <a:pt x="21676" y="1266"/>
                  </a:cubicBezTo>
                  <a:cubicBezTo>
                    <a:pt x="21321" y="1169"/>
                    <a:pt x="20531" y="4202"/>
                    <a:pt x="20128" y="4266"/>
                  </a:cubicBezTo>
                  <a:cubicBezTo>
                    <a:pt x="19725" y="4331"/>
                    <a:pt x="19789" y="1508"/>
                    <a:pt x="19257" y="1653"/>
                  </a:cubicBezTo>
                  <a:cubicBezTo>
                    <a:pt x="18725" y="1798"/>
                    <a:pt x="20144" y="4137"/>
                    <a:pt x="16934" y="5137"/>
                  </a:cubicBezTo>
                  <a:cubicBezTo>
                    <a:pt x="13725" y="6137"/>
                    <a:pt x="2822" y="7234"/>
                    <a:pt x="0" y="7653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6" name="Google Shape;46;p4"/>
            <p:cNvSpPr/>
            <p:nvPr/>
          </p:nvSpPr>
          <p:spPr>
            <a:xfrm>
              <a:off x="3570700" y="3633123"/>
              <a:ext cx="677350" cy="72875"/>
            </a:xfrm>
            <a:custGeom>
              <a:avLst/>
              <a:gdLst/>
              <a:ahLst/>
              <a:cxnLst/>
              <a:rect l="l" t="t" r="r" b="b"/>
              <a:pathLst>
                <a:path w="27094" h="2915" extrusionOk="0">
                  <a:moveTo>
                    <a:pt x="0" y="2915"/>
                  </a:moveTo>
                  <a:cubicBezTo>
                    <a:pt x="581" y="2431"/>
                    <a:pt x="2838" y="109"/>
                    <a:pt x="3483" y="12"/>
                  </a:cubicBezTo>
                  <a:cubicBezTo>
                    <a:pt x="4128" y="-85"/>
                    <a:pt x="3531" y="2271"/>
                    <a:pt x="3870" y="2335"/>
                  </a:cubicBezTo>
                  <a:cubicBezTo>
                    <a:pt x="4209" y="2400"/>
                    <a:pt x="5080" y="415"/>
                    <a:pt x="5515" y="399"/>
                  </a:cubicBezTo>
                  <a:cubicBezTo>
                    <a:pt x="5951" y="383"/>
                    <a:pt x="3757" y="2028"/>
                    <a:pt x="6483" y="2238"/>
                  </a:cubicBezTo>
                  <a:cubicBezTo>
                    <a:pt x="9209" y="2448"/>
                    <a:pt x="19047" y="2028"/>
                    <a:pt x="21869" y="1657"/>
                  </a:cubicBezTo>
                  <a:cubicBezTo>
                    <a:pt x="24691" y="1286"/>
                    <a:pt x="22546" y="12"/>
                    <a:pt x="23417" y="12"/>
                  </a:cubicBezTo>
                  <a:cubicBezTo>
                    <a:pt x="24288" y="12"/>
                    <a:pt x="26481" y="1383"/>
                    <a:pt x="27094" y="1657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7" name="Google Shape;47;p4"/>
            <p:cNvSpPr/>
            <p:nvPr/>
          </p:nvSpPr>
          <p:spPr>
            <a:xfrm>
              <a:off x="3614250" y="3736443"/>
              <a:ext cx="672525" cy="63900"/>
            </a:xfrm>
            <a:custGeom>
              <a:avLst/>
              <a:gdLst/>
              <a:ahLst/>
              <a:cxnLst/>
              <a:rect l="l" t="t" r="r" b="b"/>
              <a:pathLst>
                <a:path w="26901" h="2556" extrusionOk="0">
                  <a:moveTo>
                    <a:pt x="0" y="2556"/>
                  </a:moveTo>
                  <a:cubicBezTo>
                    <a:pt x="661" y="2266"/>
                    <a:pt x="806" y="959"/>
                    <a:pt x="3967" y="814"/>
                  </a:cubicBezTo>
                  <a:cubicBezTo>
                    <a:pt x="7128" y="669"/>
                    <a:pt x="15547" y="1814"/>
                    <a:pt x="18966" y="1685"/>
                  </a:cubicBezTo>
                  <a:cubicBezTo>
                    <a:pt x="22385" y="1556"/>
                    <a:pt x="23159" y="201"/>
                    <a:pt x="24481" y="40"/>
                  </a:cubicBezTo>
                  <a:cubicBezTo>
                    <a:pt x="25804" y="-121"/>
                    <a:pt x="26498" y="605"/>
                    <a:pt x="26901" y="718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" name="Google Shape;48;p4"/>
            <p:cNvSpPr/>
            <p:nvPr/>
          </p:nvSpPr>
          <p:spPr>
            <a:xfrm>
              <a:off x="3691650" y="3817986"/>
              <a:ext cx="626575" cy="67425"/>
            </a:xfrm>
            <a:custGeom>
              <a:avLst/>
              <a:gdLst/>
              <a:ahLst/>
              <a:cxnLst/>
              <a:rect l="l" t="t" r="r" b="b"/>
              <a:pathLst>
                <a:path w="25063" h="2697" extrusionOk="0">
                  <a:moveTo>
                    <a:pt x="0" y="2198"/>
                  </a:moveTo>
                  <a:cubicBezTo>
                    <a:pt x="2532" y="2263"/>
                    <a:pt x="11289" y="2940"/>
                    <a:pt x="15192" y="2585"/>
                  </a:cubicBezTo>
                  <a:cubicBezTo>
                    <a:pt x="19095" y="2230"/>
                    <a:pt x="21773" y="343"/>
                    <a:pt x="23418" y="69"/>
                  </a:cubicBezTo>
                  <a:cubicBezTo>
                    <a:pt x="25063" y="-205"/>
                    <a:pt x="24789" y="795"/>
                    <a:pt x="25063" y="940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5"/>
          <p:cNvPicPr preferRelativeResize="0"/>
          <p:nvPr/>
        </p:nvPicPr>
        <p:blipFill rotWithShape="1">
          <a:blip r:embed="rId2">
            <a:alphaModFix amt="60000"/>
          </a:blip>
          <a:srcRect t="10210" b="5400"/>
          <a:stretch/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" name="Google Shape;5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7288" y="3542687"/>
            <a:ext cx="2319374" cy="231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68595">
            <a:off x="-326936" y="3641112"/>
            <a:ext cx="2122521" cy="2122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" name="Google Shape;57;p5"/>
          <p:cNvGrpSpPr/>
          <p:nvPr/>
        </p:nvGrpSpPr>
        <p:grpSpPr>
          <a:xfrm rot="1835085">
            <a:off x="7999280" y="-588841"/>
            <a:ext cx="1634414" cy="1634414"/>
            <a:chOff x="3013383" y="2857878"/>
            <a:chExt cx="1916152" cy="1916152"/>
          </a:xfrm>
        </p:grpSpPr>
        <p:pic>
          <p:nvPicPr>
            <p:cNvPr id="58" name="Google Shape;58;p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013383" y="2857878"/>
              <a:ext cx="1916152" cy="1916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" name="Google Shape;59;p5"/>
            <p:cNvSpPr/>
            <p:nvPr/>
          </p:nvSpPr>
          <p:spPr>
            <a:xfrm>
              <a:off x="3307000" y="3182921"/>
              <a:ext cx="771725" cy="92675"/>
            </a:xfrm>
            <a:custGeom>
              <a:avLst/>
              <a:gdLst/>
              <a:ahLst/>
              <a:cxnLst/>
              <a:rect l="l" t="t" r="r" b="b"/>
              <a:pathLst>
                <a:path w="30869" h="3707" extrusionOk="0">
                  <a:moveTo>
                    <a:pt x="0" y="3602"/>
                  </a:moveTo>
                  <a:cubicBezTo>
                    <a:pt x="806" y="3005"/>
                    <a:pt x="3258" y="199"/>
                    <a:pt x="4838" y="22"/>
                  </a:cubicBezTo>
                  <a:cubicBezTo>
                    <a:pt x="6419" y="-155"/>
                    <a:pt x="8128" y="2280"/>
                    <a:pt x="9483" y="2538"/>
                  </a:cubicBezTo>
                  <a:cubicBezTo>
                    <a:pt x="10838" y="2796"/>
                    <a:pt x="11548" y="1393"/>
                    <a:pt x="12967" y="1570"/>
                  </a:cubicBezTo>
                  <a:cubicBezTo>
                    <a:pt x="14386" y="1747"/>
                    <a:pt x="15015" y="3296"/>
                    <a:pt x="17999" y="3602"/>
                  </a:cubicBezTo>
                  <a:cubicBezTo>
                    <a:pt x="20983" y="3908"/>
                    <a:pt x="28724" y="3440"/>
                    <a:pt x="30869" y="3408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0" name="Google Shape;60;p5"/>
            <p:cNvSpPr/>
            <p:nvPr/>
          </p:nvSpPr>
          <p:spPr>
            <a:xfrm>
              <a:off x="3321525" y="3292023"/>
              <a:ext cx="764450" cy="61475"/>
            </a:xfrm>
            <a:custGeom>
              <a:avLst/>
              <a:gdLst/>
              <a:ahLst/>
              <a:cxnLst/>
              <a:rect l="l" t="t" r="r" b="b"/>
              <a:pathLst>
                <a:path w="30578" h="2459" extrusionOk="0">
                  <a:moveTo>
                    <a:pt x="0" y="2044"/>
                  </a:moveTo>
                  <a:cubicBezTo>
                    <a:pt x="726" y="1705"/>
                    <a:pt x="3548" y="-36"/>
                    <a:pt x="4354" y="12"/>
                  </a:cubicBezTo>
                  <a:cubicBezTo>
                    <a:pt x="5160" y="60"/>
                    <a:pt x="467" y="1979"/>
                    <a:pt x="4838" y="2334"/>
                  </a:cubicBezTo>
                  <a:cubicBezTo>
                    <a:pt x="9209" y="2689"/>
                    <a:pt x="26288" y="2173"/>
                    <a:pt x="30578" y="2141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1" name="Google Shape;61;p5"/>
            <p:cNvSpPr/>
            <p:nvPr/>
          </p:nvSpPr>
          <p:spPr>
            <a:xfrm>
              <a:off x="3452150" y="3489592"/>
              <a:ext cx="643500" cy="42225"/>
            </a:xfrm>
            <a:custGeom>
              <a:avLst/>
              <a:gdLst/>
              <a:ahLst/>
              <a:cxnLst/>
              <a:rect l="l" t="t" r="r" b="b"/>
              <a:pathLst>
                <a:path w="25740" h="1689" extrusionOk="0">
                  <a:moveTo>
                    <a:pt x="0" y="1689"/>
                  </a:moveTo>
                  <a:cubicBezTo>
                    <a:pt x="1161" y="1415"/>
                    <a:pt x="2677" y="221"/>
                    <a:pt x="6967" y="44"/>
                  </a:cubicBezTo>
                  <a:cubicBezTo>
                    <a:pt x="11257" y="-133"/>
                    <a:pt x="22611" y="528"/>
                    <a:pt x="25740" y="625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2" name="Google Shape;62;p5"/>
            <p:cNvSpPr/>
            <p:nvPr/>
          </p:nvSpPr>
          <p:spPr>
            <a:xfrm>
              <a:off x="3459400" y="3526773"/>
              <a:ext cx="670125" cy="48700"/>
            </a:xfrm>
            <a:custGeom>
              <a:avLst/>
              <a:gdLst/>
              <a:ahLst/>
              <a:cxnLst/>
              <a:rect l="l" t="t" r="r" b="b"/>
              <a:pathLst>
                <a:path w="26805" h="1948" extrusionOk="0">
                  <a:moveTo>
                    <a:pt x="0" y="1460"/>
                  </a:moveTo>
                  <a:cubicBezTo>
                    <a:pt x="742" y="1250"/>
                    <a:pt x="3613" y="121"/>
                    <a:pt x="4452" y="202"/>
                  </a:cubicBezTo>
                  <a:cubicBezTo>
                    <a:pt x="5291" y="283"/>
                    <a:pt x="4226" y="1976"/>
                    <a:pt x="5032" y="1944"/>
                  </a:cubicBezTo>
                  <a:cubicBezTo>
                    <a:pt x="5838" y="1912"/>
                    <a:pt x="8532" y="73"/>
                    <a:pt x="9290" y="8"/>
                  </a:cubicBezTo>
                  <a:cubicBezTo>
                    <a:pt x="10048" y="-56"/>
                    <a:pt x="6661" y="1396"/>
                    <a:pt x="9580" y="1557"/>
                  </a:cubicBezTo>
                  <a:cubicBezTo>
                    <a:pt x="12499" y="1718"/>
                    <a:pt x="23934" y="1073"/>
                    <a:pt x="26805" y="976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3" name="Google Shape;63;p5"/>
            <p:cNvSpPr/>
            <p:nvPr/>
          </p:nvSpPr>
          <p:spPr>
            <a:xfrm>
              <a:off x="4073875" y="4296073"/>
              <a:ext cx="614500" cy="191325"/>
            </a:xfrm>
            <a:custGeom>
              <a:avLst/>
              <a:gdLst/>
              <a:ahLst/>
              <a:cxnLst/>
              <a:rect l="l" t="t" r="r" b="b"/>
              <a:pathLst>
                <a:path w="24580" h="7653" extrusionOk="0">
                  <a:moveTo>
                    <a:pt x="24482" y="4653"/>
                  </a:moveTo>
                  <a:cubicBezTo>
                    <a:pt x="24466" y="3879"/>
                    <a:pt x="24756" y="-24"/>
                    <a:pt x="24385" y="8"/>
                  </a:cubicBezTo>
                  <a:cubicBezTo>
                    <a:pt x="24014" y="40"/>
                    <a:pt x="22709" y="4637"/>
                    <a:pt x="22257" y="4847"/>
                  </a:cubicBezTo>
                  <a:cubicBezTo>
                    <a:pt x="21806" y="5057"/>
                    <a:pt x="22031" y="1363"/>
                    <a:pt x="21676" y="1266"/>
                  </a:cubicBezTo>
                  <a:cubicBezTo>
                    <a:pt x="21321" y="1169"/>
                    <a:pt x="20531" y="4202"/>
                    <a:pt x="20128" y="4266"/>
                  </a:cubicBezTo>
                  <a:cubicBezTo>
                    <a:pt x="19725" y="4331"/>
                    <a:pt x="19789" y="1508"/>
                    <a:pt x="19257" y="1653"/>
                  </a:cubicBezTo>
                  <a:cubicBezTo>
                    <a:pt x="18725" y="1798"/>
                    <a:pt x="20144" y="4137"/>
                    <a:pt x="16934" y="5137"/>
                  </a:cubicBezTo>
                  <a:cubicBezTo>
                    <a:pt x="13725" y="6137"/>
                    <a:pt x="2822" y="7234"/>
                    <a:pt x="0" y="7653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4" name="Google Shape;64;p5"/>
            <p:cNvSpPr/>
            <p:nvPr/>
          </p:nvSpPr>
          <p:spPr>
            <a:xfrm>
              <a:off x="3570700" y="3633123"/>
              <a:ext cx="677350" cy="72875"/>
            </a:xfrm>
            <a:custGeom>
              <a:avLst/>
              <a:gdLst/>
              <a:ahLst/>
              <a:cxnLst/>
              <a:rect l="l" t="t" r="r" b="b"/>
              <a:pathLst>
                <a:path w="27094" h="2915" extrusionOk="0">
                  <a:moveTo>
                    <a:pt x="0" y="2915"/>
                  </a:moveTo>
                  <a:cubicBezTo>
                    <a:pt x="581" y="2431"/>
                    <a:pt x="2838" y="109"/>
                    <a:pt x="3483" y="12"/>
                  </a:cubicBezTo>
                  <a:cubicBezTo>
                    <a:pt x="4128" y="-85"/>
                    <a:pt x="3531" y="2271"/>
                    <a:pt x="3870" y="2335"/>
                  </a:cubicBezTo>
                  <a:cubicBezTo>
                    <a:pt x="4209" y="2400"/>
                    <a:pt x="5080" y="415"/>
                    <a:pt x="5515" y="399"/>
                  </a:cubicBezTo>
                  <a:cubicBezTo>
                    <a:pt x="5951" y="383"/>
                    <a:pt x="3757" y="2028"/>
                    <a:pt x="6483" y="2238"/>
                  </a:cubicBezTo>
                  <a:cubicBezTo>
                    <a:pt x="9209" y="2448"/>
                    <a:pt x="19047" y="2028"/>
                    <a:pt x="21869" y="1657"/>
                  </a:cubicBezTo>
                  <a:cubicBezTo>
                    <a:pt x="24691" y="1286"/>
                    <a:pt x="22546" y="12"/>
                    <a:pt x="23417" y="12"/>
                  </a:cubicBezTo>
                  <a:cubicBezTo>
                    <a:pt x="24288" y="12"/>
                    <a:pt x="26481" y="1383"/>
                    <a:pt x="27094" y="1657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5" name="Google Shape;65;p5"/>
            <p:cNvSpPr/>
            <p:nvPr/>
          </p:nvSpPr>
          <p:spPr>
            <a:xfrm>
              <a:off x="3614250" y="3736443"/>
              <a:ext cx="672525" cy="63900"/>
            </a:xfrm>
            <a:custGeom>
              <a:avLst/>
              <a:gdLst/>
              <a:ahLst/>
              <a:cxnLst/>
              <a:rect l="l" t="t" r="r" b="b"/>
              <a:pathLst>
                <a:path w="26901" h="2556" extrusionOk="0">
                  <a:moveTo>
                    <a:pt x="0" y="2556"/>
                  </a:moveTo>
                  <a:cubicBezTo>
                    <a:pt x="661" y="2266"/>
                    <a:pt x="806" y="959"/>
                    <a:pt x="3967" y="814"/>
                  </a:cubicBezTo>
                  <a:cubicBezTo>
                    <a:pt x="7128" y="669"/>
                    <a:pt x="15547" y="1814"/>
                    <a:pt x="18966" y="1685"/>
                  </a:cubicBezTo>
                  <a:cubicBezTo>
                    <a:pt x="22385" y="1556"/>
                    <a:pt x="23159" y="201"/>
                    <a:pt x="24481" y="40"/>
                  </a:cubicBezTo>
                  <a:cubicBezTo>
                    <a:pt x="25804" y="-121"/>
                    <a:pt x="26498" y="605"/>
                    <a:pt x="26901" y="718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6" name="Google Shape;66;p5"/>
            <p:cNvSpPr/>
            <p:nvPr/>
          </p:nvSpPr>
          <p:spPr>
            <a:xfrm>
              <a:off x="3691650" y="3817986"/>
              <a:ext cx="626575" cy="67425"/>
            </a:xfrm>
            <a:custGeom>
              <a:avLst/>
              <a:gdLst/>
              <a:ahLst/>
              <a:cxnLst/>
              <a:rect l="l" t="t" r="r" b="b"/>
              <a:pathLst>
                <a:path w="25063" h="2697" extrusionOk="0">
                  <a:moveTo>
                    <a:pt x="0" y="2198"/>
                  </a:moveTo>
                  <a:cubicBezTo>
                    <a:pt x="2532" y="2263"/>
                    <a:pt x="11289" y="2940"/>
                    <a:pt x="15192" y="2585"/>
                  </a:cubicBezTo>
                  <a:cubicBezTo>
                    <a:pt x="19095" y="2230"/>
                    <a:pt x="21773" y="343"/>
                    <a:pt x="23418" y="69"/>
                  </a:cubicBezTo>
                  <a:cubicBezTo>
                    <a:pt x="25063" y="-205"/>
                    <a:pt x="24789" y="795"/>
                    <a:pt x="25063" y="940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67" name="Google Shape;67;p5"/>
          <p:cNvGrpSpPr/>
          <p:nvPr/>
        </p:nvGrpSpPr>
        <p:grpSpPr>
          <a:xfrm rot="-1835085" flipH="1">
            <a:off x="-489520" y="-588841"/>
            <a:ext cx="1634414" cy="1634414"/>
            <a:chOff x="3013383" y="2857878"/>
            <a:chExt cx="1916152" cy="1916152"/>
          </a:xfrm>
        </p:grpSpPr>
        <p:pic>
          <p:nvPicPr>
            <p:cNvPr id="68" name="Google Shape;68;p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013383" y="2857878"/>
              <a:ext cx="1916152" cy="1916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5"/>
            <p:cNvSpPr/>
            <p:nvPr/>
          </p:nvSpPr>
          <p:spPr>
            <a:xfrm>
              <a:off x="3307000" y="3182921"/>
              <a:ext cx="771725" cy="92675"/>
            </a:xfrm>
            <a:custGeom>
              <a:avLst/>
              <a:gdLst/>
              <a:ahLst/>
              <a:cxnLst/>
              <a:rect l="l" t="t" r="r" b="b"/>
              <a:pathLst>
                <a:path w="30869" h="3707" extrusionOk="0">
                  <a:moveTo>
                    <a:pt x="0" y="3602"/>
                  </a:moveTo>
                  <a:cubicBezTo>
                    <a:pt x="806" y="3005"/>
                    <a:pt x="3258" y="199"/>
                    <a:pt x="4838" y="22"/>
                  </a:cubicBezTo>
                  <a:cubicBezTo>
                    <a:pt x="6419" y="-155"/>
                    <a:pt x="8128" y="2280"/>
                    <a:pt x="9483" y="2538"/>
                  </a:cubicBezTo>
                  <a:cubicBezTo>
                    <a:pt x="10838" y="2796"/>
                    <a:pt x="11548" y="1393"/>
                    <a:pt x="12967" y="1570"/>
                  </a:cubicBezTo>
                  <a:cubicBezTo>
                    <a:pt x="14386" y="1747"/>
                    <a:pt x="15015" y="3296"/>
                    <a:pt x="17999" y="3602"/>
                  </a:cubicBezTo>
                  <a:cubicBezTo>
                    <a:pt x="20983" y="3908"/>
                    <a:pt x="28724" y="3440"/>
                    <a:pt x="30869" y="3408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" name="Google Shape;70;p5"/>
            <p:cNvSpPr/>
            <p:nvPr/>
          </p:nvSpPr>
          <p:spPr>
            <a:xfrm>
              <a:off x="3321525" y="3292023"/>
              <a:ext cx="764450" cy="61475"/>
            </a:xfrm>
            <a:custGeom>
              <a:avLst/>
              <a:gdLst/>
              <a:ahLst/>
              <a:cxnLst/>
              <a:rect l="l" t="t" r="r" b="b"/>
              <a:pathLst>
                <a:path w="30578" h="2459" extrusionOk="0">
                  <a:moveTo>
                    <a:pt x="0" y="2044"/>
                  </a:moveTo>
                  <a:cubicBezTo>
                    <a:pt x="726" y="1705"/>
                    <a:pt x="3548" y="-36"/>
                    <a:pt x="4354" y="12"/>
                  </a:cubicBezTo>
                  <a:cubicBezTo>
                    <a:pt x="5160" y="60"/>
                    <a:pt x="467" y="1979"/>
                    <a:pt x="4838" y="2334"/>
                  </a:cubicBezTo>
                  <a:cubicBezTo>
                    <a:pt x="9209" y="2689"/>
                    <a:pt x="26288" y="2173"/>
                    <a:pt x="30578" y="2141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1" name="Google Shape;71;p5"/>
            <p:cNvSpPr/>
            <p:nvPr/>
          </p:nvSpPr>
          <p:spPr>
            <a:xfrm>
              <a:off x="3452150" y="3489592"/>
              <a:ext cx="643500" cy="42225"/>
            </a:xfrm>
            <a:custGeom>
              <a:avLst/>
              <a:gdLst/>
              <a:ahLst/>
              <a:cxnLst/>
              <a:rect l="l" t="t" r="r" b="b"/>
              <a:pathLst>
                <a:path w="25740" h="1689" extrusionOk="0">
                  <a:moveTo>
                    <a:pt x="0" y="1689"/>
                  </a:moveTo>
                  <a:cubicBezTo>
                    <a:pt x="1161" y="1415"/>
                    <a:pt x="2677" y="221"/>
                    <a:pt x="6967" y="44"/>
                  </a:cubicBezTo>
                  <a:cubicBezTo>
                    <a:pt x="11257" y="-133"/>
                    <a:pt x="22611" y="528"/>
                    <a:pt x="25740" y="625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2" name="Google Shape;72;p5"/>
            <p:cNvSpPr/>
            <p:nvPr/>
          </p:nvSpPr>
          <p:spPr>
            <a:xfrm>
              <a:off x="3459400" y="3526773"/>
              <a:ext cx="670125" cy="48700"/>
            </a:xfrm>
            <a:custGeom>
              <a:avLst/>
              <a:gdLst/>
              <a:ahLst/>
              <a:cxnLst/>
              <a:rect l="l" t="t" r="r" b="b"/>
              <a:pathLst>
                <a:path w="26805" h="1948" extrusionOk="0">
                  <a:moveTo>
                    <a:pt x="0" y="1460"/>
                  </a:moveTo>
                  <a:cubicBezTo>
                    <a:pt x="742" y="1250"/>
                    <a:pt x="3613" y="121"/>
                    <a:pt x="4452" y="202"/>
                  </a:cubicBezTo>
                  <a:cubicBezTo>
                    <a:pt x="5291" y="283"/>
                    <a:pt x="4226" y="1976"/>
                    <a:pt x="5032" y="1944"/>
                  </a:cubicBezTo>
                  <a:cubicBezTo>
                    <a:pt x="5838" y="1912"/>
                    <a:pt x="8532" y="73"/>
                    <a:pt x="9290" y="8"/>
                  </a:cubicBezTo>
                  <a:cubicBezTo>
                    <a:pt x="10048" y="-56"/>
                    <a:pt x="6661" y="1396"/>
                    <a:pt x="9580" y="1557"/>
                  </a:cubicBezTo>
                  <a:cubicBezTo>
                    <a:pt x="12499" y="1718"/>
                    <a:pt x="23934" y="1073"/>
                    <a:pt x="26805" y="976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3" name="Google Shape;73;p5"/>
            <p:cNvSpPr/>
            <p:nvPr/>
          </p:nvSpPr>
          <p:spPr>
            <a:xfrm>
              <a:off x="4073875" y="4296073"/>
              <a:ext cx="614500" cy="191325"/>
            </a:xfrm>
            <a:custGeom>
              <a:avLst/>
              <a:gdLst/>
              <a:ahLst/>
              <a:cxnLst/>
              <a:rect l="l" t="t" r="r" b="b"/>
              <a:pathLst>
                <a:path w="24580" h="7653" extrusionOk="0">
                  <a:moveTo>
                    <a:pt x="24482" y="4653"/>
                  </a:moveTo>
                  <a:cubicBezTo>
                    <a:pt x="24466" y="3879"/>
                    <a:pt x="24756" y="-24"/>
                    <a:pt x="24385" y="8"/>
                  </a:cubicBezTo>
                  <a:cubicBezTo>
                    <a:pt x="24014" y="40"/>
                    <a:pt x="22709" y="4637"/>
                    <a:pt x="22257" y="4847"/>
                  </a:cubicBezTo>
                  <a:cubicBezTo>
                    <a:pt x="21806" y="5057"/>
                    <a:pt x="22031" y="1363"/>
                    <a:pt x="21676" y="1266"/>
                  </a:cubicBezTo>
                  <a:cubicBezTo>
                    <a:pt x="21321" y="1169"/>
                    <a:pt x="20531" y="4202"/>
                    <a:pt x="20128" y="4266"/>
                  </a:cubicBezTo>
                  <a:cubicBezTo>
                    <a:pt x="19725" y="4331"/>
                    <a:pt x="19789" y="1508"/>
                    <a:pt x="19257" y="1653"/>
                  </a:cubicBezTo>
                  <a:cubicBezTo>
                    <a:pt x="18725" y="1798"/>
                    <a:pt x="20144" y="4137"/>
                    <a:pt x="16934" y="5137"/>
                  </a:cubicBezTo>
                  <a:cubicBezTo>
                    <a:pt x="13725" y="6137"/>
                    <a:pt x="2822" y="7234"/>
                    <a:pt x="0" y="7653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4" name="Google Shape;74;p5"/>
            <p:cNvSpPr/>
            <p:nvPr/>
          </p:nvSpPr>
          <p:spPr>
            <a:xfrm>
              <a:off x="3570700" y="3633123"/>
              <a:ext cx="677350" cy="72875"/>
            </a:xfrm>
            <a:custGeom>
              <a:avLst/>
              <a:gdLst/>
              <a:ahLst/>
              <a:cxnLst/>
              <a:rect l="l" t="t" r="r" b="b"/>
              <a:pathLst>
                <a:path w="27094" h="2915" extrusionOk="0">
                  <a:moveTo>
                    <a:pt x="0" y="2915"/>
                  </a:moveTo>
                  <a:cubicBezTo>
                    <a:pt x="581" y="2431"/>
                    <a:pt x="2838" y="109"/>
                    <a:pt x="3483" y="12"/>
                  </a:cubicBezTo>
                  <a:cubicBezTo>
                    <a:pt x="4128" y="-85"/>
                    <a:pt x="3531" y="2271"/>
                    <a:pt x="3870" y="2335"/>
                  </a:cubicBezTo>
                  <a:cubicBezTo>
                    <a:pt x="4209" y="2400"/>
                    <a:pt x="5080" y="415"/>
                    <a:pt x="5515" y="399"/>
                  </a:cubicBezTo>
                  <a:cubicBezTo>
                    <a:pt x="5951" y="383"/>
                    <a:pt x="3757" y="2028"/>
                    <a:pt x="6483" y="2238"/>
                  </a:cubicBezTo>
                  <a:cubicBezTo>
                    <a:pt x="9209" y="2448"/>
                    <a:pt x="19047" y="2028"/>
                    <a:pt x="21869" y="1657"/>
                  </a:cubicBezTo>
                  <a:cubicBezTo>
                    <a:pt x="24691" y="1286"/>
                    <a:pt x="22546" y="12"/>
                    <a:pt x="23417" y="12"/>
                  </a:cubicBezTo>
                  <a:cubicBezTo>
                    <a:pt x="24288" y="12"/>
                    <a:pt x="26481" y="1383"/>
                    <a:pt x="27094" y="1657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5" name="Google Shape;75;p5"/>
            <p:cNvSpPr/>
            <p:nvPr/>
          </p:nvSpPr>
          <p:spPr>
            <a:xfrm>
              <a:off x="3614250" y="3736443"/>
              <a:ext cx="672525" cy="63900"/>
            </a:xfrm>
            <a:custGeom>
              <a:avLst/>
              <a:gdLst/>
              <a:ahLst/>
              <a:cxnLst/>
              <a:rect l="l" t="t" r="r" b="b"/>
              <a:pathLst>
                <a:path w="26901" h="2556" extrusionOk="0">
                  <a:moveTo>
                    <a:pt x="0" y="2556"/>
                  </a:moveTo>
                  <a:cubicBezTo>
                    <a:pt x="661" y="2266"/>
                    <a:pt x="806" y="959"/>
                    <a:pt x="3967" y="814"/>
                  </a:cubicBezTo>
                  <a:cubicBezTo>
                    <a:pt x="7128" y="669"/>
                    <a:pt x="15547" y="1814"/>
                    <a:pt x="18966" y="1685"/>
                  </a:cubicBezTo>
                  <a:cubicBezTo>
                    <a:pt x="22385" y="1556"/>
                    <a:pt x="23159" y="201"/>
                    <a:pt x="24481" y="40"/>
                  </a:cubicBezTo>
                  <a:cubicBezTo>
                    <a:pt x="25804" y="-121"/>
                    <a:pt x="26498" y="605"/>
                    <a:pt x="26901" y="718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6" name="Google Shape;76;p5"/>
            <p:cNvSpPr/>
            <p:nvPr/>
          </p:nvSpPr>
          <p:spPr>
            <a:xfrm>
              <a:off x="3691650" y="3817986"/>
              <a:ext cx="626575" cy="67425"/>
            </a:xfrm>
            <a:custGeom>
              <a:avLst/>
              <a:gdLst/>
              <a:ahLst/>
              <a:cxnLst/>
              <a:rect l="l" t="t" r="r" b="b"/>
              <a:pathLst>
                <a:path w="25063" h="2697" extrusionOk="0">
                  <a:moveTo>
                    <a:pt x="0" y="2198"/>
                  </a:moveTo>
                  <a:cubicBezTo>
                    <a:pt x="2532" y="2263"/>
                    <a:pt x="11289" y="2940"/>
                    <a:pt x="15192" y="2585"/>
                  </a:cubicBezTo>
                  <a:cubicBezTo>
                    <a:pt x="19095" y="2230"/>
                    <a:pt x="21773" y="343"/>
                    <a:pt x="23418" y="69"/>
                  </a:cubicBezTo>
                  <a:cubicBezTo>
                    <a:pt x="25063" y="-205"/>
                    <a:pt x="24789" y="795"/>
                    <a:pt x="25063" y="940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6"/>
          <p:cNvPicPr preferRelativeResize="0"/>
          <p:nvPr/>
        </p:nvPicPr>
        <p:blipFill rotWithShape="1">
          <a:blip r:embed="rId2">
            <a:alphaModFix amt="60000"/>
          </a:blip>
          <a:srcRect t="10210" b="5400"/>
          <a:stretch/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80" name="Google Shape;8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0050" y="2900200"/>
            <a:ext cx="3088250" cy="308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647103" flipH="1">
            <a:off x="-300263" y="-423878"/>
            <a:ext cx="2145175" cy="2147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7"/>
          <p:cNvPicPr preferRelativeResize="0"/>
          <p:nvPr/>
        </p:nvPicPr>
        <p:blipFill rotWithShape="1">
          <a:blip r:embed="rId2">
            <a:alphaModFix amt="60000"/>
          </a:blip>
          <a:srcRect t="10210" b="5400"/>
          <a:stretch/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7288" y="3542687"/>
            <a:ext cx="2319374" cy="231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68595">
            <a:off x="-326936" y="3641112"/>
            <a:ext cx="2122521" cy="2122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" name="Google Shape;86;p7"/>
          <p:cNvGrpSpPr/>
          <p:nvPr/>
        </p:nvGrpSpPr>
        <p:grpSpPr>
          <a:xfrm rot="1835085">
            <a:off x="7999280" y="-588841"/>
            <a:ext cx="1634414" cy="1634414"/>
            <a:chOff x="3013383" y="2857878"/>
            <a:chExt cx="1916152" cy="1916152"/>
          </a:xfrm>
        </p:grpSpPr>
        <p:pic>
          <p:nvPicPr>
            <p:cNvPr id="87" name="Google Shape;87;p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013383" y="2857878"/>
              <a:ext cx="1916152" cy="1916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" name="Google Shape;88;p7"/>
            <p:cNvSpPr/>
            <p:nvPr/>
          </p:nvSpPr>
          <p:spPr>
            <a:xfrm>
              <a:off x="3307000" y="3182921"/>
              <a:ext cx="771725" cy="92675"/>
            </a:xfrm>
            <a:custGeom>
              <a:avLst/>
              <a:gdLst/>
              <a:ahLst/>
              <a:cxnLst/>
              <a:rect l="l" t="t" r="r" b="b"/>
              <a:pathLst>
                <a:path w="30869" h="3707" extrusionOk="0">
                  <a:moveTo>
                    <a:pt x="0" y="3602"/>
                  </a:moveTo>
                  <a:cubicBezTo>
                    <a:pt x="806" y="3005"/>
                    <a:pt x="3258" y="199"/>
                    <a:pt x="4838" y="22"/>
                  </a:cubicBezTo>
                  <a:cubicBezTo>
                    <a:pt x="6419" y="-155"/>
                    <a:pt x="8128" y="2280"/>
                    <a:pt x="9483" y="2538"/>
                  </a:cubicBezTo>
                  <a:cubicBezTo>
                    <a:pt x="10838" y="2796"/>
                    <a:pt x="11548" y="1393"/>
                    <a:pt x="12967" y="1570"/>
                  </a:cubicBezTo>
                  <a:cubicBezTo>
                    <a:pt x="14386" y="1747"/>
                    <a:pt x="15015" y="3296"/>
                    <a:pt x="17999" y="3602"/>
                  </a:cubicBezTo>
                  <a:cubicBezTo>
                    <a:pt x="20983" y="3908"/>
                    <a:pt x="28724" y="3440"/>
                    <a:pt x="30869" y="3408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9" name="Google Shape;89;p7"/>
            <p:cNvSpPr/>
            <p:nvPr/>
          </p:nvSpPr>
          <p:spPr>
            <a:xfrm>
              <a:off x="3321525" y="3292023"/>
              <a:ext cx="764450" cy="61475"/>
            </a:xfrm>
            <a:custGeom>
              <a:avLst/>
              <a:gdLst/>
              <a:ahLst/>
              <a:cxnLst/>
              <a:rect l="l" t="t" r="r" b="b"/>
              <a:pathLst>
                <a:path w="30578" h="2459" extrusionOk="0">
                  <a:moveTo>
                    <a:pt x="0" y="2044"/>
                  </a:moveTo>
                  <a:cubicBezTo>
                    <a:pt x="726" y="1705"/>
                    <a:pt x="3548" y="-36"/>
                    <a:pt x="4354" y="12"/>
                  </a:cubicBezTo>
                  <a:cubicBezTo>
                    <a:pt x="5160" y="60"/>
                    <a:pt x="467" y="1979"/>
                    <a:pt x="4838" y="2334"/>
                  </a:cubicBezTo>
                  <a:cubicBezTo>
                    <a:pt x="9209" y="2689"/>
                    <a:pt x="26288" y="2173"/>
                    <a:pt x="30578" y="2141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0" name="Google Shape;90;p7"/>
            <p:cNvSpPr/>
            <p:nvPr/>
          </p:nvSpPr>
          <p:spPr>
            <a:xfrm>
              <a:off x="3452150" y="3489592"/>
              <a:ext cx="643500" cy="42225"/>
            </a:xfrm>
            <a:custGeom>
              <a:avLst/>
              <a:gdLst/>
              <a:ahLst/>
              <a:cxnLst/>
              <a:rect l="l" t="t" r="r" b="b"/>
              <a:pathLst>
                <a:path w="25740" h="1689" extrusionOk="0">
                  <a:moveTo>
                    <a:pt x="0" y="1689"/>
                  </a:moveTo>
                  <a:cubicBezTo>
                    <a:pt x="1161" y="1415"/>
                    <a:pt x="2677" y="221"/>
                    <a:pt x="6967" y="44"/>
                  </a:cubicBezTo>
                  <a:cubicBezTo>
                    <a:pt x="11257" y="-133"/>
                    <a:pt x="22611" y="528"/>
                    <a:pt x="25740" y="625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1" name="Google Shape;91;p7"/>
            <p:cNvSpPr/>
            <p:nvPr/>
          </p:nvSpPr>
          <p:spPr>
            <a:xfrm>
              <a:off x="3459400" y="3526773"/>
              <a:ext cx="670125" cy="48700"/>
            </a:xfrm>
            <a:custGeom>
              <a:avLst/>
              <a:gdLst/>
              <a:ahLst/>
              <a:cxnLst/>
              <a:rect l="l" t="t" r="r" b="b"/>
              <a:pathLst>
                <a:path w="26805" h="1948" extrusionOk="0">
                  <a:moveTo>
                    <a:pt x="0" y="1460"/>
                  </a:moveTo>
                  <a:cubicBezTo>
                    <a:pt x="742" y="1250"/>
                    <a:pt x="3613" y="121"/>
                    <a:pt x="4452" y="202"/>
                  </a:cubicBezTo>
                  <a:cubicBezTo>
                    <a:pt x="5291" y="283"/>
                    <a:pt x="4226" y="1976"/>
                    <a:pt x="5032" y="1944"/>
                  </a:cubicBezTo>
                  <a:cubicBezTo>
                    <a:pt x="5838" y="1912"/>
                    <a:pt x="8532" y="73"/>
                    <a:pt x="9290" y="8"/>
                  </a:cubicBezTo>
                  <a:cubicBezTo>
                    <a:pt x="10048" y="-56"/>
                    <a:pt x="6661" y="1396"/>
                    <a:pt x="9580" y="1557"/>
                  </a:cubicBezTo>
                  <a:cubicBezTo>
                    <a:pt x="12499" y="1718"/>
                    <a:pt x="23934" y="1073"/>
                    <a:pt x="26805" y="976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2" name="Google Shape;92;p7"/>
            <p:cNvSpPr/>
            <p:nvPr/>
          </p:nvSpPr>
          <p:spPr>
            <a:xfrm>
              <a:off x="4073875" y="4296073"/>
              <a:ext cx="614500" cy="191325"/>
            </a:xfrm>
            <a:custGeom>
              <a:avLst/>
              <a:gdLst/>
              <a:ahLst/>
              <a:cxnLst/>
              <a:rect l="l" t="t" r="r" b="b"/>
              <a:pathLst>
                <a:path w="24580" h="7653" extrusionOk="0">
                  <a:moveTo>
                    <a:pt x="24482" y="4653"/>
                  </a:moveTo>
                  <a:cubicBezTo>
                    <a:pt x="24466" y="3879"/>
                    <a:pt x="24756" y="-24"/>
                    <a:pt x="24385" y="8"/>
                  </a:cubicBezTo>
                  <a:cubicBezTo>
                    <a:pt x="24014" y="40"/>
                    <a:pt x="22709" y="4637"/>
                    <a:pt x="22257" y="4847"/>
                  </a:cubicBezTo>
                  <a:cubicBezTo>
                    <a:pt x="21806" y="5057"/>
                    <a:pt x="22031" y="1363"/>
                    <a:pt x="21676" y="1266"/>
                  </a:cubicBezTo>
                  <a:cubicBezTo>
                    <a:pt x="21321" y="1169"/>
                    <a:pt x="20531" y="4202"/>
                    <a:pt x="20128" y="4266"/>
                  </a:cubicBezTo>
                  <a:cubicBezTo>
                    <a:pt x="19725" y="4331"/>
                    <a:pt x="19789" y="1508"/>
                    <a:pt x="19257" y="1653"/>
                  </a:cubicBezTo>
                  <a:cubicBezTo>
                    <a:pt x="18725" y="1798"/>
                    <a:pt x="20144" y="4137"/>
                    <a:pt x="16934" y="5137"/>
                  </a:cubicBezTo>
                  <a:cubicBezTo>
                    <a:pt x="13725" y="6137"/>
                    <a:pt x="2822" y="7234"/>
                    <a:pt x="0" y="7653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3" name="Google Shape;93;p7"/>
            <p:cNvSpPr/>
            <p:nvPr/>
          </p:nvSpPr>
          <p:spPr>
            <a:xfrm>
              <a:off x="3570700" y="3633123"/>
              <a:ext cx="677350" cy="72875"/>
            </a:xfrm>
            <a:custGeom>
              <a:avLst/>
              <a:gdLst/>
              <a:ahLst/>
              <a:cxnLst/>
              <a:rect l="l" t="t" r="r" b="b"/>
              <a:pathLst>
                <a:path w="27094" h="2915" extrusionOk="0">
                  <a:moveTo>
                    <a:pt x="0" y="2915"/>
                  </a:moveTo>
                  <a:cubicBezTo>
                    <a:pt x="581" y="2431"/>
                    <a:pt x="2838" y="109"/>
                    <a:pt x="3483" y="12"/>
                  </a:cubicBezTo>
                  <a:cubicBezTo>
                    <a:pt x="4128" y="-85"/>
                    <a:pt x="3531" y="2271"/>
                    <a:pt x="3870" y="2335"/>
                  </a:cubicBezTo>
                  <a:cubicBezTo>
                    <a:pt x="4209" y="2400"/>
                    <a:pt x="5080" y="415"/>
                    <a:pt x="5515" y="399"/>
                  </a:cubicBezTo>
                  <a:cubicBezTo>
                    <a:pt x="5951" y="383"/>
                    <a:pt x="3757" y="2028"/>
                    <a:pt x="6483" y="2238"/>
                  </a:cubicBezTo>
                  <a:cubicBezTo>
                    <a:pt x="9209" y="2448"/>
                    <a:pt x="19047" y="2028"/>
                    <a:pt x="21869" y="1657"/>
                  </a:cubicBezTo>
                  <a:cubicBezTo>
                    <a:pt x="24691" y="1286"/>
                    <a:pt x="22546" y="12"/>
                    <a:pt x="23417" y="12"/>
                  </a:cubicBezTo>
                  <a:cubicBezTo>
                    <a:pt x="24288" y="12"/>
                    <a:pt x="26481" y="1383"/>
                    <a:pt x="27094" y="1657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4" name="Google Shape;94;p7"/>
            <p:cNvSpPr/>
            <p:nvPr/>
          </p:nvSpPr>
          <p:spPr>
            <a:xfrm>
              <a:off x="3614250" y="3736443"/>
              <a:ext cx="672525" cy="63900"/>
            </a:xfrm>
            <a:custGeom>
              <a:avLst/>
              <a:gdLst/>
              <a:ahLst/>
              <a:cxnLst/>
              <a:rect l="l" t="t" r="r" b="b"/>
              <a:pathLst>
                <a:path w="26901" h="2556" extrusionOk="0">
                  <a:moveTo>
                    <a:pt x="0" y="2556"/>
                  </a:moveTo>
                  <a:cubicBezTo>
                    <a:pt x="661" y="2266"/>
                    <a:pt x="806" y="959"/>
                    <a:pt x="3967" y="814"/>
                  </a:cubicBezTo>
                  <a:cubicBezTo>
                    <a:pt x="7128" y="669"/>
                    <a:pt x="15547" y="1814"/>
                    <a:pt x="18966" y="1685"/>
                  </a:cubicBezTo>
                  <a:cubicBezTo>
                    <a:pt x="22385" y="1556"/>
                    <a:pt x="23159" y="201"/>
                    <a:pt x="24481" y="40"/>
                  </a:cubicBezTo>
                  <a:cubicBezTo>
                    <a:pt x="25804" y="-121"/>
                    <a:pt x="26498" y="605"/>
                    <a:pt x="26901" y="718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5" name="Google Shape;95;p7"/>
            <p:cNvSpPr/>
            <p:nvPr/>
          </p:nvSpPr>
          <p:spPr>
            <a:xfrm>
              <a:off x="3691650" y="3817986"/>
              <a:ext cx="626575" cy="67425"/>
            </a:xfrm>
            <a:custGeom>
              <a:avLst/>
              <a:gdLst/>
              <a:ahLst/>
              <a:cxnLst/>
              <a:rect l="l" t="t" r="r" b="b"/>
              <a:pathLst>
                <a:path w="25063" h="2697" extrusionOk="0">
                  <a:moveTo>
                    <a:pt x="0" y="2198"/>
                  </a:moveTo>
                  <a:cubicBezTo>
                    <a:pt x="2532" y="2263"/>
                    <a:pt x="11289" y="2940"/>
                    <a:pt x="15192" y="2585"/>
                  </a:cubicBezTo>
                  <a:cubicBezTo>
                    <a:pt x="19095" y="2230"/>
                    <a:pt x="21773" y="343"/>
                    <a:pt x="23418" y="69"/>
                  </a:cubicBezTo>
                  <a:cubicBezTo>
                    <a:pt x="25063" y="-205"/>
                    <a:pt x="24789" y="795"/>
                    <a:pt x="25063" y="940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96" name="Google Shape;96;p7"/>
          <p:cNvGrpSpPr/>
          <p:nvPr/>
        </p:nvGrpSpPr>
        <p:grpSpPr>
          <a:xfrm rot="-1835085" flipH="1">
            <a:off x="-489520" y="-588841"/>
            <a:ext cx="1634414" cy="1634414"/>
            <a:chOff x="3013383" y="2857878"/>
            <a:chExt cx="1916152" cy="1916152"/>
          </a:xfrm>
        </p:grpSpPr>
        <p:pic>
          <p:nvPicPr>
            <p:cNvPr id="97" name="Google Shape;97;p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013383" y="2857878"/>
              <a:ext cx="1916152" cy="1916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7"/>
            <p:cNvSpPr/>
            <p:nvPr/>
          </p:nvSpPr>
          <p:spPr>
            <a:xfrm>
              <a:off x="3307000" y="3182921"/>
              <a:ext cx="771725" cy="92675"/>
            </a:xfrm>
            <a:custGeom>
              <a:avLst/>
              <a:gdLst/>
              <a:ahLst/>
              <a:cxnLst/>
              <a:rect l="l" t="t" r="r" b="b"/>
              <a:pathLst>
                <a:path w="30869" h="3707" extrusionOk="0">
                  <a:moveTo>
                    <a:pt x="0" y="3602"/>
                  </a:moveTo>
                  <a:cubicBezTo>
                    <a:pt x="806" y="3005"/>
                    <a:pt x="3258" y="199"/>
                    <a:pt x="4838" y="22"/>
                  </a:cubicBezTo>
                  <a:cubicBezTo>
                    <a:pt x="6419" y="-155"/>
                    <a:pt x="8128" y="2280"/>
                    <a:pt x="9483" y="2538"/>
                  </a:cubicBezTo>
                  <a:cubicBezTo>
                    <a:pt x="10838" y="2796"/>
                    <a:pt x="11548" y="1393"/>
                    <a:pt x="12967" y="1570"/>
                  </a:cubicBezTo>
                  <a:cubicBezTo>
                    <a:pt x="14386" y="1747"/>
                    <a:pt x="15015" y="3296"/>
                    <a:pt x="17999" y="3602"/>
                  </a:cubicBezTo>
                  <a:cubicBezTo>
                    <a:pt x="20983" y="3908"/>
                    <a:pt x="28724" y="3440"/>
                    <a:pt x="30869" y="3408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9" name="Google Shape;99;p7"/>
            <p:cNvSpPr/>
            <p:nvPr/>
          </p:nvSpPr>
          <p:spPr>
            <a:xfrm>
              <a:off x="3321525" y="3292023"/>
              <a:ext cx="764450" cy="61475"/>
            </a:xfrm>
            <a:custGeom>
              <a:avLst/>
              <a:gdLst/>
              <a:ahLst/>
              <a:cxnLst/>
              <a:rect l="l" t="t" r="r" b="b"/>
              <a:pathLst>
                <a:path w="30578" h="2459" extrusionOk="0">
                  <a:moveTo>
                    <a:pt x="0" y="2044"/>
                  </a:moveTo>
                  <a:cubicBezTo>
                    <a:pt x="726" y="1705"/>
                    <a:pt x="3548" y="-36"/>
                    <a:pt x="4354" y="12"/>
                  </a:cubicBezTo>
                  <a:cubicBezTo>
                    <a:pt x="5160" y="60"/>
                    <a:pt x="467" y="1979"/>
                    <a:pt x="4838" y="2334"/>
                  </a:cubicBezTo>
                  <a:cubicBezTo>
                    <a:pt x="9209" y="2689"/>
                    <a:pt x="26288" y="2173"/>
                    <a:pt x="30578" y="2141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0" name="Google Shape;100;p7"/>
            <p:cNvSpPr/>
            <p:nvPr/>
          </p:nvSpPr>
          <p:spPr>
            <a:xfrm>
              <a:off x="3452150" y="3489592"/>
              <a:ext cx="643500" cy="42225"/>
            </a:xfrm>
            <a:custGeom>
              <a:avLst/>
              <a:gdLst/>
              <a:ahLst/>
              <a:cxnLst/>
              <a:rect l="l" t="t" r="r" b="b"/>
              <a:pathLst>
                <a:path w="25740" h="1689" extrusionOk="0">
                  <a:moveTo>
                    <a:pt x="0" y="1689"/>
                  </a:moveTo>
                  <a:cubicBezTo>
                    <a:pt x="1161" y="1415"/>
                    <a:pt x="2677" y="221"/>
                    <a:pt x="6967" y="44"/>
                  </a:cubicBezTo>
                  <a:cubicBezTo>
                    <a:pt x="11257" y="-133"/>
                    <a:pt x="22611" y="528"/>
                    <a:pt x="25740" y="625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1" name="Google Shape;101;p7"/>
            <p:cNvSpPr/>
            <p:nvPr/>
          </p:nvSpPr>
          <p:spPr>
            <a:xfrm>
              <a:off x="3459400" y="3526773"/>
              <a:ext cx="670125" cy="48700"/>
            </a:xfrm>
            <a:custGeom>
              <a:avLst/>
              <a:gdLst/>
              <a:ahLst/>
              <a:cxnLst/>
              <a:rect l="l" t="t" r="r" b="b"/>
              <a:pathLst>
                <a:path w="26805" h="1948" extrusionOk="0">
                  <a:moveTo>
                    <a:pt x="0" y="1460"/>
                  </a:moveTo>
                  <a:cubicBezTo>
                    <a:pt x="742" y="1250"/>
                    <a:pt x="3613" y="121"/>
                    <a:pt x="4452" y="202"/>
                  </a:cubicBezTo>
                  <a:cubicBezTo>
                    <a:pt x="5291" y="283"/>
                    <a:pt x="4226" y="1976"/>
                    <a:pt x="5032" y="1944"/>
                  </a:cubicBezTo>
                  <a:cubicBezTo>
                    <a:pt x="5838" y="1912"/>
                    <a:pt x="8532" y="73"/>
                    <a:pt x="9290" y="8"/>
                  </a:cubicBezTo>
                  <a:cubicBezTo>
                    <a:pt x="10048" y="-56"/>
                    <a:pt x="6661" y="1396"/>
                    <a:pt x="9580" y="1557"/>
                  </a:cubicBezTo>
                  <a:cubicBezTo>
                    <a:pt x="12499" y="1718"/>
                    <a:pt x="23934" y="1073"/>
                    <a:pt x="26805" y="976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2" name="Google Shape;102;p7"/>
            <p:cNvSpPr/>
            <p:nvPr/>
          </p:nvSpPr>
          <p:spPr>
            <a:xfrm>
              <a:off x="4073875" y="4296073"/>
              <a:ext cx="614500" cy="191325"/>
            </a:xfrm>
            <a:custGeom>
              <a:avLst/>
              <a:gdLst/>
              <a:ahLst/>
              <a:cxnLst/>
              <a:rect l="l" t="t" r="r" b="b"/>
              <a:pathLst>
                <a:path w="24580" h="7653" extrusionOk="0">
                  <a:moveTo>
                    <a:pt x="24482" y="4653"/>
                  </a:moveTo>
                  <a:cubicBezTo>
                    <a:pt x="24466" y="3879"/>
                    <a:pt x="24756" y="-24"/>
                    <a:pt x="24385" y="8"/>
                  </a:cubicBezTo>
                  <a:cubicBezTo>
                    <a:pt x="24014" y="40"/>
                    <a:pt x="22709" y="4637"/>
                    <a:pt x="22257" y="4847"/>
                  </a:cubicBezTo>
                  <a:cubicBezTo>
                    <a:pt x="21806" y="5057"/>
                    <a:pt x="22031" y="1363"/>
                    <a:pt x="21676" y="1266"/>
                  </a:cubicBezTo>
                  <a:cubicBezTo>
                    <a:pt x="21321" y="1169"/>
                    <a:pt x="20531" y="4202"/>
                    <a:pt x="20128" y="4266"/>
                  </a:cubicBezTo>
                  <a:cubicBezTo>
                    <a:pt x="19725" y="4331"/>
                    <a:pt x="19789" y="1508"/>
                    <a:pt x="19257" y="1653"/>
                  </a:cubicBezTo>
                  <a:cubicBezTo>
                    <a:pt x="18725" y="1798"/>
                    <a:pt x="20144" y="4137"/>
                    <a:pt x="16934" y="5137"/>
                  </a:cubicBezTo>
                  <a:cubicBezTo>
                    <a:pt x="13725" y="6137"/>
                    <a:pt x="2822" y="7234"/>
                    <a:pt x="0" y="7653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3" name="Google Shape;103;p7"/>
            <p:cNvSpPr/>
            <p:nvPr/>
          </p:nvSpPr>
          <p:spPr>
            <a:xfrm>
              <a:off x="3570700" y="3633123"/>
              <a:ext cx="677350" cy="72875"/>
            </a:xfrm>
            <a:custGeom>
              <a:avLst/>
              <a:gdLst/>
              <a:ahLst/>
              <a:cxnLst/>
              <a:rect l="l" t="t" r="r" b="b"/>
              <a:pathLst>
                <a:path w="27094" h="2915" extrusionOk="0">
                  <a:moveTo>
                    <a:pt x="0" y="2915"/>
                  </a:moveTo>
                  <a:cubicBezTo>
                    <a:pt x="581" y="2431"/>
                    <a:pt x="2838" y="109"/>
                    <a:pt x="3483" y="12"/>
                  </a:cubicBezTo>
                  <a:cubicBezTo>
                    <a:pt x="4128" y="-85"/>
                    <a:pt x="3531" y="2271"/>
                    <a:pt x="3870" y="2335"/>
                  </a:cubicBezTo>
                  <a:cubicBezTo>
                    <a:pt x="4209" y="2400"/>
                    <a:pt x="5080" y="415"/>
                    <a:pt x="5515" y="399"/>
                  </a:cubicBezTo>
                  <a:cubicBezTo>
                    <a:pt x="5951" y="383"/>
                    <a:pt x="3757" y="2028"/>
                    <a:pt x="6483" y="2238"/>
                  </a:cubicBezTo>
                  <a:cubicBezTo>
                    <a:pt x="9209" y="2448"/>
                    <a:pt x="19047" y="2028"/>
                    <a:pt x="21869" y="1657"/>
                  </a:cubicBezTo>
                  <a:cubicBezTo>
                    <a:pt x="24691" y="1286"/>
                    <a:pt x="22546" y="12"/>
                    <a:pt x="23417" y="12"/>
                  </a:cubicBezTo>
                  <a:cubicBezTo>
                    <a:pt x="24288" y="12"/>
                    <a:pt x="26481" y="1383"/>
                    <a:pt x="27094" y="1657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4" name="Google Shape;104;p7"/>
            <p:cNvSpPr/>
            <p:nvPr/>
          </p:nvSpPr>
          <p:spPr>
            <a:xfrm>
              <a:off x="3614250" y="3736443"/>
              <a:ext cx="672525" cy="63900"/>
            </a:xfrm>
            <a:custGeom>
              <a:avLst/>
              <a:gdLst/>
              <a:ahLst/>
              <a:cxnLst/>
              <a:rect l="l" t="t" r="r" b="b"/>
              <a:pathLst>
                <a:path w="26901" h="2556" extrusionOk="0">
                  <a:moveTo>
                    <a:pt x="0" y="2556"/>
                  </a:moveTo>
                  <a:cubicBezTo>
                    <a:pt x="661" y="2266"/>
                    <a:pt x="806" y="959"/>
                    <a:pt x="3967" y="814"/>
                  </a:cubicBezTo>
                  <a:cubicBezTo>
                    <a:pt x="7128" y="669"/>
                    <a:pt x="15547" y="1814"/>
                    <a:pt x="18966" y="1685"/>
                  </a:cubicBezTo>
                  <a:cubicBezTo>
                    <a:pt x="22385" y="1556"/>
                    <a:pt x="23159" y="201"/>
                    <a:pt x="24481" y="40"/>
                  </a:cubicBezTo>
                  <a:cubicBezTo>
                    <a:pt x="25804" y="-121"/>
                    <a:pt x="26498" y="605"/>
                    <a:pt x="26901" y="718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5" name="Google Shape;105;p7"/>
            <p:cNvSpPr/>
            <p:nvPr/>
          </p:nvSpPr>
          <p:spPr>
            <a:xfrm>
              <a:off x="3691650" y="3817986"/>
              <a:ext cx="626575" cy="67425"/>
            </a:xfrm>
            <a:custGeom>
              <a:avLst/>
              <a:gdLst/>
              <a:ahLst/>
              <a:cxnLst/>
              <a:rect l="l" t="t" r="r" b="b"/>
              <a:pathLst>
                <a:path w="25063" h="2697" extrusionOk="0">
                  <a:moveTo>
                    <a:pt x="0" y="2198"/>
                  </a:moveTo>
                  <a:cubicBezTo>
                    <a:pt x="2532" y="2263"/>
                    <a:pt x="11289" y="2940"/>
                    <a:pt x="15192" y="2585"/>
                  </a:cubicBezTo>
                  <a:cubicBezTo>
                    <a:pt x="19095" y="2230"/>
                    <a:pt x="21773" y="343"/>
                    <a:pt x="23418" y="69"/>
                  </a:cubicBezTo>
                  <a:cubicBezTo>
                    <a:pt x="25063" y="-205"/>
                    <a:pt x="24789" y="795"/>
                    <a:pt x="25063" y="940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06" name="Google Shape;10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7" name="Google Shape;10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8"/>
          <p:cNvPicPr preferRelativeResize="0"/>
          <p:nvPr/>
        </p:nvPicPr>
        <p:blipFill rotWithShape="1">
          <a:blip r:embed="rId2">
            <a:alphaModFix amt="60000"/>
          </a:blip>
          <a:srcRect t="10210" b="5400"/>
          <a:stretch/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7288" y="3542687"/>
            <a:ext cx="2319374" cy="231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68595">
            <a:off x="-326936" y="3641112"/>
            <a:ext cx="2122521" cy="2122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Google Shape;113;p8"/>
          <p:cNvGrpSpPr/>
          <p:nvPr/>
        </p:nvGrpSpPr>
        <p:grpSpPr>
          <a:xfrm rot="1835085">
            <a:off x="7999280" y="-588841"/>
            <a:ext cx="1634414" cy="1634414"/>
            <a:chOff x="3013383" y="2857878"/>
            <a:chExt cx="1916152" cy="1916152"/>
          </a:xfrm>
        </p:grpSpPr>
        <p:pic>
          <p:nvPicPr>
            <p:cNvPr id="114" name="Google Shape;114;p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013383" y="2857878"/>
              <a:ext cx="1916152" cy="1916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Google Shape;115;p8"/>
            <p:cNvSpPr/>
            <p:nvPr/>
          </p:nvSpPr>
          <p:spPr>
            <a:xfrm>
              <a:off x="3307000" y="3182921"/>
              <a:ext cx="771725" cy="92675"/>
            </a:xfrm>
            <a:custGeom>
              <a:avLst/>
              <a:gdLst/>
              <a:ahLst/>
              <a:cxnLst/>
              <a:rect l="l" t="t" r="r" b="b"/>
              <a:pathLst>
                <a:path w="30869" h="3707" extrusionOk="0">
                  <a:moveTo>
                    <a:pt x="0" y="3602"/>
                  </a:moveTo>
                  <a:cubicBezTo>
                    <a:pt x="806" y="3005"/>
                    <a:pt x="3258" y="199"/>
                    <a:pt x="4838" y="22"/>
                  </a:cubicBezTo>
                  <a:cubicBezTo>
                    <a:pt x="6419" y="-155"/>
                    <a:pt x="8128" y="2280"/>
                    <a:pt x="9483" y="2538"/>
                  </a:cubicBezTo>
                  <a:cubicBezTo>
                    <a:pt x="10838" y="2796"/>
                    <a:pt x="11548" y="1393"/>
                    <a:pt x="12967" y="1570"/>
                  </a:cubicBezTo>
                  <a:cubicBezTo>
                    <a:pt x="14386" y="1747"/>
                    <a:pt x="15015" y="3296"/>
                    <a:pt x="17999" y="3602"/>
                  </a:cubicBezTo>
                  <a:cubicBezTo>
                    <a:pt x="20983" y="3908"/>
                    <a:pt x="28724" y="3440"/>
                    <a:pt x="30869" y="3408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6" name="Google Shape;116;p8"/>
            <p:cNvSpPr/>
            <p:nvPr/>
          </p:nvSpPr>
          <p:spPr>
            <a:xfrm>
              <a:off x="3321525" y="3292023"/>
              <a:ext cx="764450" cy="61475"/>
            </a:xfrm>
            <a:custGeom>
              <a:avLst/>
              <a:gdLst/>
              <a:ahLst/>
              <a:cxnLst/>
              <a:rect l="l" t="t" r="r" b="b"/>
              <a:pathLst>
                <a:path w="30578" h="2459" extrusionOk="0">
                  <a:moveTo>
                    <a:pt x="0" y="2044"/>
                  </a:moveTo>
                  <a:cubicBezTo>
                    <a:pt x="726" y="1705"/>
                    <a:pt x="3548" y="-36"/>
                    <a:pt x="4354" y="12"/>
                  </a:cubicBezTo>
                  <a:cubicBezTo>
                    <a:pt x="5160" y="60"/>
                    <a:pt x="467" y="1979"/>
                    <a:pt x="4838" y="2334"/>
                  </a:cubicBezTo>
                  <a:cubicBezTo>
                    <a:pt x="9209" y="2689"/>
                    <a:pt x="26288" y="2173"/>
                    <a:pt x="30578" y="2141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7" name="Google Shape;117;p8"/>
            <p:cNvSpPr/>
            <p:nvPr/>
          </p:nvSpPr>
          <p:spPr>
            <a:xfrm>
              <a:off x="3452150" y="3489592"/>
              <a:ext cx="643500" cy="42225"/>
            </a:xfrm>
            <a:custGeom>
              <a:avLst/>
              <a:gdLst/>
              <a:ahLst/>
              <a:cxnLst/>
              <a:rect l="l" t="t" r="r" b="b"/>
              <a:pathLst>
                <a:path w="25740" h="1689" extrusionOk="0">
                  <a:moveTo>
                    <a:pt x="0" y="1689"/>
                  </a:moveTo>
                  <a:cubicBezTo>
                    <a:pt x="1161" y="1415"/>
                    <a:pt x="2677" y="221"/>
                    <a:pt x="6967" y="44"/>
                  </a:cubicBezTo>
                  <a:cubicBezTo>
                    <a:pt x="11257" y="-133"/>
                    <a:pt x="22611" y="528"/>
                    <a:pt x="25740" y="625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8" name="Google Shape;118;p8"/>
            <p:cNvSpPr/>
            <p:nvPr/>
          </p:nvSpPr>
          <p:spPr>
            <a:xfrm>
              <a:off x="3459400" y="3526773"/>
              <a:ext cx="670125" cy="48700"/>
            </a:xfrm>
            <a:custGeom>
              <a:avLst/>
              <a:gdLst/>
              <a:ahLst/>
              <a:cxnLst/>
              <a:rect l="l" t="t" r="r" b="b"/>
              <a:pathLst>
                <a:path w="26805" h="1948" extrusionOk="0">
                  <a:moveTo>
                    <a:pt x="0" y="1460"/>
                  </a:moveTo>
                  <a:cubicBezTo>
                    <a:pt x="742" y="1250"/>
                    <a:pt x="3613" y="121"/>
                    <a:pt x="4452" y="202"/>
                  </a:cubicBezTo>
                  <a:cubicBezTo>
                    <a:pt x="5291" y="283"/>
                    <a:pt x="4226" y="1976"/>
                    <a:pt x="5032" y="1944"/>
                  </a:cubicBezTo>
                  <a:cubicBezTo>
                    <a:pt x="5838" y="1912"/>
                    <a:pt x="8532" y="73"/>
                    <a:pt x="9290" y="8"/>
                  </a:cubicBezTo>
                  <a:cubicBezTo>
                    <a:pt x="10048" y="-56"/>
                    <a:pt x="6661" y="1396"/>
                    <a:pt x="9580" y="1557"/>
                  </a:cubicBezTo>
                  <a:cubicBezTo>
                    <a:pt x="12499" y="1718"/>
                    <a:pt x="23934" y="1073"/>
                    <a:pt x="26805" y="976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9" name="Google Shape;119;p8"/>
            <p:cNvSpPr/>
            <p:nvPr/>
          </p:nvSpPr>
          <p:spPr>
            <a:xfrm>
              <a:off x="4073875" y="4296073"/>
              <a:ext cx="614500" cy="191325"/>
            </a:xfrm>
            <a:custGeom>
              <a:avLst/>
              <a:gdLst/>
              <a:ahLst/>
              <a:cxnLst/>
              <a:rect l="l" t="t" r="r" b="b"/>
              <a:pathLst>
                <a:path w="24580" h="7653" extrusionOk="0">
                  <a:moveTo>
                    <a:pt x="24482" y="4653"/>
                  </a:moveTo>
                  <a:cubicBezTo>
                    <a:pt x="24466" y="3879"/>
                    <a:pt x="24756" y="-24"/>
                    <a:pt x="24385" y="8"/>
                  </a:cubicBezTo>
                  <a:cubicBezTo>
                    <a:pt x="24014" y="40"/>
                    <a:pt x="22709" y="4637"/>
                    <a:pt x="22257" y="4847"/>
                  </a:cubicBezTo>
                  <a:cubicBezTo>
                    <a:pt x="21806" y="5057"/>
                    <a:pt x="22031" y="1363"/>
                    <a:pt x="21676" y="1266"/>
                  </a:cubicBezTo>
                  <a:cubicBezTo>
                    <a:pt x="21321" y="1169"/>
                    <a:pt x="20531" y="4202"/>
                    <a:pt x="20128" y="4266"/>
                  </a:cubicBezTo>
                  <a:cubicBezTo>
                    <a:pt x="19725" y="4331"/>
                    <a:pt x="19789" y="1508"/>
                    <a:pt x="19257" y="1653"/>
                  </a:cubicBezTo>
                  <a:cubicBezTo>
                    <a:pt x="18725" y="1798"/>
                    <a:pt x="20144" y="4137"/>
                    <a:pt x="16934" y="5137"/>
                  </a:cubicBezTo>
                  <a:cubicBezTo>
                    <a:pt x="13725" y="6137"/>
                    <a:pt x="2822" y="7234"/>
                    <a:pt x="0" y="7653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0" name="Google Shape;120;p8"/>
            <p:cNvSpPr/>
            <p:nvPr/>
          </p:nvSpPr>
          <p:spPr>
            <a:xfrm>
              <a:off x="3570700" y="3633123"/>
              <a:ext cx="677350" cy="72875"/>
            </a:xfrm>
            <a:custGeom>
              <a:avLst/>
              <a:gdLst/>
              <a:ahLst/>
              <a:cxnLst/>
              <a:rect l="l" t="t" r="r" b="b"/>
              <a:pathLst>
                <a:path w="27094" h="2915" extrusionOk="0">
                  <a:moveTo>
                    <a:pt x="0" y="2915"/>
                  </a:moveTo>
                  <a:cubicBezTo>
                    <a:pt x="581" y="2431"/>
                    <a:pt x="2838" y="109"/>
                    <a:pt x="3483" y="12"/>
                  </a:cubicBezTo>
                  <a:cubicBezTo>
                    <a:pt x="4128" y="-85"/>
                    <a:pt x="3531" y="2271"/>
                    <a:pt x="3870" y="2335"/>
                  </a:cubicBezTo>
                  <a:cubicBezTo>
                    <a:pt x="4209" y="2400"/>
                    <a:pt x="5080" y="415"/>
                    <a:pt x="5515" y="399"/>
                  </a:cubicBezTo>
                  <a:cubicBezTo>
                    <a:pt x="5951" y="383"/>
                    <a:pt x="3757" y="2028"/>
                    <a:pt x="6483" y="2238"/>
                  </a:cubicBezTo>
                  <a:cubicBezTo>
                    <a:pt x="9209" y="2448"/>
                    <a:pt x="19047" y="2028"/>
                    <a:pt x="21869" y="1657"/>
                  </a:cubicBezTo>
                  <a:cubicBezTo>
                    <a:pt x="24691" y="1286"/>
                    <a:pt x="22546" y="12"/>
                    <a:pt x="23417" y="12"/>
                  </a:cubicBezTo>
                  <a:cubicBezTo>
                    <a:pt x="24288" y="12"/>
                    <a:pt x="26481" y="1383"/>
                    <a:pt x="27094" y="1657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1" name="Google Shape;121;p8"/>
            <p:cNvSpPr/>
            <p:nvPr/>
          </p:nvSpPr>
          <p:spPr>
            <a:xfrm>
              <a:off x="3614250" y="3736443"/>
              <a:ext cx="672525" cy="63900"/>
            </a:xfrm>
            <a:custGeom>
              <a:avLst/>
              <a:gdLst/>
              <a:ahLst/>
              <a:cxnLst/>
              <a:rect l="l" t="t" r="r" b="b"/>
              <a:pathLst>
                <a:path w="26901" h="2556" extrusionOk="0">
                  <a:moveTo>
                    <a:pt x="0" y="2556"/>
                  </a:moveTo>
                  <a:cubicBezTo>
                    <a:pt x="661" y="2266"/>
                    <a:pt x="806" y="959"/>
                    <a:pt x="3967" y="814"/>
                  </a:cubicBezTo>
                  <a:cubicBezTo>
                    <a:pt x="7128" y="669"/>
                    <a:pt x="15547" y="1814"/>
                    <a:pt x="18966" y="1685"/>
                  </a:cubicBezTo>
                  <a:cubicBezTo>
                    <a:pt x="22385" y="1556"/>
                    <a:pt x="23159" y="201"/>
                    <a:pt x="24481" y="40"/>
                  </a:cubicBezTo>
                  <a:cubicBezTo>
                    <a:pt x="25804" y="-121"/>
                    <a:pt x="26498" y="605"/>
                    <a:pt x="26901" y="718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2" name="Google Shape;122;p8"/>
            <p:cNvSpPr/>
            <p:nvPr/>
          </p:nvSpPr>
          <p:spPr>
            <a:xfrm>
              <a:off x="3691650" y="3817986"/>
              <a:ext cx="626575" cy="67425"/>
            </a:xfrm>
            <a:custGeom>
              <a:avLst/>
              <a:gdLst/>
              <a:ahLst/>
              <a:cxnLst/>
              <a:rect l="l" t="t" r="r" b="b"/>
              <a:pathLst>
                <a:path w="25063" h="2697" extrusionOk="0">
                  <a:moveTo>
                    <a:pt x="0" y="2198"/>
                  </a:moveTo>
                  <a:cubicBezTo>
                    <a:pt x="2532" y="2263"/>
                    <a:pt x="11289" y="2940"/>
                    <a:pt x="15192" y="2585"/>
                  </a:cubicBezTo>
                  <a:cubicBezTo>
                    <a:pt x="19095" y="2230"/>
                    <a:pt x="21773" y="343"/>
                    <a:pt x="23418" y="69"/>
                  </a:cubicBezTo>
                  <a:cubicBezTo>
                    <a:pt x="25063" y="-205"/>
                    <a:pt x="24789" y="795"/>
                    <a:pt x="25063" y="940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3" name="Google Shape;123;p8"/>
          <p:cNvGrpSpPr/>
          <p:nvPr/>
        </p:nvGrpSpPr>
        <p:grpSpPr>
          <a:xfrm rot="-1835085" flipH="1">
            <a:off x="-489520" y="-588841"/>
            <a:ext cx="1634414" cy="1634414"/>
            <a:chOff x="3013383" y="2857878"/>
            <a:chExt cx="1916152" cy="1916152"/>
          </a:xfrm>
        </p:grpSpPr>
        <p:pic>
          <p:nvPicPr>
            <p:cNvPr id="124" name="Google Shape;124;p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013383" y="2857878"/>
              <a:ext cx="1916152" cy="1916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8"/>
            <p:cNvSpPr/>
            <p:nvPr/>
          </p:nvSpPr>
          <p:spPr>
            <a:xfrm>
              <a:off x="3307000" y="3182921"/>
              <a:ext cx="771725" cy="92675"/>
            </a:xfrm>
            <a:custGeom>
              <a:avLst/>
              <a:gdLst/>
              <a:ahLst/>
              <a:cxnLst/>
              <a:rect l="l" t="t" r="r" b="b"/>
              <a:pathLst>
                <a:path w="30869" h="3707" extrusionOk="0">
                  <a:moveTo>
                    <a:pt x="0" y="3602"/>
                  </a:moveTo>
                  <a:cubicBezTo>
                    <a:pt x="806" y="3005"/>
                    <a:pt x="3258" y="199"/>
                    <a:pt x="4838" y="22"/>
                  </a:cubicBezTo>
                  <a:cubicBezTo>
                    <a:pt x="6419" y="-155"/>
                    <a:pt x="8128" y="2280"/>
                    <a:pt x="9483" y="2538"/>
                  </a:cubicBezTo>
                  <a:cubicBezTo>
                    <a:pt x="10838" y="2796"/>
                    <a:pt x="11548" y="1393"/>
                    <a:pt x="12967" y="1570"/>
                  </a:cubicBezTo>
                  <a:cubicBezTo>
                    <a:pt x="14386" y="1747"/>
                    <a:pt x="15015" y="3296"/>
                    <a:pt x="17999" y="3602"/>
                  </a:cubicBezTo>
                  <a:cubicBezTo>
                    <a:pt x="20983" y="3908"/>
                    <a:pt x="28724" y="3440"/>
                    <a:pt x="30869" y="3408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6" name="Google Shape;126;p8"/>
            <p:cNvSpPr/>
            <p:nvPr/>
          </p:nvSpPr>
          <p:spPr>
            <a:xfrm>
              <a:off x="3321525" y="3292023"/>
              <a:ext cx="764450" cy="61475"/>
            </a:xfrm>
            <a:custGeom>
              <a:avLst/>
              <a:gdLst/>
              <a:ahLst/>
              <a:cxnLst/>
              <a:rect l="l" t="t" r="r" b="b"/>
              <a:pathLst>
                <a:path w="30578" h="2459" extrusionOk="0">
                  <a:moveTo>
                    <a:pt x="0" y="2044"/>
                  </a:moveTo>
                  <a:cubicBezTo>
                    <a:pt x="726" y="1705"/>
                    <a:pt x="3548" y="-36"/>
                    <a:pt x="4354" y="12"/>
                  </a:cubicBezTo>
                  <a:cubicBezTo>
                    <a:pt x="5160" y="60"/>
                    <a:pt x="467" y="1979"/>
                    <a:pt x="4838" y="2334"/>
                  </a:cubicBezTo>
                  <a:cubicBezTo>
                    <a:pt x="9209" y="2689"/>
                    <a:pt x="26288" y="2173"/>
                    <a:pt x="30578" y="2141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7" name="Google Shape;127;p8"/>
            <p:cNvSpPr/>
            <p:nvPr/>
          </p:nvSpPr>
          <p:spPr>
            <a:xfrm>
              <a:off x="3452150" y="3489592"/>
              <a:ext cx="643500" cy="42225"/>
            </a:xfrm>
            <a:custGeom>
              <a:avLst/>
              <a:gdLst/>
              <a:ahLst/>
              <a:cxnLst/>
              <a:rect l="l" t="t" r="r" b="b"/>
              <a:pathLst>
                <a:path w="25740" h="1689" extrusionOk="0">
                  <a:moveTo>
                    <a:pt x="0" y="1689"/>
                  </a:moveTo>
                  <a:cubicBezTo>
                    <a:pt x="1161" y="1415"/>
                    <a:pt x="2677" y="221"/>
                    <a:pt x="6967" y="44"/>
                  </a:cubicBezTo>
                  <a:cubicBezTo>
                    <a:pt x="11257" y="-133"/>
                    <a:pt x="22611" y="528"/>
                    <a:pt x="25740" y="625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8" name="Google Shape;128;p8"/>
            <p:cNvSpPr/>
            <p:nvPr/>
          </p:nvSpPr>
          <p:spPr>
            <a:xfrm>
              <a:off x="3459400" y="3526773"/>
              <a:ext cx="670125" cy="48700"/>
            </a:xfrm>
            <a:custGeom>
              <a:avLst/>
              <a:gdLst/>
              <a:ahLst/>
              <a:cxnLst/>
              <a:rect l="l" t="t" r="r" b="b"/>
              <a:pathLst>
                <a:path w="26805" h="1948" extrusionOk="0">
                  <a:moveTo>
                    <a:pt x="0" y="1460"/>
                  </a:moveTo>
                  <a:cubicBezTo>
                    <a:pt x="742" y="1250"/>
                    <a:pt x="3613" y="121"/>
                    <a:pt x="4452" y="202"/>
                  </a:cubicBezTo>
                  <a:cubicBezTo>
                    <a:pt x="5291" y="283"/>
                    <a:pt x="4226" y="1976"/>
                    <a:pt x="5032" y="1944"/>
                  </a:cubicBezTo>
                  <a:cubicBezTo>
                    <a:pt x="5838" y="1912"/>
                    <a:pt x="8532" y="73"/>
                    <a:pt x="9290" y="8"/>
                  </a:cubicBezTo>
                  <a:cubicBezTo>
                    <a:pt x="10048" y="-56"/>
                    <a:pt x="6661" y="1396"/>
                    <a:pt x="9580" y="1557"/>
                  </a:cubicBezTo>
                  <a:cubicBezTo>
                    <a:pt x="12499" y="1718"/>
                    <a:pt x="23934" y="1073"/>
                    <a:pt x="26805" y="976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9" name="Google Shape;129;p8"/>
            <p:cNvSpPr/>
            <p:nvPr/>
          </p:nvSpPr>
          <p:spPr>
            <a:xfrm>
              <a:off x="4073875" y="4296073"/>
              <a:ext cx="614500" cy="191325"/>
            </a:xfrm>
            <a:custGeom>
              <a:avLst/>
              <a:gdLst/>
              <a:ahLst/>
              <a:cxnLst/>
              <a:rect l="l" t="t" r="r" b="b"/>
              <a:pathLst>
                <a:path w="24580" h="7653" extrusionOk="0">
                  <a:moveTo>
                    <a:pt x="24482" y="4653"/>
                  </a:moveTo>
                  <a:cubicBezTo>
                    <a:pt x="24466" y="3879"/>
                    <a:pt x="24756" y="-24"/>
                    <a:pt x="24385" y="8"/>
                  </a:cubicBezTo>
                  <a:cubicBezTo>
                    <a:pt x="24014" y="40"/>
                    <a:pt x="22709" y="4637"/>
                    <a:pt x="22257" y="4847"/>
                  </a:cubicBezTo>
                  <a:cubicBezTo>
                    <a:pt x="21806" y="5057"/>
                    <a:pt x="22031" y="1363"/>
                    <a:pt x="21676" y="1266"/>
                  </a:cubicBezTo>
                  <a:cubicBezTo>
                    <a:pt x="21321" y="1169"/>
                    <a:pt x="20531" y="4202"/>
                    <a:pt x="20128" y="4266"/>
                  </a:cubicBezTo>
                  <a:cubicBezTo>
                    <a:pt x="19725" y="4331"/>
                    <a:pt x="19789" y="1508"/>
                    <a:pt x="19257" y="1653"/>
                  </a:cubicBezTo>
                  <a:cubicBezTo>
                    <a:pt x="18725" y="1798"/>
                    <a:pt x="20144" y="4137"/>
                    <a:pt x="16934" y="5137"/>
                  </a:cubicBezTo>
                  <a:cubicBezTo>
                    <a:pt x="13725" y="6137"/>
                    <a:pt x="2822" y="7234"/>
                    <a:pt x="0" y="7653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0" name="Google Shape;130;p8"/>
            <p:cNvSpPr/>
            <p:nvPr/>
          </p:nvSpPr>
          <p:spPr>
            <a:xfrm>
              <a:off x="3570700" y="3633123"/>
              <a:ext cx="677350" cy="72875"/>
            </a:xfrm>
            <a:custGeom>
              <a:avLst/>
              <a:gdLst/>
              <a:ahLst/>
              <a:cxnLst/>
              <a:rect l="l" t="t" r="r" b="b"/>
              <a:pathLst>
                <a:path w="27094" h="2915" extrusionOk="0">
                  <a:moveTo>
                    <a:pt x="0" y="2915"/>
                  </a:moveTo>
                  <a:cubicBezTo>
                    <a:pt x="581" y="2431"/>
                    <a:pt x="2838" y="109"/>
                    <a:pt x="3483" y="12"/>
                  </a:cubicBezTo>
                  <a:cubicBezTo>
                    <a:pt x="4128" y="-85"/>
                    <a:pt x="3531" y="2271"/>
                    <a:pt x="3870" y="2335"/>
                  </a:cubicBezTo>
                  <a:cubicBezTo>
                    <a:pt x="4209" y="2400"/>
                    <a:pt x="5080" y="415"/>
                    <a:pt x="5515" y="399"/>
                  </a:cubicBezTo>
                  <a:cubicBezTo>
                    <a:pt x="5951" y="383"/>
                    <a:pt x="3757" y="2028"/>
                    <a:pt x="6483" y="2238"/>
                  </a:cubicBezTo>
                  <a:cubicBezTo>
                    <a:pt x="9209" y="2448"/>
                    <a:pt x="19047" y="2028"/>
                    <a:pt x="21869" y="1657"/>
                  </a:cubicBezTo>
                  <a:cubicBezTo>
                    <a:pt x="24691" y="1286"/>
                    <a:pt x="22546" y="12"/>
                    <a:pt x="23417" y="12"/>
                  </a:cubicBezTo>
                  <a:cubicBezTo>
                    <a:pt x="24288" y="12"/>
                    <a:pt x="26481" y="1383"/>
                    <a:pt x="27094" y="1657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1" name="Google Shape;131;p8"/>
            <p:cNvSpPr/>
            <p:nvPr/>
          </p:nvSpPr>
          <p:spPr>
            <a:xfrm>
              <a:off x="3614250" y="3736443"/>
              <a:ext cx="672525" cy="63900"/>
            </a:xfrm>
            <a:custGeom>
              <a:avLst/>
              <a:gdLst/>
              <a:ahLst/>
              <a:cxnLst/>
              <a:rect l="l" t="t" r="r" b="b"/>
              <a:pathLst>
                <a:path w="26901" h="2556" extrusionOk="0">
                  <a:moveTo>
                    <a:pt x="0" y="2556"/>
                  </a:moveTo>
                  <a:cubicBezTo>
                    <a:pt x="661" y="2266"/>
                    <a:pt x="806" y="959"/>
                    <a:pt x="3967" y="814"/>
                  </a:cubicBezTo>
                  <a:cubicBezTo>
                    <a:pt x="7128" y="669"/>
                    <a:pt x="15547" y="1814"/>
                    <a:pt x="18966" y="1685"/>
                  </a:cubicBezTo>
                  <a:cubicBezTo>
                    <a:pt x="22385" y="1556"/>
                    <a:pt x="23159" y="201"/>
                    <a:pt x="24481" y="40"/>
                  </a:cubicBezTo>
                  <a:cubicBezTo>
                    <a:pt x="25804" y="-121"/>
                    <a:pt x="26498" y="605"/>
                    <a:pt x="26901" y="718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2" name="Google Shape;132;p8"/>
            <p:cNvSpPr/>
            <p:nvPr/>
          </p:nvSpPr>
          <p:spPr>
            <a:xfrm>
              <a:off x="3691650" y="3817986"/>
              <a:ext cx="626575" cy="67425"/>
            </a:xfrm>
            <a:custGeom>
              <a:avLst/>
              <a:gdLst/>
              <a:ahLst/>
              <a:cxnLst/>
              <a:rect l="l" t="t" r="r" b="b"/>
              <a:pathLst>
                <a:path w="25063" h="2697" extrusionOk="0">
                  <a:moveTo>
                    <a:pt x="0" y="2198"/>
                  </a:moveTo>
                  <a:cubicBezTo>
                    <a:pt x="2532" y="2263"/>
                    <a:pt x="11289" y="2940"/>
                    <a:pt x="15192" y="2585"/>
                  </a:cubicBezTo>
                  <a:cubicBezTo>
                    <a:pt x="19095" y="2230"/>
                    <a:pt x="21773" y="343"/>
                    <a:pt x="23418" y="69"/>
                  </a:cubicBezTo>
                  <a:cubicBezTo>
                    <a:pt x="25063" y="-205"/>
                    <a:pt x="24789" y="795"/>
                    <a:pt x="25063" y="940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33" name="Google Shape;1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9"/>
          <p:cNvPicPr preferRelativeResize="0"/>
          <p:nvPr/>
        </p:nvPicPr>
        <p:blipFill rotWithShape="1">
          <a:blip r:embed="rId2">
            <a:alphaModFix amt="60000"/>
          </a:blip>
          <a:srcRect t="10210" b="5400"/>
          <a:stretch/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7288" y="3542687"/>
            <a:ext cx="2319374" cy="231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68595">
            <a:off x="-326936" y="3641112"/>
            <a:ext cx="2122521" cy="2122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p9"/>
          <p:cNvGrpSpPr/>
          <p:nvPr/>
        </p:nvGrpSpPr>
        <p:grpSpPr>
          <a:xfrm rot="1835085">
            <a:off x="7999280" y="-588841"/>
            <a:ext cx="1634414" cy="1634414"/>
            <a:chOff x="3013383" y="2857878"/>
            <a:chExt cx="1916152" cy="1916152"/>
          </a:xfrm>
        </p:grpSpPr>
        <p:pic>
          <p:nvPicPr>
            <p:cNvPr id="139" name="Google Shape;139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013383" y="2857878"/>
              <a:ext cx="1916152" cy="1916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p9"/>
            <p:cNvSpPr/>
            <p:nvPr/>
          </p:nvSpPr>
          <p:spPr>
            <a:xfrm>
              <a:off x="3307000" y="3182921"/>
              <a:ext cx="771725" cy="92675"/>
            </a:xfrm>
            <a:custGeom>
              <a:avLst/>
              <a:gdLst/>
              <a:ahLst/>
              <a:cxnLst/>
              <a:rect l="l" t="t" r="r" b="b"/>
              <a:pathLst>
                <a:path w="30869" h="3707" extrusionOk="0">
                  <a:moveTo>
                    <a:pt x="0" y="3602"/>
                  </a:moveTo>
                  <a:cubicBezTo>
                    <a:pt x="806" y="3005"/>
                    <a:pt x="3258" y="199"/>
                    <a:pt x="4838" y="22"/>
                  </a:cubicBezTo>
                  <a:cubicBezTo>
                    <a:pt x="6419" y="-155"/>
                    <a:pt x="8128" y="2280"/>
                    <a:pt x="9483" y="2538"/>
                  </a:cubicBezTo>
                  <a:cubicBezTo>
                    <a:pt x="10838" y="2796"/>
                    <a:pt x="11548" y="1393"/>
                    <a:pt x="12967" y="1570"/>
                  </a:cubicBezTo>
                  <a:cubicBezTo>
                    <a:pt x="14386" y="1747"/>
                    <a:pt x="15015" y="3296"/>
                    <a:pt x="17999" y="3602"/>
                  </a:cubicBezTo>
                  <a:cubicBezTo>
                    <a:pt x="20983" y="3908"/>
                    <a:pt x="28724" y="3440"/>
                    <a:pt x="30869" y="3408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1" name="Google Shape;141;p9"/>
            <p:cNvSpPr/>
            <p:nvPr/>
          </p:nvSpPr>
          <p:spPr>
            <a:xfrm>
              <a:off x="3321525" y="3292023"/>
              <a:ext cx="764450" cy="61475"/>
            </a:xfrm>
            <a:custGeom>
              <a:avLst/>
              <a:gdLst/>
              <a:ahLst/>
              <a:cxnLst/>
              <a:rect l="l" t="t" r="r" b="b"/>
              <a:pathLst>
                <a:path w="30578" h="2459" extrusionOk="0">
                  <a:moveTo>
                    <a:pt x="0" y="2044"/>
                  </a:moveTo>
                  <a:cubicBezTo>
                    <a:pt x="726" y="1705"/>
                    <a:pt x="3548" y="-36"/>
                    <a:pt x="4354" y="12"/>
                  </a:cubicBezTo>
                  <a:cubicBezTo>
                    <a:pt x="5160" y="60"/>
                    <a:pt x="467" y="1979"/>
                    <a:pt x="4838" y="2334"/>
                  </a:cubicBezTo>
                  <a:cubicBezTo>
                    <a:pt x="9209" y="2689"/>
                    <a:pt x="26288" y="2173"/>
                    <a:pt x="30578" y="2141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2" name="Google Shape;142;p9"/>
            <p:cNvSpPr/>
            <p:nvPr/>
          </p:nvSpPr>
          <p:spPr>
            <a:xfrm>
              <a:off x="3452150" y="3489592"/>
              <a:ext cx="643500" cy="42225"/>
            </a:xfrm>
            <a:custGeom>
              <a:avLst/>
              <a:gdLst/>
              <a:ahLst/>
              <a:cxnLst/>
              <a:rect l="l" t="t" r="r" b="b"/>
              <a:pathLst>
                <a:path w="25740" h="1689" extrusionOk="0">
                  <a:moveTo>
                    <a:pt x="0" y="1689"/>
                  </a:moveTo>
                  <a:cubicBezTo>
                    <a:pt x="1161" y="1415"/>
                    <a:pt x="2677" y="221"/>
                    <a:pt x="6967" y="44"/>
                  </a:cubicBezTo>
                  <a:cubicBezTo>
                    <a:pt x="11257" y="-133"/>
                    <a:pt x="22611" y="528"/>
                    <a:pt x="25740" y="625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3" name="Google Shape;143;p9"/>
            <p:cNvSpPr/>
            <p:nvPr/>
          </p:nvSpPr>
          <p:spPr>
            <a:xfrm>
              <a:off x="3459400" y="3526773"/>
              <a:ext cx="670125" cy="48700"/>
            </a:xfrm>
            <a:custGeom>
              <a:avLst/>
              <a:gdLst/>
              <a:ahLst/>
              <a:cxnLst/>
              <a:rect l="l" t="t" r="r" b="b"/>
              <a:pathLst>
                <a:path w="26805" h="1948" extrusionOk="0">
                  <a:moveTo>
                    <a:pt x="0" y="1460"/>
                  </a:moveTo>
                  <a:cubicBezTo>
                    <a:pt x="742" y="1250"/>
                    <a:pt x="3613" y="121"/>
                    <a:pt x="4452" y="202"/>
                  </a:cubicBezTo>
                  <a:cubicBezTo>
                    <a:pt x="5291" y="283"/>
                    <a:pt x="4226" y="1976"/>
                    <a:pt x="5032" y="1944"/>
                  </a:cubicBezTo>
                  <a:cubicBezTo>
                    <a:pt x="5838" y="1912"/>
                    <a:pt x="8532" y="73"/>
                    <a:pt x="9290" y="8"/>
                  </a:cubicBezTo>
                  <a:cubicBezTo>
                    <a:pt x="10048" y="-56"/>
                    <a:pt x="6661" y="1396"/>
                    <a:pt x="9580" y="1557"/>
                  </a:cubicBezTo>
                  <a:cubicBezTo>
                    <a:pt x="12499" y="1718"/>
                    <a:pt x="23934" y="1073"/>
                    <a:pt x="26805" y="976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4" name="Google Shape;144;p9"/>
            <p:cNvSpPr/>
            <p:nvPr/>
          </p:nvSpPr>
          <p:spPr>
            <a:xfrm>
              <a:off x="4073875" y="4296073"/>
              <a:ext cx="614500" cy="191325"/>
            </a:xfrm>
            <a:custGeom>
              <a:avLst/>
              <a:gdLst/>
              <a:ahLst/>
              <a:cxnLst/>
              <a:rect l="l" t="t" r="r" b="b"/>
              <a:pathLst>
                <a:path w="24580" h="7653" extrusionOk="0">
                  <a:moveTo>
                    <a:pt x="24482" y="4653"/>
                  </a:moveTo>
                  <a:cubicBezTo>
                    <a:pt x="24466" y="3879"/>
                    <a:pt x="24756" y="-24"/>
                    <a:pt x="24385" y="8"/>
                  </a:cubicBezTo>
                  <a:cubicBezTo>
                    <a:pt x="24014" y="40"/>
                    <a:pt x="22709" y="4637"/>
                    <a:pt x="22257" y="4847"/>
                  </a:cubicBezTo>
                  <a:cubicBezTo>
                    <a:pt x="21806" y="5057"/>
                    <a:pt x="22031" y="1363"/>
                    <a:pt x="21676" y="1266"/>
                  </a:cubicBezTo>
                  <a:cubicBezTo>
                    <a:pt x="21321" y="1169"/>
                    <a:pt x="20531" y="4202"/>
                    <a:pt x="20128" y="4266"/>
                  </a:cubicBezTo>
                  <a:cubicBezTo>
                    <a:pt x="19725" y="4331"/>
                    <a:pt x="19789" y="1508"/>
                    <a:pt x="19257" y="1653"/>
                  </a:cubicBezTo>
                  <a:cubicBezTo>
                    <a:pt x="18725" y="1798"/>
                    <a:pt x="20144" y="4137"/>
                    <a:pt x="16934" y="5137"/>
                  </a:cubicBezTo>
                  <a:cubicBezTo>
                    <a:pt x="13725" y="6137"/>
                    <a:pt x="2822" y="7234"/>
                    <a:pt x="0" y="7653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5" name="Google Shape;145;p9"/>
            <p:cNvSpPr/>
            <p:nvPr/>
          </p:nvSpPr>
          <p:spPr>
            <a:xfrm>
              <a:off x="3570700" y="3633123"/>
              <a:ext cx="677350" cy="72875"/>
            </a:xfrm>
            <a:custGeom>
              <a:avLst/>
              <a:gdLst/>
              <a:ahLst/>
              <a:cxnLst/>
              <a:rect l="l" t="t" r="r" b="b"/>
              <a:pathLst>
                <a:path w="27094" h="2915" extrusionOk="0">
                  <a:moveTo>
                    <a:pt x="0" y="2915"/>
                  </a:moveTo>
                  <a:cubicBezTo>
                    <a:pt x="581" y="2431"/>
                    <a:pt x="2838" y="109"/>
                    <a:pt x="3483" y="12"/>
                  </a:cubicBezTo>
                  <a:cubicBezTo>
                    <a:pt x="4128" y="-85"/>
                    <a:pt x="3531" y="2271"/>
                    <a:pt x="3870" y="2335"/>
                  </a:cubicBezTo>
                  <a:cubicBezTo>
                    <a:pt x="4209" y="2400"/>
                    <a:pt x="5080" y="415"/>
                    <a:pt x="5515" y="399"/>
                  </a:cubicBezTo>
                  <a:cubicBezTo>
                    <a:pt x="5951" y="383"/>
                    <a:pt x="3757" y="2028"/>
                    <a:pt x="6483" y="2238"/>
                  </a:cubicBezTo>
                  <a:cubicBezTo>
                    <a:pt x="9209" y="2448"/>
                    <a:pt x="19047" y="2028"/>
                    <a:pt x="21869" y="1657"/>
                  </a:cubicBezTo>
                  <a:cubicBezTo>
                    <a:pt x="24691" y="1286"/>
                    <a:pt x="22546" y="12"/>
                    <a:pt x="23417" y="12"/>
                  </a:cubicBezTo>
                  <a:cubicBezTo>
                    <a:pt x="24288" y="12"/>
                    <a:pt x="26481" y="1383"/>
                    <a:pt x="27094" y="1657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6" name="Google Shape;146;p9"/>
            <p:cNvSpPr/>
            <p:nvPr/>
          </p:nvSpPr>
          <p:spPr>
            <a:xfrm>
              <a:off x="3614250" y="3736443"/>
              <a:ext cx="672525" cy="63900"/>
            </a:xfrm>
            <a:custGeom>
              <a:avLst/>
              <a:gdLst/>
              <a:ahLst/>
              <a:cxnLst/>
              <a:rect l="l" t="t" r="r" b="b"/>
              <a:pathLst>
                <a:path w="26901" h="2556" extrusionOk="0">
                  <a:moveTo>
                    <a:pt x="0" y="2556"/>
                  </a:moveTo>
                  <a:cubicBezTo>
                    <a:pt x="661" y="2266"/>
                    <a:pt x="806" y="959"/>
                    <a:pt x="3967" y="814"/>
                  </a:cubicBezTo>
                  <a:cubicBezTo>
                    <a:pt x="7128" y="669"/>
                    <a:pt x="15547" y="1814"/>
                    <a:pt x="18966" y="1685"/>
                  </a:cubicBezTo>
                  <a:cubicBezTo>
                    <a:pt x="22385" y="1556"/>
                    <a:pt x="23159" y="201"/>
                    <a:pt x="24481" y="40"/>
                  </a:cubicBezTo>
                  <a:cubicBezTo>
                    <a:pt x="25804" y="-121"/>
                    <a:pt x="26498" y="605"/>
                    <a:pt x="26901" y="718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7" name="Google Shape;147;p9"/>
            <p:cNvSpPr/>
            <p:nvPr/>
          </p:nvSpPr>
          <p:spPr>
            <a:xfrm>
              <a:off x="3691650" y="3817986"/>
              <a:ext cx="626575" cy="67425"/>
            </a:xfrm>
            <a:custGeom>
              <a:avLst/>
              <a:gdLst/>
              <a:ahLst/>
              <a:cxnLst/>
              <a:rect l="l" t="t" r="r" b="b"/>
              <a:pathLst>
                <a:path w="25063" h="2697" extrusionOk="0">
                  <a:moveTo>
                    <a:pt x="0" y="2198"/>
                  </a:moveTo>
                  <a:cubicBezTo>
                    <a:pt x="2532" y="2263"/>
                    <a:pt x="11289" y="2940"/>
                    <a:pt x="15192" y="2585"/>
                  </a:cubicBezTo>
                  <a:cubicBezTo>
                    <a:pt x="19095" y="2230"/>
                    <a:pt x="21773" y="343"/>
                    <a:pt x="23418" y="69"/>
                  </a:cubicBezTo>
                  <a:cubicBezTo>
                    <a:pt x="25063" y="-205"/>
                    <a:pt x="24789" y="795"/>
                    <a:pt x="25063" y="940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48" name="Google Shape;148;p9"/>
          <p:cNvGrpSpPr/>
          <p:nvPr/>
        </p:nvGrpSpPr>
        <p:grpSpPr>
          <a:xfrm rot="-1835085" flipH="1">
            <a:off x="-489520" y="-588841"/>
            <a:ext cx="1634414" cy="1634414"/>
            <a:chOff x="3013383" y="2857878"/>
            <a:chExt cx="1916152" cy="1916152"/>
          </a:xfrm>
        </p:grpSpPr>
        <p:pic>
          <p:nvPicPr>
            <p:cNvPr id="149" name="Google Shape;149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013383" y="2857878"/>
              <a:ext cx="1916152" cy="1916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" name="Google Shape;150;p9"/>
            <p:cNvSpPr/>
            <p:nvPr/>
          </p:nvSpPr>
          <p:spPr>
            <a:xfrm>
              <a:off x="3307000" y="3182921"/>
              <a:ext cx="771725" cy="92675"/>
            </a:xfrm>
            <a:custGeom>
              <a:avLst/>
              <a:gdLst/>
              <a:ahLst/>
              <a:cxnLst/>
              <a:rect l="l" t="t" r="r" b="b"/>
              <a:pathLst>
                <a:path w="30869" h="3707" extrusionOk="0">
                  <a:moveTo>
                    <a:pt x="0" y="3602"/>
                  </a:moveTo>
                  <a:cubicBezTo>
                    <a:pt x="806" y="3005"/>
                    <a:pt x="3258" y="199"/>
                    <a:pt x="4838" y="22"/>
                  </a:cubicBezTo>
                  <a:cubicBezTo>
                    <a:pt x="6419" y="-155"/>
                    <a:pt x="8128" y="2280"/>
                    <a:pt x="9483" y="2538"/>
                  </a:cubicBezTo>
                  <a:cubicBezTo>
                    <a:pt x="10838" y="2796"/>
                    <a:pt x="11548" y="1393"/>
                    <a:pt x="12967" y="1570"/>
                  </a:cubicBezTo>
                  <a:cubicBezTo>
                    <a:pt x="14386" y="1747"/>
                    <a:pt x="15015" y="3296"/>
                    <a:pt x="17999" y="3602"/>
                  </a:cubicBezTo>
                  <a:cubicBezTo>
                    <a:pt x="20983" y="3908"/>
                    <a:pt x="28724" y="3440"/>
                    <a:pt x="30869" y="3408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1" name="Google Shape;151;p9"/>
            <p:cNvSpPr/>
            <p:nvPr/>
          </p:nvSpPr>
          <p:spPr>
            <a:xfrm>
              <a:off x="3321525" y="3292023"/>
              <a:ext cx="764450" cy="61475"/>
            </a:xfrm>
            <a:custGeom>
              <a:avLst/>
              <a:gdLst/>
              <a:ahLst/>
              <a:cxnLst/>
              <a:rect l="l" t="t" r="r" b="b"/>
              <a:pathLst>
                <a:path w="30578" h="2459" extrusionOk="0">
                  <a:moveTo>
                    <a:pt x="0" y="2044"/>
                  </a:moveTo>
                  <a:cubicBezTo>
                    <a:pt x="726" y="1705"/>
                    <a:pt x="3548" y="-36"/>
                    <a:pt x="4354" y="12"/>
                  </a:cubicBezTo>
                  <a:cubicBezTo>
                    <a:pt x="5160" y="60"/>
                    <a:pt x="467" y="1979"/>
                    <a:pt x="4838" y="2334"/>
                  </a:cubicBezTo>
                  <a:cubicBezTo>
                    <a:pt x="9209" y="2689"/>
                    <a:pt x="26288" y="2173"/>
                    <a:pt x="30578" y="2141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2" name="Google Shape;152;p9"/>
            <p:cNvSpPr/>
            <p:nvPr/>
          </p:nvSpPr>
          <p:spPr>
            <a:xfrm>
              <a:off x="3452150" y="3489592"/>
              <a:ext cx="643500" cy="42225"/>
            </a:xfrm>
            <a:custGeom>
              <a:avLst/>
              <a:gdLst/>
              <a:ahLst/>
              <a:cxnLst/>
              <a:rect l="l" t="t" r="r" b="b"/>
              <a:pathLst>
                <a:path w="25740" h="1689" extrusionOk="0">
                  <a:moveTo>
                    <a:pt x="0" y="1689"/>
                  </a:moveTo>
                  <a:cubicBezTo>
                    <a:pt x="1161" y="1415"/>
                    <a:pt x="2677" y="221"/>
                    <a:pt x="6967" y="44"/>
                  </a:cubicBezTo>
                  <a:cubicBezTo>
                    <a:pt x="11257" y="-133"/>
                    <a:pt x="22611" y="528"/>
                    <a:pt x="25740" y="625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3" name="Google Shape;153;p9"/>
            <p:cNvSpPr/>
            <p:nvPr/>
          </p:nvSpPr>
          <p:spPr>
            <a:xfrm>
              <a:off x="3459400" y="3526773"/>
              <a:ext cx="670125" cy="48700"/>
            </a:xfrm>
            <a:custGeom>
              <a:avLst/>
              <a:gdLst/>
              <a:ahLst/>
              <a:cxnLst/>
              <a:rect l="l" t="t" r="r" b="b"/>
              <a:pathLst>
                <a:path w="26805" h="1948" extrusionOk="0">
                  <a:moveTo>
                    <a:pt x="0" y="1460"/>
                  </a:moveTo>
                  <a:cubicBezTo>
                    <a:pt x="742" y="1250"/>
                    <a:pt x="3613" y="121"/>
                    <a:pt x="4452" y="202"/>
                  </a:cubicBezTo>
                  <a:cubicBezTo>
                    <a:pt x="5291" y="283"/>
                    <a:pt x="4226" y="1976"/>
                    <a:pt x="5032" y="1944"/>
                  </a:cubicBezTo>
                  <a:cubicBezTo>
                    <a:pt x="5838" y="1912"/>
                    <a:pt x="8532" y="73"/>
                    <a:pt x="9290" y="8"/>
                  </a:cubicBezTo>
                  <a:cubicBezTo>
                    <a:pt x="10048" y="-56"/>
                    <a:pt x="6661" y="1396"/>
                    <a:pt x="9580" y="1557"/>
                  </a:cubicBezTo>
                  <a:cubicBezTo>
                    <a:pt x="12499" y="1718"/>
                    <a:pt x="23934" y="1073"/>
                    <a:pt x="26805" y="976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4" name="Google Shape;154;p9"/>
            <p:cNvSpPr/>
            <p:nvPr/>
          </p:nvSpPr>
          <p:spPr>
            <a:xfrm>
              <a:off x="4073875" y="4296073"/>
              <a:ext cx="614500" cy="191325"/>
            </a:xfrm>
            <a:custGeom>
              <a:avLst/>
              <a:gdLst/>
              <a:ahLst/>
              <a:cxnLst/>
              <a:rect l="l" t="t" r="r" b="b"/>
              <a:pathLst>
                <a:path w="24580" h="7653" extrusionOk="0">
                  <a:moveTo>
                    <a:pt x="24482" y="4653"/>
                  </a:moveTo>
                  <a:cubicBezTo>
                    <a:pt x="24466" y="3879"/>
                    <a:pt x="24756" y="-24"/>
                    <a:pt x="24385" y="8"/>
                  </a:cubicBezTo>
                  <a:cubicBezTo>
                    <a:pt x="24014" y="40"/>
                    <a:pt x="22709" y="4637"/>
                    <a:pt x="22257" y="4847"/>
                  </a:cubicBezTo>
                  <a:cubicBezTo>
                    <a:pt x="21806" y="5057"/>
                    <a:pt x="22031" y="1363"/>
                    <a:pt x="21676" y="1266"/>
                  </a:cubicBezTo>
                  <a:cubicBezTo>
                    <a:pt x="21321" y="1169"/>
                    <a:pt x="20531" y="4202"/>
                    <a:pt x="20128" y="4266"/>
                  </a:cubicBezTo>
                  <a:cubicBezTo>
                    <a:pt x="19725" y="4331"/>
                    <a:pt x="19789" y="1508"/>
                    <a:pt x="19257" y="1653"/>
                  </a:cubicBezTo>
                  <a:cubicBezTo>
                    <a:pt x="18725" y="1798"/>
                    <a:pt x="20144" y="4137"/>
                    <a:pt x="16934" y="5137"/>
                  </a:cubicBezTo>
                  <a:cubicBezTo>
                    <a:pt x="13725" y="6137"/>
                    <a:pt x="2822" y="7234"/>
                    <a:pt x="0" y="7653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5" name="Google Shape;155;p9"/>
            <p:cNvSpPr/>
            <p:nvPr/>
          </p:nvSpPr>
          <p:spPr>
            <a:xfrm>
              <a:off x="3570700" y="3633123"/>
              <a:ext cx="677350" cy="72875"/>
            </a:xfrm>
            <a:custGeom>
              <a:avLst/>
              <a:gdLst/>
              <a:ahLst/>
              <a:cxnLst/>
              <a:rect l="l" t="t" r="r" b="b"/>
              <a:pathLst>
                <a:path w="27094" h="2915" extrusionOk="0">
                  <a:moveTo>
                    <a:pt x="0" y="2915"/>
                  </a:moveTo>
                  <a:cubicBezTo>
                    <a:pt x="581" y="2431"/>
                    <a:pt x="2838" y="109"/>
                    <a:pt x="3483" y="12"/>
                  </a:cubicBezTo>
                  <a:cubicBezTo>
                    <a:pt x="4128" y="-85"/>
                    <a:pt x="3531" y="2271"/>
                    <a:pt x="3870" y="2335"/>
                  </a:cubicBezTo>
                  <a:cubicBezTo>
                    <a:pt x="4209" y="2400"/>
                    <a:pt x="5080" y="415"/>
                    <a:pt x="5515" y="399"/>
                  </a:cubicBezTo>
                  <a:cubicBezTo>
                    <a:pt x="5951" y="383"/>
                    <a:pt x="3757" y="2028"/>
                    <a:pt x="6483" y="2238"/>
                  </a:cubicBezTo>
                  <a:cubicBezTo>
                    <a:pt x="9209" y="2448"/>
                    <a:pt x="19047" y="2028"/>
                    <a:pt x="21869" y="1657"/>
                  </a:cubicBezTo>
                  <a:cubicBezTo>
                    <a:pt x="24691" y="1286"/>
                    <a:pt x="22546" y="12"/>
                    <a:pt x="23417" y="12"/>
                  </a:cubicBezTo>
                  <a:cubicBezTo>
                    <a:pt x="24288" y="12"/>
                    <a:pt x="26481" y="1383"/>
                    <a:pt x="27094" y="1657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6" name="Google Shape;156;p9"/>
            <p:cNvSpPr/>
            <p:nvPr/>
          </p:nvSpPr>
          <p:spPr>
            <a:xfrm>
              <a:off x="3614250" y="3736443"/>
              <a:ext cx="672525" cy="63900"/>
            </a:xfrm>
            <a:custGeom>
              <a:avLst/>
              <a:gdLst/>
              <a:ahLst/>
              <a:cxnLst/>
              <a:rect l="l" t="t" r="r" b="b"/>
              <a:pathLst>
                <a:path w="26901" h="2556" extrusionOk="0">
                  <a:moveTo>
                    <a:pt x="0" y="2556"/>
                  </a:moveTo>
                  <a:cubicBezTo>
                    <a:pt x="661" y="2266"/>
                    <a:pt x="806" y="959"/>
                    <a:pt x="3967" y="814"/>
                  </a:cubicBezTo>
                  <a:cubicBezTo>
                    <a:pt x="7128" y="669"/>
                    <a:pt x="15547" y="1814"/>
                    <a:pt x="18966" y="1685"/>
                  </a:cubicBezTo>
                  <a:cubicBezTo>
                    <a:pt x="22385" y="1556"/>
                    <a:pt x="23159" y="201"/>
                    <a:pt x="24481" y="40"/>
                  </a:cubicBezTo>
                  <a:cubicBezTo>
                    <a:pt x="25804" y="-121"/>
                    <a:pt x="26498" y="605"/>
                    <a:pt x="26901" y="718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7" name="Google Shape;157;p9"/>
            <p:cNvSpPr/>
            <p:nvPr/>
          </p:nvSpPr>
          <p:spPr>
            <a:xfrm>
              <a:off x="3691650" y="3817986"/>
              <a:ext cx="626575" cy="67425"/>
            </a:xfrm>
            <a:custGeom>
              <a:avLst/>
              <a:gdLst/>
              <a:ahLst/>
              <a:cxnLst/>
              <a:rect l="l" t="t" r="r" b="b"/>
              <a:pathLst>
                <a:path w="25063" h="2697" extrusionOk="0">
                  <a:moveTo>
                    <a:pt x="0" y="2198"/>
                  </a:moveTo>
                  <a:cubicBezTo>
                    <a:pt x="2532" y="2263"/>
                    <a:pt x="11289" y="2940"/>
                    <a:pt x="15192" y="2585"/>
                  </a:cubicBezTo>
                  <a:cubicBezTo>
                    <a:pt x="19095" y="2230"/>
                    <a:pt x="21773" y="343"/>
                    <a:pt x="23418" y="69"/>
                  </a:cubicBezTo>
                  <a:cubicBezTo>
                    <a:pt x="25063" y="-205"/>
                    <a:pt x="24789" y="795"/>
                    <a:pt x="25063" y="940"/>
                  </a:cubicBezTo>
                </a:path>
              </a:pathLst>
            </a:custGeom>
            <a:noFill/>
            <a:ln w="9525" cap="flat" cmpd="sng">
              <a:solidFill>
                <a:srgbClr val="3C3B34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25494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subTitle" idx="1"/>
          </p:nvPr>
        </p:nvSpPr>
        <p:spPr>
          <a:xfrm>
            <a:off x="25494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162" name="Google Shape;16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5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5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Char char="●"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Char char="○"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Char char="■"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Char char="●"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Char char="○"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Char char="■"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Char char="●"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Char char="○"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Char char="■"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46962"/>
          </p15:clr>
        </p15:guide>
        <p15:guide id="2" pos="5306">
          <p15:clr>
            <a:srgbClr val="E46962"/>
          </p15:clr>
        </p15:guide>
        <p15:guide id="3" orient="horz" pos="340">
          <p15:clr>
            <a:srgbClr val="E46962"/>
          </p15:clr>
        </p15:guide>
        <p15:guide id="4" orient="horz" pos="2900">
          <p15:clr>
            <a:srgbClr val="E46962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6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28" name="Google Shape;228;p16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"/>
          <p:cNvSpPr txBox="1">
            <a:spLocks noGrp="1"/>
          </p:cNvSpPr>
          <p:nvPr>
            <p:ph type="ctrTitle"/>
          </p:nvPr>
        </p:nvSpPr>
        <p:spPr>
          <a:xfrm>
            <a:off x="460047" y="-1104965"/>
            <a:ext cx="7572000" cy="18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ĐỌC MỞ RỘNG THEO THỂ LOẠI</a:t>
            </a:r>
            <a:endParaRPr sz="2400"/>
          </a:p>
        </p:txBody>
      </p:sp>
      <p:cxnSp>
        <p:nvCxnSpPr>
          <p:cNvPr id="236" name="Google Shape;236;p18"/>
          <p:cNvCxnSpPr/>
          <p:nvPr/>
        </p:nvCxnSpPr>
        <p:spPr>
          <a:xfrm>
            <a:off x="1310850" y="3245588"/>
            <a:ext cx="6522300" cy="0"/>
          </a:xfrm>
          <a:prstGeom prst="straightConnector1">
            <a:avLst/>
          </a:prstGeom>
          <a:noFill/>
          <a:ln w="9525" cap="flat" cmpd="sng">
            <a:solidFill>
              <a:srgbClr val="3C3B34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CF7BBAF-A8F2-AD75-321F-5C909583E5B6}"/>
              </a:ext>
            </a:extLst>
          </p:cNvPr>
          <p:cNvSpPr txBox="1"/>
          <p:nvPr/>
        </p:nvSpPr>
        <p:spPr>
          <a:xfrm>
            <a:off x="1128527" y="987228"/>
            <a:ext cx="7093679" cy="2029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kern="0">
                <a:solidFill>
                  <a:schemeClr val="accent6">
                    <a:lumMod val="50000"/>
                  </a:schemeClr>
                </a:solidFill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LỐI SỐNG ĐƠN GIẢN – XU THẾ CỦA THẾ KỈ XXI</a:t>
            </a:r>
            <a:endParaRPr lang="en-US" sz="4400">
              <a:solidFill>
                <a:schemeClr val="accent6">
                  <a:lumMod val="50000"/>
                </a:schemeClr>
              </a:solidFill>
              <a:latin typeface="#9Slide04 AdrianeSwash" panose="0200050406000009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3" name="Google Shape;1083;p33"/>
          <p:cNvGrpSpPr/>
          <p:nvPr/>
        </p:nvGrpSpPr>
        <p:grpSpPr>
          <a:xfrm>
            <a:off x="3307888" y="1769201"/>
            <a:ext cx="2528224" cy="2426576"/>
            <a:chOff x="4818100" y="1507675"/>
            <a:chExt cx="71225" cy="71625"/>
          </a:xfrm>
        </p:grpSpPr>
        <p:sp>
          <p:nvSpPr>
            <p:cNvPr id="1084" name="Google Shape;1084;p33"/>
            <p:cNvSpPr/>
            <p:nvPr/>
          </p:nvSpPr>
          <p:spPr>
            <a:xfrm>
              <a:off x="4818100" y="1507675"/>
              <a:ext cx="46000" cy="56300"/>
            </a:xfrm>
            <a:custGeom>
              <a:avLst/>
              <a:gdLst/>
              <a:ahLst/>
              <a:cxnLst/>
              <a:rect l="l" t="t" r="r" b="b"/>
              <a:pathLst>
                <a:path w="1840" h="2252" extrusionOk="0">
                  <a:moveTo>
                    <a:pt x="1457" y="1"/>
                  </a:moveTo>
                  <a:lnTo>
                    <a:pt x="1457" y="159"/>
                  </a:lnTo>
                  <a:cubicBezTo>
                    <a:pt x="606" y="188"/>
                    <a:pt x="0" y="989"/>
                    <a:pt x="195" y="1818"/>
                  </a:cubicBezTo>
                  <a:cubicBezTo>
                    <a:pt x="188" y="1818"/>
                    <a:pt x="188" y="1825"/>
                    <a:pt x="188" y="1833"/>
                  </a:cubicBezTo>
                  <a:lnTo>
                    <a:pt x="195" y="1869"/>
                  </a:lnTo>
                  <a:cubicBezTo>
                    <a:pt x="195" y="1876"/>
                    <a:pt x="202" y="1883"/>
                    <a:pt x="202" y="1898"/>
                  </a:cubicBezTo>
                  <a:cubicBezTo>
                    <a:pt x="202" y="1905"/>
                    <a:pt x="209" y="1912"/>
                    <a:pt x="209" y="1919"/>
                  </a:cubicBezTo>
                  <a:cubicBezTo>
                    <a:pt x="209" y="1934"/>
                    <a:pt x="216" y="1948"/>
                    <a:pt x="224" y="1955"/>
                  </a:cubicBezTo>
                  <a:lnTo>
                    <a:pt x="231" y="1977"/>
                  </a:lnTo>
                  <a:cubicBezTo>
                    <a:pt x="245" y="2013"/>
                    <a:pt x="260" y="2056"/>
                    <a:pt x="274" y="2092"/>
                  </a:cubicBezTo>
                  <a:lnTo>
                    <a:pt x="281" y="2100"/>
                  </a:lnTo>
                  <a:cubicBezTo>
                    <a:pt x="289" y="2114"/>
                    <a:pt x="296" y="2128"/>
                    <a:pt x="303" y="2143"/>
                  </a:cubicBezTo>
                  <a:lnTo>
                    <a:pt x="317" y="2157"/>
                  </a:lnTo>
                  <a:cubicBezTo>
                    <a:pt x="317" y="2172"/>
                    <a:pt x="325" y="2186"/>
                    <a:pt x="332" y="2201"/>
                  </a:cubicBezTo>
                  <a:lnTo>
                    <a:pt x="346" y="2215"/>
                  </a:lnTo>
                  <a:cubicBezTo>
                    <a:pt x="353" y="2229"/>
                    <a:pt x="361" y="2237"/>
                    <a:pt x="368" y="2251"/>
                  </a:cubicBezTo>
                  <a:lnTo>
                    <a:pt x="743" y="1970"/>
                  </a:lnTo>
                  <a:lnTo>
                    <a:pt x="721" y="1934"/>
                  </a:lnTo>
                  <a:lnTo>
                    <a:pt x="700" y="1898"/>
                  </a:lnTo>
                  <a:lnTo>
                    <a:pt x="692" y="1883"/>
                  </a:lnTo>
                  <a:cubicBezTo>
                    <a:pt x="685" y="1862"/>
                    <a:pt x="678" y="1847"/>
                    <a:pt x="671" y="1825"/>
                  </a:cubicBezTo>
                  <a:cubicBezTo>
                    <a:pt x="671" y="1818"/>
                    <a:pt x="664" y="1811"/>
                    <a:pt x="664" y="1804"/>
                  </a:cubicBezTo>
                  <a:cubicBezTo>
                    <a:pt x="664" y="1797"/>
                    <a:pt x="656" y="1782"/>
                    <a:pt x="649" y="1775"/>
                  </a:cubicBezTo>
                  <a:lnTo>
                    <a:pt x="642" y="1732"/>
                  </a:lnTo>
                  <a:lnTo>
                    <a:pt x="635" y="1703"/>
                  </a:lnTo>
                  <a:lnTo>
                    <a:pt x="628" y="1667"/>
                  </a:lnTo>
                  <a:lnTo>
                    <a:pt x="628" y="1645"/>
                  </a:lnTo>
                  <a:cubicBezTo>
                    <a:pt x="628" y="1638"/>
                    <a:pt x="620" y="1609"/>
                    <a:pt x="620" y="1587"/>
                  </a:cubicBezTo>
                  <a:lnTo>
                    <a:pt x="620" y="1573"/>
                  </a:lnTo>
                  <a:lnTo>
                    <a:pt x="620" y="1508"/>
                  </a:lnTo>
                  <a:cubicBezTo>
                    <a:pt x="620" y="1039"/>
                    <a:pt x="988" y="650"/>
                    <a:pt x="1457" y="628"/>
                  </a:cubicBezTo>
                  <a:lnTo>
                    <a:pt x="1457" y="809"/>
                  </a:lnTo>
                  <a:lnTo>
                    <a:pt x="1839" y="419"/>
                  </a:lnTo>
                  <a:lnTo>
                    <a:pt x="1457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3"/>
            <p:cNvSpPr/>
            <p:nvPr/>
          </p:nvSpPr>
          <p:spPr>
            <a:xfrm>
              <a:off x="4869825" y="1519575"/>
              <a:ext cx="19500" cy="23825"/>
            </a:xfrm>
            <a:custGeom>
              <a:avLst/>
              <a:gdLst/>
              <a:ahLst/>
              <a:cxnLst/>
              <a:rect l="l" t="t" r="r" b="b"/>
              <a:pathLst>
                <a:path w="780" h="953" extrusionOk="0">
                  <a:moveTo>
                    <a:pt x="304" y="1"/>
                  </a:moveTo>
                  <a:lnTo>
                    <a:pt x="1" y="354"/>
                  </a:lnTo>
                  <a:cubicBezTo>
                    <a:pt x="181" y="506"/>
                    <a:pt x="289" y="722"/>
                    <a:pt x="311" y="953"/>
                  </a:cubicBezTo>
                  <a:lnTo>
                    <a:pt x="780" y="953"/>
                  </a:lnTo>
                  <a:cubicBezTo>
                    <a:pt x="751" y="585"/>
                    <a:pt x="585" y="239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3"/>
            <p:cNvSpPr/>
            <p:nvPr/>
          </p:nvSpPr>
          <p:spPr>
            <a:xfrm>
              <a:off x="4857575" y="1547700"/>
              <a:ext cx="31575" cy="31600"/>
            </a:xfrm>
            <a:custGeom>
              <a:avLst/>
              <a:gdLst/>
              <a:ahLst/>
              <a:cxnLst/>
              <a:rect l="l" t="t" r="r" b="b"/>
              <a:pathLst>
                <a:path w="1263" h="1264" extrusionOk="0">
                  <a:moveTo>
                    <a:pt x="801" y="1"/>
                  </a:moveTo>
                  <a:cubicBezTo>
                    <a:pt x="758" y="419"/>
                    <a:pt x="426" y="751"/>
                    <a:pt x="1" y="794"/>
                  </a:cubicBezTo>
                  <a:lnTo>
                    <a:pt x="1" y="1263"/>
                  </a:lnTo>
                  <a:cubicBezTo>
                    <a:pt x="679" y="1213"/>
                    <a:pt x="1219" y="679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3"/>
            <p:cNvSpPr/>
            <p:nvPr/>
          </p:nvSpPr>
          <p:spPr>
            <a:xfrm>
              <a:off x="4829800" y="1560150"/>
              <a:ext cx="23650" cy="18950"/>
            </a:xfrm>
            <a:custGeom>
              <a:avLst/>
              <a:gdLst/>
              <a:ahLst/>
              <a:cxnLst/>
              <a:rect l="l" t="t" r="r" b="b"/>
              <a:pathLst>
                <a:path w="946" h="758" extrusionOk="0">
                  <a:moveTo>
                    <a:pt x="376" y="1"/>
                  </a:moveTo>
                  <a:lnTo>
                    <a:pt x="1" y="282"/>
                  </a:lnTo>
                  <a:cubicBezTo>
                    <a:pt x="239" y="563"/>
                    <a:pt x="578" y="736"/>
                    <a:pt x="946" y="758"/>
                  </a:cubicBezTo>
                  <a:lnTo>
                    <a:pt x="946" y="289"/>
                  </a:lnTo>
                  <a:cubicBezTo>
                    <a:pt x="722" y="267"/>
                    <a:pt x="520" y="166"/>
                    <a:pt x="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8" name="Google Shape;1088;p33"/>
          <p:cNvSpPr txBox="1"/>
          <p:nvPr/>
        </p:nvSpPr>
        <p:spPr>
          <a:xfrm>
            <a:off x="367623" y="1419549"/>
            <a:ext cx="2940104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accent5">
                    <a:lumMod val="75000"/>
                  </a:schemeClr>
                </a:solidFill>
                <a:latin typeface="Kanit"/>
                <a:ea typeface="Kanit"/>
                <a:cs typeface="Kanit"/>
                <a:sym typeface="Kanit"/>
              </a:rPr>
              <a:t>Luận điểm 1: Sống đơn giản là gì?</a:t>
            </a:r>
            <a:endParaRPr sz="2300" b="1">
              <a:solidFill>
                <a:schemeClr val="accent5">
                  <a:lumMod val="75000"/>
                </a:schemeClr>
              </a:solidFill>
              <a:latin typeface="Kanit"/>
              <a:ea typeface="Kanit"/>
              <a:cs typeface="Kanit"/>
              <a:sym typeface="Kanit"/>
            </a:endParaRPr>
          </a:p>
        </p:txBody>
      </p:sp>
      <p:grpSp>
        <p:nvGrpSpPr>
          <p:cNvPr id="1089" name="Google Shape;1089;p33"/>
          <p:cNvGrpSpPr/>
          <p:nvPr/>
        </p:nvGrpSpPr>
        <p:grpSpPr>
          <a:xfrm>
            <a:off x="4340383" y="2827594"/>
            <a:ext cx="463233" cy="390350"/>
            <a:chOff x="3184870" y="2681119"/>
            <a:chExt cx="463233" cy="390350"/>
          </a:xfrm>
        </p:grpSpPr>
        <p:sp>
          <p:nvSpPr>
            <p:cNvPr id="1090" name="Google Shape;1090;p33"/>
            <p:cNvSpPr/>
            <p:nvPr/>
          </p:nvSpPr>
          <p:spPr>
            <a:xfrm>
              <a:off x="3286814" y="2724945"/>
              <a:ext cx="259348" cy="260097"/>
            </a:xfrm>
            <a:custGeom>
              <a:avLst/>
              <a:gdLst/>
              <a:ahLst/>
              <a:cxnLst/>
              <a:rect l="l" t="t" r="r" b="b"/>
              <a:pathLst>
                <a:path w="3811" h="3822" extrusionOk="0">
                  <a:moveTo>
                    <a:pt x="1905" y="1"/>
                  </a:moveTo>
                  <a:cubicBezTo>
                    <a:pt x="853" y="1"/>
                    <a:pt x="0" y="854"/>
                    <a:pt x="0" y="1916"/>
                  </a:cubicBezTo>
                  <a:cubicBezTo>
                    <a:pt x="0" y="2968"/>
                    <a:pt x="853" y="3821"/>
                    <a:pt x="1905" y="3821"/>
                  </a:cubicBezTo>
                  <a:cubicBezTo>
                    <a:pt x="2957" y="3821"/>
                    <a:pt x="3810" y="2968"/>
                    <a:pt x="3810" y="1916"/>
                  </a:cubicBezTo>
                  <a:cubicBezTo>
                    <a:pt x="3810" y="854"/>
                    <a:pt x="2957" y="1"/>
                    <a:pt x="1905" y="1"/>
                  </a:cubicBezTo>
                  <a:close/>
                </a:path>
              </a:pathLst>
            </a:custGeom>
            <a:solidFill>
              <a:srgbClr val="BFCB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3"/>
            <p:cNvSpPr/>
            <p:nvPr/>
          </p:nvSpPr>
          <p:spPr>
            <a:xfrm>
              <a:off x="3286814" y="2778980"/>
              <a:ext cx="229609" cy="206063"/>
            </a:xfrm>
            <a:custGeom>
              <a:avLst/>
              <a:gdLst/>
              <a:ahLst/>
              <a:cxnLst/>
              <a:rect l="l" t="t" r="r" b="b"/>
              <a:pathLst>
                <a:path w="3374" h="3028" extrusionOk="0">
                  <a:moveTo>
                    <a:pt x="357" y="1"/>
                  </a:moveTo>
                  <a:cubicBezTo>
                    <a:pt x="130" y="318"/>
                    <a:pt x="0" y="706"/>
                    <a:pt x="0" y="1122"/>
                  </a:cubicBezTo>
                  <a:cubicBezTo>
                    <a:pt x="0" y="2174"/>
                    <a:pt x="853" y="3027"/>
                    <a:pt x="1905" y="3027"/>
                  </a:cubicBezTo>
                  <a:cubicBezTo>
                    <a:pt x="2500" y="3027"/>
                    <a:pt x="3027" y="2759"/>
                    <a:pt x="3374" y="2342"/>
                  </a:cubicBezTo>
                  <a:lnTo>
                    <a:pt x="3374" y="2342"/>
                  </a:lnTo>
                  <a:cubicBezTo>
                    <a:pt x="3047" y="2611"/>
                    <a:pt x="2620" y="2779"/>
                    <a:pt x="2154" y="2779"/>
                  </a:cubicBezTo>
                  <a:cubicBezTo>
                    <a:pt x="1102" y="2779"/>
                    <a:pt x="249" y="1926"/>
                    <a:pt x="249" y="874"/>
                  </a:cubicBezTo>
                  <a:cubicBezTo>
                    <a:pt x="249" y="576"/>
                    <a:pt x="308" y="298"/>
                    <a:pt x="427" y="51"/>
                  </a:cubicBezTo>
                  <a:cubicBezTo>
                    <a:pt x="407" y="31"/>
                    <a:pt x="377" y="21"/>
                    <a:pt x="357" y="1"/>
                  </a:cubicBezTo>
                  <a:close/>
                </a:path>
              </a:pathLst>
            </a:custGeom>
            <a:solidFill>
              <a:srgbClr val="BFCB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3"/>
            <p:cNvSpPr/>
            <p:nvPr/>
          </p:nvSpPr>
          <p:spPr>
            <a:xfrm>
              <a:off x="3356365" y="2726306"/>
              <a:ext cx="187076" cy="217564"/>
            </a:xfrm>
            <a:custGeom>
              <a:avLst/>
              <a:gdLst/>
              <a:ahLst/>
              <a:cxnLst/>
              <a:rect l="l" t="t" r="r" b="b"/>
              <a:pathLst>
                <a:path w="2749" h="3197" extrusionOk="0">
                  <a:moveTo>
                    <a:pt x="1112" y="1"/>
                  </a:moveTo>
                  <a:lnTo>
                    <a:pt x="556" y="249"/>
                  </a:lnTo>
                  <a:cubicBezTo>
                    <a:pt x="457" y="289"/>
                    <a:pt x="417" y="417"/>
                    <a:pt x="477" y="507"/>
                  </a:cubicBezTo>
                  <a:lnTo>
                    <a:pt x="536" y="596"/>
                  </a:lnTo>
                  <a:lnTo>
                    <a:pt x="100" y="953"/>
                  </a:lnTo>
                  <a:cubicBezTo>
                    <a:pt x="40" y="1003"/>
                    <a:pt x="20" y="1092"/>
                    <a:pt x="70" y="1162"/>
                  </a:cubicBezTo>
                  <a:cubicBezTo>
                    <a:pt x="100" y="1214"/>
                    <a:pt x="152" y="1238"/>
                    <a:pt x="211" y="1238"/>
                  </a:cubicBezTo>
                  <a:cubicBezTo>
                    <a:pt x="229" y="1238"/>
                    <a:pt x="249" y="1236"/>
                    <a:pt x="268" y="1231"/>
                  </a:cubicBezTo>
                  <a:lnTo>
                    <a:pt x="328" y="1211"/>
                  </a:lnTo>
                  <a:cubicBezTo>
                    <a:pt x="347" y="1202"/>
                    <a:pt x="378" y="1202"/>
                    <a:pt x="407" y="1202"/>
                  </a:cubicBezTo>
                  <a:lnTo>
                    <a:pt x="625" y="1202"/>
                  </a:lnTo>
                  <a:cubicBezTo>
                    <a:pt x="764" y="1202"/>
                    <a:pt x="883" y="1310"/>
                    <a:pt x="883" y="1460"/>
                  </a:cubicBezTo>
                  <a:cubicBezTo>
                    <a:pt x="883" y="1509"/>
                    <a:pt x="843" y="1549"/>
                    <a:pt x="794" y="1549"/>
                  </a:cubicBezTo>
                  <a:lnTo>
                    <a:pt x="378" y="1549"/>
                  </a:lnTo>
                  <a:cubicBezTo>
                    <a:pt x="199" y="1549"/>
                    <a:pt x="30" y="1688"/>
                    <a:pt x="20" y="1866"/>
                  </a:cubicBezTo>
                  <a:cubicBezTo>
                    <a:pt x="0" y="2075"/>
                    <a:pt x="169" y="2243"/>
                    <a:pt x="367" y="2243"/>
                  </a:cubicBezTo>
                  <a:cubicBezTo>
                    <a:pt x="457" y="2243"/>
                    <a:pt x="536" y="2323"/>
                    <a:pt x="536" y="2412"/>
                  </a:cubicBezTo>
                  <a:lnTo>
                    <a:pt x="536" y="2928"/>
                  </a:lnTo>
                  <a:cubicBezTo>
                    <a:pt x="536" y="3047"/>
                    <a:pt x="616" y="3156"/>
                    <a:pt x="724" y="3186"/>
                  </a:cubicBezTo>
                  <a:cubicBezTo>
                    <a:pt x="747" y="3193"/>
                    <a:pt x="770" y="3196"/>
                    <a:pt x="793" y="3196"/>
                  </a:cubicBezTo>
                  <a:cubicBezTo>
                    <a:pt x="897" y="3196"/>
                    <a:pt x="991" y="3125"/>
                    <a:pt x="1032" y="3027"/>
                  </a:cubicBezTo>
                  <a:lnTo>
                    <a:pt x="1370" y="2005"/>
                  </a:lnTo>
                  <a:cubicBezTo>
                    <a:pt x="1390" y="1956"/>
                    <a:pt x="1340" y="1896"/>
                    <a:pt x="1280" y="1896"/>
                  </a:cubicBezTo>
                  <a:lnTo>
                    <a:pt x="1191" y="1896"/>
                  </a:lnTo>
                  <a:cubicBezTo>
                    <a:pt x="1161" y="1896"/>
                    <a:pt x="1132" y="1876"/>
                    <a:pt x="1121" y="1857"/>
                  </a:cubicBezTo>
                  <a:lnTo>
                    <a:pt x="1072" y="1797"/>
                  </a:lnTo>
                  <a:cubicBezTo>
                    <a:pt x="1037" y="1753"/>
                    <a:pt x="1071" y="1694"/>
                    <a:pt x="1120" y="1694"/>
                  </a:cubicBezTo>
                  <a:cubicBezTo>
                    <a:pt x="1127" y="1694"/>
                    <a:pt x="1134" y="1695"/>
                    <a:pt x="1141" y="1698"/>
                  </a:cubicBezTo>
                  <a:lnTo>
                    <a:pt x="1231" y="1718"/>
                  </a:lnTo>
                  <a:lnTo>
                    <a:pt x="1320" y="1718"/>
                  </a:lnTo>
                  <a:cubicBezTo>
                    <a:pt x="1370" y="1718"/>
                    <a:pt x="1409" y="1678"/>
                    <a:pt x="1409" y="1628"/>
                  </a:cubicBezTo>
                  <a:lnTo>
                    <a:pt x="1409" y="1549"/>
                  </a:lnTo>
                  <a:cubicBezTo>
                    <a:pt x="1409" y="1499"/>
                    <a:pt x="1439" y="1460"/>
                    <a:pt x="1489" y="1460"/>
                  </a:cubicBezTo>
                  <a:lnTo>
                    <a:pt x="1756" y="1460"/>
                  </a:lnTo>
                  <a:lnTo>
                    <a:pt x="1945" y="1698"/>
                  </a:lnTo>
                  <a:cubicBezTo>
                    <a:pt x="1963" y="1723"/>
                    <a:pt x="1987" y="1733"/>
                    <a:pt x="2010" y="1733"/>
                  </a:cubicBezTo>
                  <a:cubicBezTo>
                    <a:pt x="2053" y="1733"/>
                    <a:pt x="2094" y="1699"/>
                    <a:pt x="2094" y="1648"/>
                  </a:cubicBezTo>
                  <a:lnTo>
                    <a:pt x="2094" y="1400"/>
                  </a:lnTo>
                  <a:cubicBezTo>
                    <a:pt x="2094" y="1351"/>
                    <a:pt x="2134" y="1316"/>
                    <a:pt x="2181" y="1316"/>
                  </a:cubicBezTo>
                  <a:cubicBezTo>
                    <a:pt x="2192" y="1316"/>
                    <a:pt x="2202" y="1317"/>
                    <a:pt x="2213" y="1321"/>
                  </a:cubicBezTo>
                  <a:lnTo>
                    <a:pt x="2748" y="1480"/>
                  </a:lnTo>
                  <a:cubicBezTo>
                    <a:pt x="2570" y="695"/>
                    <a:pt x="1925" y="90"/>
                    <a:pt x="1112" y="1"/>
                  </a:cubicBezTo>
                  <a:close/>
                </a:path>
              </a:pathLst>
            </a:custGeom>
            <a:solidFill>
              <a:srgbClr val="55A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3"/>
            <p:cNvSpPr/>
            <p:nvPr/>
          </p:nvSpPr>
          <p:spPr>
            <a:xfrm>
              <a:off x="3288856" y="2878951"/>
              <a:ext cx="58797" cy="86495"/>
            </a:xfrm>
            <a:custGeom>
              <a:avLst/>
              <a:gdLst/>
              <a:ahLst/>
              <a:cxnLst/>
              <a:rect l="l" t="t" r="r" b="b"/>
              <a:pathLst>
                <a:path w="864" h="1271" extrusionOk="0">
                  <a:moveTo>
                    <a:pt x="0" y="0"/>
                  </a:moveTo>
                  <a:lnTo>
                    <a:pt x="0" y="0"/>
                  </a:lnTo>
                  <a:cubicBezTo>
                    <a:pt x="100" y="536"/>
                    <a:pt x="417" y="992"/>
                    <a:pt x="863" y="1270"/>
                  </a:cubicBezTo>
                  <a:lnTo>
                    <a:pt x="556" y="368"/>
                  </a:lnTo>
                  <a:cubicBezTo>
                    <a:pt x="516" y="238"/>
                    <a:pt x="417" y="149"/>
                    <a:pt x="288" y="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5A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3"/>
            <p:cNvSpPr/>
            <p:nvPr/>
          </p:nvSpPr>
          <p:spPr>
            <a:xfrm>
              <a:off x="3280009" y="2688400"/>
              <a:ext cx="48045" cy="52945"/>
            </a:xfrm>
            <a:custGeom>
              <a:avLst/>
              <a:gdLst/>
              <a:ahLst/>
              <a:cxnLst/>
              <a:rect l="l" t="t" r="r" b="b"/>
              <a:pathLst>
                <a:path w="706" h="778" extrusionOk="0">
                  <a:moveTo>
                    <a:pt x="602" y="1"/>
                  </a:moveTo>
                  <a:cubicBezTo>
                    <a:pt x="597" y="1"/>
                    <a:pt x="592" y="1"/>
                    <a:pt x="587" y="2"/>
                  </a:cubicBezTo>
                  <a:cubicBezTo>
                    <a:pt x="428" y="22"/>
                    <a:pt x="279" y="101"/>
                    <a:pt x="170" y="231"/>
                  </a:cubicBezTo>
                  <a:cubicBezTo>
                    <a:pt x="60" y="350"/>
                    <a:pt x="1" y="509"/>
                    <a:pt x="1" y="667"/>
                  </a:cubicBezTo>
                  <a:cubicBezTo>
                    <a:pt x="1" y="730"/>
                    <a:pt x="50" y="777"/>
                    <a:pt x="104" y="777"/>
                  </a:cubicBezTo>
                  <a:cubicBezTo>
                    <a:pt x="109" y="777"/>
                    <a:pt x="115" y="777"/>
                    <a:pt x="120" y="776"/>
                  </a:cubicBezTo>
                  <a:cubicBezTo>
                    <a:pt x="279" y="747"/>
                    <a:pt x="428" y="677"/>
                    <a:pt x="537" y="548"/>
                  </a:cubicBezTo>
                  <a:cubicBezTo>
                    <a:pt x="646" y="419"/>
                    <a:pt x="706" y="260"/>
                    <a:pt x="706" y="101"/>
                  </a:cubicBezTo>
                  <a:cubicBezTo>
                    <a:pt x="706" y="47"/>
                    <a:pt x="656" y="1"/>
                    <a:pt x="602" y="1"/>
                  </a:cubicBezTo>
                  <a:close/>
                </a:path>
              </a:pathLst>
            </a:custGeom>
            <a:solidFill>
              <a:srgbClr val="55A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3"/>
            <p:cNvSpPr/>
            <p:nvPr/>
          </p:nvSpPr>
          <p:spPr>
            <a:xfrm>
              <a:off x="3504926" y="2688400"/>
              <a:ext cx="47977" cy="52945"/>
            </a:xfrm>
            <a:custGeom>
              <a:avLst/>
              <a:gdLst/>
              <a:ahLst/>
              <a:cxnLst/>
              <a:rect l="l" t="t" r="r" b="b"/>
              <a:pathLst>
                <a:path w="705" h="778" extrusionOk="0">
                  <a:moveTo>
                    <a:pt x="104" y="1"/>
                  </a:moveTo>
                  <a:cubicBezTo>
                    <a:pt x="50" y="1"/>
                    <a:pt x="0" y="47"/>
                    <a:pt x="0" y="101"/>
                  </a:cubicBezTo>
                  <a:cubicBezTo>
                    <a:pt x="0" y="260"/>
                    <a:pt x="60" y="419"/>
                    <a:pt x="169" y="548"/>
                  </a:cubicBezTo>
                  <a:cubicBezTo>
                    <a:pt x="278" y="677"/>
                    <a:pt x="427" y="747"/>
                    <a:pt x="585" y="776"/>
                  </a:cubicBezTo>
                  <a:cubicBezTo>
                    <a:pt x="591" y="777"/>
                    <a:pt x="596" y="777"/>
                    <a:pt x="601" y="777"/>
                  </a:cubicBezTo>
                  <a:cubicBezTo>
                    <a:pt x="655" y="777"/>
                    <a:pt x="704" y="730"/>
                    <a:pt x="704" y="667"/>
                  </a:cubicBezTo>
                  <a:cubicBezTo>
                    <a:pt x="704" y="509"/>
                    <a:pt x="645" y="350"/>
                    <a:pt x="536" y="231"/>
                  </a:cubicBezTo>
                  <a:cubicBezTo>
                    <a:pt x="427" y="101"/>
                    <a:pt x="278" y="22"/>
                    <a:pt x="119" y="2"/>
                  </a:cubicBezTo>
                  <a:cubicBezTo>
                    <a:pt x="114" y="1"/>
                    <a:pt x="109" y="1"/>
                    <a:pt x="104" y="1"/>
                  </a:cubicBezTo>
                  <a:close/>
                </a:path>
              </a:pathLst>
            </a:custGeom>
            <a:solidFill>
              <a:srgbClr val="55A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3"/>
            <p:cNvSpPr/>
            <p:nvPr/>
          </p:nvSpPr>
          <p:spPr>
            <a:xfrm>
              <a:off x="3192288" y="2841045"/>
              <a:ext cx="52060" cy="50359"/>
            </a:xfrm>
            <a:custGeom>
              <a:avLst/>
              <a:gdLst/>
              <a:ahLst/>
              <a:cxnLst/>
              <a:rect l="l" t="t" r="r" b="b"/>
              <a:pathLst>
                <a:path w="765" h="740" extrusionOk="0">
                  <a:moveTo>
                    <a:pt x="106" y="0"/>
                  </a:moveTo>
                  <a:cubicBezTo>
                    <a:pt x="51" y="0"/>
                    <a:pt x="1" y="56"/>
                    <a:pt x="10" y="111"/>
                  </a:cubicBezTo>
                  <a:cubicBezTo>
                    <a:pt x="20" y="270"/>
                    <a:pt x="90" y="418"/>
                    <a:pt x="209" y="537"/>
                  </a:cubicBezTo>
                  <a:cubicBezTo>
                    <a:pt x="341" y="670"/>
                    <a:pt x="512" y="739"/>
                    <a:pt x="687" y="739"/>
                  </a:cubicBezTo>
                  <a:cubicBezTo>
                    <a:pt x="710" y="739"/>
                    <a:pt x="732" y="738"/>
                    <a:pt x="754" y="736"/>
                  </a:cubicBezTo>
                  <a:cubicBezTo>
                    <a:pt x="764" y="548"/>
                    <a:pt x="705" y="339"/>
                    <a:pt x="556" y="190"/>
                  </a:cubicBezTo>
                  <a:cubicBezTo>
                    <a:pt x="437" y="71"/>
                    <a:pt x="278" y="12"/>
                    <a:pt x="119" y="2"/>
                  </a:cubicBezTo>
                  <a:cubicBezTo>
                    <a:pt x="115" y="1"/>
                    <a:pt x="111" y="0"/>
                    <a:pt x="106" y="0"/>
                  </a:cubicBezTo>
                  <a:close/>
                </a:path>
              </a:pathLst>
            </a:custGeom>
            <a:solidFill>
              <a:srgbClr val="55A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3"/>
            <p:cNvSpPr/>
            <p:nvPr/>
          </p:nvSpPr>
          <p:spPr>
            <a:xfrm>
              <a:off x="3222640" y="2951972"/>
              <a:ext cx="68257" cy="34639"/>
            </a:xfrm>
            <a:custGeom>
              <a:avLst/>
              <a:gdLst/>
              <a:ahLst/>
              <a:cxnLst/>
              <a:rect l="l" t="t" r="r" b="b"/>
              <a:pathLst>
                <a:path w="1003" h="509" extrusionOk="0">
                  <a:moveTo>
                    <a:pt x="395" y="1"/>
                  </a:moveTo>
                  <a:cubicBezTo>
                    <a:pt x="283" y="1"/>
                    <a:pt x="177" y="30"/>
                    <a:pt x="80" y="78"/>
                  </a:cubicBezTo>
                  <a:cubicBezTo>
                    <a:pt x="21" y="108"/>
                    <a:pt x="1" y="177"/>
                    <a:pt x="41" y="237"/>
                  </a:cubicBezTo>
                  <a:cubicBezTo>
                    <a:pt x="140" y="356"/>
                    <a:pt x="268" y="455"/>
                    <a:pt x="438" y="495"/>
                  </a:cubicBezTo>
                  <a:cubicBezTo>
                    <a:pt x="486" y="504"/>
                    <a:pt x="533" y="508"/>
                    <a:pt x="580" y="508"/>
                  </a:cubicBezTo>
                  <a:cubicBezTo>
                    <a:pt x="735" y="508"/>
                    <a:pt x="881" y="460"/>
                    <a:pt x="1003" y="376"/>
                  </a:cubicBezTo>
                  <a:cubicBezTo>
                    <a:pt x="914" y="197"/>
                    <a:pt x="755" y="69"/>
                    <a:pt x="546" y="19"/>
                  </a:cubicBezTo>
                  <a:cubicBezTo>
                    <a:pt x="495" y="6"/>
                    <a:pt x="445" y="1"/>
                    <a:pt x="395" y="1"/>
                  </a:cubicBezTo>
                  <a:close/>
                </a:path>
              </a:pathLst>
            </a:custGeom>
            <a:solidFill>
              <a:srgbClr val="55A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3"/>
            <p:cNvSpPr/>
            <p:nvPr/>
          </p:nvSpPr>
          <p:spPr>
            <a:xfrm>
              <a:off x="3307775" y="3018189"/>
              <a:ext cx="66215" cy="36408"/>
            </a:xfrm>
            <a:custGeom>
              <a:avLst/>
              <a:gdLst/>
              <a:ahLst/>
              <a:cxnLst/>
              <a:rect l="l" t="t" r="r" b="b"/>
              <a:pathLst>
                <a:path w="973" h="535" extrusionOk="0">
                  <a:moveTo>
                    <a:pt x="619" y="0"/>
                  </a:moveTo>
                  <a:cubicBezTo>
                    <a:pt x="545" y="0"/>
                    <a:pt x="471" y="12"/>
                    <a:pt x="397" y="38"/>
                  </a:cubicBezTo>
                  <a:cubicBezTo>
                    <a:pt x="238" y="88"/>
                    <a:pt x="109" y="197"/>
                    <a:pt x="29" y="335"/>
                  </a:cubicBezTo>
                  <a:cubicBezTo>
                    <a:pt x="0" y="385"/>
                    <a:pt x="29" y="465"/>
                    <a:pt x="89" y="485"/>
                  </a:cubicBezTo>
                  <a:cubicBezTo>
                    <a:pt x="164" y="517"/>
                    <a:pt x="248" y="534"/>
                    <a:pt x="334" y="534"/>
                  </a:cubicBezTo>
                  <a:cubicBezTo>
                    <a:pt x="407" y="534"/>
                    <a:pt x="483" y="522"/>
                    <a:pt x="556" y="494"/>
                  </a:cubicBezTo>
                  <a:cubicBezTo>
                    <a:pt x="754" y="425"/>
                    <a:pt x="903" y="276"/>
                    <a:pt x="972" y="97"/>
                  </a:cubicBezTo>
                  <a:cubicBezTo>
                    <a:pt x="866" y="35"/>
                    <a:pt x="744" y="0"/>
                    <a:pt x="619" y="0"/>
                  </a:cubicBezTo>
                  <a:close/>
                </a:path>
              </a:pathLst>
            </a:custGeom>
            <a:solidFill>
              <a:srgbClr val="55A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3"/>
            <p:cNvSpPr/>
            <p:nvPr/>
          </p:nvSpPr>
          <p:spPr>
            <a:xfrm>
              <a:off x="3217263" y="2733180"/>
              <a:ext cx="39879" cy="65467"/>
            </a:xfrm>
            <a:custGeom>
              <a:avLst/>
              <a:gdLst/>
              <a:ahLst/>
              <a:cxnLst/>
              <a:rect l="l" t="t" r="r" b="b"/>
              <a:pathLst>
                <a:path w="586" h="962" extrusionOk="0">
                  <a:moveTo>
                    <a:pt x="177" y="1"/>
                  </a:moveTo>
                  <a:cubicBezTo>
                    <a:pt x="138" y="1"/>
                    <a:pt x="100" y="25"/>
                    <a:pt x="80" y="59"/>
                  </a:cubicBezTo>
                  <a:cubicBezTo>
                    <a:pt x="20" y="208"/>
                    <a:pt x="1" y="376"/>
                    <a:pt x="50" y="535"/>
                  </a:cubicBezTo>
                  <a:cubicBezTo>
                    <a:pt x="120" y="733"/>
                    <a:pt x="259" y="892"/>
                    <a:pt x="437" y="962"/>
                  </a:cubicBezTo>
                  <a:cubicBezTo>
                    <a:pt x="546" y="803"/>
                    <a:pt x="586" y="594"/>
                    <a:pt x="517" y="396"/>
                  </a:cubicBezTo>
                  <a:cubicBezTo>
                    <a:pt x="467" y="228"/>
                    <a:pt x="367" y="98"/>
                    <a:pt x="228" y="19"/>
                  </a:cubicBezTo>
                  <a:cubicBezTo>
                    <a:pt x="213" y="6"/>
                    <a:pt x="195" y="1"/>
                    <a:pt x="177" y="1"/>
                  </a:cubicBezTo>
                  <a:close/>
                </a:path>
              </a:pathLst>
            </a:custGeom>
            <a:solidFill>
              <a:srgbClr val="55A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3"/>
            <p:cNvSpPr/>
            <p:nvPr/>
          </p:nvSpPr>
          <p:spPr>
            <a:xfrm>
              <a:off x="3588632" y="2841045"/>
              <a:ext cx="51992" cy="50359"/>
            </a:xfrm>
            <a:custGeom>
              <a:avLst/>
              <a:gdLst/>
              <a:ahLst/>
              <a:cxnLst/>
              <a:rect l="l" t="t" r="r" b="b"/>
              <a:pathLst>
                <a:path w="764" h="740" extrusionOk="0">
                  <a:moveTo>
                    <a:pt x="658" y="0"/>
                  </a:moveTo>
                  <a:cubicBezTo>
                    <a:pt x="654" y="0"/>
                    <a:pt x="649" y="1"/>
                    <a:pt x="645" y="2"/>
                  </a:cubicBezTo>
                  <a:cubicBezTo>
                    <a:pt x="486" y="12"/>
                    <a:pt x="338" y="71"/>
                    <a:pt x="219" y="190"/>
                  </a:cubicBezTo>
                  <a:cubicBezTo>
                    <a:pt x="70" y="339"/>
                    <a:pt x="1" y="548"/>
                    <a:pt x="20" y="736"/>
                  </a:cubicBezTo>
                  <a:cubicBezTo>
                    <a:pt x="42" y="738"/>
                    <a:pt x="63" y="739"/>
                    <a:pt x="84" y="739"/>
                  </a:cubicBezTo>
                  <a:cubicBezTo>
                    <a:pt x="253" y="739"/>
                    <a:pt x="424" y="670"/>
                    <a:pt x="556" y="537"/>
                  </a:cubicBezTo>
                  <a:cubicBezTo>
                    <a:pt x="685" y="418"/>
                    <a:pt x="744" y="270"/>
                    <a:pt x="755" y="111"/>
                  </a:cubicBezTo>
                  <a:cubicBezTo>
                    <a:pt x="764" y="56"/>
                    <a:pt x="713" y="0"/>
                    <a:pt x="658" y="0"/>
                  </a:cubicBezTo>
                  <a:close/>
                </a:path>
              </a:pathLst>
            </a:custGeom>
            <a:solidFill>
              <a:srgbClr val="55A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3"/>
            <p:cNvSpPr/>
            <p:nvPr/>
          </p:nvSpPr>
          <p:spPr>
            <a:xfrm>
              <a:off x="3542015" y="2951972"/>
              <a:ext cx="68325" cy="34639"/>
            </a:xfrm>
            <a:custGeom>
              <a:avLst/>
              <a:gdLst/>
              <a:ahLst/>
              <a:cxnLst/>
              <a:rect l="l" t="t" r="r" b="b"/>
              <a:pathLst>
                <a:path w="1004" h="509" extrusionOk="0">
                  <a:moveTo>
                    <a:pt x="609" y="1"/>
                  </a:moveTo>
                  <a:cubicBezTo>
                    <a:pt x="559" y="1"/>
                    <a:pt x="509" y="6"/>
                    <a:pt x="457" y="19"/>
                  </a:cubicBezTo>
                  <a:cubicBezTo>
                    <a:pt x="259" y="69"/>
                    <a:pt x="90" y="197"/>
                    <a:pt x="1" y="376"/>
                  </a:cubicBezTo>
                  <a:cubicBezTo>
                    <a:pt x="123" y="460"/>
                    <a:pt x="274" y="508"/>
                    <a:pt x="428" y="508"/>
                  </a:cubicBezTo>
                  <a:cubicBezTo>
                    <a:pt x="474" y="508"/>
                    <a:pt x="521" y="504"/>
                    <a:pt x="567" y="495"/>
                  </a:cubicBezTo>
                  <a:cubicBezTo>
                    <a:pt x="735" y="455"/>
                    <a:pt x="874" y="356"/>
                    <a:pt x="963" y="237"/>
                  </a:cubicBezTo>
                  <a:cubicBezTo>
                    <a:pt x="1003" y="177"/>
                    <a:pt x="983" y="108"/>
                    <a:pt x="933" y="78"/>
                  </a:cubicBezTo>
                  <a:cubicBezTo>
                    <a:pt x="830" y="30"/>
                    <a:pt x="722" y="1"/>
                    <a:pt x="609" y="1"/>
                  </a:cubicBezTo>
                  <a:close/>
                </a:path>
              </a:pathLst>
            </a:custGeom>
            <a:solidFill>
              <a:srgbClr val="55A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3"/>
            <p:cNvSpPr/>
            <p:nvPr/>
          </p:nvSpPr>
          <p:spPr>
            <a:xfrm>
              <a:off x="3458990" y="3018189"/>
              <a:ext cx="66215" cy="36408"/>
            </a:xfrm>
            <a:custGeom>
              <a:avLst/>
              <a:gdLst/>
              <a:ahLst/>
              <a:cxnLst/>
              <a:rect l="l" t="t" r="r" b="b"/>
              <a:pathLst>
                <a:path w="973" h="535" extrusionOk="0">
                  <a:moveTo>
                    <a:pt x="354" y="0"/>
                  </a:moveTo>
                  <a:cubicBezTo>
                    <a:pt x="228" y="0"/>
                    <a:pt x="107" y="35"/>
                    <a:pt x="1" y="97"/>
                  </a:cubicBezTo>
                  <a:cubicBezTo>
                    <a:pt x="70" y="276"/>
                    <a:pt x="219" y="425"/>
                    <a:pt x="417" y="494"/>
                  </a:cubicBezTo>
                  <a:cubicBezTo>
                    <a:pt x="490" y="522"/>
                    <a:pt x="565" y="534"/>
                    <a:pt x="640" y="534"/>
                  </a:cubicBezTo>
                  <a:cubicBezTo>
                    <a:pt x="727" y="534"/>
                    <a:pt x="813" y="517"/>
                    <a:pt x="894" y="485"/>
                  </a:cubicBezTo>
                  <a:cubicBezTo>
                    <a:pt x="953" y="465"/>
                    <a:pt x="973" y="385"/>
                    <a:pt x="943" y="335"/>
                  </a:cubicBezTo>
                  <a:cubicBezTo>
                    <a:pt x="863" y="197"/>
                    <a:pt x="735" y="88"/>
                    <a:pt x="576" y="38"/>
                  </a:cubicBezTo>
                  <a:cubicBezTo>
                    <a:pt x="503" y="12"/>
                    <a:pt x="428" y="0"/>
                    <a:pt x="354" y="0"/>
                  </a:cubicBezTo>
                  <a:close/>
                </a:path>
              </a:pathLst>
            </a:custGeom>
            <a:solidFill>
              <a:srgbClr val="55A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3"/>
            <p:cNvSpPr/>
            <p:nvPr/>
          </p:nvSpPr>
          <p:spPr>
            <a:xfrm>
              <a:off x="3576518" y="2733180"/>
              <a:ext cx="39198" cy="65467"/>
            </a:xfrm>
            <a:custGeom>
              <a:avLst/>
              <a:gdLst/>
              <a:ahLst/>
              <a:cxnLst/>
              <a:rect l="l" t="t" r="r" b="b"/>
              <a:pathLst>
                <a:path w="576" h="962" extrusionOk="0">
                  <a:moveTo>
                    <a:pt x="401" y="1"/>
                  </a:moveTo>
                  <a:cubicBezTo>
                    <a:pt x="382" y="1"/>
                    <a:pt x="363" y="6"/>
                    <a:pt x="347" y="19"/>
                  </a:cubicBezTo>
                  <a:cubicBezTo>
                    <a:pt x="218" y="98"/>
                    <a:pt x="109" y="228"/>
                    <a:pt x="60" y="396"/>
                  </a:cubicBezTo>
                  <a:cubicBezTo>
                    <a:pt x="0" y="594"/>
                    <a:pt x="29" y="803"/>
                    <a:pt x="139" y="962"/>
                  </a:cubicBezTo>
                  <a:cubicBezTo>
                    <a:pt x="318" y="892"/>
                    <a:pt x="466" y="733"/>
                    <a:pt x="526" y="535"/>
                  </a:cubicBezTo>
                  <a:cubicBezTo>
                    <a:pt x="576" y="376"/>
                    <a:pt x="565" y="208"/>
                    <a:pt x="496" y="59"/>
                  </a:cubicBezTo>
                  <a:cubicBezTo>
                    <a:pt x="483" y="25"/>
                    <a:pt x="442" y="1"/>
                    <a:pt x="401" y="1"/>
                  </a:cubicBezTo>
                  <a:close/>
                </a:path>
              </a:pathLst>
            </a:custGeom>
            <a:solidFill>
              <a:srgbClr val="55A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3"/>
            <p:cNvSpPr/>
            <p:nvPr/>
          </p:nvSpPr>
          <p:spPr>
            <a:xfrm>
              <a:off x="3356365" y="2831653"/>
              <a:ext cx="73020" cy="112219"/>
            </a:xfrm>
            <a:custGeom>
              <a:avLst/>
              <a:gdLst/>
              <a:ahLst/>
              <a:cxnLst/>
              <a:rect l="l" t="t" r="r" b="b"/>
              <a:pathLst>
                <a:path w="1073" h="1649" extrusionOk="0">
                  <a:moveTo>
                    <a:pt x="338" y="1"/>
                  </a:moveTo>
                  <a:cubicBezTo>
                    <a:pt x="169" y="20"/>
                    <a:pt x="30" y="150"/>
                    <a:pt x="20" y="318"/>
                  </a:cubicBezTo>
                  <a:cubicBezTo>
                    <a:pt x="0" y="527"/>
                    <a:pt x="169" y="695"/>
                    <a:pt x="367" y="695"/>
                  </a:cubicBezTo>
                  <a:cubicBezTo>
                    <a:pt x="457" y="695"/>
                    <a:pt x="536" y="775"/>
                    <a:pt x="536" y="864"/>
                  </a:cubicBezTo>
                  <a:lnTo>
                    <a:pt x="536" y="1380"/>
                  </a:lnTo>
                  <a:cubicBezTo>
                    <a:pt x="536" y="1499"/>
                    <a:pt x="616" y="1608"/>
                    <a:pt x="724" y="1638"/>
                  </a:cubicBezTo>
                  <a:cubicBezTo>
                    <a:pt x="747" y="1645"/>
                    <a:pt x="770" y="1648"/>
                    <a:pt x="792" y="1648"/>
                  </a:cubicBezTo>
                  <a:cubicBezTo>
                    <a:pt x="897" y="1648"/>
                    <a:pt x="991" y="1576"/>
                    <a:pt x="1032" y="1469"/>
                  </a:cubicBezTo>
                  <a:lnTo>
                    <a:pt x="1072" y="1330"/>
                  </a:lnTo>
                  <a:lnTo>
                    <a:pt x="854" y="1330"/>
                  </a:lnTo>
                  <a:lnTo>
                    <a:pt x="854" y="864"/>
                  </a:lnTo>
                  <a:cubicBezTo>
                    <a:pt x="854" y="735"/>
                    <a:pt x="804" y="606"/>
                    <a:pt x="705" y="517"/>
                  </a:cubicBezTo>
                  <a:cubicBezTo>
                    <a:pt x="616" y="428"/>
                    <a:pt x="497" y="378"/>
                    <a:pt x="367" y="378"/>
                  </a:cubicBezTo>
                  <a:cubicBezTo>
                    <a:pt x="358" y="378"/>
                    <a:pt x="347" y="368"/>
                    <a:pt x="338" y="368"/>
                  </a:cubicBezTo>
                  <a:lnTo>
                    <a:pt x="338" y="338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55A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3"/>
            <p:cNvSpPr/>
            <p:nvPr/>
          </p:nvSpPr>
          <p:spPr>
            <a:xfrm>
              <a:off x="3271298" y="2681119"/>
              <a:ext cx="65535" cy="66896"/>
            </a:xfrm>
            <a:custGeom>
              <a:avLst/>
              <a:gdLst/>
              <a:ahLst/>
              <a:cxnLst/>
              <a:rect l="l" t="t" r="r" b="b"/>
              <a:pathLst>
                <a:path w="963" h="983" extrusionOk="0">
                  <a:moveTo>
                    <a:pt x="735" y="199"/>
                  </a:moveTo>
                  <a:cubicBezTo>
                    <a:pt x="735" y="347"/>
                    <a:pt x="685" y="477"/>
                    <a:pt x="585" y="585"/>
                  </a:cubicBezTo>
                  <a:cubicBezTo>
                    <a:pt x="496" y="695"/>
                    <a:pt x="367" y="764"/>
                    <a:pt x="228" y="784"/>
                  </a:cubicBezTo>
                  <a:cubicBezTo>
                    <a:pt x="228" y="645"/>
                    <a:pt x="278" y="506"/>
                    <a:pt x="367" y="397"/>
                  </a:cubicBezTo>
                  <a:cubicBezTo>
                    <a:pt x="466" y="288"/>
                    <a:pt x="596" y="219"/>
                    <a:pt x="735" y="199"/>
                  </a:cubicBezTo>
                  <a:close/>
                  <a:moveTo>
                    <a:pt x="823" y="0"/>
                  </a:moveTo>
                  <a:cubicBezTo>
                    <a:pt x="596" y="0"/>
                    <a:pt x="377" y="89"/>
                    <a:pt x="219" y="268"/>
                  </a:cubicBezTo>
                  <a:cubicBezTo>
                    <a:pt x="69" y="446"/>
                    <a:pt x="0" y="675"/>
                    <a:pt x="40" y="903"/>
                  </a:cubicBezTo>
                  <a:cubicBezTo>
                    <a:pt x="50" y="953"/>
                    <a:pt x="89" y="982"/>
                    <a:pt x="139" y="982"/>
                  </a:cubicBezTo>
                  <a:lnTo>
                    <a:pt x="149" y="982"/>
                  </a:lnTo>
                  <a:cubicBezTo>
                    <a:pt x="377" y="982"/>
                    <a:pt x="585" y="893"/>
                    <a:pt x="735" y="715"/>
                  </a:cubicBezTo>
                  <a:cubicBezTo>
                    <a:pt x="893" y="546"/>
                    <a:pt x="962" y="308"/>
                    <a:pt x="923" y="80"/>
                  </a:cubicBezTo>
                  <a:cubicBezTo>
                    <a:pt x="913" y="40"/>
                    <a:pt x="873" y="0"/>
                    <a:pt x="823" y="0"/>
                  </a:cubicBezTo>
                  <a:close/>
                </a:path>
              </a:pathLst>
            </a:custGeom>
            <a:solidFill>
              <a:srgbClr val="3C3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3"/>
            <p:cNvSpPr/>
            <p:nvPr/>
          </p:nvSpPr>
          <p:spPr>
            <a:xfrm>
              <a:off x="3184870" y="2723788"/>
              <a:ext cx="463233" cy="347680"/>
            </a:xfrm>
            <a:custGeom>
              <a:avLst/>
              <a:gdLst/>
              <a:ahLst/>
              <a:cxnLst/>
              <a:rect l="l" t="t" r="r" b="b"/>
              <a:pathLst>
                <a:path w="6807" h="5109" extrusionOk="0">
                  <a:moveTo>
                    <a:pt x="645" y="236"/>
                  </a:moveTo>
                  <a:cubicBezTo>
                    <a:pt x="764" y="306"/>
                    <a:pt x="863" y="425"/>
                    <a:pt x="903" y="564"/>
                  </a:cubicBezTo>
                  <a:cubicBezTo>
                    <a:pt x="943" y="693"/>
                    <a:pt x="933" y="842"/>
                    <a:pt x="873" y="970"/>
                  </a:cubicBezTo>
                  <a:cubicBezTo>
                    <a:pt x="754" y="901"/>
                    <a:pt x="665" y="782"/>
                    <a:pt x="625" y="643"/>
                  </a:cubicBezTo>
                  <a:cubicBezTo>
                    <a:pt x="585" y="504"/>
                    <a:pt x="596" y="366"/>
                    <a:pt x="645" y="236"/>
                  </a:cubicBezTo>
                  <a:close/>
                  <a:moveTo>
                    <a:pt x="6161" y="236"/>
                  </a:moveTo>
                  <a:cubicBezTo>
                    <a:pt x="6221" y="366"/>
                    <a:pt x="6231" y="504"/>
                    <a:pt x="6181" y="643"/>
                  </a:cubicBezTo>
                  <a:cubicBezTo>
                    <a:pt x="6142" y="782"/>
                    <a:pt x="6053" y="901"/>
                    <a:pt x="5934" y="970"/>
                  </a:cubicBezTo>
                  <a:cubicBezTo>
                    <a:pt x="5874" y="842"/>
                    <a:pt x="5864" y="693"/>
                    <a:pt x="5903" y="564"/>
                  </a:cubicBezTo>
                  <a:cubicBezTo>
                    <a:pt x="5953" y="425"/>
                    <a:pt x="6042" y="306"/>
                    <a:pt x="6161" y="236"/>
                  </a:cubicBezTo>
                  <a:close/>
                  <a:moveTo>
                    <a:pt x="219" y="1814"/>
                  </a:moveTo>
                  <a:lnTo>
                    <a:pt x="219" y="1814"/>
                  </a:lnTo>
                  <a:cubicBezTo>
                    <a:pt x="358" y="1824"/>
                    <a:pt x="486" y="1883"/>
                    <a:pt x="596" y="1993"/>
                  </a:cubicBezTo>
                  <a:cubicBezTo>
                    <a:pt x="695" y="2092"/>
                    <a:pt x="754" y="2221"/>
                    <a:pt x="764" y="2360"/>
                  </a:cubicBezTo>
                  <a:cubicBezTo>
                    <a:pt x="625" y="2350"/>
                    <a:pt x="486" y="2290"/>
                    <a:pt x="387" y="2191"/>
                  </a:cubicBezTo>
                  <a:cubicBezTo>
                    <a:pt x="288" y="2092"/>
                    <a:pt x="228" y="1963"/>
                    <a:pt x="219" y="1814"/>
                  </a:cubicBezTo>
                  <a:close/>
                  <a:moveTo>
                    <a:pt x="6588" y="1814"/>
                  </a:moveTo>
                  <a:cubicBezTo>
                    <a:pt x="6578" y="1963"/>
                    <a:pt x="6519" y="2092"/>
                    <a:pt x="6419" y="2191"/>
                  </a:cubicBezTo>
                  <a:cubicBezTo>
                    <a:pt x="6320" y="2290"/>
                    <a:pt x="6192" y="2350"/>
                    <a:pt x="6042" y="2360"/>
                  </a:cubicBezTo>
                  <a:cubicBezTo>
                    <a:pt x="6053" y="2221"/>
                    <a:pt x="6112" y="2092"/>
                    <a:pt x="6221" y="1993"/>
                  </a:cubicBezTo>
                  <a:cubicBezTo>
                    <a:pt x="6320" y="1883"/>
                    <a:pt x="6450" y="1824"/>
                    <a:pt x="6588" y="1814"/>
                  </a:cubicBezTo>
                  <a:close/>
                  <a:moveTo>
                    <a:pt x="937" y="3451"/>
                  </a:moveTo>
                  <a:cubicBezTo>
                    <a:pt x="985" y="3451"/>
                    <a:pt x="1034" y="3457"/>
                    <a:pt x="1081" y="3471"/>
                  </a:cubicBezTo>
                  <a:cubicBezTo>
                    <a:pt x="1220" y="3501"/>
                    <a:pt x="1339" y="3580"/>
                    <a:pt x="1419" y="3689"/>
                  </a:cubicBezTo>
                  <a:cubicBezTo>
                    <a:pt x="1336" y="3738"/>
                    <a:pt x="1238" y="3762"/>
                    <a:pt x="1140" y="3762"/>
                  </a:cubicBezTo>
                  <a:cubicBezTo>
                    <a:pt x="1097" y="3762"/>
                    <a:pt x="1054" y="3758"/>
                    <a:pt x="1012" y="3749"/>
                  </a:cubicBezTo>
                  <a:cubicBezTo>
                    <a:pt x="873" y="3719"/>
                    <a:pt x="754" y="3640"/>
                    <a:pt x="675" y="3521"/>
                  </a:cubicBezTo>
                  <a:cubicBezTo>
                    <a:pt x="753" y="3475"/>
                    <a:pt x="844" y="3451"/>
                    <a:pt x="937" y="3451"/>
                  </a:cubicBezTo>
                  <a:close/>
                  <a:moveTo>
                    <a:pt x="5870" y="3451"/>
                  </a:moveTo>
                  <a:cubicBezTo>
                    <a:pt x="5963" y="3451"/>
                    <a:pt x="6054" y="3475"/>
                    <a:pt x="6132" y="3521"/>
                  </a:cubicBezTo>
                  <a:cubicBezTo>
                    <a:pt x="6053" y="3640"/>
                    <a:pt x="5934" y="3719"/>
                    <a:pt x="5795" y="3749"/>
                  </a:cubicBezTo>
                  <a:cubicBezTo>
                    <a:pt x="5753" y="3758"/>
                    <a:pt x="5710" y="3762"/>
                    <a:pt x="5667" y="3762"/>
                  </a:cubicBezTo>
                  <a:cubicBezTo>
                    <a:pt x="5569" y="3762"/>
                    <a:pt x="5471" y="3738"/>
                    <a:pt x="5388" y="3689"/>
                  </a:cubicBezTo>
                  <a:cubicBezTo>
                    <a:pt x="5467" y="3580"/>
                    <a:pt x="5586" y="3501"/>
                    <a:pt x="5725" y="3471"/>
                  </a:cubicBezTo>
                  <a:cubicBezTo>
                    <a:pt x="5772" y="3457"/>
                    <a:pt x="5821" y="3451"/>
                    <a:pt x="5870" y="3451"/>
                  </a:cubicBezTo>
                  <a:close/>
                  <a:moveTo>
                    <a:pt x="2418" y="4422"/>
                  </a:moveTo>
                  <a:cubicBezTo>
                    <a:pt x="2469" y="4422"/>
                    <a:pt x="2519" y="4430"/>
                    <a:pt x="2570" y="4443"/>
                  </a:cubicBezTo>
                  <a:cubicBezTo>
                    <a:pt x="2590" y="4443"/>
                    <a:pt x="2609" y="4453"/>
                    <a:pt x="2640" y="4463"/>
                  </a:cubicBezTo>
                  <a:lnTo>
                    <a:pt x="2649" y="4463"/>
                  </a:lnTo>
                  <a:cubicBezTo>
                    <a:pt x="2580" y="4592"/>
                    <a:pt x="2470" y="4681"/>
                    <a:pt x="2332" y="4731"/>
                  </a:cubicBezTo>
                  <a:cubicBezTo>
                    <a:pt x="2274" y="4749"/>
                    <a:pt x="2212" y="4759"/>
                    <a:pt x="2149" y="4759"/>
                  </a:cubicBezTo>
                  <a:cubicBezTo>
                    <a:pt x="2073" y="4759"/>
                    <a:pt x="1996" y="4744"/>
                    <a:pt x="1925" y="4711"/>
                  </a:cubicBezTo>
                  <a:cubicBezTo>
                    <a:pt x="1994" y="4592"/>
                    <a:pt x="2104" y="4503"/>
                    <a:pt x="2243" y="4453"/>
                  </a:cubicBezTo>
                  <a:cubicBezTo>
                    <a:pt x="2301" y="4432"/>
                    <a:pt x="2360" y="4422"/>
                    <a:pt x="2418" y="4422"/>
                  </a:cubicBezTo>
                  <a:close/>
                  <a:moveTo>
                    <a:pt x="4388" y="4422"/>
                  </a:moveTo>
                  <a:cubicBezTo>
                    <a:pt x="4447" y="4422"/>
                    <a:pt x="4506" y="4432"/>
                    <a:pt x="4564" y="4453"/>
                  </a:cubicBezTo>
                  <a:cubicBezTo>
                    <a:pt x="4703" y="4503"/>
                    <a:pt x="4812" y="4592"/>
                    <a:pt x="4882" y="4711"/>
                  </a:cubicBezTo>
                  <a:cubicBezTo>
                    <a:pt x="4811" y="4744"/>
                    <a:pt x="4737" y="4759"/>
                    <a:pt x="4661" y="4759"/>
                  </a:cubicBezTo>
                  <a:cubicBezTo>
                    <a:pt x="4600" y="4759"/>
                    <a:pt x="4537" y="4749"/>
                    <a:pt x="4475" y="4731"/>
                  </a:cubicBezTo>
                  <a:cubicBezTo>
                    <a:pt x="4336" y="4681"/>
                    <a:pt x="4227" y="4592"/>
                    <a:pt x="4157" y="4463"/>
                  </a:cubicBezTo>
                  <a:lnTo>
                    <a:pt x="4177" y="4463"/>
                  </a:lnTo>
                  <a:cubicBezTo>
                    <a:pt x="4197" y="4453"/>
                    <a:pt x="4217" y="4443"/>
                    <a:pt x="4237" y="4443"/>
                  </a:cubicBezTo>
                  <a:cubicBezTo>
                    <a:pt x="4287" y="4430"/>
                    <a:pt x="4338" y="4422"/>
                    <a:pt x="4388" y="4422"/>
                  </a:cubicBezTo>
                  <a:close/>
                  <a:moveTo>
                    <a:pt x="611" y="1"/>
                  </a:moveTo>
                  <a:cubicBezTo>
                    <a:pt x="580" y="1"/>
                    <a:pt x="548" y="19"/>
                    <a:pt x="526" y="48"/>
                  </a:cubicBezTo>
                  <a:cubicBezTo>
                    <a:pt x="397" y="247"/>
                    <a:pt x="367" y="485"/>
                    <a:pt x="437" y="703"/>
                  </a:cubicBezTo>
                  <a:cubicBezTo>
                    <a:pt x="496" y="921"/>
                    <a:pt x="655" y="1100"/>
                    <a:pt x="863" y="1189"/>
                  </a:cubicBezTo>
                  <a:cubicBezTo>
                    <a:pt x="804" y="1407"/>
                    <a:pt x="764" y="1645"/>
                    <a:pt x="764" y="1874"/>
                  </a:cubicBezTo>
                  <a:lnTo>
                    <a:pt x="735" y="1844"/>
                  </a:lnTo>
                  <a:cubicBezTo>
                    <a:pt x="583" y="1701"/>
                    <a:pt x="383" y="1622"/>
                    <a:pt x="178" y="1622"/>
                  </a:cubicBezTo>
                  <a:cubicBezTo>
                    <a:pt x="155" y="1622"/>
                    <a:pt x="132" y="1623"/>
                    <a:pt x="109" y="1625"/>
                  </a:cubicBezTo>
                  <a:cubicBezTo>
                    <a:pt x="60" y="1625"/>
                    <a:pt x="20" y="1665"/>
                    <a:pt x="20" y="1715"/>
                  </a:cubicBezTo>
                  <a:cubicBezTo>
                    <a:pt x="0" y="1943"/>
                    <a:pt x="80" y="2171"/>
                    <a:pt x="248" y="2330"/>
                  </a:cubicBezTo>
                  <a:cubicBezTo>
                    <a:pt x="397" y="2479"/>
                    <a:pt x="596" y="2558"/>
                    <a:pt x="804" y="2558"/>
                  </a:cubicBezTo>
                  <a:lnTo>
                    <a:pt x="834" y="2558"/>
                  </a:lnTo>
                  <a:cubicBezTo>
                    <a:pt x="903" y="2816"/>
                    <a:pt x="1002" y="3054"/>
                    <a:pt x="1131" y="3272"/>
                  </a:cubicBezTo>
                  <a:lnTo>
                    <a:pt x="1121" y="3272"/>
                  </a:lnTo>
                  <a:cubicBezTo>
                    <a:pt x="1066" y="3260"/>
                    <a:pt x="1009" y="3254"/>
                    <a:pt x="953" y="3254"/>
                  </a:cubicBezTo>
                  <a:cubicBezTo>
                    <a:pt x="786" y="3254"/>
                    <a:pt x="617" y="3307"/>
                    <a:pt x="477" y="3411"/>
                  </a:cubicBezTo>
                  <a:cubicBezTo>
                    <a:pt x="437" y="3441"/>
                    <a:pt x="427" y="3491"/>
                    <a:pt x="446" y="3541"/>
                  </a:cubicBezTo>
                  <a:cubicBezTo>
                    <a:pt x="556" y="3739"/>
                    <a:pt x="744" y="3887"/>
                    <a:pt x="973" y="3947"/>
                  </a:cubicBezTo>
                  <a:cubicBezTo>
                    <a:pt x="1032" y="3957"/>
                    <a:pt x="1092" y="3967"/>
                    <a:pt x="1151" y="3967"/>
                  </a:cubicBezTo>
                  <a:cubicBezTo>
                    <a:pt x="1300" y="3967"/>
                    <a:pt x="1449" y="3918"/>
                    <a:pt x="1568" y="3838"/>
                  </a:cubicBezTo>
                  <a:cubicBezTo>
                    <a:pt x="1747" y="4007"/>
                    <a:pt x="1955" y="4156"/>
                    <a:pt x="2173" y="4265"/>
                  </a:cubicBezTo>
                  <a:cubicBezTo>
                    <a:pt x="1955" y="4344"/>
                    <a:pt x="1786" y="4513"/>
                    <a:pt x="1697" y="4721"/>
                  </a:cubicBezTo>
                  <a:cubicBezTo>
                    <a:pt x="1677" y="4771"/>
                    <a:pt x="1697" y="4820"/>
                    <a:pt x="1736" y="4840"/>
                  </a:cubicBezTo>
                  <a:cubicBezTo>
                    <a:pt x="1866" y="4919"/>
                    <a:pt x="2005" y="4959"/>
                    <a:pt x="2143" y="4959"/>
                  </a:cubicBezTo>
                  <a:cubicBezTo>
                    <a:pt x="2232" y="4959"/>
                    <a:pt x="2312" y="4939"/>
                    <a:pt x="2401" y="4919"/>
                  </a:cubicBezTo>
                  <a:cubicBezTo>
                    <a:pt x="2600" y="4850"/>
                    <a:pt x="2759" y="4701"/>
                    <a:pt x="2848" y="4513"/>
                  </a:cubicBezTo>
                  <a:cubicBezTo>
                    <a:pt x="2967" y="4542"/>
                    <a:pt x="3086" y="4562"/>
                    <a:pt x="3205" y="4562"/>
                  </a:cubicBezTo>
                  <a:lnTo>
                    <a:pt x="2907" y="4939"/>
                  </a:lnTo>
                  <a:cubicBezTo>
                    <a:pt x="2867" y="4989"/>
                    <a:pt x="2878" y="5049"/>
                    <a:pt x="2917" y="5078"/>
                  </a:cubicBezTo>
                  <a:cubicBezTo>
                    <a:pt x="2935" y="5096"/>
                    <a:pt x="2958" y="5104"/>
                    <a:pt x="2981" y="5104"/>
                  </a:cubicBezTo>
                  <a:cubicBezTo>
                    <a:pt x="3010" y="5104"/>
                    <a:pt x="3039" y="5091"/>
                    <a:pt x="3056" y="5069"/>
                  </a:cubicBezTo>
                  <a:lnTo>
                    <a:pt x="3403" y="4632"/>
                  </a:lnTo>
                  <a:lnTo>
                    <a:pt x="3751" y="5069"/>
                  </a:lnTo>
                  <a:cubicBezTo>
                    <a:pt x="3771" y="5088"/>
                    <a:pt x="3800" y="5108"/>
                    <a:pt x="3830" y="5108"/>
                  </a:cubicBezTo>
                  <a:cubicBezTo>
                    <a:pt x="3850" y="5108"/>
                    <a:pt x="3870" y="5098"/>
                    <a:pt x="3890" y="5078"/>
                  </a:cubicBezTo>
                  <a:cubicBezTo>
                    <a:pt x="3929" y="5049"/>
                    <a:pt x="3939" y="4989"/>
                    <a:pt x="3910" y="4939"/>
                  </a:cubicBezTo>
                  <a:lnTo>
                    <a:pt x="3602" y="4562"/>
                  </a:lnTo>
                  <a:cubicBezTo>
                    <a:pt x="3721" y="4562"/>
                    <a:pt x="3840" y="4542"/>
                    <a:pt x="3959" y="4513"/>
                  </a:cubicBezTo>
                  <a:cubicBezTo>
                    <a:pt x="4048" y="4701"/>
                    <a:pt x="4207" y="4850"/>
                    <a:pt x="4415" y="4919"/>
                  </a:cubicBezTo>
                  <a:cubicBezTo>
                    <a:pt x="4495" y="4939"/>
                    <a:pt x="4574" y="4959"/>
                    <a:pt x="4664" y="4959"/>
                  </a:cubicBezTo>
                  <a:cubicBezTo>
                    <a:pt x="4803" y="4959"/>
                    <a:pt x="4941" y="4919"/>
                    <a:pt x="5070" y="4840"/>
                  </a:cubicBezTo>
                  <a:cubicBezTo>
                    <a:pt x="5110" y="4820"/>
                    <a:pt x="5130" y="4771"/>
                    <a:pt x="5110" y="4721"/>
                  </a:cubicBezTo>
                  <a:cubicBezTo>
                    <a:pt x="5030" y="4513"/>
                    <a:pt x="4852" y="4344"/>
                    <a:pt x="4633" y="4265"/>
                  </a:cubicBezTo>
                  <a:cubicBezTo>
                    <a:pt x="4862" y="4156"/>
                    <a:pt x="5061" y="4007"/>
                    <a:pt x="5239" y="3838"/>
                  </a:cubicBezTo>
                  <a:cubicBezTo>
                    <a:pt x="5368" y="3918"/>
                    <a:pt x="5507" y="3967"/>
                    <a:pt x="5665" y="3967"/>
                  </a:cubicBezTo>
                  <a:cubicBezTo>
                    <a:pt x="5715" y="3967"/>
                    <a:pt x="5775" y="3957"/>
                    <a:pt x="5834" y="3947"/>
                  </a:cubicBezTo>
                  <a:cubicBezTo>
                    <a:pt x="6062" y="3887"/>
                    <a:pt x="6251" y="3739"/>
                    <a:pt x="6360" y="3541"/>
                  </a:cubicBezTo>
                  <a:cubicBezTo>
                    <a:pt x="6380" y="3491"/>
                    <a:pt x="6370" y="3441"/>
                    <a:pt x="6331" y="3411"/>
                  </a:cubicBezTo>
                  <a:cubicBezTo>
                    <a:pt x="6189" y="3307"/>
                    <a:pt x="6021" y="3254"/>
                    <a:pt x="5853" y="3254"/>
                  </a:cubicBezTo>
                  <a:cubicBezTo>
                    <a:pt x="5797" y="3254"/>
                    <a:pt x="5740" y="3260"/>
                    <a:pt x="5685" y="3272"/>
                  </a:cubicBezTo>
                  <a:cubicBezTo>
                    <a:pt x="5815" y="3054"/>
                    <a:pt x="5914" y="2816"/>
                    <a:pt x="5973" y="2558"/>
                  </a:cubicBezTo>
                  <a:lnTo>
                    <a:pt x="6013" y="2558"/>
                  </a:lnTo>
                  <a:cubicBezTo>
                    <a:pt x="6211" y="2558"/>
                    <a:pt x="6410" y="2479"/>
                    <a:pt x="6558" y="2330"/>
                  </a:cubicBezTo>
                  <a:cubicBezTo>
                    <a:pt x="6727" y="2171"/>
                    <a:pt x="6807" y="1943"/>
                    <a:pt x="6787" y="1715"/>
                  </a:cubicBezTo>
                  <a:cubicBezTo>
                    <a:pt x="6787" y="1665"/>
                    <a:pt x="6747" y="1625"/>
                    <a:pt x="6697" y="1625"/>
                  </a:cubicBezTo>
                  <a:cubicBezTo>
                    <a:pt x="6674" y="1623"/>
                    <a:pt x="6651" y="1622"/>
                    <a:pt x="6628" y="1622"/>
                  </a:cubicBezTo>
                  <a:cubicBezTo>
                    <a:pt x="6424" y="1622"/>
                    <a:pt x="6224" y="1701"/>
                    <a:pt x="6073" y="1844"/>
                  </a:cubicBezTo>
                  <a:cubicBezTo>
                    <a:pt x="6062" y="1854"/>
                    <a:pt x="6053" y="1863"/>
                    <a:pt x="6053" y="1874"/>
                  </a:cubicBezTo>
                  <a:cubicBezTo>
                    <a:pt x="6042" y="1645"/>
                    <a:pt x="6013" y="1407"/>
                    <a:pt x="5943" y="1189"/>
                  </a:cubicBezTo>
                  <a:cubicBezTo>
                    <a:pt x="6152" y="1100"/>
                    <a:pt x="6311" y="921"/>
                    <a:pt x="6370" y="703"/>
                  </a:cubicBezTo>
                  <a:cubicBezTo>
                    <a:pt x="6439" y="485"/>
                    <a:pt x="6410" y="247"/>
                    <a:pt x="6281" y="48"/>
                  </a:cubicBezTo>
                  <a:cubicBezTo>
                    <a:pt x="6266" y="19"/>
                    <a:pt x="6230" y="1"/>
                    <a:pt x="6196" y="1"/>
                  </a:cubicBezTo>
                  <a:cubicBezTo>
                    <a:pt x="6184" y="1"/>
                    <a:pt x="6172" y="3"/>
                    <a:pt x="6161" y="8"/>
                  </a:cubicBezTo>
                  <a:cubicBezTo>
                    <a:pt x="5943" y="97"/>
                    <a:pt x="5784" y="276"/>
                    <a:pt x="5715" y="504"/>
                  </a:cubicBezTo>
                  <a:cubicBezTo>
                    <a:pt x="5696" y="564"/>
                    <a:pt x="5685" y="624"/>
                    <a:pt x="5685" y="683"/>
                  </a:cubicBezTo>
                  <a:cubicBezTo>
                    <a:pt x="5665" y="683"/>
                    <a:pt x="5646" y="683"/>
                    <a:pt x="5626" y="693"/>
                  </a:cubicBezTo>
                  <a:cubicBezTo>
                    <a:pt x="5586" y="712"/>
                    <a:pt x="5566" y="772"/>
                    <a:pt x="5586" y="822"/>
                  </a:cubicBezTo>
                  <a:cubicBezTo>
                    <a:pt x="5765" y="1169"/>
                    <a:pt x="5854" y="1546"/>
                    <a:pt x="5854" y="1933"/>
                  </a:cubicBezTo>
                  <a:cubicBezTo>
                    <a:pt x="5854" y="3283"/>
                    <a:pt x="4753" y="4374"/>
                    <a:pt x="3403" y="4374"/>
                  </a:cubicBezTo>
                  <a:cubicBezTo>
                    <a:pt x="2054" y="4374"/>
                    <a:pt x="962" y="3283"/>
                    <a:pt x="962" y="1933"/>
                  </a:cubicBezTo>
                  <a:cubicBezTo>
                    <a:pt x="962" y="1546"/>
                    <a:pt x="1042" y="1169"/>
                    <a:pt x="1220" y="822"/>
                  </a:cubicBezTo>
                  <a:cubicBezTo>
                    <a:pt x="1250" y="772"/>
                    <a:pt x="1231" y="712"/>
                    <a:pt x="1181" y="693"/>
                  </a:cubicBezTo>
                  <a:cubicBezTo>
                    <a:pt x="1161" y="683"/>
                    <a:pt x="1141" y="683"/>
                    <a:pt x="1121" y="683"/>
                  </a:cubicBezTo>
                  <a:cubicBezTo>
                    <a:pt x="1121" y="624"/>
                    <a:pt x="1112" y="564"/>
                    <a:pt x="1092" y="504"/>
                  </a:cubicBezTo>
                  <a:cubicBezTo>
                    <a:pt x="1022" y="276"/>
                    <a:pt x="863" y="97"/>
                    <a:pt x="645" y="8"/>
                  </a:cubicBezTo>
                  <a:cubicBezTo>
                    <a:pt x="634" y="3"/>
                    <a:pt x="623" y="1"/>
                    <a:pt x="611" y="1"/>
                  </a:cubicBezTo>
                  <a:close/>
                </a:path>
              </a:pathLst>
            </a:custGeom>
            <a:solidFill>
              <a:srgbClr val="3C3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3"/>
            <p:cNvSpPr/>
            <p:nvPr/>
          </p:nvSpPr>
          <p:spPr>
            <a:xfrm>
              <a:off x="3280009" y="2718208"/>
              <a:ext cx="272891" cy="273571"/>
            </a:xfrm>
            <a:custGeom>
              <a:avLst/>
              <a:gdLst/>
              <a:ahLst/>
              <a:cxnLst/>
              <a:rect l="l" t="t" r="r" b="b"/>
              <a:pathLst>
                <a:path w="4010" h="4020" extrusionOk="0">
                  <a:moveTo>
                    <a:pt x="1956" y="1767"/>
                  </a:moveTo>
                  <a:lnTo>
                    <a:pt x="2164" y="2035"/>
                  </a:lnTo>
                  <a:cubicBezTo>
                    <a:pt x="2194" y="2084"/>
                    <a:pt x="2254" y="2114"/>
                    <a:pt x="2313" y="2114"/>
                  </a:cubicBezTo>
                  <a:lnTo>
                    <a:pt x="2393" y="2114"/>
                  </a:lnTo>
                  <a:lnTo>
                    <a:pt x="2055" y="3107"/>
                  </a:lnTo>
                  <a:cubicBezTo>
                    <a:pt x="2035" y="3176"/>
                    <a:pt x="1976" y="3215"/>
                    <a:pt x="1916" y="3215"/>
                  </a:cubicBezTo>
                  <a:cubicBezTo>
                    <a:pt x="1827" y="3215"/>
                    <a:pt x="1758" y="3146"/>
                    <a:pt x="1758" y="3057"/>
                  </a:cubicBezTo>
                  <a:lnTo>
                    <a:pt x="1758" y="2531"/>
                  </a:lnTo>
                  <a:cubicBezTo>
                    <a:pt x="1758" y="2382"/>
                    <a:pt x="1638" y="2263"/>
                    <a:pt x="1489" y="2263"/>
                  </a:cubicBezTo>
                  <a:cubicBezTo>
                    <a:pt x="1350" y="2263"/>
                    <a:pt x="1242" y="2144"/>
                    <a:pt x="1242" y="2015"/>
                  </a:cubicBezTo>
                  <a:cubicBezTo>
                    <a:pt x="1242" y="1876"/>
                    <a:pt x="1350" y="1767"/>
                    <a:pt x="1489" y="1767"/>
                  </a:cubicBezTo>
                  <a:close/>
                  <a:moveTo>
                    <a:pt x="269" y="2511"/>
                  </a:moveTo>
                  <a:lnTo>
                    <a:pt x="428" y="2571"/>
                  </a:lnTo>
                  <a:cubicBezTo>
                    <a:pt x="497" y="2591"/>
                    <a:pt x="557" y="2650"/>
                    <a:pt x="576" y="2719"/>
                  </a:cubicBezTo>
                  <a:lnTo>
                    <a:pt x="795" y="3354"/>
                  </a:lnTo>
                  <a:cubicBezTo>
                    <a:pt x="547" y="3136"/>
                    <a:pt x="358" y="2838"/>
                    <a:pt x="269" y="2511"/>
                  </a:cubicBezTo>
                  <a:close/>
                  <a:moveTo>
                    <a:pt x="2005" y="1"/>
                  </a:moveTo>
                  <a:cubicBezTo>
                    <a:pt x="1529" y="1"/>
                    <a:pt x="1072" y="170"/>
                    <a:pt x="706" y="477"/>
                  </a:cubicBezTo>
                  <a:cubicBezTo>
                    <a:pt x="666" y="517"/>
                    <a:pt x="666" y="576"/>
                    <a:pt x="695" y="616"/>
                  </a:cubicBezTo>
                  <a:cubicBezTo>
                    <a:pt x="718" y="638"/>
                    <a:pt x="747" y="651"/>
                    <a:pt x="774" y="651"/>
                  </a:cubicBezTo>
                  <a:cubicBezTo>
                    <a:pt x="796" y="651"/>
                    <a:pt x="817" y="643"/>
                    <a:pt x="834" y="626"/>
                  </a:cubicBezTo>
                  <a:cubicBezTo>
                    <a:pt x="1103" y="408"/>
                    <a:pt x="1420" y="269"/>
                    <a:pt x="1758" y="219"/>
                  </a:cubicBezTo>
                  <a:lnTo>
                    <a:pt x="1758" y="219"/>
                  </a:lnTo>
                  <a:lnTo>
                    <a:pt x="1628" y="279"/>
                  </a:lnTo>
                  <a:cubicBezTo>
                    <a:pt x="1559" y="309"/>
                    <a:pt x="1509" y="368"/>
                    <a:pt x="1480" y="448"/>
                  </a:cubicBezTo>
                  <a:cubicBezTo>
                    <a:pt x="1460" y="527"/>
                    <a:pt x="1469" y="606"/>
                    <a:pt x="1519" y="675"/>
                  </a:cubicBezTo>
                  <a:lnTo>
                    <a:pt x="1529" y="695"/>
                  </a:lnTo>
                  <a:lnTo>
                    <a:pt x="1162" y="993"/>
                  </a:lnTo>
                  <a:cubicBezTo>
                    <a:pt x="1072" y="1063"/>
                    <a:pt x="1043" y="1182"/>
                    <a:pt x="1083" y="1281"/>
                  </a:cubicBezTo>
                  <a:cubicBezTo>
                    <a:pt x="1103" y="1350"/>
                    <a:pt x="1152" y="1400"/>
                    <a:pt x="1211" y="1429"/>
                  </a:cubicBezTo>
                  <a:cubicBezTo>
                    <a:pt x="1250" y="1449"/>
                    <a:pt x="1292" y="1460"/>
                    <a:pt x="1336" y="1460"/>
                  </a:cubicBezTo>
                  <a:cubicBezTo>
                    <a:pt x="1360" y="1460"/>
                    <a:pt x="1385" y="1456"/>
                    <a:pt x="1410" y="1449"/>
                  </a:cubicBezTo>
                  <a:lnTo>
                    <a:pt x="1480" y="1429"/>
                  </a:lnTo>
                  <a:cubicBezTo>
                    <a:pt x="1489" y="1420"/>
                    <a:pt x="1509" y="1420"/>
                    <a:pt x="1529" y="1420"/>
                  </a:cubicBezTo>
                  <a:lnTo>
                    <a:pt x="1747" y="1420"/>
                  </a:lnTo>
                  <a:cubicBezTo>
                    <a:pt x="1827" y="1420"/>
                    <a:pt x="1896" y="1479"/>
                    <a:pt x="1906" y="1568"/>
                  </a:cubicBezTo>
                  <a:lnTo>
                    <a:pt x="1489" y="1568"/>
                  </a:lnTo>
                  <a:cubicBezTo>
                    <a:pt x="1242" y="1568"/>
                    <a:pt x="1043" y="1767"/>
                    <a:pt x="1043" y="2015"/>
                  </a:cubicBezTo>
                  <a:cubicBezTo>
                    <a:pt x="1043" y="2253"/>
                    <a:pt x="1242" y="2461"/>
                    <a:pt x="1489" y="2461"/>
                  </a:cubicBezTo>
                  <a:cubicBezTo>
                    <a:pt x="1529" y="2461"/>
                    <a:pt x="1559" y="2492"/>
                    <a:pt x="1559" y="2531"/>
                  </a:cubicBezTo>
                  <a:lnTo>
                    <a:pt x="1559" y="3057"/>
                  </a:lnTo>
                  <a:cubicBezTo>
                    <a:pt x="1559" y="3255"/>
                    <a:pt x="1718" y="3414"/>
                    <a:pt x="1916" y="3414"/>
                  </a:cubicBezTo>
                  <a:cubicBezTo>
                    <a:pt x="2065" y="3414"/>
                    <a:pt x="2194" y="3315"/>
                    <a:pt x="2243" y="3176"/>
                  </a:cubicBezTo>
                  <a:lnTo>
                    <a:pt x="2620" y="2045"/>
                  </a:lnTo>
                  <a:cubicBezTo>
                    <a:pt x="2631" y="2015"/>
                    <a:pt x="2631" y="1976"/>
                    <a:pt x="2611" y="1956"/>
                  </a:cubicBezTo>
                  <a:cubicBezTo>
                    <a:pt x="2591" y="1926"/>
                    <a:pt x="2561" y="1916"/>
                    <a:pt x="2531" y="1916"/>
                  </a:cubicBezTo>
                  <a:lnTo>
                    <a:pt x="2313" y="1916"/>
                  </a:lnTo>
                  <a:lnTo>
                    <a:pt x="2104" y="1628"/>
                  </a:lnTo>
                  <a:lnTo>
                    <a:pt x="2104" y="1579"/>
                  </a:lnTo>
                  <a:cubicBezTo>
                    <a:pt x="2104" y="1380"/>
                    <a:pt x="1946" y="1222"/>
                    <a:pt x="1747" y="1222"/>
                  </a:cubicBezTo>
                  <a:lnTo>
                    <a:pt x="1529" y="1222"/>
                  </a:lnTo>
                  <a:cubicBezTo>
                    <a:pt x="1489" y="1222"/>
                    <a:pt x="1450" y="1222"/>
                    <a:pt x="1410" y="1241"/>
                  </a:cubicBezTo>
                  <a:lnTo>
                    <a:pt x="1350" y="1261"/>
                  </a:lnTo>
                  <a:cubicBezTo>
                    <a:pt x="1330" y="1261"/>
                    <a:pt x="1311" y="1261"/>
                    <a:pt x="1301" y="1251"/>
                  </a:cubicBezTo>
                  <a:cubicBezTo>
                    <a:pt x="1281" y="1251"/>
                    <a:pt x="1271" y="1231"/>
                    <a:pt x="1271" y="1222"/>
                  </a:cubicBezTo>
                  <a:cubicBezTo>
                    <a:pt x="1261" y="1191"/>
                    <a:pt x="1271" y="1162"/>
                    <a:pt x="1291" y="1152"/>
                  </a:cubicBezTo>
                  <a:lnTo>
                    <a:pt x="1718" y="785"/>
                  </a:lnTo>
                  <a:cubicBezTo>
                    <a:pt x="1758" y="755"/>
                    <a:pt x="1767" y="695"/>
                    <a:pt x="1738" y="656"/>
                  </a:cubicBezTo>
                  <a:lnTo>
                    <a:pt x="1678" y="567"/>
                  </a:lnTo>
                  <a:cubicBezTo>
                    <a:pt x="1668" y="536"/>
                    <a:pt x="1668" y="517"/>
                    <a:pt x="1668" y="507"/>
                  </a:cubicBezTo>
                  <a:cubicBezTo>
                    <a:pt x="1678" y="487"/>
                    <a:pt x="1688" y="467"/>
                    <a:pt x="1718" y="457"/>
                  </a:cubicBezTo>
                  <a:lnTo>
                    <a:pt x="2254" y="219"/>
                  </a:lnTo>
                  <a:cubicBezTo>
                    <a:pt x="2938" y="309"/>
                    <a:pt x="3513" y="794"/>
                    <a:pt x="3722" y="1449"/>
                  </a:cubicBezTo>
                  <a:lnTo>
                    <a:pt x="3355" y="1341"/>
                  </a:lnTo>
                  <a:cubicBezTo>
                    <a:pt x="3341" y="1335"/>
                    <a:pt x="3326" y="1333"/>
                    <a:pt x="3311" y="1333"/>
                  </a:cubicBezTo>
                  <a:cubicBezTo>
                    <a:pt x="3273" y="1333"/>
                    <a:pt x="3232" y="1349"/>
                    <a:pt x="3196" y="1370"/>
                  </a:cubicBezTo>
                  <a:cubicBezTo>
                    <a:pt x="3147" y="1410"/>
                    <a:pt x="3127" y="1460"/>
                    <a:pt x="3127" y="1519"/>
                  </a:cubicBezTo>
                  <a:lnTo>
                    <a:pt x="3127" y="1727"/>
                  </a:lnTo>
                  <a:lnTo>
                    <a:pt x="2948" y="1519"/>
                  </a:lnTo>
                  <a:cubicBezTo>
                    <a:pt x="2928" y="1489"/>
                    <a:pt x="2908" y="1479"/>
                    <a:pt x="2878" y="1479"/>
                  </a:cubicBezTo>
                  <a:lnTo>
                    <a:pt x="2541" y="1479"/>
                  </a:lnTo>
                  <a:cubicBezTo>
                    <a:pt x="2481" y="1479"/>
                    <a:pt x="2442" y="1519"/>
                    <a:pt x="2442" y="1579"/>
                  </a:cubicBezTo>
                  <a:cubicBezTo>
                    <a:pt x="2442" y="1628"/>
                    <a:pt x="2481" y="1678"/>
                    <a:pt x="2541" y="1678"/>
                  </a:cubicBezTo>
                  <a:lnTo>
                    <a:pt x="2829" y="1678"/>
                  </a:lnTo>
                  <a:lnTo>
                    <a:pt x="2988" y="1876"/>
                  </a:lnTo>
                  <a:cubicBezTo>
                    <a:pt x="3028" y="1926"/>
                    <a:pt x="3077" y="1956"/>
                    <a:pt x="3136" y="1956"/>
                  </a:cubicBezTo>
                  <a:cubicBezTo>
                    <a:pt x="3156" y="1956"/>
                    <a:pt x="3176" y="1945"/>
                    <a:pt x="3196" y="1936"/>
                  </a:cubicBezTo>
                  <a:cubicBezTo>
                    <a:pt x="3275" y="1916"/>
                    <a:pt x="3325" y="1846"/>
                    <a:pt x="3325" y="1767"/>
                  </a:cubicBezTo>
                  <a:lnTo>
                    <a:pt x="3325" y="1539"/>
                  </a:lnTo>
                  <a:lnTo>
                    <a:pt x="3782" y="1668"/>
                  </a:lnTo>
                  <a:cubicBezTo>
                    <a:pt x="3801" y="1777"/>
                    <a:pt x="3811" y="1896"/>
                    <a:pt x="3811" y="2015"/>
                  </a:cubicBezTo>
                  <a:cubicBezTo>
                    <a:pt x="3811" y="3007"/>
                    <a:pt x="3008" y="3821"/>
                    <a:pt x="2005" y="3821"/>
                  </a:cubicBezTo>
                  <a:cubicBezTo>
                    <a:pt x="1668" y="3821"/>
                    <a:pt x="1350" y="3731"/>
                    <a:pt x="1083" y="3563"/>
                  </a:cubicBezTo>
                  <a:lnTo>
                    <a:pt x="765" y="2660"/>
                  </a:lnTo>
                  <a:cubicBezTo>
                    <a:pt x="726" y="2531"/>
                    <a:pt x="626" y="2432"/>
                    <a:pt x="497" y="2382"/>
                  </a:cubicBezTo>
                  <a:lnTo>
                    <a:pt x="219" y="2283"/>
                  </a:lnTo>
                  <a:cubicBezTo>
                    <a:pt x="199" y="2194"/>
                    <a:pt x="199" y="2104"/>
                    <a:pt x="199" y="2015"/>
                  </a:cubicBezTo>
                  <a:cubicBezTo>
                    <a:pt x="199" y="1618"/>
                    <a:pt x="318" y="1241"/>
                    <a:pt x="557" y="933"/>
                  </a:cubicBezTo>
                  <a:cubicBezTo>
                    <a:pt x="587" y="884"/>
                    <a:pt x="576" y="825"/>
                    <a:pt x="537" y="794"/>
                  </a:cubicBezTo>
                  <a:cubicBezTo>
                    <a:pt x="516" y="778"/>
                    <a:pt x="494" y="770"/>
                    <a:pt x="473" y="770"/>
                  </a:cubicBezTo>
                  <a:cubicBezTo>
                    <a:pt x="443" y="770"/>
                    <a:pt x="415" y="786"/>
                    <a:pt x="398" y="814"/>
                  </a:cubicBezTo>
                  <a:cubicBezTo>
                    <a:pt x="140" y="1162"/>
                    <a:pt x="1" y="1579"/>
                    <a:pt x="1" y="2015"/>
                  </a:cubicBezTo>
                  <a:cubicBezTo>
                    <a:pt x="1" y="3116"/>
                    <a:pt x="894" y="4020"/>
                    <a:pt x="2005" y="4020"/>
                  </a:cubicBezTo>
                  <a:cubicBezTo>
                    <a:pt x="3116" y="4020"/>
                    <a:pt x="4009" y="3116"/>
                    <a:pt x="4009" y="2015"/>
                  </a:cubicBezTo>
                  <a:cubicBezTo>
                    <a:pt x="4009" y="904"/>
                    <a:pt x="3116" y="1"/>
                    <a:pt x="2005" y="1"/>
                  </a:cubicBezTo>
                  <a:close/>
                </a:path>
              </a:pathLst>
            </a:custGeom>
            <a:solidFill>
              <a:srgbClr val="3C3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3"/>
            <p:cNvSpPr/>
            <p:nvPr/>
          </p:nvSpPr>
          <p:spPr>
            <a:xfrm>
              <a:off x="3496827" y="2681119"/>
              <a:ext cx="64854" cy="66896"/>
            </a:xfrm>
            <a:custGeom>
              <a:avLst/>
              <a:gdLst/>
              <a:ahLst/>
              <a:cxnLst/>
              <a:rect l="l" t="t" r="r" b="b"/>
              <a:pathLst>
                <a:path w="953" h="983" extrusionOk="0">
                  <a:moveTo>
                    <a:pt x="219" y="199"/>
                  </a:moveTo>
                  <a:cubicBezTo>
                    <a:pt x="357" y="219"/>
                    <a:pt x="486" y="288"/>
                    <a:pt x="585" y="397"/>
                  </a:cubicBezTo>
                  <a:cubicBezTo>
                    <a:pt x="675" y="506"/>
                    <a:pt x="724" y="645"/>
                    <a:pt x="724" y="784"/>
                  </a:cubicBezTo>
                  <a:cubicBezTo>
                    <a:pt x="585" y="764"/>
                    <a:pt x="457" y="695"/>
                    <a:pt x="367" y="585"/>
                  </a:cubicBezTo>
                  <a:cubicBezTo>
                    <a:pt x="268" y="477"/>
                    <a:pt x="219" y="347"/>
                    <a:pt x="219" y="199"/>
                  </a:cubicBezTo>
                  <a:close/>
                  <a:moveTo>
                    <a:pt x="129" y="0"/>
                  </a:moveTo>
                  <a:cubicBezTo>
                    <a:pt x="80" y="0"/>
                    <a:pt x="40" y="40"/>
                    <a:pt x="30" y="80"/>
                  </a:cubicBezTo>
                  <a:cubicBezTo>
                    <a:pt x="0" y="308"/>
                    <a:pt x="60" y="546"/>
                    <a:pt x="219" y="715"/>
                  </a:cubicBezTo>
                  <a:cubicBezTo>
                    <a:pt x="367" y="893"/>
                    <a:pt x="576" y="982"/>
                    <a:pt x="804" y="982"/>
                  </a:cubicBezTo>
                  <a:lnTo>
                    <a:pt x="823" y="982"/>
                  </a:lnTo>
                  <a:cubicBezTo>
                    <a:pt x="863" y="982"/>
                    <a:pt x="903" y="953"/>
                    <a:pt x="913" y="903"/>
                  </a:cubicBezTo>
                  <a:cubicBezTo>
                    <a:pt x="953" y="675"/>
                    <a:pt x="883" y="446"/>
                    <a:pt x="734" y="268"/>
                  </a:cubicBezTo>
                  <a:cubicBezTo>
                    <a:pt x="576" y="89"/>
                    <a:pt x="357" y="0"/>
                    <a:pt x="129" y="0"/>
                  </a:cubicBezTo>
                  <a:close/>
                </a:path>
              </a:pathLst>
            </a:custGeom>
            <a:solidFill>
              <a:srgbClr val="3C3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5" name="Google Shape;1115;p33"/>
          <p:cNvGrpSpPr/>
          <p:nvPr/>
        </p:nvGrpSpPr>
        <p:grpSpPr>
          <a:xfrm>
            <a:off x="764965" y="2011653"/>
            <a:ext cx="2061900" cy="397293"/>
            <a:chOff x="806725" y="3490675"/>
            <a:chExt cx="2061900" cy="397293"/>
          </a:xfrm>
        </p:grpSpPr>
        <p:sp>
          <p:nvSpPr>
            <p:cNvPr id="1119" name="Google Shape;1119;p33"/>
            <p:cNvSpPr/>
            <p:nvPr/>
          </p:nvSpPr>
          <p:spPr>
            <a:xfrm>
              <a:off x="810300" y="3749668"/>
              <a:ext cx="138300" cy="138300"/>
            </a:xfrm>
            <a:prstGeom prst="ellipse">
              <a:avLst/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20" name="Google Shape;1120;p33"/>
            <p:cNvCxnSpPr/>
            <p:nvPr/>
          </p:nvCxnSpPr>
          <p:spPr>
            <a:xfrm>
              <a:off x="806725" y="3490675"/>
              <a:ext cx="206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</p:grpSp>
      <p:grpSp>
        <p:nvGrpSpPr>
          <p:cNvPr id="1121" name="Google Shape;1121;p33"/>
          <p:cNvGrpSpPr/>
          <p:nvPr/>
        </p:nvGrpSpPr>
        <p:grpSpPr>
          <a:xfrm>
            <a:off x="6947647" y="1888310"/>
            <a:ext cx="2061900" cy="385425"/>
            <a:chOff x="6273600" y="1971775"/>
            <a:chExt cx="2061900" cy="385425"/>
          </a:xfrm>
        </p:grpSpPr>
        <p:sp>
          <p:nvSpPr>
            <p:cNvPr id="1125" name="Google Shape;1125;p33"/>
            <p:cNvSpPr/>
            <p:nvPr/>
          </p:nvSpPr>
          <p:spPr>
            <a:xfrm>
              <a:off x="8197200" y="2218900"/>
              <a:ext cx="138300" cy="138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26" name="Google Shape;1126;p33"/>
            <p:cNvCxnSpPr/>
            <p:nvPr/>
          </p:nvCxnSpPr>
          <p:spPr>
            <a:xfrm>
              <a:off x="6273600" y="1971775"/>
              <a:ext cx="206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30F560A-5AA0-060F-FCEA-D49B45729845}"/>
              </a:ext>
            </a:extLst>
          </p:cNvPr>
          <p:cNvSpPr txBox="1"/>
          <p:nvPr/>
        </p:nvSpPr>
        <p:spPr>
          <a:xfrm>
            <a:off x="1224850" y="99753"/>
            <a:ext cx="6710552" cy="66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Hệ thống luận điểm, lí lẽ và dẫn chứng</a:t>
            </a:r>
            <a:endParaRPr lang="en-US" sz="20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67B053-4BFC-1A71-F42C-AFDCB9D7773E}"/>
              </a:ext>
            </a:extLst>
          </p:cNvPr>
          <p:cNvSpPr txBox="1"/>
          <p:nvPr/>
        </p:nvSpPr>
        <p:spPr>
          <a:xfrm>
            <a:off x="961719" y="2081023"/>
            <a:ext cx="220906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ker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Sống đơn giản không đồng nghĩa với sống khổ hạnh và nghèo đói, mà là cuộc sống được lựa chọn sau quá trình nghiên cứu kĩ lưỡng.</a:t>
            </a:r>
            <a:endParaRPr lang="en-US" sz="1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1088;p33">
            <a:extLst>
              <a:ext uri="{FF2B5EF4-FFF2-40B4-BE49-F238E27FC236}">
                <a16:creationId xmlns:a16="http://schemas.microsoft.com/office/drawing/2014/main" id="{658DD1AF-C38A-F841-683B-F99B6D39F36A}"/>
              </a:ext>
            </a:extLst>
          </p:cNvPr>
          <p:cNvSpPr txBox="1"/>
          <p:nvPr/>
        </p:nvSpPr>
        <p:spPr>
          <a:xfrm>
            <a:off x="5422886" y="1400948"/>
            <a:ext cx="322899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accent5">
                    <a:lumMod val="75000"/>
                  </a:schemeClr>
                </a:solidFill>
                <a:latin typeface="Kanit"/>
                <a:ea typeface="Kanit"/>
                <a:cs typeface="Kanit"/>
                <a:sym typeface="Kanit"/>
              </a:rPr>
              <a:t>Luận điểm 2: Lợi ích của việc sống đơn giản</a:t>
            </a:r>
            <a:endParaRPr sz="2300" b="1">
              <a:solidFill>
                <a:schemeClr val="accent5">
                  <a:lumMod val="75000"/>
                </a:schemeClr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B2A14D-6A5B-9452-E2A1-49CCC6EFEA76}"/>
              </a:ext>
            </a:extLst>
          </p:cNvPr>
          <p:cNvSpPr txBox="1"/>
          <p:nvPr/>
        </p:nvSpPr>
        <p:spPr>
          <a:xfrm>
            <a:off x="5936906" y="2081023"/>
            <a:ext cx="294990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Giúp chúng ta kiềm chế lòng tham, cân nhắc kĩ lưỡng các yêu cầu của bản thân.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Một căn nhà rộng rãi sẽ đem lại sự dễ chịu cho người ở….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Biến mình trở thành một con người nhàn nhã, bình yên và không hao phí thời gian vào những việc vô bổ.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Lối sống này được ông cha ta coi trọng từ thời xa xưa.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" grpId="0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4EFE552-CA70-A360-7133-D47E9E5C7EB8}"/>
              </a:ext>
            </a:extLst>
          </p:cNvPr>
          <p:cNvSpPr txBox="1"/>
          <p:nvPr/>
        </p:nvSpPr>
        <p:spPr>
          <a:xfrm>
            <a:off x="1339796" y="0"/>
            <a:ext cx="7804204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Bằng chứng khách quan và ý kiến chủ quan.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7C99D35-20BA-B824-D06D-B15395158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204463"/>
              </p:ext>
            </p:extLst>
          </p:nvPr>
        </p:nvGraphicFramePr>
        <p:xfrm>
          <a:off x="967045" y="714317"/>
          <a:ext cx="7804204" cy="385670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02102">
                  <a:extLst>
                    <a:ext uri="{9D8B030D-6E8A-4147-A177-3AD203B41FA5}">
                      <a16:colId xmlns:a16="http://schemas.microsoft.com/office/drawing/2014/main" val="3793780106"/>
                    </a:ext>
                  </a:extLst>
                </a:gridCol>
                <a:gridCol w="3902102">
                  <a:extLst>
                    <a:ext uri="{9D8B030D-6E8A-4147-A177-3AD203B41FA5}">
                      <a16:colId xmlns:a16="http://schemas.microsoft.com/office/drawing/2014/main" val="951673493"/>
                    </a:ext>
                  </a:extLst>
                </a:gridCol>
              </a:tblGrid>
              <a:tr h="515967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Bằng chứng khách quan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Ý kiến chủ quan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096081"/>
                  </a:ext>
                </a:extLst>
              </a:tr>
              <a:tr h="12914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Câu văn thể hiện bằng chứng khách quan của người viết trong đoạn thứ tư của văn bản là: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“Có thể kể ra ở đây có rất nhiều danh nhân của đất Việt đã từng có cuộc sống như vậy: Nguyễn Trãi, Nguyễn Bỉnh Khiêm, Hồ Chí Minh…”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en-US" sz="18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Câu văn thể hiện ý kiến, đánh giá chủ quan của văn bản là: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Dựa vào nguyên tắc của cuộc sống đơn giản, tiêu chuẩn tối thiểu của cuộc sống này là: đáp ứng đầy đủ những nhu cầu thiết yếu như ăn, mặc, ở, đi lại.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en-US" sz="18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77689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" name="Google Shape;720;p27"/>
          <p:cNvGrpSpPr/>
          <p:nvPr/>
        </p:nvGrpSpPr>
        <p:grpSpPr>
          <a:xfrm>
            <a:off x="4355896" y="1038975"/>
            <a:ext cx="432207" cy="461193"/>
            <a:chOff x="7368531" y="4142300"/>
            <a:chExt cx="432207" cy="461193"/>
          </a:xfrm>
        </p:grpSpPr>
        <p:sp>
          <p:nvSpPr>
            <p:cNvPr id="721" name="Google Shape;721;p27"/>
            <p:cNvSpPr/>
            <p:nvPr/>
          </p:nvSpPr>
          <p:spPr>
            <a:xfrm>
              <a:off x="7442778" y="4221310"/>
              <a:ext cx="284323" cy="346455"/>
            </a:xfrm>
            <a:custGeom>
              <a:avLst/>
              <a:gdLst/>
              <a:ahLst/>
              <a:cxnLst/>
              <a:rect l="l" t="t" r="r" b="b"/>
              <a:pathLst>
                <a:path w="4178" h="5091" extrusionOk="0">
                  <a:moveTo>
                    <a:pt x="2084" y="0"/>
                  </a:moveTo>
                  <a:cubicBezTo>
                    <a:pt x="2015" y="0"/>
                    <a:pt x="1935" y="10"/>
                    <a:pt x="1856" y="20"/>
                  </a:cubicBezTo>
                  <a:cubicBezTo>
                    <a:pt x="923" y="119"/>
                    <a:pt x="169" y="884"/>
                    <a:pt x="80" y="1816"/>
                  </a:cubicBezTo>
                  <a:cubicBezTo>
                    <a:pt x="1" y="2679"/>
                    <a:pt x="467" y="3443"/>
                    <a:pt x="1172" y="3810"/>
                  </a:cubicBezTo>
                  <a:cubicBezTo>
                    <a:pt x="1280" y="3870"/>
                    <a:pt x="1340" y="3969"/>
                    <a:pt x="1340" y="4098"/>
                  </a:cubicBezTo>
                  <a:lnTo>
                    <a:pt x="1340" y="4773"/>
                  </a:lnTo>
                  <a:cubicBezTo>
                    <a:pt x="1340" y="4952"/>
                    <a:pt x="1489" y="5090"/>
                    <a:pt x="1668" y="5090"/>
                  </a:cubicBezTo>
                  <a:lnTo>
                    <a:pt x="2511" y="5090"/>
                  </a:lnTo>
                  <a:cubicBezTo>
                    <a:pt x="2689" y="5090"/>
                    <a:pt x="2828" y="4952"/>
                    <a:pt x="2828" y="4773"/>
                  </a:cubicBezTo>
                  <a:lnTo>
                    <a:pt x="2828" y="4098"/>
                  </a:lnTo>
                  <a:cubicBezTo>
                    <a:pt x="2828" y="3969"/>
                    <a:pt x="2898" y="3870"/>
                    <a:pt x="3007" y="3810"/>
                  </a:cubicBezTo>
                  <a:cubicBezTo>
                    <a:pt x="3712" y="3443"/>
                    <a:pt x="4178" y="2679"/>
                    <a:pt x="4089" y="1816"/>
                  </a:cubicBezTo>
                  <a:cubicBezTo>
                    <a:pt x="3999" y="884"/>
                    <a:pt x="3255" y="119"/>
                    <a:pt x="2323" y="20"/>
                  </a:cubicBezTo>
                  <a:cubicBezTo>
                    <a:pt x="2243" y="10"/>
                    <a:pt x="2164" y="0"/>
                    <a:pt x="2084" y="0"/>
                  </a:cubicBezTo>
                  <a:close/>
                </a:path>
              </a:pathLst>
            </a:custGeom>
            <a:solidFill>
              <a:srgbClr val="F0D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483950" y="4257719"/>
              <a:ext cx="201980" cy="201980"/>
            </a:xfrm>
            <a:custGeom>
              <a:avLst/>
              <a:gdLst/>
              <a:ahLst/>
              <a:cxnLst/>
              <a:rect l="l" t="t" r="r" b="b"/>
              <a:pathLst>
                <a:path w="2968" h="2968" extrusionOk="0">
                  <a:moveTo>
                    <a:pt x="1479" y="1"/>
                  </a:moveTo>
                  <a:cubicBezTo>
                    <a:pt x="666" y="1"/>
                    <a:pt x="1" y="666"/>
                    <a:pt x="1" y="1480"/>
                  </a:cubicBezTo>
                  <a:cubicBezTo>
                    <a:pt x="1" y="2303"/>
                    <a:pt x="666" y="2968"/>
                    <a:pt x="1479" y="2968"/>
                  </a:cubicBezTo>
                  <a:cubicBezTo>
                    <a:pt x="2303" y="2968"/>
                    <a:pt x="2968" y="2303"/>
                    <a:pt x="2968" y="1480"/>
                  </a:cubicBezTo>
                  <a:cubicBezTo>
                    <a:pt x="2968" y="666"/>
                    <a:pt x="2303" y="1"/>
                    <a:pt x="147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562960" y="4560967"/>
              <a:ext cx="43281" cy="35796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0"/>
                  </a:moveTo>
                  <a:lnTo>
                    <a:pt x="1" y="318"/>
                  </a:lnTo>
                  <a:cubicBezTo>
                    <a:pt x="1" y="437"/>
                    <a:pt x="100" y="526"/>
                    <a:pt x="219" y="526"/>
                  </a:cubicBezTo>
                  <a:lnTo>
                    <a:pt x="427" y="526"/>
                  </a:lnTo>
                  <a:cubicBezTo>
                    <a:pt x="546" y="526"/>
                    <a:pt x="636" y="437"/>
                    <a:pt x="636" y="318"/>
                  </a:cubicBezTo>
                  <a:lnTo>
                    <a:pt x="636" y="0"/>
                  </a:lnTo>
                  <a:close/>
                </a:path>
              </a:pathLst>
            </a:custGeom>
            <a:solidFill>
              <a:srgbClr val="AFA8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534650" y="4510267"/>
              <a:ext cx="100650" cy="57504"/>
            </a:xfrm>
            <a:custGeom>
              <a:avLst/>
              <a:gdLst/>
              <a:ahLst/>
              <a:cxnLst/>
              <a:rect l="l" t="t" r="r" b="b"/>
              <a:pathLst>
                <a:path w="1479" h="845" extrusionOk="0">
                  <a:moveTo>
                    <a:pt x="0" y="1"/>
                  </a:moveTo>
                  <a:lnTo>
                    <a:pt x="0" y="527"/>
                  </a:lnTo>
                  <a:cubicBezTo>
                    <a:pt x="0" y="706"/>
                    <a:pt x="139" y="844"/>
                    <a:pt x="318" y="844"/>
                  </a:cubicBezTo>
                  <a:lnTo>
                    <a:pt x="1161" y="844"/>
                  </a:lnTo>
                  <a:cubicBezTo>
                    <a:pt x="1339" y="844"/>
                    <a:pt x="1478" y="706"/>
                    <a:pt x="1478" y="527"/>
                  </a:cubicBezTo>
                  <a:lnTo>
                    <a:pt x="1478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533901" y="4510267"/>
              <a:ext cx="101398" cy="57504"/>
            </a:xfrm>
            <a:custGeom>
              <a:avLst/>
              <a:gdLst/>
              <a:ahLst/>
              <a:cxnLst/>
              <a:rect l="l" t="t" r="r" b="b"/>
              <a:pathLst>
                <a:path w="1490" h="845" extrusionOk="0">
                  <a:moveTo>
                    <a:pt x="1" y="1"/>
                  </a:moveTo>
                  <a:lnTo>
                    <a:pt x="1" y="527"/>
                  </a:lnTo>
                  <a:cubicBezTo>
                    <a:pt x="1" y="706"/>
                    <a:pt x="150" y="844"/>
                    <a:pt x="329" y="844"/>
                  </a:cubicBezTo>
                  <a:lnTo>
                    <a:pt x="1172" y="844"/>
                  </a:lnTo>
                  <a:cubicBezTo>
                    <a:pt x="1469" y="844"/>
                    <a:pt x="1489" y="606"/>
                    <a:pt x="1489" y="428"/>
                  </a:cubicBezTo>
                  <a:lnTo>
                    <a:pt x="329" y="428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570378" y="4387362"/>
              <a:ext cx="29126" cy="36544"/>
            </a:xfrm>
            <a:custGeom>
              <a:avLst/>
              <a:gdLst/>
              <a:ahLst/>
              <a:cxnLst/>
              <a:rect l="l" t="t" r="r" b="b"/>
              <a:pathLst>
                <a:path w="428" h="537" extrusionOk="0">
                  <a:moveTo>
                    <a:pt x="110" y="1"/>
                  </a:moveTo>
                  <a:cubicBezTo>
                    <a:pt x="51" y="1"/>
                    <a:pt x="1" y="51"/>
                    <a:pt x="1" y="110"/>
                  </a:cubicBezTo>
                  <a:lnTo>
                    <a:pt x="1" y="318"/>
                  </a:lnTo>
                  <a:cubicBezTo>
                    <a:pt x="1" y="437"/>
                    <a:pt x="100" y="537"/>
                    <a:pt x="209" y="537"/>
                  </a:cubicBezTo>
                  <a:cubicBezTo>
                    <a:pt x="329" y="537"/>
                    <a:pt x="428" y="437"/>
                    <a:pt x="428" y="318"/>
                  </a:cubicBezTo>
                  <a:lnTo>
                    <a:pt x="428" y="110"/>
                  </a:lnTo>
                  <a:cubicBezTo>
                    <a:pt x="428" y="51"/>
                    <a:pt x="378" y="1"/>
                    <a:pt x="318" y="1"/>
                  </a:cubicBezTo>
                  <a:close/>
                </a:path>
              </a:pathLst>
            </a:custGeom>
            <a:solidFill>
              <a:srgbClr val="F6D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519746" y="4402265"/>
              <a:ext cx="130389" cy="108067"/>
            </a:xfrm>
            <a:custGeom>
              <a:avLst/>
              <a:gdLst/>
              <a:ahLst/>
              <a:cxnLst/>
              <a:rect l="l" t="t" r="r" b="b"/>
              <a:pathLst>
                <a:path w="1916" h="1588" extrusionOk="0">
                  <a:moveTo>
                    <a:pt x="1" y="0"/>
                  </a:moveTo>
                  <a:lnTo>
                    <a:pt x="1" y="318"/>
                  </a:lnTo>
                  <a:cubicBezTo>
                    <a:pt x="1" y="467"/>
                    <a:pt x="50" y="615"/>
                    <a:pt x="130" y="734"/>
                  </a:cubicBezTo>
                  <a:cubicBezTo>
                    <a:pt x="180" y="804"/>
                    <a:pt x="219" y="884"/>
                    <a:pt x="219" y="972"/>
                  </a:cubicBezTo>
                  <a:lnTo>
                    <a:pt x="219" y="1588"/>
                  </a:lnTo>
                  <a:lnTo>
                    <a:pt x="1697" y="1588"/>
                  </a:lnTo>
                  <a:lnTo>
                    <a:pt x="1697" y="972"/>
                  </a:lnTo>
                  <a:cubicBezTo>
                    <a:pt x="1697" y="884"/>
                    <a:pt x="1727" y="804"/>
                    <a:pt x="1777" y="734"/>
                  </a:cubicBezTo>
                  <a:cubicBezTo>
                    <a:pt x="1866" y="615"/>
                    <a:pt x="1915" y="467"/>
                    <a:pt x="1915" y="318"/>
                  </a:cubicBezTo>
                  <a:lnTo>
                    <a:pt x="1915" y="0"/>
                  </a:lnTo>
                  <a:lnTo>
                    <a:pt x="1489" y="0"/>
                  </a:lnTo>
                  <a:lnTo>
                    <a:pt x="1489" y="318"/>
                  </a:lnTo>
                  <a:cubicBezTo>
                    <a:pt x="1489" y="487"/>
                    <a:pt x="1340" y="635"/>
                    <a:pt x="1172" y="635"/>
                  </a:cubicBezTo>
                  <a:lnTo>
                    <a:pt x="745" y="635"/>
                  </a:lnTo>
                  <a:cubicBezTo>
                    <a:pt x="566" y="635"/>
                    <a:pt x="427" y="487"/>
                    <a:pt x="427" y="318"/>
                  </a:cubicBezTo>
                  <a:lnTo>
                    <a:pt x="427" y="0"/>
                  </a:ln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519746" y="4402265"/>
              <a:ext cx="37225" cy="108067"/>
            </a:xfrm>
            <a:custGeom>
              <a:avLst/>
              <a:gdLst/>
              <a:ahLst/>
              <a:cxnLst/>
              <a:rect l="l" t="t" r="r" b="b"/>
              <a:pathLst>
                <a:path w="547" h="1588" extrusionOk="0">
                  <a:moveTo>
                    <a:pt x="1" y="0"/>
                  </a:moveTo>
                  <a:lnTo>
                    <a:pt x="1" y="318"/>
                  </a:lnTo>
                  <a:cubicBezTo>
                    <a:pt x="1" y="467"/>
                    <a:pt x="50" y="615"/>
                    <a:pt x="130" y="734"/>
                  </a:cubicBezTo>
                  <a:cubicBezTo>
                    <a:pt x="180" y="804"/>
                    <a:pt x="209" y="884"/>
                    <a:pt x="209" y="972"/>
                  </a:cubicBezTo>
                  <a:lnTo>
                    <a:pt x="209" y="1588"/>
                  </a:lnTo>
                  <a:lnTo>
                    <a:pt x="546" y="1588"/>
                  </a:lnTo>
                  <a:lnTo>
                    <a:pt x="546" y="972"/>
                  </a:lnTo>
                  <a:cubicBezTo>
                    <a:pt x="546" y="824"/>
                    <a:pt x="497" y="685"/>
                    <a:pt x="407" y="556"/>
                  </a:cubicBezTo>
                  <a:cubicBezTo>
                    <a:pt x="358" y="487"/>
                    <a:pt x="328" y="397"/>
                    <a:pt x="328" y="318"/>
                  </a:cubicBezTo>
                  <a:lnTo>
                    <a:pt x="328" y="0"/>
                  </a:ln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519746" y="4336798"/>
              <a:ext cx="29126" cy="65535"/>
            </a:xfrm>
            <a:custGeom>
              <a:avLst/>
              <a:gdLst/>
              <a:ahLst/>
              <a:cxnLst/>
              <a:rect l="l" t="t" r="r" b="b"/>
              <a:pathLst>
                <a:path w="428" h="963" extrusionOk="0">
                  <a:moveTo>
                    <a:pt x="209" y="0"/>
                  </a:moveTo>
                  <a:cubicBezTo>
                    <a:pt x="100" y="0"/>
                    <a:pt x="1" y="99"/>
                    <a:pt x="1" y="218"/>
                  </a:cubicBezTo>
                  <a:lnTo>
                    <a:pt x="1" y="962"/>
                  </a:lnTo>
                  <a:lnTo>
                    <a:pt x="427" y="962"/>
                  </a:lnTo>
                  <a:lnTo>
                    <a:pt x="427" y="218"/>
                  </a:lnTo>
                  <a:cubicBezTo>
                    <a:pt x="427" y="99"/>
                    <a:pt x="328" y="0"/>
                    <a:pt x="209" y="0"/>
                  </a:cubicBezTo>
                  <a:close/>
                </a:path>
              </a:pathLst>
            </a:custGeom>
            <a:solidFill>
              <a:srgbClr val="F0D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621078" y="4336798"/>
              <a:ext cx="29058" cy="65535"/>
            </a:xfrm>
            <a:custGeom>
              <a:avLst/>
              <a:gdLst/>
              <a:ahLst/>
              <a:cxnLst/>
              <a:rect l="l" t="t" r="r" b="b"/>
              <a:pathLst>
                <a:path w="427" h="963" extrusionOk="0">
                  <a:moveTo>
                    <a:pt x="208" y="0"/>
                  </a:moveTo>
                  <a:cubicBezTo>
                    <a:pt x="89" y="0"/>
                    <a:pt x="0" y="99"/>
                    <a:pt x="0" y="218"/>
                  </a:cubicBezTo>
                  <a:lnTo>
                    <a:pt x="0" y="962"/>
                  </a:lnTo>
                  <a:lnTo>
                    <a:pt x="426" y="962"/>
                  </a:lnTo>
                  <a:lnTo>
                    <a:pt x="426" y="218"/>
                  </a:lnTo>
                  <a:cubicBezTo>
                    <a:pt x="426" y="99"/>
                    <a:pt x="327" y="0"/>
                    <a:pt x="208" y="0"/>
                  </a:cubicBezTo>
                  <a:close/>
                </a:path>
              </a:pathLst>
            </a:custGeom>
            <a:solidFill>
              <a:srgbClr val="F6D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563641" y="4380624"/>
              <a:ext cx="42601" cy="50019"/>
            </a:xfrm>
            <a:custGeom>
              <a:avLst/>
              <a:gdLst/>
              <a:ahLst/>
              <a:cxnLst/>
              <a:rect l="l" t="t" r="r" b="b"/>
              <a:pathLst>
                <a:path w="626" h="735" extrusionOk="0">
                  <a:moveTo>
                    <a:pt x="417" y="199"/>
                  </a:moveTo>
                  <a:cubicBezTo>
                    <a:pt x="417" y="199"/>
                    <a:pt x="428" y="199"/>
                    <a:pt x="428" y="209"/>
                  </a:cubicBezTo>
                  <a:lnTo>
                    <a:pt x="428" y="417"/>
                  </a:lnTo>
                  <a:cubicBezTo>
                    <a:pt x="428" y="477"/>
                    <a:pt x="378" y="536"/>
                    <a:pt x="308" y="536"/>
                  </a:cubicBezTo>
                  <a:cubicBezTo>
                    <a:pt x="249" y="536"/>
                    <a:pt x="199" y="477"/>
                    <a:pt x="199" y="417"/>
                  </a:cubicBezTo>
                  <a:lnTo>
                    <a:pt x="199" y="209"/>
                  </a:lnTo>
                  <a:cubicBezTo>
                    <a:pt x="199" y="199"/>
                    <a:pt x="199" y="199"/>
                    <a:pt x="209" y="199"/>
                  </a:cubicBezTo>
                  <a:close/>
                  <a:moveTo>
                    <a:pt x="209" y="1"/>
                  </a:moveTo>
                  <a:cubicBezTo>
                    <a:pt x="90" y="1"/>
                    <a:pt x="0" y="90"/>
                    <a:pt x="0" y="209"/>
                  </a:cubicBezTo>
                  <a:lnTo>
                    <a:pt x="0" y="417"/>
                  </a:lnTo>
                  <a:cubicBezTo>
                    <a:pt x="0" y="586"/>
                    <a:pt x="139" y="735"/>
                    <a:pt x="308" y="735"/>
                  </a:cubicBezTo>
                  <a:cubicBezTo>
                    <a:pt x="487" y="735"/>
                    <a:pt x="626" y="586"/>
                    <a:pt x="626" y="417"/>
                  </a:cubicBezTo>
                  <a:lnTo>
                    <a:pt x="626" y="209"/>
                  </a:lnTo>
                  <a:cubicBezTo>
                    <a:pt x="626" y="90"/>
                    <a:pt x="527" y="1"/>
                    <a:pt x="417" y="1"/>
                  </a:cubicBezTo>
                  <a:close/>
                </a:path>
              </a:pathLst>
            </a:custGeom>
            <a:solidFill>
              <a:srgbClr val="3C3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436040" y="4214845"/>
              <a:ext cx="292422" cy="388648"/>
            </a:xfrm>
            <a:custGeom>
              <a:avLst/>
              <a:gdLst/>
              <a:ahLst/>
              <a:cxnLst/>
              <a:rect l="l" t="t" r="r" b="b"/>
              <a:pathLst>
                <a:path w="4297" h="5711" extrusionOk="0">
                  <a:moveTo>
                    <a:pt x="1439" y="1891"/>
                  </a:moveTo>
                  <a:cubicBezTo>
                    <a:pt x="1509" y="1891"/>
                    <a:pt x="1558" y="1941"/>
                    <a:pt x="1558" y="2010"/>
                  </a:cubicBezTo>
                  <a:lnTo>
                    <a:pt x="1558" y="2655"/>
                  </a:lnTo>
                  <a:lnTo>
                    <a:pt x="1330" y="2655"/>
                  </a:lnTo>
                  <a:lnTo>
                    <a:pt x="1330" y="2010"/>
                  </a:lnTo>
                  <a:cubicBezTo>
                    <a:pt x="1330" y="1941"/>
                    <a:pt x="1379" y="1891"/>
                    <a:pt x="1439" y="1891"/>
                  </a:cubicBezTo>
                  <a:close/>
                  <a:moveTo>
                    <a:pt x="2927" y="1891"/>
                  </a:moveTo>
                  <a:cubicBezTo>
                    <a:pt x="2987" y="1891"/>
                    <a:pt x="3046" y="1941"/>
                    <a:pt x="3046" y="2010"/>
                  </a:cubicBezTo>
                  <a:lnTo>
                    <a:pt x="3046" y="2655"/>
                  </a:lnTo>
                  <a:lnTo>
                    <a:pt x="2818" y="2655"/>
                  </a:lnTo>
                  <a:lnTo>
                    <a:pt x="2818" y="2010"/>
                  </a:lnTo>
                  <a:cubicBezTo>
                    <a:pt x="2818" y="1941"/>
                    <a:pt x="2868" y="1891"/>
                    <a:pt x="2927" y="1891"/>
                  </a:cubicBezTo>
                  <a:close/>
                  <a:moveTo>
                    <a:pt x="3046" y="2853"/>
                  </a:moveTo>
                  <a:lnTo>
                    <a:pt x="3046" y="3072"/>
                  </a:lnTo>
                  <a:cubicBezTo>
                    <a:pt x="3046" y="3201"/>
                    <a:pt x="3007" y="3330"/>
                    <a:pt x="2927" y="3429"/>
                  </a:cubicBezTo>
                  <a:cubicBezTo>
                    <a:pt x="2868" y="3528"/>
                    <a:pt x="2828" y="3627"/>
                    <a:pt x="2828" y="3726"/>
                  </a:cubicBezTo>
                  <a:lnTo>
                    <a:pt x="2828" y="4242"/>
                  </a:lnTo>
                  <a:lnTo>
                    <a:pt x="2183" y="4242"/>
                  </a:lnTo>
                  <a:cubicBezTo>
                    <a:pt x="2133" y="4242"/>
                    <a:pt x="2084" y="4282"/>
                    <a:pt x="2084" y="4342"/>
                  </a:cubicBezTo>
                  <a:cubicBezTo>
                    <a:pt x="2084" y="4392"/>
                    <a:pt x="2133" y="4441"/>
                    <a:pt x="2183" y="4441"/>
                  </a:cubicBezTo>
                  <a:lnTo>
                    <a:pt x="2828" y="4441"/>
                  </a:lnTo>
                  <a:lnTo>
                    <a:pt x="2828" y="4669"/>
                  </a:lnTo>
                  <a:lnTo>
                    <a:pt x="1538" y="4669"/>
                  </a:lnTo>
                  <a:lnTo>
                    <a:pt x="1538" y="4441"/>
                  </a:lnTo>
                  <a:lnTo>
                    <a:pt x="1767" y="4441"/>
                  </a:lnTo>
                  <a:cubicBezTo>
                    <a:pt x="1816" y="4441"/>
                    <a:pt x="1866" y="4392"/>
                    <a:pt x="1866" y="4342"/>
                  </a:cubicBezTo>
                  <a:cubicBezTo>
                    <a:pt x="1866" y="4282"/>
                    <a:pt x="1816" y="4242"/>
                    <a:pt x="1767" y="4242"/>
                  </a:cubicBezTo>
                  <a:lnTo>
                    <a:pt x="1538" y="4242"/>
                  </a:lnTo>
                  <a:lnTo>
                    <a:pt x="1538" y="3726"/>
                  </a:lnTo>
                  <a:cubicBezTo>
                    <a:pt x="1538" y="3627"/>
                    <a:pt x="1509" y="3528"/>
                    <a:pt x="1449" y="3429"/>
                  </a:cubicBezTo>
                  <a:cubicBezTo>
                    <a:pt x="1370" y="3330"/>
                    <a:pt x="1330" y="3201"/>
                    <a:pt x="1330" y="3072"/>
                  </a:cubicBezTo>
                  <a:lnTo>
                    <a:pt x="1330" y="2853"/>
                  </a:lnTo>
                  <a:lnTo>
                    <a:pt x="1558" y="2853"/>
                  </a:lnTo>
                  <a:lnTo>
                    <a:pt x="1558" y="3072"/>
                  </a:lnTo>
                  <a:cubicBezTo>
                    <a:pt x="1558" y="3300"/>
                    <a:pt x="1747" y="3488"/>
                    <a:pt x="1975" y="3488"/>
                  </a:cubicBezTo>
                  <a:lnTo>
                    <a:pt x="2402" y="3488"/>
                  </a:lnTo>
                  <a:cubicBezTo>
                    <a:pt x="2630" y="3488"/>
                    <a:pt x="2818" y="3300"/>
                    <a:pt x="2818" y="3072"/>
                  </a:cubicBezTo>
                  <a:lnTo>
                    <a:pt x="2818" y="2853"/>
                  </a:lnTo>
                  <a:close/>
                  <a:moveTo>
                    <a:pt x="2828" y="4868"/>
                  </a:moveTo>
                  <a:cubicBezTo>
                    <a:pt x="2828" y="4987"/>
                    <a:pt x="2729" y="5086"/>
                    <a:pt x="2610" y="5086"/>
                  </a:cubicBezTo>
                  <a:lnTo>
                    <a:pt x="1767" y="5086"/>
                  </a:lnTo>
                  <a:cubicBezTo>
                    <a:pt x="1637" y="5086"/>
                    <a:pt x="1538" y="4987"/>
                    <a:pt x="1538" y="4868"/>
                  </a:cubicBezTo>
                  <a:close/>
                  <a:moveTo>
                    <a:pt x="2402" y="5285"/>
                  </a:moveTo>
                  <a:lnTo>
                    <a:pt x="2402" y="5404"/>
                  </a:lnTo>
                  <a:cubicBezTo>
                    <a:pt x="2402" y="5463"/>
                    <a:pt x="2352" y="5512"/>
                    <a:pt x="2292" y="5512"/>
                  </a:cubicBezTo>
                  <a:lnTo>
                    <a:pt x="2084" y="5512"/>
                  </a:lnTo>
                  <a:cubicBezTo>
                    <a:pt x="2014" y="5512"/>
                    <a:pt x="1965" y="5463"/>
                    <a:pt x="1965" y="5404"/>
                  </a:cubicBezTo>
                  <a:lnTo>
                    <a:pt x="1965" y="5285"/>
                  </a:lnTo>
                  <a:close/>
                  <a:moveTo>
                    <a:pt x="2199" y="0"/>
                  </a:moveTo>
                  <a:cubicBezTo>
                    <a:pt x="2115" y="0"/>
                    <a:pt x="2030" y="5"/>
                    <a:pt x="1945" y="16"/>
                  </a:cubicBezTo>
                  <a:cubicBezTo>
                    <a:pt x="963" y="125"/>
                    <a:pt x="179" y="919"/>
                    <a:pt x="80" y="1901"/>
                  </a:cubicBezTo>
                  <a:cubicBezTo>
                    <a:pt x="1" y="2774"/>
                    <a:pt x="447" y="3598"/>
                    <a:pt x="1221" y="3995"/>
                  </a:cubicBezTo>
                  <a:cubicBezTo>
                    <a:pt x="1300" y="4034"/>
                    <a:pt x="1340" y="4104"/>
                    <a:pt x="1340" y="4193"/>
                  </a:cubicBezTo>
                  <a:lnTo>
                    <a:pt x="1340" y="4868"/>
                  </a:lnTo>
                  <a:cubicBezTo>
                    <a:pt x="1340" y="5096"/>
                    <a:pt x="1529" y="5285"/>
                    <a:pt x="1767" y="5285"/>
                  </a:cubicBezTo>
                  <a:lnTo>
                    <a:pt x="1767" y="5404"/>
                  </a:lnTo>
                  <a:cubicBezTo>
                    <a:pt x="1767" y="5572"/>
                    <a:pt x="1906" y="5711"/>
                    <a:pt x="2084" y="5711"/>
                  </a:cubicBezTo>
                  <a:lnTo>
                    <a:pt x="2292" y="5711"/>
                  </a:lnTo>
                  <a:cubicBezTo>
                    <a:pt x="2461" y="5711"/>
                    <a:pt x="2600" y="5572"/>
                    <a:pt x="2600" y="5404"/>
                  </a:cubicBezTo>
                  <a:lnTo>
                    <a:pt x="2600" y="5285"/>
                  </a:lnTo>
                  <a:lnTo>
                    <a:pt x="2610" y="5285"/>
                  </a:lnTo>
                  <a:cubicBezTo>
                    <a:pt x="2838" y="5285"/>
                    <a:pt x="3026" y="5096"/>
                    <a:pt x="3026" y="4868"/>
                  </a:cubicBezTo>
                  <a:lnTo>
                    <a:pt x="3026" y="4193"/>
                  </a:lnTo>
                  <a:cubicBezTo>
                    <a:pt x="3026" y="4104"/>
                    <a:pt x="3076" y="4034"/>
                    <a:pt x="3145" y="3995"/>
                  </a:cubicBezTo>
                  <a:cubicBezTo>
                    <a:pt x="3860" y="3627"/>
                    <a:pt x="4296" y="2913"/>
                    <a:pt x="4296" y="2110"/>
                  </a:cubicBezTo>
                  <a:cubicBezTo>
                    <a:pt x="4296" y="1633"/>
                    <a:pt x="4148" y="1186"/>
                    <a:pt x="3860" y="820"/>
                  </a:cubicBezTo>
                  <a:cubicBezTo>
                    <a:pt x="3837" y="791"/>
                    <a:pt x="3807" y="775"/>
                    <a:pt x="3778" y="775"/>
                  </a:cubicBezTo>
                  <a:cubicBezTo>
                    <a:pt x="3758" y="775"/>
                    <a:pt x="3738" y="783"/>
                    <a:pt x="3721" y="800"/>
                  </a:cubicBezTo>
                  <a:cubicBezTo>
                    <a:pt x="3672" y="829"/>
                    <a:pt x="3661" y="899"/>
                    <a:pt x="3701" y="939"/>
                  </a:cubicBezTo>
                  <a:cubicBezTo>
                    <a:pt x="3959" y="1276"/>
                    <a:pt x="4098" y="1683"/>
                    <a:pt x="4098" y="2110"/>
                  </a:cubicBezTo>
                  <a:cubicBezTo>
                    <a:pt x="4098" y="2834"/>
                    <a:pt x="3701" y="3488"/>
                    <a:pt x="3057" y="3816"/>
                  </a:cubicBezTo>
                  <a:cubicBezTo>
                    <a:pt x="3046" y="3826"/>
                    <a:pt x="3037" y="3826"/>
                    <a:pt x="3026" y="3836"/>
                  </a:cubicBezTo>
                  <a:lnTo>
                    <a:pt x="3026" y="3726"/>
                  </a:lnTo>
                  <a:cubicBezTo>
                    <a:pt x="3026" y="3667"/>
                    <a:pt x="3046" y="3607"/>
                    <a:pt x="3086" y="3548"/>
                  </a:cubicBezTo>
                  <a:cubicBezTo>
                    <a:pt x="3185" y="3409"/>
                    <a:pt x="3245" y="3241"/>
                    <a:pt x="3245" y="3072"/>
                  </a:cubicBezTo>
                  <a:lnTo>
                    <a:pt x="3245" y="2010"/>
                  </a:lnTo>
                  <a:cubicBezTo>
                    <a:pt x="3245" y="1832"/>
                    <a:pt x="3096" y="1693"/>
                    <a:pt x="2927" y="1693"/>
                  </a:cubicBezTo>
                  <a:cubicBezTo>
                    <a:pt x="2759" y="1693"/>
                    <a:pt x="2620" y="1832"/>
                    <a:pt x="2620" y="2010"/>
                  </a:cubicBezTo>
                  <a:lnTo>
                    <a:pt x="2620" y="3072"/>
                  </a:lnTo>
                  <a:cubicBezTo>
                    <a:pt x="2620" y="3191"/>
                    <a:pt x="2521" y="3290"/>
                    <a:pt x="2402" y="3290"/>
                  </a:cubicBezTo>
                  <a:lnTo>
                    <a:pt x="1975" y="3290"/>
                  </a:lnTo>
                  <a:cubicBezTo>
                    <a:pt x="1856" y="3290"/>
                    <a:pt x="1756" y="3191"/>
                    <a:pt x="1756" y="3072"/>
                  </a:cubicBezTo>
                  <a:lnTo>
                    <a:pt x="1756" y="2010"/>
                  </a:lnTo>
                  <a:cubicBezTo>
                    <a:pt x="1756" y="1832"/>
                    <a:pt x="1618" y="1693"/>
                    <a:pt x="1449" y="1693"/>
                  </a:cubicBezTo>
                  <a:cubicBezTo>
                    <a:pt x="1271" y="1693"/>
                    <a:pt x="1132" y="1832"/>
                    <a:pt x="1132" y="2010"/>
                  </a:cubicBezTo>
                  <a:lnTo>
                    <a:pt x="1132" y="3072"/>
                  </a:lnTo>
                  <a:cubicBezTo>
                    <a:pt x="1132" y="3241"/>
                    <a:pt x="1181" y="3409"/>
                    <a:pt x="1280" y="3548"/>
                  </a:cubicBezTo>
                  <a:cubicBezTo>
                    <a:pt x="1320" y="3607"/>
                    <a:pt x="1350" y="3667"/>
                    <a:pt x="1350" y="3726"/>
                  </a:cubicBezTo>
                  <a:lnTo>
                    <a:pt x="1350" y="3836"/>
                  </a:lnTo>
                  <a:cubicBezTo>
                    <a:pt x="1330" y="3826"/>
                    <a:pt x="1320" y="3826"/>
                    <a:pt x="1310" y="3816"/>
                  </a:cubicBezTo>
                  <a:cubicBezTo>
                    <a:pt x="605" y="3459"/>
                    <a:pt x="199" y="2714"/>
                    <a:pt x="278" y="1921"/>
                  </a:cubicBezTo>
                  <a:cubicBezTo>
                    <a:pt x="318" y="1494"/>
                    <a:pt x="517" y="1078"/>
                    <a:pt x="824" y="770"/>
                  </a:cubicBezTo>
                  <a:cubicBezTo>
                    <a:pt x="1132" y="452"/>
                    <a:pt x="1538" y="254"/>
                    <a:pt x="1965" y="214"/>
                  </a:cubicBezTo>
                  <a:cubicBezTo>
                    <a:pt x="2040" y="206"/>
                    <a:pt x="2114" y="201"/>
                    <a:pt x="2188" y="201"/>
                  </a:cubicBezTo>
                  <a:cubicBezTo>
                    <a:pt x="2627" y="201"/>
                    <a:pt x="3054" y="351"/>
                    <a:pt x="3394" y="631"/>
                  </a:cubicBezTo>
                  <a:cubicBezTo>
                    <a:pt x="3415" y="644"/>
                    <a:pt x="3439" y="651"/>
                    <a:pt x="3461" y="651"/>
                  </a:cubicBezTo>
                  <a:cubicBezTo>
                    <a:pt x="3490" y="651"/>
                    <a:pt x="3516" y="639"/>
                    <a:pt x="3533" y="611"/>
                  </a:cubicBezTo>
                  <a:cubicBezTo>
                    <a:pt x="3573" y="571"/>
                    <a:pt x="3562" y="512"/>
                    <a:pt x="3523" y="472"/>
                  </a:cubicBezTo>
                  <a:cubicBezTo>
                    <a:pt x="3142" y="168"/>
                    <a:pt x="2683" y="0"/>
                    <a:pt x="2199" y="0"/>
                  </a:cubicBezTo>
                  <a:close/>
                </a:path>
              </a:pathLst>
            </a:custGeom>
            <a:solidFill>
              <a:srgbClr val="3C3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368531" y="4351633"/>
              <a:ext cx="56756" cy="13542"/>
            </a:xfrm>
            <a:custGeom>
              <a:avLst/>
              <a:gdLst/>
              <a:ahLst/>
              <a:cxnLst/>
              <a:rect l="l" t="t" r="r" b="b"/>
              <a:pathLst>
                <a:path w="834" h="199" extrusionOk="0">
                  <a:moveTo>
                    <a:pt x="100" y="0"/>
                  </a:moveTo>
                  <a:cubicBezTo>
                    <a:pt x="50" y="0"/>
                    <a:pt x="0" y="50"/>
                    <a:pt x="0" y="100"/>
                  </a:cubicBezTo>
                  <a:cubicBezTo>
                    <a:pt x="0" y="159"/>
                    <a:pt x="50" y="199"/>
                    <a:pt x="100" y="199"/>
                  </a:cubicBezTo>
                  <a:lnTo>
                    <a:pt x="735" y="199"/>
                  </a:lnTo>
                  <a:cubicBezTo>
                    <a:pt x="794" y="199"/>
                    <a:pt x="834" y="159"/>
                    <a:pt x="834" y="100"/>
                  </a:cubicBezTo>
                  <a:cubicBezTo>
                    <a:pt x="834" y="50"/>
                    <a:pt x="794" y="0"/>
                    <a:pt x="735" y="0"/>
                  </a:cubicBezTo>
                  <a:close/>
                </a:path>
              </a:pathLst>
            </a:custGeom>
            <a:solidFill>
              <a:srgbClr val="3C3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743983" y="4351633"/>
              <a:ext cx="56756" cy="13542"/>
            </a:xfrm>
            <a:custGeom>
              <a:avLst/>
              <a:gdLst/>
              <a:ahLst/>
              <a:cxnLst/>
              <a:rect l="l" t="t" r="r" b="b"/>
              <a:pathLst>
                <a:path w="834" h="199" extrusionOk="0">
                  <a:moveTo>
                    <a:pt x="99" y="0"/>
                  </a:moveTo>
                  <a:cubicBezTo>
                    <a:pt x="49" y="0"/>
                    <a:pt x="0" y="50"/>
                    <a:pt x="0" y="100"/>
                  </a:cubicBezTo>
                  <a:cubicBezTo>
                    <a:pt x="0" y="159"/>
                    <a:pt x="49" y="199"/>
                    <a:pt x="99" y="199"/>
                  </a:cubicBezTo>
                  <a:lnTo>
                    <a:pt x="734" y="199"/>
                  </a:lnTo>
                  <a:cubicBezTo>
                    <a:pt x="794" y="199"/>
                    <a:pt x="833" y="159"/>
                    <a:pt x="833" y="100"/>
                  </a:cubicBezTo>
                  <a:cubicBezTo>
                    <a:pt x="833" y="50"/>
                    <a:pt x="794" y="0"/>
                    <a:pt x="734" y="0"/>
                  </a:cubicBezTo>
                  <a:close/>
                </a:path>
              </a:pathLst>
            </a:custGeom>
            <a:solidFill>
              <a:srgbClr val="3C3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577864" y="4142300"/>
              <a:ext cx="13542" cy="57436"/>
            </a:xfrm>
            <a:custGeom>
              <a:avLst/>
              <a:gdLst/>
              <a:ahLst/>
              <a:cxnLst/>
              <a:rect l="l" t="t" r="r" b="b"/>
              <a:pathLst>
                <a:path w="199" h="844" extrusionOk="0">
                  <a:moveTo>
                    <a:pt x="99" y="1"/>
                  </a:moveTo>
                  <a:cubicBezTo>
                    <a:pt x="49" y="1"/>
                    <a:pt x="0" y="50"/>
                    <a:pt x="0" y="100"/>
                  </a:cubicBezTo>
                  <a:lnTo>
                    <a:pt x="0" y="744"/>
                  </a:lnTo>
                  <a:cubicBezTo>
                    <a:pt x="0" y="794"/>
                    <a:pt x="49" y="844"/>
                    <a:pt x="99" y="844"/>
                  </a:cubicBezTo>
                  <a:cubicBezTo>
                    <a:pt x="159" y="844"/>
                    <a:pt x="199" y="794"/>
                    <a:pt x="199" y="744"/>
                  </a:cubicBezTo>
                  <a:lnTo>
                    <a:pt x="199" y="100"/>
                  </a:lnTo>
                  <a:cubicBezTo>
                    <a:pt x="199" y="50"/>
                    <a:pt x="159" y="1"/>
                    <a:pt x="99" y="1"/>
                  </a:cubicBezTo>
                  <a:close/>
                </a:path>
              </a:pathLst>
            </a:custGeom>
            <a:solidFill>
              <a:srgbClr val="3C3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429303" y="4203753"/>
              <a:ext cx="45255" cy="44574"/>
            </a:xfrm>
            <a:custGeom>
              <a:avLst/>
              <a:gdLst/>
              <a:ahLst/>
              <a:cxnLst/>
              <a:rect l="l" t="t" r="r" b="b"/>
              <a:pathLst>
                <a:path w="665" h="655" extrusionOk="0">
                  <a:moveTo>
                    <a:pt x="110" y="0"/>
                  </a:moveTo>
                  <a:cubicBezTo>
                    <a:pt x="85" y="0"/>
                    <a:pt x="60" y="10"/>
                    <a:pt x="40" y="30"/>
                  </a:cubicBezTo>
                  <a:cubicBezTo>
                    <a:pt x="0" y="70"/>
                    <a:pt x="0" y="129"/>
                    <a:pt x="40" y="169"/>
                  </a:cubicBezTo>
                  <a:lnTo>
                    <a:pt x="486" y="626"/>
                  </a:lnTo>
                  <a:cubicBezTo>
                    <a:pt x="506" y="645"/>
                    <a:pt x="536" y="655"/>
                    <a:pt x="556" y="655"/>
                  </a:cubicBezTo>
                  <a:cubicBezTo>
                    <a:pt x="585" y="655"/>
                    <a:pt x="616" y="645"/>
                    <a:pt x="635" y="626"/>
                  </a:cubicBezTo>
                  <a:cubicBezTo>
                    <a:pt x="665" y="586"/>
                    <a:pt x="665" y="516"/>
                    <a:pt x="635" y="476"/>
                  </a:cubicBezTo>
                  <a:lnTo>
                    <a:pt x="179" y="30"/>
                  </a:lnTo>
                  <a:cubicBezTo>
                    <a:pt x="159" y="10"/>
                    <a:pt x="134" y="0"/>
                    <a:pt x="110" y="0"/>
                  </a:cubicBezTo>
                  <a:close/>
                </a:path>
              </a:pathLst>
            </a:custGeom>
            <a:solidFill>
              <a:srgbClr val="3C3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694644" y="4469094"/>
              <a:ext cx="45323" cy="44642"/>
            </a:xfrm>
            <a:custGeom>
              <a:avLst/>
              <a:gdLst/>
              <a:ahLst/>
              <a:cxnLst/>
              <a:rect l="l" t="t" r="r" b="b"/>
              <a:pathLst>
                <a:path w="666" h="656" extrusionOk="0">
                  <a:moveTo>
                    <a:pt x="109" y="0"/>
                  </a:moveTo>
                  <a:cubicBezTo>
                    <a:pt x="85" y="0"/>
                    <a:pt x="60" y="10"/>
                    <a:pt x="40" y="30"/>
                  </a:cubicBezTo>
                  <a:cubicBezTo>
                    <a:pt x="0" y="70"/>
                    <a:pt x="0" y="129"/>
                    <a:pt x="40" y="169"/>
                  </a:cubicBezTo>
                  <a:lnTo>
                    <a:pt x="487" y="626"/>
                  </a:lnTo>
                  <a:cubicBezTo>
                    <a:pt x="507" y="645"/>
                    <a:pt x="536" y="656"/>
                    <a:pt x="556" y="656"/>
                  </a:cubicBezTo>
                  <a:cubicBezTo>
                    <a:pt x="586" y="656"/>
                    <a:pt x="615" y="645"/>
                    <a:pt x="635" y="626"/>
                  </a:cubicBezTo>
                  <a:cubicBezTo>
                    <a:pt x="665" y="586"/>
                    <a:pt x="665" y="517"/>
                    <a:pt x="635" y="477"/>
                  </a:cubicBezTo>
                  <a:lnTo>
                    <a:pt x="179" y="30"/>
                  </a:lnTo>
                  <a:cubicBezTo>
                    <a:pt x="159" y="10"/>
                    <a:pt x="134" y="0"/>
                    <a:pt x="109" y="0"/>
                  </a:cubicBezTo>
                  <a:close/>
                </a:path>
              </a:pathLst>
            </a:custGeom>
            <a:solidFill>
              <a:srgbClr val="3C3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694644" y="4203753"/>
              <a:ext cx="45323" cy="44574"/>
            </a:xfrm>
            <a:custGeom>
              <a:avLst/>
              <a:gdLst/>
              <a:ahLst/>
              <a:cxnLst/>
              <a:rect l="l" t="t" r="r" b="b"/>
              <a:pathLst>
                <a:path w="666" h="655" extrusionOk="0">
                  <a:moveTo>
                    <a:pt x="561" y="0"/>
                  </a:moveTo>
                  <a:cubicBezTo>
                    <a:pt x="534" y="0"/>
                    <a:pt x="507" y="10"/>
                    <a:pt x="487" y="30"/>
                  </a:cubicBezTo>
                  <a:lnTo>
                    <a:pt x="40" y="476"/>
                  </a:lnTo>
                  <a:cubicBezTo>
                    <a:pt x="0" y="516"/>
                    <a:pt x="0" y="586"/>
                    <a:pt x="40" y="626"/>
                  </a:cubicBezTo>
                  <a:cubicBezTo>
                    <a:pt x="60" y="645"/>
                    <a:pt x="90" y="655"/>
                    <a:pt x="110" y="655"/>
                  </a:cubicBezTo>
                  <a:cubicBezTo>
                    <a:pt x="139" y="655"/>
                    <a:pt x="159" y="645"/>
                    <a:pt x="179" y="626"/>
                  </a:cubicBezTo>
                  <a:lnTo>
                    <a:pt x="635" y="169"/>
                  </a:lnTo>
                  <a:cubicBezTo>
                    <a:pt x="665" y="129"/>
                    <a:pt x="665" y="70"/>
                    <a:pt x="635" y="30"/>
                  </a:cubicBezTo>
                  <a:cubicBezTo>
                    <a:pt x="615" y="10"/>
                    <a:pt x="588" y="0"/>
                    <a:pt x="561" y="0"/>
                  </a:cubicBezTo>
                  <a:close/>
                </a:path>
              </a:pathLst>
            </a:custGeom>
            <a:solidFill>
              <a:srgbClr val="3C3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429303" y="4469094"/>
              <a:ext cx="45255" cy="44642"/>
            </a:xfrm>
            <a:custGeom>
              <a:avLst/>
              <a:gdLst/>
              <a:ahLst/>
              <a:cxnLst/>
              <a:rect l="l" t="t" r="r" b="b"/>
              <a:pathLst>
                <a:path w="665" h="656" extrusionOk="0">
                  <a:moveTo>
                    <a:pt x="561" y="0"/>
                  </a:moveTo>
                  <a:cubicBezTo>
                    <a:pt x="533" y="0"/>
                    <a:pt x="506" y="10"/>
                    <a:pt x="486" y="30"/>
                  </a:cubicBezTo>
                  <a:lnTo>
                    <a:pt x="40" y="477"/>
                  </a:lnTo>
                  <a:cubicBezTo>
                    <a:pt x="0" y="517"/>
                    <a:pt x="0" y="586"/>
                    <a:pt x="40" y="626"/>
                  </a:cubicBezTo>
                  <a:cubicBezTo>
                    <a:pt x="60" y="645"/>
                    <a:pt x="89" y="656"/>
                    <a:pt x="109" y="656"/>
                  </a:cubicBezTo>
                  <a:cubicBezTo>
                    <a:pt x="139" y="656"/>
                    <a:pt x="159" y="645"/>
                    <a:pt x="179" y="626"/>
                  </a:cubicBezTo>
                  <a:lnTo>
                    <a:pt x="635" y="169"/>
                  </a:lnTo>
                  <a:cubicBezTo>
                    <a:pt x="665" y="129"/>
                    <a:pt x="665" y="70"/>
                    <a:pt x="635" y="30"/>
                  </a:cubicBezTo>
                  <a:cubicBezTo>
                    <a:pt x="616" y="10"/>
                    <a:pt x="588" y="0"/>
                    <a:pt x="561" y="0"/>
                  </a:cubicBezTo>
                  <a:close/>
                </a:path>
              </a:pathLst>
            </a:custGeom>
            <a:solidFill>
              <a:srgbClr val="3C3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02869" y="4171835"/>
              <a:ext cx="26404" cy="40083"/>
            </a:xfrm>
            <a:custGeom>
              <a:avLst/>
              <a:gdLst/>
              <a:ahLst/>
              <a:cxnLst/>
              <a:rect l="l" t="t" r="r" b="b"/>
              <a:pathLst>
                <a:path w="388" h="589" extrusionOk="0">
                  <a:moveTo>
                    <a:pt x="112" y="1"/>
                  </a:moveTo>
                  <a:cubicBezTo>
                    <a:pt x="98" y="1"/>
                    <a:pt x="84" y="5"/>
                    <a:pt x="70" y="13"/>
                  </a:cubicBezTo>
                  <a:cubicBezTo>
                    <a:pt x="20" y="33"/>
                    <a:pt x="1" y="83"/>
                    <a:pt x="20" y="142"/>
                  </a:cubicBezTo>
                  <a:lnTo>
                    <a:pt x="179" y="529"/>
                  </a:lnTo>
                  <a:cubicBezTo>
                    <a:pt x="199" y="568"/>
                    <a:pt x="229" y="588"/>
                    <a:pt x="269" y="588"/>
                  </a:cubicBezTo>
                  <a:cubicBezTo>
                    <a:pt x="289" y="588"/>
                    <a:pt x="298" y="588"/>
                    <a:pt x="308" y="579"/>
                  </a:cubicBezTo>
                  <a:cubicBezTo>
                    <a:pt x="358" y="559"/>
                    <a:pt x="388" y="509"/>
                    <a:pt x="358" y="449"/>
                  </a:cubicBezTo>
                  <a:lnTo>
                    <a:pt x="199" y="63"/>
                  </a:lnTo>
                  <a:cubicBezTo>
                    <a:pt x="185" y="26"/>
                    <a:pt x="149" y="1"/>
                    <a:pt x="112" y="1"/>
                  </a:cubicBezTo>
                  <a:close/>
                </a:path>
              </a:pathLst>
            </a:custGeom>
            <a:solidFill>
              <a:srgbClr val="3C3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730440" y="4277455"/>
              <a:ext cx="41920" cy="24295"/>
            </a:xfrm>
            <a:custGeom>
              <a:avLst/>
              <a:gdLst/>
              <a:ahLst/>
              <a:cxnLst/>
              <a:rect l="l" t="t" r="r" b="b"/>
              <a:pathLst>
                <a:path w="616" h="357" extrusionOk="0">
                  <a:moveTo>
                    <a:pt x="506" y="1"/>
                  </a:moveTo>
                  <a:cubicBezTo>
                    <a:pt x="493" y="1"/>
                    <a:pt x="479" y="3"/>
                    <a:pt x="467" y="8"/>
                  </a:cubicBezTo>
                  <a:lnTo>
                    <a:pt x="80" y="167"/>
                  </a:lnTo>
                  <a:cubicBezTo>
                    <a:pt x="30" y="187"/>
                    <a:pt x="1" y="247"/>
                    <a:pt x="20" y="297"/>
                  </a:cubicBezTo>
                  <a:cubicBezTo>
                    <a:pt x="40" y="336"/>
                    <a:pt x="80" y="356"/>
                    <a:pt x="109" y="356"/>
                  </a:cubicBezTo>
                  <a:lnTo>
                    <a:pt x="149" y="356"/>
                  </a:lnTo>
                  <a:lnTo>
                    <a:pt x="546" y="187"/>
                  </a:lnTo>
                  <a:cubicBezTo>
                    <a:pt x="596" y="167"/>
                    <a:pt x="616" y="108"/>
                    <a:pt x="596" y="59"/>
                  </a:cubicBezTo>
                  <a:cubicBezTo>
                    <a:pt x="581" y="21"/>
                    <a:pt x="545" y="1"/>
                    <a:pt x="506" y="1"/>
                  </a:cubicBezTo>
                  <a:close/>
                </a:path>
              </a:pathLst>
            </a:custGeom>
            <a:solidFill>
              <a:srgbClr val="3C3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396910" y="4415332"/>
              <a:ext cx="42533" cy="24771"/>
            </a:xfrm>
            <a:custGeom>
              <a:avLst/>
              <a:gdLst/>
              <a:ahLst/>
              <a:cxnLst/>
              <a:rect l="l" t="t" r="r" b="b"/>
              <a:pathLst>
                <a:path w="625" h="364" extrusionOk="0">
                  <a:moveTo>
                    <a:pt x="499" y="0"/>
                  </a:moveTo>
                  <a:cubicBezTo>
                    <a:pt x="488" y="0"/>
                    <a:pt x="477" y="2"/>
                    <a:pt x="466" y="7"/>
                  </a:cubicBezTo>
                  <a:lnTo>
                    <a:pt x="80" y="176"/>
                  </a:lnTo>
                  <a:cubicBezTo>
                    <a:pt x="30" y="195"/>
                    <a:pt x="0" y="255"/>
                    <a:pt x="20" y="304"/>
                  </a:cubicBezTo>
                  <a:cubicBezTo>
                    <a:pt x="40" y="334"/>
                    <a:pt x="80" y="364"/>
                    <a:pt x="119" y="364"/>
                  </a:cubicBezTo>
                  <a:cubicBezTo>
                    <a:pt x="129" y="364"/>
                    <a:pt x="139" y="364"/>
                    <a:pt x="159" y="354"/>
                  </a:cubicBezTo>
                  <a:lnTo>
                    <a:pt x="545" y="195"/>
                  </a:lnTo>
                  <a:cubicBezTo>
                    <a:pt x="595" y="176"/>
                    <a:pt x="625" y="116"/>
                    <a:pt x="595" y="66"/>
                  </a:cubicBezTo>
                  <a:cubicBezTo>
                    <a:pt x="580" y="27"/>
                    <a:pt x="540" y="0"/>
                    <a:pt x="499" y="0"/>
                  </a:cubicBezTo>
                  <a:close/>
                </a:path>
              </a:pathLst>
            </a:custGeom>
            <a:solidFill>
              <a:srgbClr val="3C3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640609" y="4171835"/>
              <a:ext cx="26404" cy="40083"/>
            </a:xfrm>
            <a:custGeom>
              <a:avLst/>
              <a:gdLst/>
              <a:ahLst/>
              <a:cxnLst/>
              <a:rect l="l" t="t" r="r" b="b"/>
              <a:pathLst>
                <a:path w="388" h="589" extrusionOk="0">
                  <a:moveTo>
                    <a:pt x="272" y="1"/>
                  </a:moveTo>
                  <a:cubicBezTo>
                    <a:pt x="234" y="1"/>
                    <a:pt x="204" y="26"/>
                    <a:pt x="189" y="63"/>
                  </a:cubicBezTo>
                  <a:lnTo>
                    <a:pt x="20" y="449"/>
                  </a:lnTo>
                  <a:cubicBezTo>
                    <a:pt x="1" y="509"/>
                    <a:pt x="20" y="559"/>
                    <a:pt x="80" y="588"/>
                  </a:cubicBezTo>
                  <a:lnTo>
                    <a:pt x="110" y="588"/>
                  </a:lnTo>
                  <a:cubicBezTo>
                    <a:pt x="150" y="588"/>
                    <a:pt x="189" y="568"/>
                    <a:pt x="209" y="529"/>
                  </a:cubicBezTo>
                  <a:lnTo>
                    <a:pt x="368" y="142"/>
                  </a:lnTo>
                  <a:cubicBezTo>
                    <a:pt x="388" y="83"/>
                    <a:pt x="368" y="33"/>
                    <a:pt x="318" y="13"/>
                  </a:cubicBezTo>
                  <a:cubicBezTo>
                    <a:pt x="302" y="5"/>
                    <a:pt x="286" y="1"/>
                    <a:pt x="272" y="1"/>
                  </a:cubicBezTo>
                  <a:close/>
                </a:path>
              </a:pathLst>
            </a:custGeom>
            <a:solidFill>
              <a:srgbClr val="3C3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730440" y="4415332"/>
              <a:ext cx="41920" cy="24771"/>
            </a:xfrm>
            <a:custGeom>
              <a:avLst/>
              <a:gdLst/>
              <a:ahLst/>
              <a:cxnLst/>
              <a:rect l="l" t="t" r="r" b="b"/>
              <a:pathLst>
                <a:path w="616" h="364" extrusionOk="0">
                  <a:moveTo>
                    <a:pt x="117" y="0"/>
                  </a:moveTo>
                  <a:cubicBezTo>
                    <a:pt x="76" y="0"/>
                    <a:pt x="36" y="27"/>
                    <a:pt x="20" y="66"/>
                  </a:cubicBezTo>
                  <a:cubicBezTo>
                    <a:pt x="1" y="116"/>
                    <a:pt x="30" y="176"/>
                    <a:pt x="80" y="195"/>
                  </a:cubicBezTo>
                  <a:lnTo>
                    <a:pt x="467" y="354"/>
                  </a:lnTo>
                  <a:cubicBezTo>
                    <a:pt x="477" y="364"/>
                    <a:pt x="497" y="364"/>
                    <a:pt x="506" y="364"/>
                  </a:cubicBezTo>
                  <a:cubicBezTo>
                    <a:pt x="546" y="364"/>
                    <a:pt x="586" y="334"/>
                    <a:pt x="596" y="304"/>
                  </a:cubicBezTo>
                  <a:cubicBezTo>
                    <a:pt x="616" y="255"/>
                    <a:pt x="596" y="195"/>
                    <a:pt x="546" y="176"/>
                  </a:cubicBezTo>
                  <a:lnTo>
                    <a:pt x="149" y="7"/>
                  </a:lnTo>
                  <a:cubicBezTo>
                    <a:pt x="139" y="2"/>
                    <a:pt x="128" y="0"/>
                    <a:pt x="117" y="0"/>
                  </a:cubicBezTo>
                  <a:close/>
                </a:path>
              </a:pathLst>
            </a:custGeom>
            <a:solidFill>
              <a:srgbClr val="3C3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7396910" y="4277455"/>
              <a:ext cx="42533" cy="24295"/>
            </a:xfrm>
            <a:custGeom>
              <a:avLst/>
              <a:gdLst/>
              <a:ahLst/>
              <a:cxnLst/>
              <a:rect l="l" t="t" r="r" b="b"/>
              <a:pathLst>
                <a:path w="625" h="357" extrusionOk="0">
                  <a:moveTo>
                    <a:pt x="115" y="1"/>
                  </a:moveTo>
                  <a:cubicBezTo>
                    <a:pt x="75" y="1"/>
                    <a:pt x="42" y="21"/>
                    <a:pt x="20" y="59"/>
                  </a:cubicBezTo>
                  <a:cubicBezTo>
                    <a:pt x="0" y="108"/>
                    <a:pt x="30" y="167"/>
                    <a:pt x="80" y="187"/>
                  </a:cubicBezTo>
                  <a:lnTo>
                    <a:pt x="466" y="356"/>
                  </a:lnTo>
                  <a:lnTo>
                    <a:pt x="506" y="356"/>
                  </a:lnTo>
                  <a:cubicBezTo>
                    <a:pt x="545" y="356"/>
                    <a:pt x="585" y="336"/>
                    <a:pt x="595" y="297"/>
                  </a:cubicBezTo>
                  <a:cubicBezTo>
                    <a:pt x="625" y="247"/>
                    <a:pt x="595" y="187"/>
                    <a:pt x="545" y="167"/>
                  </a:cubicBezTo>
                  <a:lnTo>
                    <a:pt x="159" y="8"/>
                  </a:lnTo>
                  <a:cubicBezTo>
                    <a:pt x="144" y="3"/>
                    <a:pt x="129" y="1"/>
                    <a:pt x="115" y="1"/>
                  </a:cubicBezTo>
                  <a:close/>
                </a:path>
              </a:pathLst>
            </a:custGeom>
            <a:solidFill>
              <a:srgbClr val="3C3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59" name="Google Shape;759;p27"/>
          <p:cNvCxnSpPr/>
          <p:nvPr/>
        </p:nvCxnSpPr>
        <p:spPr>
          <a:xfrm rot="10800000">
            <a:off x="4560875" y="1608000"/>
            <a:ext cx="0" cy="2995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5F59E7A-8EB8-7686-4009-B9A55719E544}"/>
              </a:ext>
            </a:extLst>
          </p:cNvPr>
          <p:cNvSpPr txBox="1"/>
          <p:nvPr/>
        </p:nvSpPr>
        <p:spPr>
          <a:xfrm>
            <a:off x="1231159" y="-151020"/>
            <a:ext cx="5828306" cy="752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2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6F12A7-0D36-F004-D86D-C977C29A0DEE}"/>
              </a:ext>
            </a:extLst>
          </p:cNvPr>
          <p:cNvSpPr txBox="1"/>
          <p:nvPr/>
        </p:nvSpPr>
        <p:spPr>
          <a:xfrm>
            <a:off x="942232" y="992547"/>
            <a:ext cx="2164178" cy="6695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kern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Nội dung</a:t>
            </a:r>
            <a:endParaRPr lang="en-US" sz="2000" kern="100">
              <a:solidFill>
                <a:schemeClr val="tx2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16E041-9332-7D2C-D6CE-81A9F75C6E49}"/>
              </a:ext>
            </a:extLst>
          </p:cNvPr>
          <p:cNvSpPr txBox="1"/>
          <p:nvPr/>
        </p:nvSpPr>
        <p:spPr>
          <a:xfrm>
            <a:off x="5929739" y="971073"/>
            <a:ext cx="2435031" cy="66954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Nghệ thuật</a:t>
            </a:r>
            <a:endParaRPr lang="en-US" sz="2000" kern="100">
              <a:solidFill>
                <a:schemeClr val="tx2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1720A9-88DB-1C0F-9A66-5EC73D9C8C88}"/>
              </a:ext>
            </a:extLst>
          </p:cNvPr>
          <p:cNvSpPr txBox="1"/>
          <p:nvPr/>
        </p:nvSpPr>
        <p:spPr>
          <a:xfrm>
            <a:off x="306126" y="1885821"/>
            <a:ext cx="3653624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ker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Văn bản bàn về lối sống đơn giản và lợi ích mà lối sống đơn giản đem đến cho con người.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2617C0-2075-30B0-71EF-F91EBAA3E82D}"/>
              </a:ext>
            </a:extLst>
          </p:cNvPr>
          <p:cNvSpPr txBox="1"/>
          <p:nvPr/>
        </p:nvSpPr>
        <p:spPr>
          <a:xfrm>
            <a:off x="4727332" y="1921362"/>
            <a:ext cx="3540606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Tự sự kết hợp với miêu tả và biểu cảm.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Lựa lời văn giàu hình ảnh, cảm xúc.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D2DD95-286A-D2B7-8D12-7808D011E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493" y="0"/>
            <a:ext cx="7705800" cy="572700"/>
          </a:xfrm>
        </p:spPr>
        <p:txBody>
          <a:bodyPr/>
          <a:lstStyle/>
          <a:p>
            <a:r>
              <a:rPr lang="en-US" sz="9600">
                <a:solidFill>
                  <a:schemeClr val="accent6">
                    <a:lumMod val="75000"/>
                  </a:schemeClr>
                </a:solidFill>
              </a:rPr>
              <a:t>03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A9A83898-86C7-B366-4FF3-256D0AB59F60}"/>
              </a:ext>
            </a:extLst>
          </p:cNvPr>
          <p:cNvSpPr txBox="1">
            <a:spLocks/>
          </p:cNvSpPr>
          <p:nvPr/>
        </p:nvSpPr>
        <p:spPr>
          <a:xfrm>
            <a:off x="719100" y="1640379"/>
            <a:ext cx="7705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B34"/>
              </a:buClr>
              <a:buSzPts val="2800"/>
              <a:buFont typeface="Kanit"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>
                <a:ln>
                  <a:noFill/>
                </a:ln>
                <a:solidFill>
                  <a:srgbClr val="9E7E6C">
                    <a:lumMod val="75000"/>
                  </a:srgbClr>
                </a:solidFill>
                <a:effectLst/>
                <a:uLnTx/>
                <a:uFillTx/>
                <a:latin typeface="Kanit"/>
                <a:cs typeface="Kanit"/>
                <a:sym typeface="Kanit"/>
              </a:rPr>
              <a:t>LUYỆN TẬP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48EBF0-107D-E3F7-01C0-615BB0B5F045}"/>
              </a:ext>
            </a:extLst>
          </p:cNvPr>
          <p:cNvSpPr txBox="1"/>
          <p:nvPr/>
        </p:nvSpPr>
        <p:spPr>
          <a:xfrm>
            <a:off x="1502526" y="3139441"/>
            <a:ext cx="61389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800" ker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ẽ sơ đồ tư duy hệ thống luận đề, luận điểm, lí lẽ, bằng chứng trong văn bản</a:t>
            </a:r>
            <a:endParaRPr lang="en-US" sz="2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42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D2DD95-286A-D2B7-8D12-7808D011E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493" y="0"/>
            <a:ext cx="7705800" cy="572700"/>
          </a:xfrm>
        </p:spPr>
        <p:txBody>
          <a:bodyPr/>
          <a:lstStyle/>
          <a:p>
            <a:r>
              <a:rPr lang="en-US" sz="9600">
                <a:solidFill>
                  <a:schemeClr val="accent6">
                    <a:lumMod val="75000"/>
                  </a:schemeClr>
                </a:solidFill>
              </a:rPr>
              <a:t>04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A9A83898-86C7-B366-4FF3-256D0AB59F60}"/>
              </a:ext>
            </a:extLst>
          </p:cNvPr>
          <p:cNvSpPr txBox="1">
            <a:spLocks/>
          </p:cNvSpPr>
          <p:nvPr/>
        </p:nvSpPr>
        <p:spPr>
          <a:xfrm>
            <a:off x="719100" y="1640379"/>
            <a:ext cx="7705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B34"/>
              </a:buClr>
              <a:buSzPts val="2800"/>
              <a:buFont typeface="Kanit"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>
                <a:ln>
                  <a:noFill/>
                </a:ln>
                <a:solidFill>
                  <a:srgbClr val="9E7E6C">
                    <a:lumMod val="75000"/>
                  </a:srgbClr>
                </a:solidFill>
                <a:effectLst/>
                <a:uLnTx/>
                <a:uFillTx/>
                <a:latin typeface="Kanit"/>
                <a:cs typeface="Kanit"/>
                <a:sym typeface="Kanit"/>
              </a:rPr>
              <a:t>VẬN DỤNG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48EBF0-107D-E3F7-01C0-615BB0B5F045}"/>
              </a:ext>
            </a:extLst>
          </p:cNvPr>
          <p:cNvSpPr txBox="1"/>
          <p:nvPr/>
        </p:nvSpPr>
        <p:spPr>
          <a:xfrm>
            <a:off x="1502526" y="3139441"/>
            <a:ext cx="61389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>
                <a:solidFill>
                  <a:srgbClr val="C00000"/>
                </a:solidFill>
              </a:rPr>
              <a:t>Em hãy đưa ra một số ý kiến của em về cách hình thành thói quen sống giản dị ở xã hội hiện nay</a:t>
            </a:r>
            <a:endParaRPr lang="en-US" sz="2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473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2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F1754D-8D47-A8DF-D6B8-A23388037BE0}"/>
              </a:ext>
            </a:extLst>
          </p:cNvPr>
          <p:cNvSpPr txBox="1"/>
          <p:nvPr/>
        </p:nvSpPr>
        <p:spPr>
          <a:xfrm>
            <a:off x="2162755" y="2019632"/>
            <a:ext cx="54008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#9Slide03 Sofia Pro Soft Bold" panose="020B0000000000000000" pitchFamily="34" charset="0"/>
              </a:rPr>
              <a:t>CHÚC EM HỌC TỐT!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D2DD95-286A-D2B7-8D12-7808D011E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493" y="0"/>
            <a:ext cx="7705800" cy="572700"/>
          </a:xfrm>
        </p:spPr>
        <p:txBody>
          <a:bodyPr/>
          <a:lstStyle/>
          <a:p>
            <a:r>
              <a:rPr lang="en-US" sz="9600">
                <a:solidFill>
                  <a:schemeClr val="accent6">
                    <a:lumMod val="75000"/>
                  </a:schemeClr>
                </a:solidFill>
              </a:rPr>
              <a:t>01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A9A83898-86C7-B366-4FF3-256D0AB59F60}"/>
              </a:ext>
            </a:extLst>
          </p:cNvPr>
          <p:cNvSpPr txBox="1">
            <a:spLocks/>
          </p:cNvSpPr>
          <p:nvPr/>
        </p:nvSpPr>
        <p:spPr>
          <a:xfrm>
            <a:off x="1155755" y="1681942"/>
            <a:ext cx="7705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r>
              <a:rPr lang="en-US" sz="9600">
                <a:solidFill>
                  <a:schemeClr val="accent6">
                    <a:lumMod val="75000"/>
                  </a:schemeClr>
                </a:solidFill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71425" y="2068875"/>
            <a:ext cx="4441399" cy="38283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781E94-D2F0-47CE-3BEF-9A701DC81F14}"/>
              </a:ext>
            </a:extLst>
          </p:cNvPr>
          <p:cNvSpPr txBox="1"/>
          <p:nvPr/>
        </p:nvSpPr>
        <p:spPr>
          <a:xfrm>
            <a:off x="2167545" y="890946"/>
            <a:ext cx="5448992" cy="2229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en-US" sz="3200" kern="0">
                <a:solidFill>
                  <a:srgbClr val="000000"/>
                </a:solidFill>
                <a:effectLst/>
                <a:latin typeface="#9Slide03 Sofia Pro Soft Bold" panose="020B00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em lối sống đơn giản là gì? Em đã sống một lối sống đơn giản chưa?</a:t>
            </a:r>
            <a:endParaRPr lang="en-US" sz="2400" kern="100">
              <a:effectLst/>
              <a:latin typeface="#9Slide03 Sofia Pro Soft Bold" panose="020B00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D2DD95-286A-D2B7-8D12-7808D011E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493" y="0"/>
            <a:ext cx="7705800" cy="572700"/>
          </a:xfrm>
        </p:spPr>
        <p:txBody>
          <a:bodyPr/>
          <a:lstStyle/>
          <a:p>
            <a:r>
              <a:rPr lang="en-US" sz="9600">
                <a:solidFill>
                  <a:schemeClr val="accent6">
                    <a:lumMod val="75000"/>
                  </a:schemeClr>
                </a:solidFill>
              </a:rPr>
              <a:t>02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A9A83898-86C7-B366-4FF3-256D0AB59F60}"/>
              </a:ext>
            </a:extLst>
          </p:cNvPr>
          <p:cNvSpPr txBox="1">
            <a:spLocks/>
          </p:cNvSpPr>
          <p:nvPr/>
        </p:nvSpPr>
        <p:spPr>
          <a:xfrm>
            <a:off x="1072628" y="1266306"/>
            <a:ext cx="7705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B34"/>
              </a:buClr>
              <a:buSzPts val="2800"/>
              <a:buFont typeface="Kanit"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>
                <a:ln>
                  <a:noFill/>
                </a:ln>
                <a:solidFill>
                  <a:srgbClr val="9E7E6C">
                    <a:lumMod val="75000"/>
                  </a:srgbClr>
                </a:solidFill>
                <a:effectLst/>
                <a:uLnTx/>
                <a:uFillTx/>
                <a:latin typeface="Kanit"/>
                <a:cs typeface="Kanit"/>
                <a:sym typeface="Kanit"/>
              </a:rPr>
              <a:t>Hình thành kiến thức mới</a:t>
            </a:r>
          </a:p>
        </p:txBody>
      </p:sp>
    </p:spTree>
    <p:extLst>
      <p:ext uri="{BB962C8B-B14F-4D97-AF65-F5344CB8AC3E}">
        <p14:creationId xmlns:p14="http://schemas.microsoft.com/office/powerpoint/2010/main" val="2443305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A9A83898-86C7-B366-4FF3-256D0AB59F60}"/>
              </a:ext>
            </a:extLst>
          </p:cNvPr>
          <p:cNvSpPr txBox="1">
            <a:spLocks/>
          </p:cNvSpPr>
          <p:nvPr/>
        </p:nvSpPr>
        <p:spPr>
          <a:xfrm>
            <a:off x="1072628" y="1266306"/>
            <a:ext cx="7705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B34"/>
              </a:buClr>
              <a:buSzPts val="2800"/>
              <a:buFont typeface="Kanit"/>
              <a:buNone/>
              <a:tabLst/>
              <a:defRPr/>
            </a:pPr>
            <a:r>
              <a:rPr lang="en-US" sz="8800">
                <a:solidFill>
                  <a:srgbClr val="9E7E6C">
                    <a:lumMod val="75000"/>
                  </a:srgbClr>
                </a:solidFill>
              </a:rPr>
              <a:t>I/Đọc văn bản</a:t>
            </a:r>
            <a:endParaRPr kumimoji="0" lang="en-US" sz="8800" b="1" i="0" u="none" strike="noStrike" kern="0" cap="none" spc="0" normalizeH="0" baseline="0" noProof="0">
              <a:ln>
                <a:noFill/>
              </a:ln>
              <a:solidFill>
                <a:srgbClr val="9E7E6C">
                  <a:lumMod val="75000"/>
                </a:srgbClr>
              </a:solidFill>
              <a:effectLst/>
              <a:uLnTx/>
              <a:uFillTx/>
              <a:latin typeface="Kanit"/>
              <a:cs typeface="Kanit"/>
              <a:sym typeface="Kanit"/>
            </a:endParaRPr>
          </a:p>
        </p:txBody>
      </p:sp>
    </p:spTree>
    <p:extLst>
      <p:ext uri="{BB962C8B-B14F-4D97-AF65-F5344CB8AC3E}">
        <p14:creationId xmlns:p14="http://schemas.microsoft.com/office/powerpoint/2010/main" val="3689467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Đọc văn bản</a:t>
            </a:r>
            <a:endParaRPr sz="5400"/>
          </a:p>
        </p:txBody>
      </p:sp>
      <p:grpSp>
        <p:nvGrpSpPr>
          <p:cNvPr id="320" name="Google Shape;320;p22"/>
          <p:cNvGrpSpPr/>
          <p:nvPr/>
        </p:nvGrpSpPr>
        <p:grpSpPr>
          <a:xfrm>
            <a:off x="4405170" y="1837540"/>
            <a:ext cx="333661" cy="461265"/>
            <a:chOff x="6722295" y="1897140"/>
            <a:chExt cx="333661" cy="461265"/>
          </a:xfrm>
        </p:grpSpPr>
        <p:sp>
          <p:nvSpPr>
            <p:cNvPr id="321" name="Google Shape;321;p22"/>
            <p:cNvSpPr/>
            <p:nvPr/>
          </p:nvSpPr>
          <p:spPr>
            <a:xfrm>
              <a:off x="6722295" y="1903877"/>
              <a:ext cx="332300" cy="280649"/>
            </a:xfrm>
            <a:custGeom>
              <a:avLst/>
              <a:gdLst/>
              <a:ahLst/>
              <a:cxnLst/>
              <a:rect l="l" t="t" r="r" b="b"/>
              <a:pathLst>
                <a:path w="4883" h="4124" extrusionOk="0">
                  <a:moveTo>
                    <a:pt x="1401" y="0"/>
                  </a:moveTo>
                  <a:cubicBezTo>
                    <a:pt x="1391" y="0"/>
                    <a:pt x="1380" y="1"/>
                    <a:pt x="1370" y="1"/>
                  </a:cubicBezTo>
                  <a:cubicBezTo>
                    <a:pt x="576" y="21"/>
                    <a:pt x="1" y="735"/>
                    <a:pt x="150" y="1509"/>
                  </a:cubicBezTo>
                  <a:cubicBezTo>
                    <a:pt x="338" y="2551"/>
                    <a:pt x="2095" y="3940"/>
                    <a:pt x="2412" y="4108"/>
                  </a:cubicBezTo>
                  <a:cubicBezTo>
                    <a:pt x="2432" y="4118"/>
                    <a:pt x="2449" y="4123"/>
                    <a:pt x="2465" y="4123"/>
                  </a:cubicBezTo>
                  <a:cubicBezTo>
                    <a:pt x="2481" y="4123"/>
                    <a:pt x="2496" y="4118"/>
                    <a:pt x="2511" y="4108"/>
                  </a:cubicBezTo>
                  <a:cubicBezTo>
                    <a:pt x="2838" y="3940"/>
                    <a:pt x="4605" y="2938"/>
                    <a:pt x="4783" y="1509"/>
                  </a:cubicBezTo>
                  <a:cubicBezTo>
                    <a:pt x="4882" y="725"/>
                    <a:pt x="4347" y="21"/>
                    <a:pt x="3563" y="1"/>
                  </a:cubicBezTo>
                  <a:cubicBezTo>
                    <a:pt x="3553" y="1"/>
                    <a:pt x="3542" y="0"/>
                    <a:pt x="3532" y="0"/>
                  </a:cubicBezTo>
                  <a:cubicBezTo>
                    <a:pt x="3137" y="0"/>
                    <a:pt x="2783" y="177"/>
                    <a:pt x="2551" y="457"/>
                  </a:cubicBezTo>
                  <a:cubicBezTo>
                    <a:pt x="2526" y="487"/>
                    <a:pt x="2496" y="502"/>
                    <a:pt x="2467" y="502"/>
                  </a:cubicBezTo>
                  <a:cubicBezTo>
                    <a:pt x="2437" y="502"/>
                    <a:pt x="2407" y="487"/>
                    <a:pt x="2382" y="457"/>
                  </a:cubicBezTo>
                  <a:cubicBezTo>
                    <a:pt x="2150" y="177"/>
                    <a:pt x="1796" y="0"/>
                    <a:pt x="1401" y="0"/>
                  </a:cubicBezTo>
                  <a:close/>
                </a:path>
              </a:pathLst>
            </a:custGeom>
            <a:solidFill>
              <a:srgbClr val="D96F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2"/>
            <p:cNvSpPr/>
            <p:nvPr/>
          </p:nvSpPr>
          <p:spPr>
            <a:xfrm>
              <a:off x="6725697" y="1904626"/>
              <a:ext cx="189118" cy="279900"/>
            </a:xfrm>
            <a:custGeom>
              <a:avLst/>
              <a:gdLst/>
              <a:ahLst/>
              <a:cxnLst/>
              <a:rect l="l" t="t" r="r" b="b"/>
              <a:pathLst>
                <a:path w="2779" h="4113" extrusionOk="0">
                  <a:moveTo>
                    <a:pt x="1181" y="0"/>
                  </a:moveTo>
                  <a:cubicBezTo>
                    <a:pt x="467" y="99"/>
                    <a:pt x="1" y="764"/>
                    <a:pt x="100" y="1498"/>
                  </a:cubicBezTo>
                  <a:cubicBezTo>
                    <a:pt x="279" y="2927"/>
                    <a:pt x="2045" y="3929"/>
                    <a:pt x="2362" y="4097"/>
                  </a:cubicBezTo>
                  <a:cubicBezTo>
                    <a:pt x="2382" y="4107"/>
                    <a:pt x="2399" y="4112"/>
                    <a:pt x="2415" y="4112"/>
                  </a:cubicBezTo>
                  <a:cubicBezTo>
                    <a:pt x="2431" y="4112"/>
                    <a:pt x="2446" y="4107"/>
                    <a:pt x="2461" y="4097"/>
                  </a:cubicBezTo>
                  <a:cubicBezTo>
                    <a:pt x="2521" y="4068"/>
                    <a:pt x="2640" y="4009"/>
                    <a:pt x="2779" y="3919"/>
                  </a:cubicBezTo>
                  <a:cubicBezTo>
                    <a:pt x="2273" y="3612"/>
                    <a:pt x="784" y="2580"/>
                    <a:pt x="625" y="1280"/>
                  </a:cubicBezTo>
                  <a:cubicBezTo>
                    <a:pt x="556" y="774"/>
                    <a:pt x="784" y="278"/>
                    <a:pt x="1181" y="0"/>
                  </a:cubicBezTo>
                  <a:close/>
                </a:path>
              </a:pathLst>
            </a:custGeom>
            <a:solidFill>
              <a:srgbClr val="D96F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2"/>
            <p:cNvSpPr/>
            <p:nvPr/>
          </p:nvSpPr>
          <p:spPr>
            <a:xfrm>
              <a:off x="6738491" y="2069996"/>
              <a:ext cx="137194" cy="281669"/>
            </a:xfrm>
            <a:custGeom>
              <a:avLst/>
              <a:gdLst/>
              <a:ahLst/>
              <a:cxnLst/>
              <a:rect l="l" t="t" r="r" b="b"/>
              <a:pathLst>
                <a:path w="2016" h="4139" extrusionOk="0">
                  <a:moveTo>
                    <a:pt x="110" y="1"/>
                  </a:moveTo>
                  <a:cubicBezTo>
                    <a:pt x="51" y="1"/>
                    <a:pt x="1" y="51"/>
                    <a:pt x="1" y="110"/>
                  </a:cubicBezTo>
                  <a:lnTo>
                    <a:pt x="1" y="1460"/>
                  </a:lnTo>
                  <a:cubicBezTo>
                    <a:pt x="1" y="1618"/>
                    <a:pt x="51" y="1757"/>
                    <a:pt x="150" y="1876"/>
                  </a:cubicBezTo>
                  <a:lnTo>
                    <a:pt x="964" y="2838"/>
                  </a:lnTo>
                  <a:cubicBezTo>
                    <a:pt x="1092" y="2988"/>
                    <a:pt x="1172" y="3186"/>
                    <a:pt x="1172" y="3384"/>
                  </a:cubicBezTo>
                  <a:lnTo>
                    <a:pt x="1489" y="4138"/>
                  </a:lnTo>
                  <a:lnTo>
                    <a:pt x="2015" y="4138"/>
                  </a:lnTo>
                  <a:lnTo>
                    <a:pt x="2015" y="2789"/>
                  </a:lnTo>
                  <a:cubicBezTo>
                    <a:pt x="2015" y="2560"/>
                    <a:pt x="1926" y="2353"/>
                    <a:pt x="1767" y="2194"/>
                  </a:cubicBezTo>
                  <a:lnTo>
                    <a:pt x="1202" y="1628"/>
                  </a:lnTo>
                  <a:cubicBezTo>
                    <a:pt x="1133" y="1560"/>
                    <a:pt x="1043" y="1525"/>
                    <a:pt x="952" y="1525"/>
                  </a:cubicBezTo>
                  <a:cubicBezTo>
                    <a:pt x="871" y="1525"/>
                    <a:pt x="791" y="1552"/>
                    <a:pt x="726" y="1608"/>
                  </a:cubicBezTo>
                  <a:lnTo>
                    <a:pt x="616" y="1539"/>
                  </a:lnTo>
                  <a:cubicBezTo>
                    <a:pt x="567" y="1509"/>
                    <a:pt x="527" y="1449"/>
                    <a:pt x="527" y="1380"/>
                  </a:cubicBezTo>
                  <a:lnTo>
                    <a:pt x="448" y="318"/>
                  </a:lnTo>
                  <a:cubicBezTo>
                    <a:pt x="437" y="140"/>
                    <a:pt x="289" y="1"/>
                    <a:pt x="110" y="1"/>
                  </a:cubicBezTo>
                  <a:close/>
                </a:path>
              </a:pathLst>
            </a:custGeom>
            <a:solidFill>
              <a:srgbClr val="F6D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2"/>
            <p:cNvSpPr/>
            <p:nvPr/>
          </p:nvSpPr>
          <p:spPr>
            <a:xfrm>
              <a:off x="6904610" y="2069996"/>
              <a:ext cx="137194" cy="281669"/>
            </a:xfrm>
            <a:custGeom>
              <a:avLst/>
              <a:gdLst/>
              <a:ahLst/>
              <a:cxnLst/>
              <a:rect l="l" t="t" r="r" b="b"/>
              <a:pathLst>
                <a:path w="2016" h="4139" extrusionOk="0">
                  <a:moveTo>
                    <a:pt x="1906" y="1"/>
                  </a:moveTo>
                  <a:cubicBezTo>
                    <a:pt x="1727" y="1"/>
                    <a:pt x="1579" y="140"/>
                    <a:pt x="1568" y="318"/>
                  </a:cubicBezTo>
                  <a:lnTo>
                    <a:pt x="1489" y="1380"/>
                  </a:lnTo>
                  <a:cubicBezTo>
                    <a:pt x="1489" y="1449"/>
                    <a:pt x="1449" y="1509"/>
                    <a:pt x="1400" y="1539"/>
                  </a:cubicBezTo>
                  <a:lnTo>
                    <a:pt x="1291" y="1608"/>
                  </a:lnTo>
                  <a:cubicBezTo>
                    <a:pt x="1225" y="1552"/>
                    <a:pt x="1145" y="1525"/>
                    <a:pt x="1064" y="1525"/>
                  </a:cubicBezTo>
                  <a:cubicBezTo>
                    <a:pt x="974" y="1525"/>
                    <a:pt x="883" y="1560"/>
                    <a:pt x="814" y="1628"/>
                  </a:cubicBezTo>
                  <a:lnTo>
                    <a:pt x="249" y="2194"/>
                  </a:lnTo>
                  <a:cubicBezTo>
                    <a:pt x="90" y="2353"/>
                    <a:pt x="1" y="2560"/>
                    <a:pt x="1" y="2789"/>
                  </a:cubicBezTo>
                  <a:lnTo>
                    <a:pt x="318" y="4138"/>
                  </a:lnTo>
                  <a:lnTo>
                    <a:pt x="844" y="4138"/>
                  </a:lnTo>
                  <a:lnTo>
                    <a:pt x="844" y="3384"/>
                  </a:lnTo>
                  <a:cubicBezTo>
                    <a:pt x="844" y="3186"/>
                    <a:pt x="914" y="2988"/>
                    <a:pt x="1052" y="2838"/>
                  </a:cubicBezTo>
                  <a:lnTo>
                    <a:pt x="1866" y="1876"/>
                  </a:lnTo>
                  <a:cubicBezTo>
                    <a:pt x="1965" y="1757"/>
                    <a:pt x="2015" y="1618"/>
                    <a:pt x="2015" y="1460"/>
                  </a:cubicBezTo>
                  <a:lnTo>
                    <a:pt x="2015" y="110"/>
                  </a:lnTo>
                  <a:cubicBezTo>
                    <a:pt x="2015" y="51"/>
                    <a:pt x="1965" y="1"/>
                    <a:pt x="1906" y="1"/>
                  </a:cubicBezTo>
                  <a:close/>
                </a:path>
              </a:pathLst>
            </a:custGeom>
            <a:solidFill>
              <a:srgbClr val="F6D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2"/>
            <p:cNvSpPr/>
            <p:nvPr/>
          </p:nvSpPr>
          <p:spPr>
            <a:xfrm>
              <a:off x="6904610" y="2173642"/>
              <a:ext cx="87243" cy="178025"/>
            </a:xfrm>
            <a:custGeom>
              <a:avLst/>
              <a:gdLst/>
              <a:ahLst/>
              <a:cxnLst/>
              <a:rect l="l" t="t" r="r" b="b"/>
              <a:pathLst>
                <a:path w="1282" h="2616" extrusionOk="0">
                  <a:moveTo>
                    <a:pt x="1061" y="0"/>
                  </a:moveTo>
                  <a:cubicBezTo>
                    <a:pt x="970" y="0"/>
                    <a:pt x="879" y="35"/>
                    <a:pt x="814" y="105"/>
                  </a:cubicBezTo>
                  <a:lnTo>
                    <a:pt x="249" y="671"/>
                  </a:lnTo>
                  <a:cubicBezTo>
                    <a:pt x="90" y="830"/>
                    <a:pt x="1" y="1037"/>
                    <a:pt x="1" y="1266"/>
                  </a:cubicBezTo>
                  <a:lnTo>
                    <a:pt x="1" y="2615"/>
                  </a:lnTo>
                  <a:lnTo>
                    <a:pt x="318" y="2615"/>
                  </a:lnTo>
                  <a:lnTo>
                    <a:pt x="318" y="1266"/>
                  </a:lnTo>
                  <a:cubicBezTo>
                    <a:pt x="318" y="1127"/>
                    <a:pt x="378" y="988"/>
                    <a:pt x="477" y="889"/>
                  </a:cubicBezTo>
                  <a:lnTo>
                    <a:pt x="1281" y="75"/>
                  </a:lnTo>
                  <a:cubicBezTo>
                    <a:pt x="1217" y="25"/>
                    <a:pt x="1139" y="0"/>
                    <a:pt x="1061" y="0"/>
                  </a:cubicBezTo>
                  <a:close/>
                </a:path>
              </a:pathLst>
            </a:custGeom>
            <a:solidFill>
              <a:srgbClr val="F0D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2"/>
            <p:cNvSpPr/>
            <p:nvPr/>
          </p:nvSpPr>
          <p:spPr>
            <a:xfrm>
              <a:off x="6738491" y="2069996"/>
              <a:ext cx="101398" cy="281669"/>
            </a:xfrm>
            <a:custGeom>
              <a:avLst/>
              <a:gdLst/>
              <a:ahLst/>
              <a:cxnLst/>
              <a:rect l="l" t="t" r="r" b="b"/>
              <a:pathLst>
                <a:path w="1490" h="4139" extrusionOk="0">
                  <a:moveTo>
                    <a:pt x="110" y="1"/>
                  </a:moveTo>
                  <a:cubicBezTo>
                    <a:pt x="51" y="1"/>
                    <a:pt x="1" y="51"/>
                    <a:pt x="1" y="110"/>
                  </a:cubicBezTo>
                  <a:lnTo>
                    <a:pt x="1" y="1460"/>
                  </a:lnTo>
                  <a:cubicBezTo>
                    <a:pt x="1" y="1618"/>
                    <a:pt x="51" y="1757"/>
                    <a:pt x="150" y="1876"/>
                  </a:cubicBezTo>
                  <a:lnTo>
                    <a:pt x="964" y="2838"/>
                  </a:lnTo>
                  <a:cubicBezTo>
                    <a:pt x="1092" y="2988"/>
                    <a:pt x="1172" y="3186"/>
                    <a:pt x="1172" y="3384"/>
                  </a:cubicBezTo>
                  <a:lnTo>
                    <a:pt x="1172" y="4138"/>
                  </a:lnTo>
                  <a:lnTo>
                    <a:pt x="1489" y="4138"/>
                  </a:lnTo>
                  <a:lnTo>
                    <a:pt x="1489" y="3384"/>
                  </a:lnTo>
                  <a:cubicBezTo>
                    <a:pt x="1489" y="3107"/>
                    <a:pt x="1390" y="2838"/>
                    <a:pt x="1211" y="2630"/>
                  </a:cubicBezTo>
                  <a:lnTo>
                    <a:pt x="398" y="1667"/>
                  </a:lnTo>
                  <a:cubicBezTo>
                    <a:pt x="349" y="1608"/>
                    <a:pt x="318" y="1539"/>
                    <a:pt x="318" y="1460"/>
                  </a:cubicBezTo>
                  <a:lnTo>
                    <a:pt x="318" y="70"/>
                  </a:lnTo>
                  <a:cubicBezTo>
                    <a:pt x="259" y="31"/>
                    <a:pt x="190" y="1"/>
                    <a:pt x="110" y="1"/>
                  </a:cubicBezTo>
                  <a:close/>
                </a:path>
              </a:pathLst>
            </a:custGeom>
            <a:solidFill>
              <a:srgbClr val="F0D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6776329" y="2166905"/>
              <a:ext cx="106094" cy="191500"/>
            </a:xfrm>
            <a:custGeom>
              <a:avLst/>
              <a:gdLst/>
              <a:ahLst/>
              <a:cxnLst/>
              <a:rect l="l" t="t" r="r" b="b"/>
              <a:pathLst>
                <a:path w="1559" h="2814" extrusionOk="0">
                  <a:moveTo>
                    <a:pt x="401" y="1"/>
                  </a:moveTo>
                  <a:cubicBezTo>
                    <a:pt x="286" y="1"/>
                    <a:pt x="169" y="45"/>
                    <a:pt x="80" y="135"/>
                  </a:cubicBezTo>
                  <a:cubicBezTo>
                    <a:pt x="1" y="204"/>
                    <a:pt x="1" y="323"/>
                    <a:pt x="70" y="413"/>
                  </a:cubicBezTo>
                  <a:lnTo>
                    <a:pt x="536" y="968"/>
                  </a:lnTo>
                  <a:cubicBezTo>
                    <a:pt x="553" y="996"/>
                    <a:pt x="583" y="1008"/>
                    <a:pt x="612" y="1008"/>
                  </a:cubicBezTo>
                  <a:cubicBezTo>
                    <a:pt x="635" y="1008"/>
                    <a:pt x="658" y="1001"/>
                    <a:pt x="675" y="988"/>
                  </a:cubicBezTo>
                  <a:cubicBezTo>
                    <a:pt x="715" y="948"/>
                    <a:pt x="725" y="889"/>
                    <a:pt x="686" y="849"/>
                  </a:cubicBezTo>
                  <a:lnTo>
                    <a:pt x="219" y="283"/>
                  </a:lnTo>
                  <a:lnTo>
                    <a:pt x="219" y="274"/>
                  </a:lnTo>
                  <a:cubicBezTo>
                    <a:pt x="268" y="224"/>
                    <a:pt x="333" y="199"/>
                    <a:pt x="397" y="199"/>
                  </a:cubicBezTo>
                  <a:cubicBezTo>
                    <a:pt x="462" y="199"/>
                    <a:pt x="526" y="224"/>
                    <a:pt x="576" y="274"/>
                  </a:cubicBezTo>
                  <a:lnTo>
                    <a:pt x="1142" y="839"/>
                  </a:lnTo>
                  <a:cubicBezTo>
                    <a:pt x="1281" y="978"/>
                    <a:pt x="1360" y="1167"/>
                    <a:pt x="1360" y="1365"/>
                  </a:cubicBezTo>
                  <a:lnTo>
                    <a:pt x="1360" y="2714"/>
                  </a:lnTo>
                  <a:cubicBezTo>
                    <a:pt x="1360" y="2764"/>
                    <a:pt x="1409" y="2814"/>
                    <a:pt x="1459" y="2814"/>
                  </a:cubicBezTo>
                  <a:cubicBezTo>
                    <a:pt x="1519" y="2814"/>
                    <a:pt x="1559" y="2764"/>
                    <a:pt x="1559" y="2714"/>
                  </a:cubicBezTo>
                  <a:lnTo>
                    <a:pt x="1559" y="1365"/>
                  </a:lnTo>
                  <a:cubicBezTo>
                    <a:pt x="1559" y="1117"/>
                    <a:pt x="1459" y="878"/>
                    <a:pt x="1281" y="700"/>
                  </a:cubicBezTo>
                  <a:lnTo>
                    <a:pt x="715" y="135"/>
                  </a:lnTo>
                  <a:cubicBezTo>
                    <a:pt x="631" y="45"/>
                    <a:pt x="517" y="1"/>
                    <a:pt x="401" y="1"/>
                  </a:cubicBezTo>
                  <a:close/>
                </a:path>
              </a:pathLst>
            </a:custGeom>
            <a:solidFill>
              <a:srgbClr val="3C3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2"/>
            <p:cNvSpPr/>
            <p:nvPr/>
          </p:nvSpPr>
          <p:spPr>
            <a:xfrm>
              <a:off x="6731754" y="2063259"/>
              <a:ext cx="93232" cy="295144"/>
            </a:xfrm>
            <a:custGeom>
              <a:avLst/>
              <a:gdLst/>
              <a:ahLst/>
              <a:cxnLst/>
              <a:rect l="l" t="t" r="r" b="b"/>
              <a:pathLst>
                <a:path w="1370" h="4337" extrusionOk="0">
                  <a:moveTo>
                    <a:pt x="209" y="0"/>
                  </a:moveTo>
                  <a:cubicBezTo>
                    <a:pt x="90" y="0"/>
                    <a:pt x="1" y="90"/>
                    <a:pt x="1" y="209"/>
                  </a:cubicBezTo>
                  <a:lnTo>
                    <a:pt x="1" y="1559"/>
                  </a:lnTo>
                  <a:cubicBezTo>
                    <a:pt x="1" y="1737"/>
                    <a:pt x="60" y="1905"/>
                    <a:pt x="179" y="2035"/>
                  </a:cubicBezTo>
                  <a:lnTo>
                    <a:pt x="993" y="2997"/>
                  </a:lnTo>
                  <a:cubicBezTo>
                    <a:pt x="1102" y="3136"/>
                    <a:pt x="1171" y="3305"/>
                    <a:pt x="1171" y="3483"/>
                  </a:cubicBezTo>
                  <a:lnTo>
                    <a:pt x="1171" y="4237"/>
                  </a:lnTo>
                  <a:cubicBezTo>
                    <a:pt x="1171" y="4287"/>
                    <a:pt x="1211" y="4337"/>
                    <a:pt x="1271" y="4337"/>
                  </a:cubicBezTo>
                  <a:cubicBezTo>
                    <a:pt x="1321" y="4337"/>
                    <a:pt x="1370" y="4287"/>
                    <a:pt x="1370" y="4237"/>
                  </a:cubicBezTo>
                  <a:lnTo>
                    <a:pt x="1370" y="3483"/>
                  </a:lnTo>
                  <a:cubicBezTo>
                    <a:pt x="1370" y="3265"/>
                    <a:pt x="1291" y="3047"/>
                    <a:pt x="1142" y="2868"/>
                  </a:cubicBezTo>
                  <a:lnTo>
                    <a:pt x="329" y="1905"/>
                  </a:lnTo>
                  <a:cubicBezTo>
                    <a:pt x="249" y="1816"/>
                    <a:pt x="199" y="1687"/>
                    <a:pt x="199" y="1559"/>
                  </a:cubicBezTo>
                  <a:lnTo>
                    <a:pt x="199" y="209"/>
                  </a:lnTo>
                  <a:cubicBezTo>
                    <a:pt x="199" y="199"/>
                    <a:pt x="199" y="199"/>
                    <a:pt x="209" y="199"/>
                  </a:cubicBezTo>
                  <a:lnTo>
                    <a:pt x="229" y="199"/>
                  </a:lnTo>
                  <a:cubicBezTo>
                    <a:pt x="348" y="199"/>
                    <a:pt x="437" y="278"/>
                    <a:pt x="448" y="397"/>
                  </a:cubicBezTo>
                  <a:lnTo>
                    <a:pt x="527" y="1270"/>
                  </a:lnTo>
                  <a:cubicBezTo>
                    <a:pt x="536" y="1324"/>
                    <a:pt x="577" y="1361"/>
                    <a:pt x="621" y="1361"/>
                  </a:cubicBezTo>
                  <a:cubicBezTo>
                    <a:pt x="626" y="1361"/>
                    <a:pt x="631" y="1361"/>
                    <a:pt x="636" y="1360"/>
                  </a:cubicBezTo>
                  <a:cubicBezTo>
                    <a:pt x="695" y="1360"/>
                    <a:pt x="735" y="1310"/>
                    <a:pt x="725" y="1251"/>
                  </a:cubicBezTo>
                  <a:lnTo>
                    <a:pt x="646" y="377"/>
                  </a:lnTo>
                  <a:cubicBezTo>
                    <a:pt x="626" y="159"/>
                    <a:pt x="448" y="0"/>
                    <a:pt x="229" y="0"/>
                  </a:cubicBezTo>
                  <a:close/>
                </a:path>
              </a:pathLst>
            </a:custGeom>
            <a:solidFill>
              <a:srgbClr val="3C3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2"/>
            <p:cNvSpPr/>
            <p:nvPr/>
          </p:nvSpPr>
          <p:spPr>
            <a:xfrm>
              <a:off x="6897873" y="2167245"/>
              <a:ext cx="106094" cy="191159"/>
            </a:xfrm>
            <a:custGeom>
              <a:avLst/>
              <a:gdLst/>
              <a:ahLst/>
              <a:cxnLst/>
              <a:rect l="l" t="t" r="r" b="b"/>
              <a:pathLst>
                <a:path w="1559" h="2809" extrusionOk="0">
                  <a:moveTo>
                    <a:pt x="1162" y="0"/>
                  </a:moveTo>
                  <a:cubicBezTo>
                    <a:pt x="1043" y="0"/>
                    <a:pt x="924" y="40"/>
                    <a:pt x="834" y="130"/>
                  </a:cubicBezTo>
                  <a:lnTo>
                    <a:pt x="278" y="695"/>
                  </a:lnTo>
                  <a:cubicBezTo>
                    <a:pt x="100" y="873"/>
                    <a:pt x="0" y="1112"/>
                    <a:pt x="0" y="1360"/>
                  </a:cubicBezTo>
                  <a:lnTo>
                    <a:pt x="0" y="2709"/>
                  </a:lnTo>
                  <a:cubicBezTo>
                    <a:pt x="0" y="2759"/>
                    <a:pt x="40" y="2809"/>
                    <a:pt x="100" y="2809"/>
                  </a:cubicBezTo>
                  <a:cubicBezTo>
                    <a:pt x="150" y="2809"/>
                    <a:pt x="199" y="2759"/>
                    <a:pt x="199" y="2709"/>
                  </a:cubicBezTo>
                  <a:lnTo>
                    <a:pt x="199" y="1360"/>
                  </a:lnTo>
                  <a:cubicBezTo>
                    <a:pt x="199" y="1162"/>
                    <a:pt x="278" y="973"/>
                    <a:pt x="417" y="834"/>
                  </a:cubicBezTo>
                  <a:lnTo>
                    <a:pt x="983" y="269"/>
                  </a:lnTo>
                  <a:cubicBezTo>
                    <a:pt x="1023" y="219"/>
                    <a:pt x="1092" y="199"/>
                    <a:pt x="1162" y="199"/>
                  </a:cubicBezTo>
                  <a:cubicBezTo>
                    <a:pt x="1231" y="199"/>
                    <a:pt x="1290" y="219"/>
                    <a:pt x="1340" y="269"/>
                  </a:cubicBezTo>
                  <a:lnTo>
                    <a:pt x="1340" y="278"/>
                  </a:lnTo>
                  <a:lnTo>
                    <a:pt x="874" y="844"/>
                  </a:lnTo>
                  <a:cubicBezTo>
                    <a:pt x="834" y="884"/>
                    <a:pt x="844" y="943"/>
                    <a:pt x="884" y="983"/>
                  </a:cubicBezTo>
                  <a:cubicBezTo>
                    <a:pt x="901" y="996"/>
                    <a:pt x="922" y="1003"/>
                    <a:pt x="944" y="1003"/>
                  </a:cubicBezTo>
                  <a:cubicBezTo>
                    <a:pt x="972" y="1003"/>
                    <a:pt x="1000" y="991"/>
                    <a:pt x="1023" y="963"/>
                  </a:cubicBezTo>
                  <a:lnTo>
                    <a:pt x="1489" y="408"/>
                  </a:lnTo>
                  <a:cubicBezTo>
                    <a:pt x="1559" y="318"/>
                    <a:pt x="1559" y="199"/>
                    <a:pt x="1479" y="130"/>
                  </a:cubicBezTo>
                  <a:cubicBezTo>
                    <a:pt x="1390" y="40"/>
                    <a:pt x="1281" y="0"/>
                    <a:pt x="1162" y="0"/>
                  </a:cubicBezTo>
                  <a:close/>
                </a:path>
              </a:pathLst>
            </a:custGeom>
            <a:solidFill>
              <a:srgbClr val="3C3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2"/>
            <p:cNvSpPr/>
            <p:nvPr/>
          </p:nvSpPr>
          <p:spPr>
            <a:xfrm>
              <a:off x="6955310" y="2063259"/>
              <a:ext cx="93232" cy="295144"/>
            </a:xfrm>
            <a:custGeom>
              <a:avLst/>
              <a:gdLst/>
              <a:ahLst/>
              <a:cxnLst/>
              <a:rect l="l" t="t" r="r" b="b"/>
              <a:pathLst>
                <a:path w="1370" h="4337" extrusionOk="0">
                  <a:moveTo>
                    <a:pt x="1131" y="0"/>
                  </a:moveTo>
                  <a:cubicBezTo>
                    <a:pt x="923" y="0"/>
                    <a:pt x="744" y="159"/>
                    <a:pt x="724" y="377"/>
                  </a:cubicBezTo>
                  <a:lnTo>
                    <a:pt x="635" y="1251"/>
                  </a:lnTo>
                  <a:cubicBezTo>
                    <a:pt x="635" y="1310"/>
                    <a:pt x="675" y="1360"/>
                    <a:pt x="734" y="1360"/>
                  </a:cubicBezTo>
                  <a:cubicBezTo>
                    <a:pt x="739" y="1361"/>
                    <a:pt x="744" y="1361"/>
                    <a:pt x="749" y="1361"/>
                  </a:cubicBezTo>
                  <a:cubicBezTo>
                    <a:pt x="793" y="1361"/>
                    <a:pt x="834" y="1324"/>
                    <a:pt x="834" y="1270"/>
                  </a:cubicBezTo>
                  <a:lnTo>
                    <a:pt x="913" y="397"/>
                  </a:lnTo>
                  <a:cubicBezTo>
                    <a:pt x="923" y="278"/>
                    <a:pt x="1022" y="199"/>
                    <a:pt x="1131" y="199"/>
                  </a:cubicBezTo>
                  <a:lnTo>
                    <a:pt x="1161" y="199"/>
                  </a:lnTo>
                  <a:cubicBezTo>
                    <a:pt x="1171" y="199"/>
                    <a:pt x="1171" y="199"/>
                    <a:pt x="1171" y="209"/>
                  </a:cubicBezTo>
                  <a:lnTo>
                    <a:pt x="1171" y="1559"/>
                  </a:lnTo>
                  <a:cubicBezTo>
                    <a:pt x="1171" y="1687"/>
                    <a:pt x="1121" y="1816"/>
                    <a:pt x="1042" y="1905"/>
                  </a:cubicBezTo>
                  <a:lnTo>
                    <a:pt x="228" y="2868"/>
                  </a:lnTo>
                  <a:cubicBezTo>
                    <a:pt x="80" y="3047"/>
                    <a:pt x="0" y="3265"/>
                    <a:pt x="0" y="3483"/>
                  </a:cubicBezTo>
                  <a:lnTo>
                    <a:pt x="0" y="4237"/>
                  </a:lnTo>
                  <a:cubicBezTo>
                    <a:pt x="0" y="4287"/>
                    <a:pt x="49" y="4337"/>
                    <a:pt x="99" y="4337"/>
                  </a:cubicBezTo>
                  <a:cubicBezTo>
                    <a:pt x="159" y="4337"/>
                    <a:pt x="199" y="4287"/>
                    <a:pt x="199" y="4237"/>
                  </a:cubicBezTo>
                  <a:lnTo>
                    <a:pt x="199" y="3483"/>
                  </a:lnTo>
                  <a:cubicBezTo>
                    <a:pt x="199" y="3305"/>
                    <a:pt x="268" y="3136"/>
                    <a:pt x="377" y="2997"/>
                  </a:cubicBezTo>
                  <a:lnTo>
                    <a:pt x="1191" y="2035"/>
                  </a:lnTo>
                  <a:cubicBezTo>
                    <a:pt x="1310" y="1905"/>
                    <a:pt x="1369" y="1737"/>
                    <a:pt x="1369" y="1559"/>
                  </a:cubicBezTo>
                  <a:lnTo>
                    <a:pt x="1369" y="209"/>
                  </a:lnTo>
                  <a:cubicBezTo>
                    <a:pt x="1369" y="90"/>
                    <a:pt x="1280" y="0"/>
                    <a:pt x="1161" y="0"/>
                  </a:cubicBezTo>
                  <a:close/>
                </a:path>
              </a:pathLst>
            </a:custGeom>
            <a:solidFill>
              <a:srgbClr val="3C3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2"/>
            <p:cNvSpPr/>
            <p:nvPr/>
          </p:nvSpPr>
          <p:spPr>
            <a:xfrm>
              <a:off x="6724336" y="1897140"/>
              <a:ext cx="331620" cy="150668"/>
            </a:xfrm>
            <a:custGeom>
              <a:avLst/>
              <a:gdLst/>
              <a:ahLst/>
              <a:cxnLst/>
              <a:rect l="l" t="t" r="r" b="b"/>
              <a:pathLst>
                <a:path w="4873" h="2214" extrusionOk="0">
                  <a:moveTo>
                    <a:pt x="1400" y="1"/>
                  </a:moveTo>
                  <a:cubicBezTo>
                    <a:pt x="626" y="1"/>
                    <a:pt x="1" y="626"/>
                    <a:pt x="1" y="1400"/>
                  </a:cubicBezTo>
                  <a:cubicBezTo>
                    <a:pt x="1" y="1638"/>
                    <a:pt x="60" y="1896"/>
                    <a:pt x="169" y="2154"/>
                  </a:cubicBezTo>
                  <a:cubicBezTo>
                    <a:pt x="184" y="2191"/>
                    <a:pt x="220" y="2211"/>
                    <a:pt x="259" y="2211"/>
                  </a:cubicBezTo>
                  <a:cubicBezTo>
                    <a:pt x="272" y="2211"/>
                    <a:pt x="286" y="2208"/>
                    <a:pt x="299" y="2203"/>
                  </a:cubicBezTo>
                  <a:cubicBezTo>
                    <a:pt x="348" y="2183"/>
                    <a:pt x="378" y="2124"/>
                    <a:pt x="348" y="2075"/>
                  </a:cubicBezTo>
                  <a:cubicBezTo>
                    <a:pt x="249" y="1846"/>
                    <a:pt x="199" y="1618"/>
                    <a:pt x="199" y="1400"/>
                  </a:cubicBezTo>
                  <a:cubicBezTo>
                    <a:pt x="199" y="735"/>
                    <a:pt x="735" y="199"/>
                    <a:pt x="1400" y="199"/>
                  </a:cubicBezTo>
                  <a:cubicBezTo>
                    <a:pt x="1777" y="199"/>
                    <a:pt x="2124" y="378"/>
                    <a:pt x="2352" y="686"/>
                  </a:cubicBezTo>
                  <a:cubicBezTo>
                    <a:pt x="2372" y="705"/>
                    <a:pt x="2402" y="725"/>
                    <a:pt x="2431" y="725"/>
                  </a:cubicBezTo>
                  <a:cubicBezTo>
                    <a:pt x="2471" y="725"/>
                    <a:pt x="2501" y="705"/>
                    <a:pt x="2511" y="686"/>
                  </a:cubicBezTo>
                  <a:cubicBezTo>
                    <a:pt x="2749" y="378"/>
                    <a:pt x="3097" y="199"/>
                    <a:pt x="3474" y="199"/>
                  </a:cubicBezTo>
                  <a:cubicBezTo>
                    <a:pt x="4128" y="199"/>
                    <a:pt x="4674" y="735"/>
                    <a:pt x="4674" y="1400"/>
                  </a:cubicBezTo>
                  <a:cubicBezTo>
                    <a:pt x="4674" y="1618"/>
                    <a:pt x="4625" y="1846"/>
                    <a:pt x="4515" y="2075"/>
                  </a:cubicBezTo>
                  <a:cubicBezTo>
                    <a:pt x="4495" y="2124"/>
                    <a:pt x="4525" y="2183"/>
                    <a:pt x="4575" y="2203"/>
                  </a:cubicBezTo>
                  <a:cubicBezTo>
                    <a:pt x="4585" y="2214"/>
                    <a:pt x="4594" y="2214"/>
                    <a:pt x="4614" y="2214"/>
                  </a:cubicBezTo>
                  <a:cubicBezTo>
                    <a:pt x="4654" y="2214"/>
                    <a:pt x="4684" y="2194"/>
                    <a:pt x="4704" y="2154"/>
                  </a:cubicBezTo>
                  <a:cubicBezTo>
                    <a:pt x="4813" y="1896"/>
                    <a:pt x="4872" y="1638"/>
                    <a:pt x="4872" y="1400"/>
                  </a:cubicBezTo>
                  <a:cubicBezTo>
                    <a:pt x="4872" y="626"/>
                    <a:pt x="4237" y="1"/>
                    <a:pt x="3474" y="1"/>
                  </a:cubicBezTo>
                  <a:cubicBezTo>
                    <a:pt x="3077" y="1"/>
                    <a:pt x="2700" y="170"/>
                    <a:pt x="2431" y="467"/>
                  </a:cubicBezTo>
                  <a:cubicBezTo>
                    <a:pt x="2173" y="170"/>
                    <a:pt x="1796" y="1"/>
                    <a:pt x="1400" y="1"/>
                  </a:cubicBezTo>
                  <a:close/>
                </a:path>
              </a:pathLst>
            </a:custGeom>
            <a:solidFill>
              <a:srgbClr val="3C3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2"/>
            <p:cNvSpPr/>
            <p:nvPr/>
          </p:nvSpPr>
          <p:spPr>
            <a:xfrm>
              <a:off x="6793206" y="2113823"/>
              <a:ext cx="193882" cy="81187"/>
            </a:xfrm>
            <a:custGeom>
              <a:avLst/>
              <a:gdLst/>
              <a:ahLst/>
              <a:cxnLst/>
              <a:rect l="l" t="t" r="r" b="b"/>
              <a:pathLst>
                <a:path w="2849" h="1193" extrusionOk="0">
                  <a:moveTo>
                    <a:pt x="115" y="0"/>
                  </a:moveTo>
                  <a:cubicBezTo>
                    <a:pt x="89" y="0"/>
                    <a:pt x="62" y="10"/>
                    <a:pt x="41" y="31"/>
                  </a:cubicBezTo>
                  <a:cubicBezTo>
                    <a:pt x="1" y="71"/>
                    <a:pt x="1" y="131"/>
                    <a:pt x="41" y="170"/>
                  </a:cubicBezTo>
                  <a:cubicBezTo>
                    <a:pt x="676" y="776"/>
                    <a:pt x="1350" y="1162"/>
                    <a:pt x="1380" y="1173"/>
                  </a:cubicBezTo>
                  <a:cubicBezTo>
                    <a:pt x="1390" y="1182"/>
                    <a:pt x="1410" y="1193"/>
                    <a:pt x="1419" y="1193"/>
                  </a:cubicBezTo>
                  <a:cubicBezTo>
                    <a:pt x="1439" y="1193"/>
                    <a:pt x="1459" y="1182"/>
                    <a:pt x="1469" y="1173"/>
                  </a:cubicBezTo>
                  <a:cubicBezTo>
                    <a:pt x="1499" y="1162"/>
                    <a:pt x="2173" y="776"/>
                    <a:pt x="2808" y="170"/>
                  </a:cubicBezTo>
                  <a:cubicBezTo>
                    <a:pt x="2848" y="131"/>
                    <a:pt x="2848" y="71"/>
                    <a:pt x="2808" y="31"/>
                  </a:cubicBezTo>
                  <a:cubicBezTo>
                    <a:pt x="2787" y="10"/>
                    <a:pt x="2760" y="0"/>
                    <a:pt x="2734" y="0"/>
                  </a:cubicBezTo>
                  <a:cubicBezTo>
                    <a:pt x="2711" y="0"/>
                    <a:pt x="2688" y="8"/>
                    <a:pt x="2670" y="22"/>
                  </a:cubicBezTo>
                  <a:cubicBezTo>
                    <a:pt x="2154" y="518"/>
                    <a:pt x="1588" y="875"/>
                    <a:pt x="1419" y="974"/>
                  </a:cubicBezTo>
                  <a:cubicBezTo>
                    <a:pt x="1261" y="875"/>
                    <a:pt x="696" y="527"/>
                    <a:pt x="180" y="22"/>
                  </a:cubicBezTo>
                  <a:cubicBezTo>
                    <a:pt x="161" y="8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3C3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33" name="Google Shape;333;p22"/>
          <p:cNvCxnSpPr/>
          <p:nvPr/>
        </p:nvCxnSpPr>
        <p:spPr>
          <a:xfrm rot="10800000">
            <a:off x="4567375" y="2489425"/>
            <a:ext cx="0" cy="1859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diamond" w="med" len="med"/>
          </a:ln>
        </p:spPr>
      </p:cxnSp>
      <p:sp>
        <p:nvSpPr>
          <p:cNvPr id="334" name="Google Shape;334;p22"/>
          <p:cNvSpPr/>
          <p:nvPr/>
        </p:nvSpPr>
        <p:spPr>
          <a:xfrm>
            <a:off x="1025399" y="-185575"/>
            <a:ext cx="321525" cy="369425"/>
          </a:xfrm>
          <a:custGeom>
            <a:avLst/>
            <a:gdLst/>
            <a:ahLst/>
            <a:cxnLst/>
            <a:rect l="l" t="t" r="r" b="b"/>
            <a:pathLst>
              <a:path w="12861" h="14777" extrusionOk="0">
                <a:moveTo>
                  <a:pt x="9671" y="515"/>
                </a:moveTo>
                <a:cubicBezTo>
                  <a:pt x="5938" y="-979"/>
                  <a:pt x="2634" y="4892"/>
                  <a:pt x="404" y="8238"/>
                </a:cubicBezTo>
                <a:cubicBezTo>
                  <a:pt x="-919" y="10222"/>
                  <a:pt x="1875" y="13351"/>
                  <a:pt x="4008" y="14417"/>
                </a:cubicBezTo>
                <a:cubicBezTo>
                  <a:pt x="8749" y="16788"/>
                  <a:pt x="15479" y="4263"/>
                  <a:pt x="11731" y="515"/>
                </a:cubicBezTo>
                <a:cubicBezTo>
                  <a:pt x="10993" y="-223"/>
                  <a:pt x="9575" y="467"/>
                  <a:pt x="8642" y="0"/>
                </a:cubicBezTo>
              </a:path>
            </a:pathLst>
          </a:custGeom>
          <a:noFill/>
          <a:ln w="9525" cap="flat" cmpd="sng">
            <a:solidFill>
              <a:srgbClr val="EC3A3B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90C30B-29B9-B256-29E9-9A05A3C28EED}"/>
              </a:ext>
            </a:extLst>
          </p:cNvPr>
          <p:cNvSpPr/>
          <p:nvPr/>
        </p:nvSpPr>
        <p:spPr>
          <a:xfrm>
            <a:off x="1345701" y="1721700"/>
            <a:ext cx="2609194" cy="6139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>
                    <a:lumMod val="10000"/>
                  </a:schemeClr>
                </a:solidFill>
                <a:latin typeface="#9Slide04 AdrianeSwash" panose="02000504060000090004" pitchFamily="2" charset="0"/>
              </a:rPr>
              <a:t>Thể loại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F18A62-DA5A-21AA-41DB-C25E2D3F0BBA}"/>
              </a:ext>
            </a:extLst>
          </p:cNvPr>
          <p:cNvSpPr/>
          <p:nvPr/>
        </p:nvSpPr>
        <p:spPr>
          <a:xfrm>
            <a:off x="5473754" y="1688428"/>
            <a:ext cx="2609194" cy="61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>
                    <a:lumMod val="10000"/>
                  </a:schemeClr>
                </a:solidFill>
                <a:latin typeface="#9Slide04 AdrianeSwash" panose="02000504060000090004" pitchFamily="2" charset="0"/>
              </a:rPr>
              <a:t>Xuất xứ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CDD1F4-C347-25B1-6C34-F78025215144}"/>
              </a:ext>
            </a:extLst>
          </p:cNvPr>
          <p:cNvSpPr txBox="1"/>
          <p:nvPr/>
        </p:nvSpPr>
        <p:spPr>
          <a:xfrm>
            <a:off x="1289528" y="2654839"/>
            <a:ext cx="4874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 nghị luận</a:t>
            </a:r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43850A-1F4D-1CD0-56D7-0B56A27A6C3E}"/>
              </a:ext>
            </a:extLst>
          </p:cNvPr>
          <p:cNvSpPr txBox="1"/>
          <p:nvPr/>
        </p:nvSpPr>
        <p:spPr>
          <a:xfrm>
            <a:off x="4891310" y="2459494"/>
            <a:ext cx="3855125" cy="1427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 bản Lối sống đơn giản – xu thế của thế kỉ XXI được in trong Báo Văn nghệ, số Tết, năm 2002. </a:t>
            </a:r>
            <a:r>
              <a:rPr lang="en-US" sz="20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" grpId="0"/>
      <p:bldP spid="2" grpId="0" animBg="1"/>
      <p:bldP spid="3" grpId="0" animBg="1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A9A83898-86C7-B366-4FF3-256D0AB59F60}"/>
              </a:ext>
            </a:extLst>
          </p:cNvPr>
          <p:cNvSpPr txBox="1">
            <a:spLocks/>
          </p:cNvSpPr>
          <p:nvPr/>
        </p:nvSpPr>
        <p:spPr>
          <a:xfrm>
            <a:off x="1024920" y="1139085"/>
            <a:ext cx="7705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B34"/>
              </a:buClr>
              <a:buSzPts val="2800"/>
              <a:buFont typeface="Kanit"/>
              <a:buNone/>
              <a:tabLst/>
              <a:defRPr/>
            </a:pPr>
            <a:r>
              <a:rPr lang="en-US" sz="8800">
                <a:solidFill>
                  <a:srgbClr val="9E7E6C">
                    <a:lumMod val="75000"/>
                  </a:srgbClr>
                </a:solidFill>
              </a:rPr>
              <a:t>II/ KHÁM PHÁ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B34"/>
              </a:buClr>
              <a:buSzPts val="2800"/>
              <a:buFont typeface="Kanit"/>
              <a:buNone/>
              <a:tabLst/>
              <a:defRPr/>
            </a:pPr>
            <a:r>
              <a:rPr lang="en-US" sz="8800">
                <a:solidFill>
                  <a:srgbClr val="9E7E6C">
                    <a:lumMod val="75000"/>
                  </a:srgbClr>
                </a:solidFill>
              </a:rPr>
              <a:t>VĂN BẢN</a:t>
            </a:r>
            <a:endParaRPr kumimoji="0" lang="en-US" sz="8800" b="1" i="0" u="none" strike="noStrike" kern="0" cap="none" spc="0" normalizeH="0" baseline="0" noProof="0">
              <a:ln>
                <a:noFill/>
              </a:ln>
              <a:solidFill>
                <a:srgbClr val="9E7E6C">
                  <a:lumMod val="75000"/>
                </a:srgbClr>
              </a:solidFill>
              <a:effectLst/>
              <a:uLnTx/>
              <a:uFillTx/>
              <a:latin typeface="Kanit"/>
              <a:cs typeface="Kanit"/>
              <a:sym typeface="Kanit"/>
            </a:endParaRPr>
          </a:p>
        </p:txBody>
      </p:sp>
    </p:spTree>
    <p:extLst>
      <p:ext uri="{BB962C8B-B14F-4D97-AF65-F5344CB8AC3E}">
        <p14:creationId xmlns:p14="http://schemas.microsoft.com/office/powerpoint/2010/main" val="592301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A9949FF8-9297-9C07-8EAD-33374CF2A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662" y="0"/>
            <a:ext cx="3636699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38D9B9-7E1B-695F-2940-F5971DBDF79D}"/>
              </a:ext>
            </a:extLst>
          </p:cNvPr>
          <p:cNvSpPr txBox="1"/>
          <p:nvPr/>
        </p:nvSpPr>
        <p:spPr>
          <a:xfrm>
            <a:off x="5636031" y="1336180"/>
            <a:ext cx="20116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2">
                    <a:lumMod val="75000"/>
                  </a:schemeClr>
                </a:solidFill>
                <a:latin typeface="#9Slide03 Maven Pro Black" panose="00000A00000000000000" pitchFamily="2" charset="0"/>
              </a:rPr>
              <a:t>Thảo luận nhóm đôi</a:t>
            </a:r>
          </a:p>
        </p:txBody>
      </p:sp>
    </p:spTree>
    <p:extLst>
      <p:ext uri="{BB962C8B-B14F-4D97-AF65-F5344CB8AC3E}">
        <p14:creationId xmlns:p14="http://schemas.microsoft.com/office/powerpoint/2010/main" val="165835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6"/>
          <p:cNvSpPr txBox="1"/>
          <p:nvPr/>
        </p:nvSpPr>
        <p:spPr>
          <a:xfrm>
            <a:off x="3248775" y="1616800"/>
            <a:ext cx="2646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accent5">
                    <a:lumMod val="75000"/>
                  </a:schemeClr>
                </a:solidFill>
                <a:latin typeface="Kanit"/>
                <a:ea typeface="Kanit"/>
                <a:cs typeface="Kanit"/>
                <a:sym typeface="Kanit"/>
              </a:rPr>
              <a:t>Luận đề</a:t>
            </a:r>
            <a:endParaRPr sz="2300" b="1">
              <a:solidFill>
                <a:schemeClr val="accent5">
                  <a:lumMod val="75000"/>
                </a:schemeClr>
              </a:solidFill>
              <a:latin typeface="Kanit"/>
              <a:ea typeface="Kanit"/>
              <a:cs typeface="Kanit"/>
              <a:sym typeface="Kanit"/>
            </a:endParaRPr>
          </a:p>
        </p:txBody>
      </p:sp>
      <p:cxnSp>
        <p:nvCxnSpPr>
          <p:cNvPr id="511" name="Google Shape;511;p26"/>
          <p:cNvCxnSpPr>
            <a:stCxn id="510" idx="1"/>
            <a:endCxn id="512" idx="0"/>
          </p:cNvCxnSpPr>
          <p:nvPr/>
        </p:nvCxnSpPr>
        <p:spPr>
          <a:xfrm flipH="1">
            <a:off x="1983675" y="1880650"/>
            <a:ext cx="1265100" cy="5376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513" name="Google Shape;513;p26"/>
          <p:cNvCxnSpPr>
            <a:stCxn id="510" idx="3"/>
            <a:endCxn id="514" idx="0"/>
          </p:cNvCxnSpPr>
          <p:nvPr/>
        </p:nvCxnSpPr>
        <p:spPr>
          <a:xfrm>
            <a:off x="5895075" y="1880650"/>
            <a:ext cx="1266900" cy="5376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515" name="Google Shape;515;p26"/>
          <p:cNvCxnSpPr>
            <a:stCxn id="510" idx="2"/>
            <a:endCxn id="516" idx="0"/>
          </p:cNvCxnSpPr>
          <p:nvPr/>
        </p:nvCxnSpPr>
        <p:spPr>
          <a:xfrm>
            <a:off x="4571925" y="2144500"/>
            <a:ext cx="900" cy="27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grpSp>
        <p:nvGrpSpPr>
          <p:cNvPr id="517" name="Google Shape;517;p26"/>
          <p:cNvGrpSpPr/>
          <p:nvPr/>
        </p:nvGrpSpPr>
        <p:grpSpPr>
          <a:xfrm>
            <a:off x="720000" y="2418350"/>
            <a:ext cx="2527200" cy="652425"/>
            <a:chOff x="720000" y="2418350"/>
            <a:chExt cx="2527200" cy="652425"/>
          </a:xfrm>
        </p:grpSpPr>
        <p:sp>
          <p:nvSpPr>
            <p:cNvPr id="512" name="Google Shape;512;p26"/>
            <p:cNvSpPr txBox="1"/>
            <p:nvPr/>
          </p:nvSpPr>
          <p:spPr>
            <a:xfrm>
              <a:off x="720000" y="2418350"/>
              <a:ext cx="2527200" cy="5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 b="1">
                  <a:solidFill>
                    <a:schemeClr val="accent5">
                      <a:lumMod val="75000"/>
                    </a:schemeClr>
                  </a:solidFill>
                  <a:latin typeface="Kanit"/>
                  <a:ea typeface="Kanit"/>
                  <a:cs typeface="Kanit"/>
                  <a:sym typeface="Kanit"/>
                </a:rPr>
                <a:t>Luận điểm 1</a:t>
              </a:r>
              <a:endParaRPr sz="2300" b="1">
                <a:solidFill>
                  <a:schemeClr val="accent5">
                    <a:lumMod val="75000"/>
                  </a:schemeClr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cxnSp>
          <p:nvCxnSpPr>
            <p:cNvPr id="518" name="Google Shape;518;p26"/>
            <p:cNvCxnSpPr/>
            <p:nvPr/>
          </p:nvCxnSpPr>
          <p:spPr>
            <a:xfrm rot="10800000">
              <a:off x="922350" y="3070775"/>
              <a:ext cx="2122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</p:grpSp>
      <p:grpSp>
        <p:nvGrpSpPr>
          <p:cNvPr id="520" name="Google Shape;520;p26"/>
          <p:cNvGrpSpPr/>
          <p:nvPr/>
        </p:nvGrpSpPr>
        <p:grpSpPr>
          <a:xfrm>
            <a:off x="3309253" y="2418350"/>
            <a:ext cx="2527200" cy="652425"/>
            <a:chOff x="3309253" y="2418350"/>
            <a:chExt cx="2527200" cy="652425"/>
          </a:xfrm>
        </p:grpSpPr>
        <p:sp>
          <p:nvSpPr>
            <p:cNvPr id="516" name="Google Shape;516;p26"/>
            <p:cNvSpPr txBox="1"/>
            <p:nvPr/>
          </p:nvSpPr>
          <p:spPr>
            <a:xfrm>
              <a:off x="3309253" y="2418350"/>
              <a:ext cx="2527200" cy="5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cxnSp>
          <p:nvCxnSpPr>
            <p:cNvPr id="521" name="Google Shape;521;p26"/>
            <p:cNvCxnSpPr/>
            <p:nvPr/>
          </p:nvCxnSpPr>
          <p:spPr>
            <a:xfrm rot="10800000">
              <a:off x="3511650" y="3070775"/>
              <a:ext cx="2122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</p:grpSp>
      <p:grpSp>
        <p:nvGrpSpPr>
          <p:cNvPr id="523" name="Google Shape;523;p26"/>
          <p:cNvGrpSpPr/>
          <p:nvPr/>
        </p:nvGrpSpPr>
        <p:grpSpPr>
          <a:xfrm>
            <a:off x="5898505" y="2418350"/>
            <a:ext cx="2527200" cy="652425"/>
            <a:chOff x="5898505" y="2418350"/>
            <a:chExt cx="2527200" cy="652425"/>
          </a:xfrm>
        </p:grpSpPr>
        <p:sp>
          <p:nvSpPr>
            <p:cNvPr id="514" name="Google Shape;514;p26"/>
            <p:cNvSpPr txBox="1"/>
            <p:nvPr/>
          </p:nvSpPr>
          <p:spPr>
            <a:xfrm>
              <a:off x="5898505" y="2418350"/>
              <a:ext cx="2527200" cy="5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 b="1">
                  <a:solidFill>
                    <a:schemeClr val="accent5">
                      <a:lumMod val="75000"/>
                    </a:schemeClr>
                  </a:solidFill>
                  <a:latin typeface="Kanit"/>
                  <a:ea typeface="Kanit"/>
                  <a:cs typeface="Kanit"/>
                  <a:sym typeface="Kanit"/>
                </a:rPr>
                <a:t>Luận điểm 2</a:t>
              </a:r>
              <a:endParaRPr sz="2300" b="1">
                <a:solidFill>
                  <a:schemeClr val="accent5">
                    <a:lumMod val="75000"/>
                  </a:schemeClr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cxnSp>
          <p:nvCxnSpPr>
            <p:cNvPr id="524" name="Google Shape;524;p26"/>
            <p:cNvCxnSpPr/>
            <p:nvPr/>
          </p:nvCxnSpPr>
          <p:spPr>
            <a:xfrm rot="10800000">
              <a:off x="6100950" y="3070775"/>
              <a:ext cx="2122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7901689-D38A-1777-5B85-399A3994E505}"/>
              </a:ext>
            </a:extLst>
          </p:cNvPr>
          <p:cNvSpPr txBox="1"/>
          <p:nvPr/>
        </p:nvSpPr>
        <p:spPr>
          <a:xfrm>
            <a:off x="1224850" y="99753"/>
            <a:ext cx="6710552" cy="66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Hệ thống luận điểm, lí lẽ và dẫn chứng</a:t>
            </a:r>
            <a:endParaRPr lang="en-US" sz="20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2FB93F-A1D6-B9BD-347F-E4883AF0354A}"/>
              </a:ext>
            </a:extLst>
          </p:cNvPr>
          <p:cNvSpPr txBox="1"/>
          <p:nvPr/>
        </p:nvSpPr>
        <p:spPr>
          <a:xfrm>
            <a:off x="3324000" y="2461267"/>
            <a:ext cx="29336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Lối sống đơn giản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3AF369-7681-9946-B94B-47589D8788A1}"/>
              </a:ext>
            </a:extLst>
          </p:cNvPr>
          <p:cNvSpPr txBox="1"/>
          <p:nvPr/>
        </p:nvSpPr>
        <p:spPr>
          <a:xfrm>
            <a:off x="504908" y="3148667"/>
            <a:ext cx="2804345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Sống đơn giản là gì?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F86A05-10A2-2C65-A254-F0427AD91EE7}"/>
              </a:ext>
            </a:extLst>
          </p:cNvPr>
          <p:cNvSpPr txBox="1"/>
          <p:nvPr/>
        </p:nvSpPr>
        <p:spPr>
          <a:xfrm>
            <a:off x="5984671" y="3148667"/>
            <a:ext cx="2737910" cy="131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Lợi ích của việc sống đơn giản.</a:t>
            </a:r>
            <a:endParaRPr lang="en-US" sz="20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" grpId="0"/>
      <p:bldP spid="10" grpId="0"/>
      <p:bldP spid="12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Social Studies Subject for High School: Constitution and Human Rights Infographics by Slidesgo">
  <a:themeElements>
    <a:clrScheme name="Simple Light">
      <a:dk1>
        <a:srgbClr val="3C3B34"/>
      </a:dk1>
      <a:lt1>
        <a:srgbClr val="EBEBEB"/>
      </a:lt1>
      <a:dk2>
        <a:srgbClr val="D96F70"/>
      </a:dk2>
      <a:lt2>
        <a:srgbClr val="F0D7A3"/>
      </a:lt2>
      <a:accent1>
        <a:srgbClr val="55A186"/>
      </a:accent1>
      <a:accent2>
        <a:srgbClr val="BFCBF4"/>
      </a:accent2>
      <a:accent3>
        <a:srgbClr val="C998DE"/>
      </a:accent3>
      <a:accent4>
        <a:srgbClr val="FFAB40"/>
      </a:accent4>
      <a:accent5>
        <a:srgbClr val="8477DA"/>
      </a:accent5>
      <a:accent6>
        <a:srgbClr val="9E7E6C"/>
      </a:accent6>
      <a:hlink>
        <a:srgbClr val="3C3B3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</Words>
  <Application>Microsoft Office PowerPoint</Application>
  <PresentationFormat>On-screen Show (16:9)</PresentationFormat>
  <Paragraphs>51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Kanit</vt:lpstr>
      <vt:lpstr>Times New Roman</vt:lpstr>
      <vt:lpstr>#9Slide04 AdrianeSwash</vt:lpstr>
      <vt:lpstr>Proxima Nova Semibold</vt:lpstr>
      <vt:lpstr>#9Slide03 Sofia Pro Soft Bold</vt:lpstr>
      <vt:lpstr>Proxima Nova</vt:lpstr>
      <vt:lpstr>Arial</vt:lpstr>
      <vt:lpstr>Calibri</vt:lpstr>
      <vt:lpstr>#9Slide03 Maven Pro Black</vt:lpstr>
      <vt:lpstr>Public Sans</vt:lpstr>
      <vt:lpstr>Kanit SemiBold</vt:lpstr>
      <vt:lpstr>Social Studies Subject for High School: Constitution and Human Rights Infographics by Slidesgo</vt:lpstr>
      <vt:lpstr>Slidesgo Final Pages</vt:lpstr>
      <vt:lpstr>ĐỌC MỞ RỘNG THEO THỂ LOẠI</vt:lpstr>
      <vt:lpstr>01</vt:lpstr>
      <vt:lpstr>PowerPoint Presentation</vt:lpstr>
      <vt:lpstr>02</vt:lpstr>
      <vt:lpstr>PowerPoint Presentation</vt:lpstr>
      <vt:lpstr>Đọc văn bản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03</vt:lpstr>
      <vt:lpstr>04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ĐỌC MỞ RỘNG THEO THỂ LOẠI</dc:title>
  <dc:creator>YEN NHI</dc:creator>
  <cp:lastModifiedBy>VO THI YEN NHI</cp:lastModifiedBy>
  <cp:revision>1</cp:revision>
  <dcterms:modified xsi:type="dcterms:W3CDTF">2023-06-29T11:56:55Z</dcterms:modified>
</cp:coreProperties>
</file>